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0"/>
    <p:restoredTop sz="95781"/>
  </p:normalViewPr>
  <p:slideViewPr>
    <p:cSldViewPr snapToGrid="0">
      <p:cViewPr>
        <p:scale>
          <a:sx n="96" d="100"/>
          <a:sy n="96" d="100"/>
        </p:scale>
        <p:origin x="144" y="4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BCFA-C263-7F41-9F84-4116DC3A90AD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D65C-B123-374A-8517-FA59DA33C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65C-B123-374A-8517-FA59DA33C8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5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3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6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57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7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54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0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0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12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3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3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6AE3-A13C-8F43-98D5-1A1478CC2432}" type="datetimeFigureOut">
              <a:rPr kumimoji="1" lang="ja-JP" altLang="en-US" smtClean="0"/>
              <a:t>2022/12/28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8EB2-EB42-554E-92CC-724F0B9B1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仲間由紀恵が凛とした雰囲気のくのいちを演じる！オダギリジョーとの許されざる恋の行方にも注目のアクション映画『SHINOBI』|芸能人・著名人のニュースサイト  ホミニス" hidden="1">
            <a:extLst>
              <a:ext uri="{FF2B5EF4-FFF2-40B4-BE49-F238E27FC236}">
                <a16:creationId xmlns:a16="http://schemas.microsoft.com/office/drawing/2014/main" id="{144679C5-B91C-76D9-3C2C-0BA2EE7C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EFCFCF7-D51D-E866-A09B-69247FFAEE0B}"/>
              </a:ext>
            </a:extLst>
          </p:cNvPr>
          <p:cNvSpPr/>
          <p:nvPr/>
        </p:nvSpPr>
        <p:spPr>
          <a:xfrm>
            <a:off x="6571931" y="2387470"/>
            <a:ext cx="489568" cy="123957"/>
          </a:xfrm>
          <a:custGeom>
            <a:avLst/>
            <a:gdLst>
              <a:gd name="connsiteX0" fmla="*/ 319 w 489568"/>
              <a:gd name="connsiteY0" fmla="*/ 123955 h 123957"/>
              <a:gd name="connsiteX1" fmla="*/ 200344 w 489568"/>
              <a:gd name="connsiteY1" fmla="*/ 28705 h 123957"/>
              <a:gd name="connsiteX2" fmla="*/ 152719 w 489568"/>
              <a:gd name="connsiteY2" fmla="*/ 44580 h 123957"/>
              <a:gd name="connsiteX3" fmla="*/ 305119 w 489568"/>
              <a:gd name="connsiteY3" fmla="*/ 16005 h 123957"/>
              <a:gd name="connsiteX4" fmla="*/ 444819 w 489568"/>
              <a:gd name="connsiteY4" fmla="*/ 63630 h 123957"/>
              <a:gd name="connsiteX5" fmla="*/ 419419 w 489568"/>
              <a:gd name="connsiteY5" fmla="*/ 63630 h 123957"/>
              <a:gd name="connsiteX6" fmla="*/ 447994 w 489568"/>
              <a:gd name="connsiteY6" fmla="*/ 114430 h 123957"/>
              <a:gd name="connsiteX7" fmla="*/ 454344 w 489568"/>
              <a:gd name="connsiteY7" fmla="*/ 76330 h 123957"/>
              <a:gd name="connsiteX8" fmla="*/ 489269 w 489568"/>
              <a:gd name="connsiteY8" fmla="*/ 16005 h 123957"/>
              <a:gd name="connsiteX9" fmla="*/ 432119 w 489568"/>
              <a:gd name="connsiteY9" fmla="*/ 76330 h 123957"/>
              <a:gd name="connsiteX10" fmla="*/ 451169 w 489568"/>
              <a:gd name="connsiteY10" fmla="*/ 130 h 123957"/>
              <a:gd name="connsiteX11" fmla="*/ 390844 w 489568"/>
              <a:gd name="connsiteY11" fmla="*/ 57280 h 123957"/>
              <a:gd name="connsiteX12" fmla="*/ 390844 w 489568"/>
              <a:gd name="connsiteY12" fmla="*/ 28705 h 123957"/>
              <a:gd name="connsiteX13" fmla="*/ 355919 w 489568"/>
              <a:gd name="connsiteY13" fmla="*/ 38230 h 123957"/>
              <a:gd name="connsiteX14" fmla="*/ 254319 w 489568"/>
              <a:gd name="connsiteY14" fmla="*/ 31880 h 123957"/>
              <a:gd name="connsiteX15" fmla="*/ 319 w 489568"/>
              <a:gd name="connsiteY15" fmla="*/ 123955 h 12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68" h="123957">
                <a:moveTo>
                  <a:pt x="319" y="123955"/>
                </a:moveTo>
                <a:cubicBezTo>
                  <a:pt x="-8677" y="123426"/>
                  <a:pt x="174944" y="41934"/>
                  <a:pt x="200344" y="28705"/>
                </a:cubicBezTo>
                <a:cubicBezTo>
                  <a:pt x="225744" y="15476"/>
                  <a:pt x="135257" y="46697"/>
                  <a:pt x="152719" y="44580"/>
                </a:cubicBezTo>
                <a:cubicBezTo>
                  <a:pt x="170181" y="42463"/>
                  <a:pt x="256436" y="12830"/>
                  <a:pt x="305119" y="16005"/>
                </a:cubicBezTo>
                <a:cubicBezTo>
                  <a:pt x="353802" y="19180"/>
                  <a:pt x="425769" y="55693"/>
                  <a:pt x="444819" y="63630"/>
                </a:cubicBezTo>
                <a:cubicBezTo>
                  <a:pt x="463869" y="71567"/>
                  <a:pt x="418890" y="55163"/>
                  <a:pt x="419419" y="63630"/>
                </a:cubicBezTo>
                <a:cubicBezTo>
                  <a:pt x="419948" y="72097"/>
                  <a:pt x="442173" y="112313"/>
                  <a:pt x="447994" y="114430"/>
                </a:cubicBezTo>
                <a:cubicBezTo>
                  <a:pt x="453815" y="116547"/>
                  <a:pt x="447465" y="92734"/>
                  <a:pt x="454344" y="76330"/>
                </a:cubicBezTo>
                <a:cubicBezTo>
                  <a:pt x="461223" y="59926"/>
                  <a:pt x="492973" y="16005"/>
                  <a:pt x="489269" y="16005"/>
                </a:cubicBezTo>
                <a:cubicBezTo>
                  <a:pt x="485565" y="16005"/>
                  <a:pt x="438469" y="78976"/>
                  <a:pt x="432119" y="76330"/>
                </a:cubicBezTo>
                <a:cubicBezTo>
                  <a:pt x="425769" y="73684"/>
                  <a:pt x="458048" y="3305"/>
                  <a:pt x="451169" y="130"/>
                </a:cubicBezTo>
                <a:cubicBezTo>
                  <a:pt x="444290" y="-3045"/>
                  <a:pt x="400898" y="52517"/>
                  <a:pt x="390844" y="57280"/>
                </a:cubicBezTo>
                <a:cubicBezTo>
                  <a:pt x="380790" y="62042"/>
                  <a:pt x="396665" y="31880"/>
                  <a:pt x="390844" y="28705"/>
                </a:cubicBezTo>
                <a:cubicBezTo>
                  <a:pt x="385023" y="25530"/>
                  <a:pt x="378673" y="37701"/>
                  <a:pt x="355919" y="38230"/>
                </a:cubicBezTo>
                <a:cubicBezTo>
                  <a:pt x="333165" y="38759"/>
                  <a:pt x="311469" y="18122"/>
                  <a:pt x="254319" y="31880"/>
                </a:cubicBezTo>
                <a:cubicBezTo>
                  <a:pt x="197169" y="45638"/>
                  <a:pt x="9315" y="124484"/>
                  <a:pt x="319" y="123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D34315B-9A41-13C4-3574-668F25646DDC}"/>
              </a:ext>
            </a:extLst>
          </p:cNvPr>
          <p:cNvSpPr/>
          <p:nvPr/>
        </p:nvSpPr>
        <p:spPr>
          <a:xfrm>
            <a:off x="6581003" y="2403293"/>
            <a:ext cx="273050" cy="101810"/>
          </a:xfrm>
          <a:custGeom>
            <a:avLst/>
            <a:gdLst>
              <a:gd name="connsiteX0" fmla="*/ 772 w 273050"/>
              <a:gd name="connsiteY0" fmla="*/ 101782 h 101810"/>
              <a:gd name="connsiteX1" fmla="*/ 213497 w 273050"/>
              <a:gd name="connsiteY1" fmla="*/ 19232 h 101810"/>
              <a:gd name="connsiteX2" fmla="*/ 267472 w 273050"/>
              <a:gd name="connsiteY2" fmla="*/ 182 h 101810"/>
              <a:gd name="connsiteX3" fmla="*/ 105547 w 273050"/>
              <a:gd name="connsiteY3" fmla="*/ 25582 h 101810"/>
              <a:gd name="connsiteX4" fmla="*/ 140472 w 273050"/>
              <a:gd name="connsiteY4" fmla="*/ 28757 h 101810"/>
              <a:gd name="connsiteX5" fmla="*/ 772 w 273050"/>
              <a:gd name="connsiteY5" fmla="*/ 101782 h 10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50" h="101810">
                <a:moveTo>
                  <a:pt x="772" y="101782"/>
                </a:moveTo>
                <a:cubicBezTo>
                  <a:pt x="12943" y="100195"/>
                  <a:pt x="169047" y="36165"/>
                  <a:pt x="213497" y="19232"/>
                </a:cubicBezTo>
                <a:cubicBezTo>
                  <a:pt x="257947" y="2299"/>
                  <a:pt x="285463" y="-876"/>
                  <a:pt x="267472" y="182"/>
                </a:cubicBezTo>
                <a:cubicBezTo>
                  <a:pt x="249481" y="1240"/>
                  <a:pt x="126714" y="20820"/>
                  <a:pt x="105547" y="25582"/>
                </a:cubicBezTo>
                <a:cubicBezTo>
                  <a:pt x="84380" y="30344"/>
                  <a:pt x="156876" y="18703"/>
                  <a:pt x="140472" y="28757"/>
                </a:cubicBezTo>
                <a:cubicBezTo>
                  <a:pt x="124068" y="38811"/>
                  <a:pt x="-11399" y="103369"/>
                  <a:pt x="772" y="10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154CB79-30BA-84F2-F71D-7319632FB975}"/>
              </a:ext>
            </a:extLst>
          </p:cNvPr>
          <p:cNvSpPr/>
          <p:nvPr/>
        </p:nvSpPr>
        <p:spPr>
          <a:xfrm>
            <a:off x="6721452" y="2437004"/>
            <a:ext cx="289942" cy="58976"/>
          </a:xfrm>
          <a:custGeom>
            <a:avLst/>
            <a:gdLst>
              <a:gd name="connsiteX0" fmla="*/ 23 w 289942"/>
              <a:gd name="connsiteY0" fmla="*/ 20446 h 58976"/>
              <a:gd name="connsiteX1" fmla="*/ 158773 w 289942"/>
              <a:gd name="connsiteY1" fmla="*/ 10921 h 58976"/>
              <a:gd name="connsiteX2" fmla="*/ 130198 w 289942"/>
              <a:gd name="connsiteY2" fmla="*/ 10921 h 58976"/>
              <a:gd name="connsiteX3" fmla="*/ 260373 w 289942"/>
              <a:gd name="connsiteY3" fmla="*/ 10921 h 58976"/>
              <a:gd name="connsiteX4" fmla="*/ 288948 w 289942"/>
              <a:gd name="connsiteY4" fmla="*/ 58546 h 58976"/>
              <a:gd name="connsiteX5" fmla="*/ 279423 w 289942"/>
              <a:gd name="connsiteY5" fmla="*/ 33146 h 58976"/>
              <a:gd name="connsiteX6" fmla="*/ 241323 w 289942"/>
              <a:gd name="connsiteY6" fmla="*/ 10921 h 58976"/>
              <a:gd name="connsiteX7" fmla="*/ 203223 w 289942"/>
              <a:gd name="connsiteY7" fmla="*/ 1396 h 58976"/>
              <a:gd name="connsiteX8" fmla="*/ 171473 w 289942"/>
              <a:gd name="connsiteY8" fmla="*/ 1396 h 58976"/>
              <a:gd name="connsiteX9" fmla="*/ 23 w 289942"/>
              <a:gd name="connsiteY9" fmla="*/ 20446 h 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42" h="58976">
                <a:moveTo>
                  <a:pt x="23" y="20446"/>
                </a:moveTo>
                <a:cubicBezTo>
                  <a:pt x="-2094" y="22034"/>
                  <a:pt x="137077" y="12508"/>
                  <a:pt x="158773" y="10921"/>
                </a:cubicBezTo>
                <a:cubicBezTo>
                  <a:pt x="180469" y="9334"/>
                  <a:pt x="130198" y="10921"/>
                  <a:pt x="130198" y="10921"/>
                </a:cubicBezTo>
                <a:cubicBezTo>
                  <a:pt x="147131" y="10921"/>
                  <a:pt x="233915" y="2983"/>
                  <a:pt x="260373" y="10921"/>
                </a:cubicBezTo>
                <a:cubicBezTo>
                  <a:pt x="286831" y="18859"/>
                  <a:pt x="288948" y="58546"/>
                  <a:pt x="288948" y="58546"/>
                </a:cubicBezTo>
                <a:cubicBezTo>
                  <a:pt x="292123" y="62250"/>
                  <a:pt x="287360" y="41083"/>
                  <a:pt x="279423" y="33146"/>
                </a:cubicBezTo>
                <a:cubicBezTo>
                  <a:pt x="271486" y="25209"/>
                  <a:pt x="254023" y="16213"/>
                  <a:pt x="241323" y="10921"/>
                </a:cubicBezTo>
                <a:cubicBezTo>
                  <a:pt x="228623" y="5629"/>
                  <a:pt x="214865" y="2983"/>
                  <a:pt x="203223" y="1396"/>
                </a:cubicBezTo>
                <a:cubicBezTo>
                  <a:pt x="191581" y="-191"/>
                  <a:pt x="199519" y="-721"/>
                  <a:pt x="171473" y="1396"/>
                </a:cubicBezTo>
                <a:cubicBezTo>
                  <a:pt x="143427" y="3513"/>
                  <a:pt x="2140" y="18858"/>
                  <a:pt x="23" y="20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2132FD7-AAFF-76DC-5EFE-76F6C3A66088}"/>
              </a:ext>
            </a:extLst>
          </p:cNvPr>
          <p:cNvSpPr/>
          <p:nvPr/>
        </p:nvSpPr>
        <p:spPr>
          <a:xfrm>
            <a:off x="6624672" y="2428590"/>
            <a:ext cx="233938" cy="117887"/>
          </a:xfrm>
          <a:custGeom>
            <a:avLst/>
            <a:gdLst>
              <a:gd name="connsiteX0" fmla="*/ 1553 w 233938"/>
              <a:gd name="connsiteY0" fmla="*/ 117760 h 117887"/>
              <a:gd name="connsiteX1" fmla="*/ 112678 w 233938"/>
              <a:gd name="connsiteY1" fmla="*/ 51085 h 117887"/>
              <a:gd name="connsiteX2" fmla="*/ 217453 w 233938"/>
              <a:gd name="connsiteY2" fmla="*/ 38385 h 117887"/>
              <a:gd name="connsiteX3" fmla="*/ 166653 w 233938"/>
              <a:gd name="connsiteY3" fmla="*/ 38385 h 117887"/>
              <a:gd name="connsiteX4" fmla="*/ 233328 w 233938"/>
              <a:gd name="connsiteY4" fmla="*/ 285 h 117887"/>
              <a:gd name="connsiteX5" fmla="*/ 119028 w 233938"/>
              <a:gd name="connsiteY5" fmla="*/ 22510 h 117887"/>
              <a:gd name="connsiteX6" fmla="*/ 68228 w 233938"/>
              <a:gd name="connsiteY6" fmla="*/ 51085 h 117887"/>
              <a:gd name="connsiteX7" fmla="*/ 141253 w 233938"/>
              <a:gd name="connsiteY7" fmla="*/ 16160 h 117887"/>
              <a:gd name="connsiteX8" fmla="*/ 52353 w 233938"/>
              <a:gd name="connsiteY8" fmla="*/ 66960 h 117887"/>
              <a:gd name="connsiteX9" fmla="*/ 1553 w 233938"/>
              <a:gd name="connsiteY9" fmla="*/ 117760 h 1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38" h="117887">
                <a:moveTo>
                  <a:pt x="1553" y="117760"/>
                </a:moveTo>
                <a:cubicBezTo>
                  <a:pt x="11607" y="115114"/>
                  <a:pt x="76695" y="64314"/>
                  <a:pt x="112678" y="51085"/>
                </a:cubicBezTo>
                <a:cubicBezTo>
                  <a:pt x="148661" y="37856"/>
                  <a:pt x="208457" y="40502"/>
                  <a:pt x="217453" y="38385"/>
                </a:cubicBezTo>
                <a:cubicBezTo>
                  <a:pt x="226449" y="36268"/>
                  <a:pt x="164007" y="44735"/>
                  <a:pt x="166653" y="38385"/>
                </a:cubicBezTo>
                <a:cubicBezTo>
                  <a:pt x="169299" y="32035"/>
                  <a:pt x="241265" y="2931"/>
                  <a:pt x="233328" y="285"/>
                </a:cubicBezTo>
                <a:cubicBezTo>
                  <a:pt x="225391" y="-2361"/>
                  <a:pt x="146545" y="14043"/>
                  <a:pt x="119028" y="22510"/>
                </a:cubicBezTo>
                <a:cubicBezTo>
                  <a:pt x="91511" y="30977"/>
                  <a:pt x="64524" y="52143"/>
                  <a:pt x="68228" y="51085"/>
                </a:cubicBezTo>
                <a:cubicBezTo>
                  <a:pt x="71932" y="50027"/>
                  <a:pt x="143899" y="13514"/>
                  <a:pt x="141253" y="16160"/>
                </a:cubicBezTo>
                <a:cubicBezTo>
                  <a:pt x="138607" y="18806"/>
                  <a:pt x="71932" y="52673"/>
                  <a:pt x="52353" y="66960"/>
                </a:cubicBezTo>
                <a:cubicBezTo>
                  <a:pt x="32774" y="81247"/>
                  <a:pt x="-8501" y="120406"/>
                  <a:pt x="1553" y="117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DD5531A-CCC2-6393-B846-656219478356}"/>
              </a:ext>
            </a:extLst>
          </p:cNvPr>
          <p:cNvSpPr/>
          <p:nvPr/>
        </p:nvSpPr>
        <p:spPr>
          <a:xfrm>
            <a:off x="6584948" y="2511256"/>
            <a:ext cx="379934" cy="114469"/>
          </a:xfrm>
          <a:custGeom>
            <a:avLst/>
            <a:gdLst>
              <a:gd name="connsiteX0" fmla="*/ 2 w 379934"/>
              <a:gd name="connsiteY0" fmla="*/ 169 h 114469"/>
              <a:gd name="connsiteX1" fmla="*/ 142877 w 379934"/>
              <a:gd name="connsiteY1" fmla="*/ 70019 h 114469"/>
              <a:gd name="connsiteX2" fmla="*/ 238127 w 379934"/>
              <a:gd name="connsiteY2" fmla="*/ 114469 h 114469"/>
              <a:gd name="connsiteX3" fmla="*/ 374652 w 379934"/>
              <a:gd name="connsiteY3" fmla="*/ 98594 h 114469"/>
              <a:gd name="connsiteX4" fmla="*/ 336552 w 379934"/>
              <a:gd name="connsiteY4" fmla="*/ 108119 h 114469"/>
              <a:gd name="connsiteX5" fmla="*/ 193677 w 379934"/>
              <a:gd name="connsiteY5" fmla="*/ 85894 h 114469"/>
              <a:gd name="connsiteX6" fmla="*/ 212727 w 379934"/>
              <a:gd name="connsiteY6" fmla="*/ 101769 h 114469"/>
              <a:gd name="connsiteX7" fmla="*/ 177802 w 379934"/>
              <a:gd name="connsiteY7" fmla="*/ 60494 h 114469"/>
              <a:gd name="connsiteX8" fmla="*/ 187327 w 379934"/>
              <a:gd name="connsiteY8" fmla="*/ 82719 h 114469"/>
              <a:gd name="connsiteX9" fmla="*/ 146052 w 379934"/>
              <a:gd name="connsiteY9" fmla="*/ 50969 h 114469"/>
              <a:gd name="connsiteX10" fmla="*/ 2 w 379934"/>
              <a:gd name="connsiteY10" fmla="*/ 169 h 1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34" h="114469">
                <a:moveTo>
                  <a:pt x="2" y="169"/>
                </a:moveTo>
                <a:cubicBezTo>
                  <a:pt x="-527" y="3344"/>
                  <a:pt x="103189" y="50969"/>
                  <a:pt x="142877" y="70019"/>
                </a:cubicBezTo>
                <a:cubicBezTo>
                  <a:pt x="182565" y="89069"/>
                  <a:pt x="199498" y="109707"/>
                  <a:pt x="238127" y="114469"/>
                </a:cubicBezTo>
                <a:lnTo>
                  <a:pt x="374652" y="98594"/>
                </a:lnTo>
                <a:cubicBezTo>
                  <a:pt x="391056" y="97536"/>
                  <a:pt x="366714" y="110236"/>
                  <a:pt x="336552" y="108119"/>
                </a:cubicBezTo>
                <a:cubicBezTo>
                  <a:pt x="306390" y="106002"/>
                  <a:pt x="214314" y="86952"/>
                  <a:pt x="193677" y="85894"/>
                </a:cubicBezTo>
                <a:cubicBezTo>
                  <a:pt x="173040" y="84836"/>
                  <a:pt x="215373" y="106002"/>
                  <a:pt x="212727" y="101769"/>
                </a:cubicBezTo>
                <a:cubicBezTo>
                  <a:pt x="210081" y="97536"/>
                  <a:pt x="182035" y="63669"/>
                  <a:pt x="177802" y="60494"/>
                </a:cubicBezTo>
                <a:cubicBezTo>
                  <a:pt x="173569" y="57319"/>
                  <a:pt x="192619" y="84306"/>
                  <a:pt x="187327" y="82719"/>
                </a:cubicBezTo>
                <a:cubicBezTo>
                  <a:pt x="182035" y="81132"/>
                  <a:pt x="171452" y="62611"/>
                  <a:pt x="146052" y="50969"/>
                </a:cubicBezTo>
                <a:cubicBezTo>
                  <a:pt x="120652" y="39327"/>
                  <a:pt x="531" y="-3006"/>
                  <a:pt x="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72844B0-5D10-4FB0-A9B1-C64275D7CAA5}"/>
              </a:ext>
            </a:extLst>
          </p:cNvPr>
          <p:cNvSpPr/>
          <p:nvPr/>
        </p:nvSpPr>
        <p:spPr>
          <a:xfrm>
            <a:off x="6781254" y="2415518"/>
            <a:ext cx="223013" cy="209387"/>
          </a:xfrm>
          <a:custGeom>
            <a:avLst/>
            <a:gdLst>
              <a:gd name="connsiteX0" fmla="*/ 86271 w 223013"/>
              <a:gd name="connsiteY0" fmla="*/ 657 h 209387"/>
              <a:gd name="connsiteX1" fmla="*/ 13246 w 223013"/>
              <a:gd name="connsiteY1" fmla="*/ 67332 h 209387"/>
              <a:gd name="connsiteX2" fmla="*/ 546 w 223013"/>
              <a:gd name="connsiteY2" fmla="*/ 92732 h 209387"/>
              <a:gd name="connsiteX3" fmla="*/ 3721 w 223013"/>
              <a:gd name="connsiteY3" fmla="*/ 146707 h 209387"/>
              <a:gd name="connsiteX4" fmla="*/ 16421 w 223013"/>
              <a:gd name="connsiteY4" fmla="*/ 172107 h 209387"/>
              <a:gd name="connsiteX5" fmla="*/ 86271 w 223013"/>
              <a:gd name="connsiteY5" fmla="*/ 207032 h 209387"/>
              <a:gd name="connsiteX6" fmla="*/ 130721 w 223013"/>
              <a:gd name="connsiteY6" fmla="*/ 203857 h 209387"/>
              <a:gd name="connsiteX7" fmla="*/ 181521 w 223013"/>
              <a:gd name="connsiteY7" fmla="*/ 184807 h 209387"/>
              <a:gd name="connsiteX8" fmla="*/ 210096 w 223013"/>
              <a:gd name="connsiteY8" fmla="*/ 153057 h 209387"/>
              <a:gd name="connsiteX9" fmla="*/ 222796 w 223013"/>
              <a:gd name="connsiteY9" fmla="*/ 86382 h 209387"/>
              <a:gd name="connsiteX10" fmla="*/ 200571 w 223013"/>
              <a:gd name="connsiteY10" fmla="*/ 35582 h 209387"/>
              <a:gd name="connsiteX11" fmla="*/ 86271 w 223013"/>
              <a:gd name="connsiteY11" fmla="*/ 657 h 2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013" h="209387">
                <a:moveTo>
                  <a:pt x="86271" y="657"/>
                </a:moveTo>
                <a:cubicBezTo>
                  <a:pt x="55050" y="5949"/>
                  <a:pt x="27533" y="51986"/>
                  <a:pt x="13246" y="67332"/>
                </a:cubicBezTo>
                <a:cubicBezTo>
                  <a:pt x="-1042" y="82678"/>
                  <a:pt x="2133" y="79503"/>
                  <a:pt x="546" y="92732"/>
                </a:cubicBezTo>
                <a:cubicBezTo>
                  <a:pt x="-1041" y="105961"/>
                  <a:pt x="1075" y="133478"/>
                  <a:pt x="3721" y="146707"/>
                </a:cubicBezTo>
                <a:cubicBezTo>
                  <a:pt x="6367" y="159936"/>
                  <a:pt x="2663" y="162053"/>
                  <a:pt x="16421" y="172107"/>
                </a:cubicBezTo>
                <a:cubicBezTo>
                  <a:pt x="30179" y="182161"/>
                  <a:pt x="67221" y="201740"/>
                  <a:pt x="86271" y="207032"/>
                </a:cubicBezTo>
                <a:cubicBezTo>
                  <a:pt x="105321" y="212324"/>
                  <a:pt x="114846" y="207561"/>
                  <a:pt x="130721" y="203857"/>
                </a:cubicBezTo>
                <a:cubicBezTo>
                  <a:pt x="146596" y="200153"/>
                  <a:pt x="168292" y="193274"/>
                  <a:pt x="181521" y="184807"/>
                </a:cubicBezTo>
                <a:cubicBezTo>
                  <a:pt x="194750" y="176340"/>
                  <a:pt x="203217" y="169461"/>
                  <a:pt x="210096" y="153057"/>
                </a:cubicBezTo>
                <a:cubicBezTo>
                  <a:pt x="216975" y="136653"/>
                  <a:pt x="224383" y="105961"/>
                  <a:pt x="222796" y="86382"/>
                </a:cubicBezTo>
                <a:cubicBezTo>
                  <a:pt x="221209" y="66803"/>
                  <a:pt x="219092" y="47753"/>
                  <a:pt x="200571" y="35582"/>
                </a:cubicBezTo>
                <a:cubicBezTo>
                  <a:pt x="182050" y="23411"/>
                  <a:pt x="117492" y="-4635"/>
                  <a:pt x="86271" y="6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月 7">
            <a:extLst>
              <a:ext uri="{FF2B5EF4-FFF2-40B4-BE49-F238E27FC236}">
                <a16:creationId xmlns:a16="http://schemas.microsoft.com/office/drawing/2014/main" id="{5410AE23-EE7A-4546-0705-CC58CCFD5873}"/>
              </a:ext>
            </a:extLst>
          </p:cNvPr>
          <p:cNvSpPr/>
          <p:nvPr/>
        </p:nvSpPr>
        <p:spPr>
          <a:xfrm rot="1151501">
            <a:off x="6786587" y="2470054"/>
            <a:ext cx="64769" cy="825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18D8F54-89A7-4ACA-6B3A-835225F21AE0}"/>
              </a:ext>
            </a:extLst>
          </p:cNvPr>
          <p:cNvSpPr/>
          <p:nvPr/>
        </p:nvSpPr>
        <p:spPr>
          <a:xfrm>
            <a:off x="6838785" y="2503412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771A6A2-E7B2-2CB1-3BD6-DB636C869F63}"/>
              </a:ext>
            </a:extLst>
          </p:cNvPr>
          <p:cNvSpPr/>
          <p:nvPr/>
        </p:nvSpPr>
        <p:spPr>
          <a:xfrm>
            <a:off x="6923161" y="2492100"/>
            <a:ext cx="108462" cy="159067"/>
          </a:xfrm>
          <a:custGeom>
            <a:avLst/>
            <a:gdLst>
              <a:gd name="connsiteX0" fmla="*/ 103114 w 108462"/>
              <a:gd name="connsiteY0" fmla="*/ 275 h 159067"/>
              <a:gd name="connsiteX1" fmla="*/ 90414 w 108462"/>
              <a:gd name="connsiteY1" fmla="*/ 124100 h 159067"/>
              <a:gd name="connsiteX2" fmla="*/ 99939 w 108462"/>
              <a:gd name="connsiteY2" fmla="*/ 76475 h 159067"/>
              <a:gd name="connsiteX3" fmla="*/ 74539 w 108462"/>
              <a:gd name="connsiteY3" fmla="*/ 143150 h 159067"/>
              <a:gd name="connsiteX4" fmla="*/ 106289 w 108462"/>
              <a:gd name="connsiteY4" fmla="*/ 82825 h 159067"/>
              <a:gd name="connsiteX5" fmla="*/ 1514 w 108462"/>
              <a:gd name="connsiteY5" fmla="*/ 159025 h 159067"/>
              <a:gd name="connsiteX6" fmla="*/ 45964 w 108462"/>
              <a:gd name="connsiteY6" fmla="*/ 92350 h 159067"/>
              <a:gd name="connsiteX7" fmla="*/ 103114 w 108462"/>
              <a:gd name="connsiteY7" fmla="*/ 275 h 15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462" h="159067">
                <a:moveTo>
                  <a:pt x="103114" y="275"/>
                </a:moveTo>
                <a:cubicBezTo>
                  <a:pt x="110522" y="5567"/>
                  <a:pt x="90943" y="111400"/>
                  <a:pt x="90414" y="124100"/>
                </a:cubicBezTo>
                <a:cubicBezTo>
                  <a:pt x="89885" y="136800"/>
                  <a:pt x="102585" y="73300"/>
                  <a:pt x="99939" y="76475"/>
                </a:cubicBezTo>
                <a:cubicBezTo>
                  <a:pt x="97293" y="79650"/>
                  <a:pt x="73481" y="142092"/>
                  <a:pt x="74539" y="143150"/>
                </a:cubicBezTo>
                <a:cubicBezTo>
                  <a:pt x="75597" y="144208"/>
                  <a:pt x="118460" y="80179"/>
                  <a:pt x="106289" y="82825"/>
                </a:cubicBezTo>
                <a:cubicBezTo>
                  <a:pt x="94118" y="85471"/>
                  <a:pt x="11568" y="157438"/>
                  <a:pt x="1514" y="159025"/>
                </a:cubicBezTo>
                <a:cubicBezTo>
                  <a:pt x="-8540" y="160612"/>
                  <a:pt x="34322" y="117221"/>
                  <a:pt x="45964" y="92350"/>
                </a:cubicBezTo>
                <a:cubicBezTo>
                  <a:pt x="57606" y="67479"/>
                  <a:pt x="95706" y="-5017"/>
                  <a:pt x="103114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1DB2136-1C7A-B754-EE36-EAB09E6CC84B}"/>
              </a:ext>
            </a:extLst>
          </p:cNvPr>
          <p:cNvSpPr/>
          <p:nvPr/>
        </p:nvSpPr>
        <p:spPr>
          <a:xfrm>
            <a:off x="6729626" y="2647729"/>
            <a:ext cx="295723" cy="611772"/>
          </a:xfrm>
          <a:custGeom>
            <a:avLst/>
            <a:gdLst>
              <a:gd name="connsiteX0" fmla="*/ 271249 w 295723"/>
              <a:gd name="connsiteY0" fmla="*/ 221 h 611772"/>
              <a:gd name="connsiteX1" fmla="*/ 293474 w 295723"/>
              <a:gd name="connsiteY1" fmla="*/ 104996 h 611772"/>
              <a:gd name="connsiteX2" fmla="*/ 290299 w 295723"/>
              <a:gd name="connsiteY2" fmla="*/ 92296 h 611772"/>
              <a:gd name="connsiteX3" fmla="*/ 252199 w 295723"/>
              <a:gd name="connsiteY3" fmla="*/ 308196 h 611772"/>
              <a:gd name="connsiteX4" fmla="*/ 264899 w 295723"/>
              <a:gd name="connsiteY4" fmla="*/ 241521 h 611772"/>
              <a:gd name="connsiteX5" fmla="*/ 153774 w 295723"/>
              <a:gd name="connsiteY5" fmla="*/ 393921 h 611772"/>
              <a:gd name="connsiteX6" fmla="*/ 217274 w 295723"/>
              <a:gd name="connsiteY6" fmla="*/ 320896 h 611772"/>
              <a:gd name="connsiteX7" fmla="*/ 7724 w 295723"/>
              <a:gd name="connsiteY7" fmla="*/ 606646 h 611772"/>
              <a:gd name="connsiteX8" fmla="*/ 58524 w 295723"/>
              <a:gd name="connsiteY8" fmla="*/ 495521 h 611772"/>
              <a:gd name="connsiteX9" fmla="*/ 185524 w 295723"/>
              <a:gd name="connsiteY9" fmla="*/ 381221 h 611772"/>
              <a:gd name="connsiteX10" fmla="*/ 242674 w 295723"/>
              <a:gd name="connsiteY10" fmla="*/ 282796 h 611772"/>
              <a:gd name="connsiteX11" fmla="*/ 274424 w 295723"/>
              <a:gd name="connsiteY11" fmla="*/ 139921 h 611772"/>
              <a:gd name="connsiteX12" fmla="*/ 271249 w 295723"/>
              <a:gd name="connsiteY12" fmla="*/ 221 h 61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723" h="611772">
                <a:moveTo>
                  <a:pt x="271249" y="221"/>
                </a:moveTo>
                <a:cubicBezTo>
                  <a:pt x="274424" y="-5600"/>
                  <a:pt x="293474" y="104996"/>
                  <a:pt x="293474" y="104996"/>
                </a:cubicBezTo>
                <a:cubicBezTo>
                  <a:pt x="296649" y="120342"/>
                  <a:pt x="297178" y="58429"/>
                  <a:pt x="290299" y="92296"/>
                </a:cubicBezTo>
                <a:cubicBezTo>
                  <a:pt x="283420" y="126163"/>
                  <a:pt x="256432" y="283325"/>
                  <a:pt x="252199" y="308196"/>
                </a:cubicBezTo>
                <a:cubicBezTo>
                  <a:pt x="247966" y="333067"/>
                  <a:pt x="281303" y="227233"/>
                  <a:pt x="264899" y="241521"/>
                </a:cubicBezTo>
                <a:cubicBezTo>
                  <a:pt x="248495" y="255809"/>
                  <a:pt x="161711" y="380692"/>
                  <a:pt x="153774" y="393921"/>
                </a:cubicBezTo>
                <a:cubicBezTo>
                  <a:pt x="145837" y="407150"/>
                  <a:pt x="241616" y="285442"/>
                  <a:pt x="217274" y="320896"/>
                </a:cubicBezTo>
                <a:cubicBezTo>
                  <a:pt x="192932" y="356350"/>
                  <a:pt x="34182" y="577542"/>
                  <a:pt x="7724" y="606646"/>
                </a:cubicBezTo>
                <a:cubicBezTo>
                  <a:pt x="-18734" y="635750"/>
                  <a:pt x="28891" y="533092"/>
                  <a:pt x="58524" y="495521"/>
                </a:cubicBezTo>
                <a:cubicBezTo>
                  <a:pt x="88157" y="457950"/>
                  <a:pt x="154832" y="416675"/>
                  <a:pt x="185524" y="381221"/>
                </a:cubicBezTo>
                <a:cubicBezTo>
                  <a:pt x="216216" y="345767"/>
                  <a:pt x="227857" y="323013"/>
                  <a:pt x="242674" y="282796"/>
                </a:cubicBezTo>
                <a:cubicBezTo>
                  <a:pt x="257491" y="242579"/>
                  <a:pt x="271249" y="183842"/>
                  <a:pt x="274424" y="139921"/>
                </a:cubicBezTo>
                <a:cubicBezTo>
                  <a:pt x="277599" y="96000"/>
                  <a:pt x="268074" y="6042"/>
                  <a:pt x="271249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03BB51D-8420-4A1C-D2F4-A856214C8EB6}"/>
              </a:ext>
            </a:extLst>
          </p:cNvPr>
          <p:cNvSpPr/>
          <p:nvPr/>
        </p:nvSpPr>
        <p:spPr>
          <a:xfrm>
            <a:off x="6562725" y="2414572"/>
            <a:ext cx="203774" cy="119078"/>
          </a:xfrm>
          <a:custGeom>
            <a:avLst/>
            <a:gdLst>
              <a:gd name="connsiteX0" fmla="*/ 203200 w 203774"/>
              <a:gd name="connsiteY0" fmla="*/ 1603 h 119078"/>
              <a:gd name="connsiteX1" fmla="*/ 82550 w 203774"/>
              <a:gd name="connsiteY1" fmla="*/ 52403 h 119078"/>
              <a:gd name="connsiteX2" fmla="*/ 0 w 203774"/>
              <a:gd name="connsiteY2" fmla="*/ 119078 h 119078"/>
              <a:gd name="connsiteX3" fmla="*/ 82550 w 203774"/>
              <a:gd name="connsiteY3" fmla="*/ 52403 h 119078"/>
              <a:gd name="connsiteX4" fmla="*/ 47625 w 203774"/>
              <a:gd name="connsiteY4" fmla="*/ 74628 h 119078"/>
              <a:gd name="connsiteX5" fmla="*/ 123825 w 203774"/>
              <a:gd name="connsiteY5" fmla="*/ 17478 h 119078"/>
              <a:gd name="connsiteX6" fmla="*/ 203200 w 203774"/>
              <a:gd name="connsiteY6" fmla="*/ 1603 h 11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74" h="119078">
                <a:moveTo>
                  <a:pt x="203200" y="1603"/>
                </a:moveTo>
                <a:cubicBezTo>
                  <a:pt x="196321" y="7424"/>
                  <a:pt x="116417" y="32824"/>
                  <a:pt x="82550" y="52403"/>
                </a:cubicBezTo>
                <a:cubicBezTo>
                  <a:pt x="48683" y="71982"/>
                  <a:pt x="0" y="119078"/>
                  <a:pt x="0" y="119078"/>
                </a:cubicBezTo>
                <a:cubicBezTo>
                  <a:pt x="0" y="119078"/>
                  <a:pt x="74612" y="59811"/>
                  <a:pt x="82550" y="52403"/>
                </a:cubicBezTo>
                <a:cubicBezTo>
                  <a:pt x="90487" y="44995"/>
                  <a:pt x="40746" y="80449"/>
                  <a:pt x="47625" y="74628"/>
                </a:cubicBezTo>
                <a:cubicBezTo>
                  <a:pt x="54504" y="68807"/>
                  <a:pt x="94192" y="28061"/>
                  <a:pt x="123825" y="17478"/>
                </a:cubicBezTo>
                <a:cubicBezTo>
                  <a:pt x="153458" y="6895"/>
                  <a:pt x="210079" y="-4218"/>
                  <a:pt x="203200" y="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D0135CF-07EA-BF09-471B-65F6677DF79F}"/>
              </a:ext>
            </a:extLst>
          </p:cNvPr>
          <p:cNvSpPr/>
          <p:nvPr/>
        </p:nvSpPr>
        <p:spPr>
          <a:xfrm>
            <a:off x="6584861" y="2520939"/>
            <a:ext cx="330533" cy="136948"/>
          </a:xfrm>
          <a:custGeom>
            <a:avLst/>
            <a:gdLst>
              <a:gd name="connsiteX0" fmla="*/ 89 w 330533"/>
              <a:gd name="connsiteY0" fmla="*/ 11 h 136948"/>
              <a:gd name="connsiteX1" fmla="*/ 92164 w 330533"/>
              <a:gd name="connsiteY1" fmla="*/ 85736 h 136948"/>
              <a:gd name="connsiteX2" fmla="*/ 79464 w 330533"/>
              <a:gd name="connsiteY2" fmla="*/ 63511 h 136948"/>
              <a:gd name="connsiteX3" fmla="*/ 212814 w 330533"/>
              <a:gd name="connsiteY3" fmla="*/ 111136 h 136948"/>
              <a:gd name="connsiteX4" fmla="*/ 203289 w 330533"/>
              <a:gd name="connsiteY4" fmla="*/ 104786 h 136948"/>
              <a:gd name="connsiteX5" fmla="*/ 247739 w 330533"/>
              <a:gd name="connsiteY5" fmla="*/ 127011 h 136948"/>
              <a:gd name="connsiteX6" fmla="*/ 330289 w 330533"/>
              <a:gd name="connsiteY6" fmla="*/ 120661 h 136948"/>
              <a:gd name="connsiteX7" fmla="*/ 219164 w 330533"/>
              <a:gd name="connsiteY7" fmla="*/ 136536 h 136948"/>
              <a:gd name="connsiteX8" fmla="*/ 285839 w 330533"/>
              <a:gd name="connsiteY8" fmla="*/ 130186 h 136948"/>
              <a:gd name="connsiteX9" fmla="*/ 187414 w 330533"/>
              <a:gd name="connsiteY9" fmla="*/ 107961 h 136948"/>
              <a:gd name="connsiteX10" fmla="*/ 82639 w 330533"/>
              <a:gd name="connsiteY10" fmla="*/ 60336 h 136948"/>
              <a:gd name="connsiteX11" fmla="*/ 111214 w 330533"/>
              <a:gd name="connsiteY11" fmla="*/ 79386 h 136948"/>
              <a:gd name="connsiteX12" fmla="*/ 89 w 330533"/>
              <a:gd name="connsiteY12" fmla="*/ 11 h 13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533" h="136948">
                <a:moveTo>
                  <a:pt x="89" y="11"/>
                </a:moveTo>
                <a:cubicBezTo>
                  <a:pt x="-3086" y="1069"/>
                  <a:pt x="78935" y="75153"/>
                  <a:pt x="92164" y="85736"/>
                </a:cubicBezTo>
                <a:cubicBezTo>
                  <a:pt x="105393" y="96319"/>
                  <a:pt x="59356" y="59278"/>
                  <a:pt x="79464" y="63511"/>
                </a:cubicBezTo>
                <a:cubicBezTo>
                  <a:pt x="99572" y="67744"/>
                  <a:pt x="192177" y="104257"/>
                  <a:pt x="212814" y="111136"/>
                </a:cubicBezTo>
                <a:cubicBezTo>
                  <a:pt x="233451" y="118015"/>
                  <a:pt x="197468" y="102140"/>
                  <a:pt x="203289" y="104786"/>
                </a:cubicBezTo>
                <a:cubicBezTo>
                  <a:pt x="209110" y="107432"/>
                  <a:pt x="226572" y="124365"/>
                  <a:pt x="247739" y="127011"/>
                </a:cubicBezTo>
                <a:cubicBezTo>
                  <a:pt x="268906" y="129657"/>
                  <a:pt x="335051" y="119074"/>
                  <a:pt x="330289" y="120661"/>
                </a:cubicBezTo>
                <a:cubicBezTo>
                  <a:pt x="325527" y="122248"/>
                  <a:pt x="226572" y="134949"/>
                  <a:pt x="219164" y="136536"/>
                </a:cubicBezTo>
                <a:cubicBezTo>
                  <a:pt x="211756" y="138123"/>
                  <a:pt x="291131" y="134949"/>
                  <a:pt x="285839" y="130186"/>
                </a:cubicBezTo>
                <a:cubicBezTo>
                  <a:pt x="280547" y="125424"/>
                  <a:pt x="221281" y="119603"/>
                  <a:pt x="187414" y="107961"/>
                </a:cubicBezTo>
                <a:cubicBezTo>
                  <a:pt x="153547" y="96319"/>
                  <a:pt x="95339" y="65099"/>
                  <a:pt x="82639" y="60336"/>
                </a:cubicBezTo>
                <a:cubicBezTo>
                  <a:pt x="69939" y="55573"/>
                  <a:pt x="119152" y="86265"/>
                  <a:pt x="111214" y="79386"/>
                </a:cubicBezTo>
                <a:cubicBezTo>
                  <a:pt x="103276" y="72507"/>
                  <a:pt x="3264" y="-1047"/>
                  <a:pt x="8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CFE8BC2-846C-BA6D-8630-BC3EA420FDC5}"/>
              </a:ext>
            </a:extLst>
          </p:cNvPr>
          <p:cNvSpPr/>
          <p:nvPr/>
        </p:nvSpPr>
        <p:spPr>
          <a:xfrm>
            <a:off x="6556374" y="2524078"/>
            <a:ext cx="402363" cy="213132"/>
          </a:xfrm>
          <a:custGeom>
            <a:avLst/>
            <a:gdLst>
              <a:gd name="connsiteX0" fmla="*/ 1 w 402363"/>
              <a:gd name="connsiteY0" fmla="*/ 47 h 213132"/>
              <a:gd name="connsiteX1" fmla="*/ 168276 w 402363"/>
              <a:gd name="connsiteY1" fmla="*/ 149272 h 213132"/>
              <a:gd name="connsiteX2" fmla="*/ 184151 w 402363"/>
              <a:gd name="connsiteY2" fmla="*/ 123872 h 213132"/>
              <a:gd name="connsiteX3" fmla="*/ 276226 w 402363"/>
              <a:gd name="connsiteY3" fmla="*/ 190547 h 213132"/>
              <a:gd name="connsiteX4" fmla="*/ 273051 w 402363"/>
              <a:gd name="connsiteY4" fmla="*/ 174672 h 213132"/>
              <a:gd name="connsiteX5" fmla="*/ 374651 w 402363"/>
              <a:gd name="connsiteY5" fmla="*/ 155622 h 213132"/>
              <a:gd name="connsiteX6" fmla="*/ 352426 w 402363"/>
              <a:gd name="connsiteY6" fmla="*/ 212772 h 213132"/>
              <a:gd name="connsiteX7" fmla="*/ 269876 w 402363"/>
              <a:gd name="connsiteY7" fmla="*/ 181022 h 213132"/>
              <a:gd name="connsiteX8" fmla="*/ 349251 w 402363"/>
              <a:gd name="connsiteY8" fmla="*/ 203247 h 213132"/>
              <a:gd name="connsiteX9" fmla="*/ 400051 w 402363"/>
              <a:gd name="connsiteY9" fmla="*/ 171497 h 213132"/>
              <a:gd name="connsiteX10" fmla="*/ 390526 w 402363"/>
              <a:gd name="connsiteY10" fmla="*/ 111172 h 213132"/>
              <a:gd name="connsiteX11" fmla="*/ 361951 w 402363"/>
              <a:gd name="connsiteY11" fmla="*/ 187372 h 213132"/>
              <a:gd name="connsiteX12" fmla="*/ 171451 w 402363"/>
              <a:gd name="connsiteY12" fmla="*/ 133397 h 213132"/>
              <a:gd name="connsiteX13" fmla="*/ 1 w 402363"/>
              <a:gd name="connsiteY13" fmla="*/ 47 h 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363" h="213132">
                <a:moveTo>
                  <a:pt x="1" y="47"/>
                </a:moveTo>
                <a:cubicBezTo>
                  <a:pt x="-528" y="2693"/>
                  <a:pt x="137584" y="128635"/>
                  <a:pt x="168276" y="149272"/>
                </a:cubicBezTo>
                <a:cubicBezTo>
                  <a:pt x="198968" y="169909"/>
                  <a:pt x="166159" y="116993"/>
                  <a:pt x="184151" y="123872"/>
                </a:cubicBezTo>
                <a:cubicBezTo>
                  <a:pt x="202143" y="130751"/>
                  <a:pt x="276226" y="190547"/>
                  <a:pt x="276226" y="190547"/>
                </a:cubicBezTo>
                <a:cubicBezTo>
                  <a:pt x="291043" y="199014"/>
                  <a:pt x="256647" y="180493"/>
                  <a:pt x="273051" y="174672"/>
                </a:cubicBezTo>
                <a:cubicBezTo>
                  <a:pt x="289455" y="168851"/>
                  <a:pt x="361422" y="149272"/>
                  <a:pt x="374651" y="155622"/>
                </a:cubicBezTo>
                <a:cubicBezTo>
                  <a:pt x="387880" y="161972"/>
                  <a:pt x="369888" y="208539"/>
                  <a:pt x="352426" y="212772"/>
                </a:cubicBezTo>
                <a:cubicBezTo>
                  <a:pt x="334964" y="217005"/>
                  <a:pt x="270405" y="182609"/>
                  <a:pt x="269876" y="181022"/>
                </a:cubicBezTo>
                <a:cubicBezTo>
                  <a:pt x="269347" y="179435"/>
                  <a:pt x="327555" y="204834"/>
                  <a:pt x="349251" y="203247"/>
                </a:cubicBezTo>
                <a:cubicBezTo>
                  <a:pt x="370947" y="201660"/>
                  <a:pt x="393172" y="186843"/>
                  <a:pt x="400051" y="171497"/>
                </a:cubicBezTo>
                <a:cubicBezTo>
                  <a:pt x="406930" y="156151"/>
                  <a:pt x="396876" y="108526"/>
                  <a:pt x="390526" y="111172"/>
                </a:cubicBezTo>
                <a:cubicBezTo>
                  <a:pt x="384176" y="113818"/>
                  <a:pt x="398463" y="183668"/>
                  <a:pt x="361951" y="187372"/>
                </a:cubicBezTo>
                <a:cubicBezTo>
                  <a:pt x="325439" y="191076"/>
                  <a:pt x="228072" y="160914"/>
                  <a:pt x="171451" y="133397"/>
                </a:cubicBezTo>
                <a:cubicBezTo>
                  <a:pt x="114830" y="105880"/>
                  <a:pt x="530" y="-2599"/>
                  <a:pt x="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582C9F4-33B7-69B2-4F04-A594D1820585}"/>
              </a:ext>
            </a:extLst>
          </p:cNvPr>
          <p:cNvSpPr/>
          <p:nvPr/>
        </p:nvSpPr>
        <p:spPr>
          <a:xfrm>
            <a:off x="6283325" y="3221544"/>
            <a:ext cx="443002" cy="601168"/>
          </a:xfrm>
          <a:custGeom>
            <a:avLst/>
            <a:gdLst>
              <a:gd name="connsiteX0" fmla="*/ 441325 w 443002"/>
              <a:gd name="connsiteY0" fmla="*/ 1081 h 601168"/>
              <a:gd name="connsiteX1" fmla="*/ 279400 w 443002"/>
              <a:gd name="connsiteY1" fmla="*/ 239206 h 601168"/>
              <a:gd name="connsiteX2" fmla="*/ 155575 w 443002"/>
              <a:gd name="connsiteY2" fmla="*/ 455106 h 601168"/>
              <a:gd name="connsiteX3" fmla="*/ 133350 w 443002"/>
              <a:gd name="connsiteY3" fmla="*/ 509081 h 601168"/>
              <a:gd name="connsiteX4" fmla="*/ 0 w 443002"/>
              <a:gd name="connsiteY4" fmla="*/ 601156 h 601168"/>
              <a:gd name="connsiteX5" fmla="*/ 133350 w 443002"/>
              <a:gd name="connsiteY5" fmla="*/ 502731 h 601168"/>
              <a:gd name="connsiteX6" fmla="*/ 180975 w 443002"/>
              <a:gd name="connsiteY6" fmla="*/ 467806 h 601168"/>
              <a:gd name="connsiteX7" fmla="*/ 174625 w 443002"/>
              <a:gd name="connsiteY7" fmla="*/ 448756 h 601168"/>
              <a:gd name="connsiteX8" fmla="*/ 228600 w 443002"/>
              <a:gd name="connsiteY8" fmla="*/ 324931 h 601168"/>
              <a:gd name="connsiteX9" fmla="*/ 355600 w 443002"/>
              <a:gd name="connsiteY9" fmla="*/ 156656 h 601168"/>
              <a:gd name="connsiteX10" fmla="*/ 441325 w 443002"/>
              <a:gd name="connsiteY10" fmla="*/ 1081 h 6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002" h="601168">
                <a:moveTo>
                  <a:pt x="441325" y="1081"/>
                </a:moveTo>
                <a:cubicBezTo>
                  <a:pt x="428625" y="14839"/>
                  <a:pt x="327025" y="163535"/>
                  <a:pt x="279400" y="239206"/>
                </a:cubicBezTo>
                <a:cubicBezTo>
                  <a:pt x="231775" y="314877"/>
                  <a:pt x="179917" y="410127"/>
                  <a:pt x="155575" y="455106"/>
                </a:cubicBezTo>
                <a:cubicBezTo>
                  <a:pt x="131233" y="500085"/>
                  <a:pt x="159279" y="484739"/>
                  <a:pt x="133350" y="509081"/>
                </a:cubicBezTo>
                <a:cubicBezTo>
                  <a:pt x="107421" y="533423"/>
                  <a:pt x="0" y="602214"/>
                  <a:pt x="0" y="601156"/>
                </a:cubicBezTo>
                <a:cubicBezTo>
                  <a:pt x="0" y="600098"/>
                  <a:pt x="133350" y="502731"/>
                  <a:pt x="133350" y="502731"/>
                </a:cubicBezTo>
                <a:cubicBezTo>
                  <a:pt x="163512" y="480506"/>
                  <a:pt x="174096" y="476802"/>
                  <a:pt x="180975" y="467806"/>
                </a:cubicBezTo>
                <a:cubicBezTo>
                  <a:pt x="187854" y="458810"/>
                  <a:pt x="166687" y="472569"/>
                  <a:pt x="174625" y="448756"/>
                </a:cubicBezTo>
                <a:cubicBezTo>
                  <a:pt x="182562" y="424944"/>
                  <a:pt x="198438" y="373614"/>
                  <a:pt x="228600" y="324931"/>
                </a:cubicBezTo>
                <a:cubicBezTo>
                  <a:pt x="258762" y="276248"/>
                  <a:pt x="319617" y="204810"/>
                  <a:pt x="355600" y="156656"/>
                </a:cubicBezTo>
                <a:cubicBezTo>
                  <a:pt x="391583" y="108502"/>
                  <a:pt x="454025" y="-12677"/>
                  <a:pt x="441325" y="10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7B8C343-6987-CBFC-DF8D-0D0CE9F62A64}"/>
              </a:ext>
            </a:extLst>
          </p:cNvPr>
          <p:cNvSpPr/>
          <p:nvPr/>
        </p:nvSpPr>
        <p:spPr>
          <a:xfrm>
            <a:off x="6553087" y="2235200"/>
            <a:ext cx="566956" cy="166228"/>
          </a:xfrm>
          <a:custGeom>
            <a:avLst/>
            <a:gdLst>
              <a:gd name="connsiteX0" fmla="*/ 3288 w 566956"/>
              <a:gd name="connsiteY0" fmla="*/ 73025 h 166228"/>
              <a:gd name="connsiteX1" fmla="*/ 193788 w 566956"/>
              <a:gd name="connsiteY1" fmla="*/ 12700 h 166228"/>
              <a:gd name="connsiteX2" fmla="*/ 123938 w 566956"/>
              <a:gd name="connsiteY2" fmla="*/ 31750 h 166228"/>
              <a:gd name="connsiteX3" fmla="*/ 333488 w 566956"/>
              <a:gd name="connsiteY3" fmla="*/ 28575 h 166228"/>
              <a:gd name="connsiteX4" fmla="*/ 285863 w 566956"/>
              <a:gd name="connsiteY4" fmla="*/ 19050 h 166228"/>
              <a:gd name="connsiteX5" fmla="*/ 476363 w 566956"/>
              <a:gd name="connsiteY5" fmla="*/ 31750 h 166228"/>
              <a:gd name="connsiteX6" fmla="*/ 387463 w 566956"/>
              <a:gd name="connsiteY6" fmla="*/ 47625 h 166228"/>
              <a:gd name="connsiteX7" fmla="*/ 466838 w 566956"/>
              <a:gd name="connsiteY7" fmla="*/ 60325 h 166228"/>
              <a:gd name="connsiteX8" fmla="*/ 501763 w 566956"/>
              <a:gd name="connsiteY8" fmla="*/ 76200 h 166228"/>
              <a:gd name="connsiteX9" fmla="*/ 565263 w 566956"/>
              <a:gd name="connsiteY9" fmla="*/ 165100 h 166228"/>
              <a:gd name="connsiteX10" fmla="*/ 539863 w 566956"/>
              <a:gd name="connsiteY10" fmla="*/ 120650 h 166228"/>
              <a:gd name="connsiteX11" fmla="*/ 447788 w 566956"/>
              <a:gd name="connsiteY11" fmla="*/ 38100 h 166228"/>
              <a:gd name="connsiteX12" fmla="*/ 479538 w 566956"/>
              <a:gd name="connsiteY12" fmla="*/ 60325 h 166228"/>
              <a:gd name="connsiteX13" fmla="*/ 374763 w 566956"/>
              <a:gd name="connsiteY13" fmla="*/ 38100 h 166228"/>
              <a:gd name="connsiteX14" fmla="*/ 235063 w 566956"/>
              <a:gd name="connsiteY14" fmla="*/ 12700 h 166228"/>
              <a:gd name="connsiteX15" fmla="*/ 323963 w 566956"/>
              <a:gd name="connsiteY15" fmla="*/ 0 h 166228"/>
              <a:gd name="connsiteX16" fmla="*/ 174738 w 566956"/>
              <a:gd name="connsiteY16" fmla="*/ 12700 h 166228"/>
              <a:gd name="connsiteX17" fmla="*/ 123938 w 566956"/>
              <a:gd name="connsiteY17" fmla="*/ 22225 h 166228"/>
              <a:gd name="connsiteX18" fmla="*/ 54088 w 566956"/>
              <a:gd name="connsiteY18" fmla="*/ 79375 h 166228"/>
              <a:gd name="connsiteX19" fmla="*/ 69963 w 566956"/>
              <a:gd name="connsiteY19" fmla="*/ 63500 h 166228"/>
              <a:gd name="connsiteX20" fmla="*/ 3288 w 566956"/>
              <a:gd name="connsiteY20" fmla="*/ 73025 h 16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6956" h="166228">
                <a:moveTo>
                  <a:pt x="3288" y="73025"/>
                </a:moveTo>
                <a:cubicBezTo>
                  <a:pt x="23926" y="64558"/>
                  <a:pt x="173680" y="19579"/>
                  <a:pt x="193788" y="12700"/>
                </a:cubicBezTo>
                <a:cubicBezTo>
                  <a:pt x="213896" y="5821"/>
                  <a:pt x="100655" y="29104"/>
                  <a:pt x="123938" y="31750"/>
                </a:cubicBezTo>
                <a:cubicBezTo>
                  <a:pt x="147221" y="34396"/>
                  <a:pt x="306501" y="30692"/>
                  <a:pt x="333488" y="28575"/>
                </a:cubicBezTo>
                <a:cubicBezTo>
                  <a:pt x="360476" y="26458"/>
                  <a:pt x="262051" y="18521"/>
                  <a:pt x="285863" y="19050"/>
                </a:cubicBezTo>
                <a:cubicBezTo>
                  <a:pt x="309675" y="19579"/>
                  <a:pt x="459430" y="26988"/>
                  <a:pt x="476363" y="31750"/>
                </a:cubicBezTo>
                <a:cubicBezTo>
                  <a:pt x="493296" y="36512"/>
                  <a:pt x="389050" y="42863"/>
                  <a:pt x="387463" y="47625"/>
                </a:cubicBezTo>
                <a:cubicBezTo>
                  <a:pt x="385876" y="52387"/>
                  <a:pt x="447788" y="55563"/>
                  <a:pt x="466838" y="60325"/>
                </a:cubicBezTo>
                <a:cubicBezTo>
                  <a:pt x="485888" y="65087"/>
                  <a:pt x="485359" y="58737"/>
                  <a:pt x="501763" y="76200"/>
                </a:cubicBezTo>
                <a:cubicBezTo>
                  <a:pt x="518167" y="93663"/>
                  <a:pt x="558913" y="157692"/>
                  <a:pt x="565263" y="165100"/>
                </a:cubicBezTo>
                <a:cubicBezTo>
                  <a:pt x="571613" y="172508"/>
                  <a:pt x="559442" y="141817"/>
                  <a:pt x="539863" y="120650"/>
                </a:cubicBezTo>
                <a:cubicBezTo>
                  <a:pt x="520284" y="99483"/>
                  <a:pt x="457842" y="48154"/>
                  <a:pt x="447788" y="38100"/>
                </a:cubicBezTo>
                <a:cubicBezTo>
                  <a:pt x="437734" y="28046"/>
                  <a:pt x="491709" y="60325"/>
                  <a:pt x="479538" y="60325"/>
                </a:cubicBezTo>
                <a:cubicBezTo>
                  <a:pt x="467367" y="60325"/>
                  <a:pt x="415509" y="46037"/>
                  <a:pt x="374763" y="38100"/>
                </a:cubicBezTo>
                <a:cubicBezTo>
                  <a:pt x="334017" y="30163"/>
                  <a:pt x="243530" y="19050"/>
                  <a:pt x="235063" y="12700"/>
                </a:cubicBezTo>
                <a:cubicBezTo>
                  <a:pt x="226596" y="6350"/>
                  <a:pt x="334017" y="0"/>
                  <a:pt x="323963" y="0"/>
                </a:cubicBezTo>
                <a:cubicBezTo>
                  <a:pt x="313909" y="0"/>
                  <a:pt x="208076" y="8996"/>
                  <a:pt x="174738" y="12700"/>
                </a:cubicBezTo>
                <a:cubicBezTo>
                  <a:pt x="141400" y="16404"/>
                  <a:pt x="144046" y="11113"/>
                  <a:pt x="123938" y="22225"/>
                </a:cubicBezTo>
                <a:cubicBezTo>
                  <a:pt x="103830" y="33337"/>
                  <a:pt x="54088" y="79375"/>
                  <a:pt x="54088" y="79375"/>
                </a:cubicBezTo>
                <a:cubicBezTo>
                  <a:pt x="45092" y="86254"/>
                  <a:pt x="74196" y="64558"/>
                  <a:pt x="69963" y="63500"/>
                </a:cubicBezTo>
                <a:cubicBezTo>
                  <a:pt x="65730" y="62442"/>
                  <a:pt x="-17350" y="81492"/>
                  <a:pt x="3288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C5E5BCD-FA98-3457-4648-E4597B7AB6D3}"/>
              </a:ext>
            </a:extLst>
          </p:cNvPr>
          <p:cNvSpPr/>
          <p:nvPr/>
        </p:nvSpPr>
        <p:spPr>
          <a:xfrm>
            <a:off x="6578118" y="2149562"/>
            <a:ext cx="350337" cy="114051"/>
          </a:xfrm>
          <a:custGeom>
            <a:avLst/>
            <a:gdLst>
              <a:gd name="connsiteX0" fmla="*/ 3657 w 350337"/>
              <a:gd name="connsiteY0" fmla="*/ 111038 h 114051"/>
              <a:gd name="connsiteX1" fmla="*/ 149707 w 350337"/>
              <a:gd name="connsiteY1" fmla="*/ 3088 h 114051"/>
              <a:gd name="connsiteX2" fmla="*/ 105257 w 350337"/>
              <a:gd name="connsiteY2" fmla="*/ 28488 h 114051"/>
              <a:gd name="connsiteX3" fmla="*/ 187807 w 350337"/>
              <a:gd name="connsiteY3" fmla="*/ 18963 h 114051"/>
              <a:gd name="connsiteX4" fmla="*/ 321157 w 350337"/>
              <a:gd name="connsiteY4" fmla="*/ 38013 h 114051"/>
              <a:gd name="connsiteX5" fmla="*/ 270357 w 350337"/>
              <a:gd name="connsiteY5" fmla="*/ 18963 h 114051"/>
              <a:gd name="connsiteX6" fmla="*/ 349732 w 350337"/>
              <a:gd name="connsiteY6" fmla="*/ 28488 h 114051"/>
              <a:gd name="connsiteX7" fmla="*/ 219557 w 350337"/>
              <a:gd name="connsiteY7" fmla="*/ 18963 h 114051"/>
              <a:gd name="connsiteX8" fmla="*/ 146532 w 350337"/>
              <a:gd name="connsiteY8" fmla="*/ 38013 h 114051"/>
              <a:gd name="connsiteX9" fmla="*/ 70332 w 350337"/>
              <a:gd name="connsiteY9" fmla="*/ 85638 h 114051"/>
              <a:gd name="connsiteX10" fmla="*/ 143357 w 350337"/>
              <a:gd name="connsiteY10" fmla="*/ 28488 h 114051"/>
              <a:gd name="connsiteX11" fmla="*/ 51282 w 350337"/>
              <a:gd name="connsiteY11" fmla="*/ 79288 h 114051"/>
              <a:gd name="connsiteX12" fmla="*/ 3657 w 350337"/>
              <a:gd name="connsiteY12" fmla="*/ 111038 h 11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337" h="114051">
                <a:moveTo>
                  <a:pt x="3657" y="111038"/>
                </a:moveTo>
                <a:cubicBezTo>
                  <a:pt x="20061" y="98338"/>
                  <a:pt x="132774" y="16846"/>
                  <a:pt x="149707" y="3088"/>
                </a:cubicBezTo>
                <a:cubicBezTo>
                  <a:pt x="166640" y="-10670"/>
                  <a:pt x="98907" y="25842"/>
                  <a:pt x="105257" y="28488"/>
                </a:cubicBezTo>
                <a:cubicBezTo>
                  <a:pt x="111607" y="31134"/>
                  <a:pt x="151824" y="17375"/>
                  <a:pt x="187807" y="18963"/>
                </a:cubicBezTo>
                <a:cubicBezTo>
                  <a:pt x="223790" y="20550"/>
                  <a:pt x="307399" y="38013"/>
                  <a:pt x="321157" y="38013"/>
                </a:cubicBezTo>
                <a:cubicBezTo>
                  <a:pt x="334915" y="38013"/>
                  <a:pt x="265595" y="20550"/>
                  <a:pt x="270357" y="18963"/>
                </a:cubicBezTo>
                <a:cubicBezTo>
                  <a:pt x="275119" y="17376"/>
                  <a:pt x="358199" y="28488"/>
                  <a:pt x="349732" y="28488"/>
                </a:cubicBezTo>
                <a:cubicBezTo>
                  <a:pt x="341265" y="28488"/>
                  <a:pt x="253424" y="17376"/>
                  <a:pt x="219557" y="18963"/>
                </a:cubicBezTo>
                <a:cubicBezTo>
                  <a:pt x="185690" y="20550"/>
                  <a:pt x="171403" y="26901"/>
                  <a:pt x="146532" y="38013"/>
                </a:cubicBezTo>
                <a:cubicBezTo>
                  <a:pt x="121661" y="49125"/>
                  <a:pt x="70861" y="87225"/>
                  <a:pt x="70332" y="85638"/>
                </a:cubicBezTo>
                <a:cubicBezTo>
                  <a:pt x="69803" y="84051"/>
                  <a:pt x="146532" y="29546"/>
                  <a:pt x="143357" y="28488"/>
                </a:cubicBezTo>
                <a:cubicBezTo>
                  <a:pt x="140182" y="27430"/>
                  <a:pt x="72449" y="65530"/>
                  <a:pt x="51282" y="79288"/>
                </a:cubicBezTo>
                <a:cubicBezTo>
                  <a:pt x="30115" y="93046"/>
                  <a:pt x="-12747" y="123738"/>
                  <a:pt x="3657" y="11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591C24C-E054-1FE7-2A57-1382BBF6F7C4}"/>
              </a:ext>
            </a:extLst>
          </p:cNvPr>
          <p:cNvSpPr/>
          <p:nvPr/>
        </p:nvSpPr>
        <p:spPr>
          <a:xfrm>
            <a:off x="6707085" y="2117692"/>
            <a:ext cx="441212" cy="203712"/>
          </a:xfrm>
          <a:custGeom>
            <a:avLst/>
            <a:gdLst>
              <a:gd name="connsiteX0" fmla="*/ 1690 w 441212"/>
              <a:gd name="connsiteY0" fmla="*/ 28608 h 203712"/>
              <a:gd name="connsiteX1" fmla="*/ 192190 w 441212"/>
              <a:gd name="connsiteY1" fmla="*/ 38133 h 203712"/>
              <a:gd name="connsiteX2" fmla="*/ 195365 w 441212"/>
              <a:gd name="connsiteY2" fmla="*/ 31783 h 203712"/>
              <a:gd name="connsiteX3" fmla="*/ 293790 w 441212"/>
              <a:gd name="connsiteY3" fmla="*/ 60358 h 203712"/>
              <a:gd name="connsiteX4" fmla="*/ 287440 w 441212"/>
              <a:gd name="connsiteY4" fmla="*/ 41308 h 203712"/>
              <a:gd name="connsiteX5" fmla="*/ 439840 w 441212"/>
              <a:gd name="connsiteY5" fmla="*/ 203233 h 203712"/>
              <a:gd name="connsiteX6" fmla="*/ 363640 w 441212"/>
              <a:gd name="connsiteY6" fmla="*/ 92108 h 203712"/>
              <a:gd name="connsiteX7" fmla="*/ 382690 w 441212"/>
              <a:gd name="connsiteY7" fmla="*/ 123858 h 203712"/>
              <a:gd name="connsiteX8" fmla="*/ 316015 w 441212"/>
              <a:gd name="connsiteY8" fmla="*/ 63533 h 203712"/>
              <a:gd name="connsiteX9" fmla="*/ 271565 w 441212"/>
              <a:gd name="connsiteY9" fmla="*/ 47658 h 203712"/>
              <a:gd name="connsiteX10" fmla="*/ 179490 w 441212"/>
              <a:gd name="connsiteY10" fmla="*/ 12733 h 203712"/>
              <a:gd name="connsiteX11" fmla="*/ 201715 w 441212"/>
              <a:gd name="connsiteY11" fmla="*/ 25433 h 203712"/>
              <a:gd name="connsiteX12" fmla="*/ 93765 w 441212"/>
              <a:gd name="connsiteY12" fmla="*/ 33 h 203712"/>
              <a:gd name="connsiteX13" fmla="*/ 131865 w 441212"/>
              <a:gd name="connsiteY13" fmla="*/ 31783 h 203712"/>
              <a:gd name="connsiteX14" fmla="*/ 100115 w 441212"/>
              <a:gd name="connsiteY14" fmla="*/ 19083 h 203712"/>
              <a:gd name="connsiteX15" fmla="*/ 1690 w 441212"/>
              <a:gd name="connsiteY15" fmla="*/ 28608 h 2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212" h="203712">
                <a:moveTo>
                  <a:pt x="1690" y="28608"/>
                </a:moveTo>
                <a:cubicBezTo>
                  <a:pt x="17036" y="31783"/>
                  <a:pt x="192190" y="38133"/>
                  <a:pt x="192190" y="38133"/>
                </a:cubicBezTo>
                <a:cubicBezTo>
                  <a:pt x="224469" y="38662"/>
                  <a:pt x="178432" y="28079"/>
                  <a:pt x="195365" y="31783"/>
                </a:cubicBezTo>
                <a:cubicBezTo>
                  <a:pt x="212298" y="35487"/>
                  <a:pt x="278444" y="58771"/>
                  <a:pt x="293790" y="60358"/>
                </a:cubicBezTo>
                <a:cubicBezTo>
                  <a:pt x="309136" y="61946"/>
                  <a:pt x="263098" y="17495"/>
                  <a:pt x="287440" y="41308"/>
                </a:cubicBezTo>
                <a:cubicBezTo>
                  <a:pt x="311782" y="65121"/>
                  <a:pt x="427140" y="194766"/>
                  <a:pt x="439840" y="203233"/>
                </a:cubicBezTo>
                <a:cubicBezTo>
                  <a:pt x="452540" y="211700"/>
                  <a:pt x="373165" y="105337"/>
                  <a:pt x="363640" y="92108"/>
                </a:cubicBezTo>
                <a:cubicBezTo>
                  <a:pt x="354115" y="78879"/>
                  <a:pt x="390628" y="128621"/>
                  <a:pt x="382690" y="123858"/>
                </a:cubicBezTo>
                <a:cubicBezTo>
                  <a:pt x="374753" y="119096"/>
                  <a:pt x="334536" y="76233"/>
                  <a:pt x="316015" y="63533"/>
                </a:cubicBezTo>
                <a:cubicBezTo>
                  <a:pt x="297494" y="50833"/>
                  <a:pt x="271565" y="47658"/>
                  <a:pt x="271565" y="47658"/>
                </a:cubicBezTo>
                <a:lnTo>
                  <a:pt x="179490" y="12733"/>
                </a:lnTo>
                <a:cubicBezTo>
                  <a:pt x="167848" y="9029"/>
                  <a:pt x="216003" y="27550"/>
                  <a:pt x="201715" y="25433"/>
                </a:cubicBezTo>
                <a:cubicBezTo>
                  <a:pt x="187428" y="23316"/>
                  <a:pt x="105407" y="-1025"/>
                  <a:pt x="93765" y="33"/>
                </a:cubicBezTo>
                <a:cubicBezTo>
                  <a:pt x="82123" y="1091"/>
                  <a:pt x="130807" y="28608"/>
                  <a:pt x="131865" y="31783"/>
                </a:cubicBezTo>
                <a:cubicBezTo>
                  <a:pt x="132923" y="34958"/>
                  <a:pt x="120223" y="18025"/>
                  <a:pt x="100115" y="19083"/>
                </a:cubicBezTo>
                <a:cubicBezTo>
                  <a:pt x="80007" y="20141"/>
                  <a:pt x="-13656" y="25433"/>
                  <a:pt x="1690" y="2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A809078-67D1-E9A7-E8D8-B368F6BD0420}"/>
              </a:ext>
            </a:extLst>
          </p:cNvPr>
          <p:cNvSpPr/>
          <p:nvPr/>
        </p:nvSpPr>
        <p:spPr>
          <a:xfrm>
            <a:off x="5543548" y="2063688"/>
            <a:ext cx="567504" cy="228654"/>
          </a:xfrm>
          <a:custGeom>
            <a:avLst/>
            <a:gdLst>
              <a:gd name="connsiteX0" fmla="*/ 28577 w 567504"/>
              <a:gd name="connsiteY0" fmla="*/ 76262 h 228654"/>
              <a:gd name="connsiteX1" fmla="*/ 273052 w 567504"/>
              <a:gd name="connsiteY1" fmla="*/ 38162 h 228654"/>
              <a:gd name="connsiteX2" fmla="*/ 200027 w 567504"/>
              <a:gd name="connsiteY2" fmla="*/ 44512 h 228654"/>
              <a:gd name="connsiteX3" fmla="*/ 342902 w 567504"/>
              <a:gd name="connsiteY3" fmla="*/ 34987 h 228654"/>
              <a:gd name="connsiteX4" fmla="*/ 346077 w 567504"/>
              <a:gd name="connsiteY4" fmla="*/ 62 h 228654"/>
              <a:gd name="connsiteX5" fmla="*/ 374652 w 567504"/>
              <a:gd name="connsiteY5" fmla="*/ 44512 h 228654"/>
              <a:gd name="connsiteX6" fmla="*/ 466727 w 567504"/>
              <a:gd name="connsiteY6" fmla="*/ 57212 h 228654"/>
              <a:gd name="connsiteX7" fmla="*/ 485777 w 567504"/>
              <a:gd name="connsiteY7" fmla="*/ 85787 h 228654"/>
              <a:gd name="connsiteX8" fmla="*/ 460377 w 567504"/>
              <a:gd name="connsiteY8" fmla="*/ 82612 h 228654"/>
              <a:gd name="connsiteX9" fmla="*/ 517527 w 567504"/>
              <a:gd name="connsiteY9" fmla="*/ 44512 h 228654"/>
              <a:gd name="connsiteX10" fmla="*/ 488952 w 567504"/>
              <a:gd name="connsiteY10" fmla="*/ 76262 h 228654"/>
              <a:gd name="connsiteX11" fmla="*/ 501652 w 567504"/>
              <a:gd name="connsiteY11" fmla="*/ 108012 h 228654"/>
              <a:gd name="connsiteX12" fmla="*/ 565152 w 567504"/>
              <a:gd name="connsiteY12" fmla="*/ 225487 h 228654"/>
              <a:gd name="connsiteX13" fmla="*/ 546102 w 567504"/>
              <a:gd name="connsiteY13" fmla="*/ 187387 h 228654"/>
              <a:gd name="connsiteX14" fmla="*/ 473077 w 567504"/>
              <a:gd name="connsiteY14" fmla="*/ 104837 h 228654"/>
              <a:gd name="connsiteX15" fmla="*/ 381002 w 567504"/>
              <a:gd name="connsiteY15" fmla="*/ 85787 h 228654"/>
              <a:gd name="connsiteX16" fmla="*/ 273052 w 567504"/>
              <a:gd name="connsiteY16" fmla="*/ 76262 h 228654"/>
              <a:gd name="connsiteX17" fmla="*/ 327027 w 567504"/>
              <a:gd name="connsiteY17" fmla="*/ 60387 h 228654"/>
              <a:gd name="connsiteX18" fmla="*/ 193677 w 567504"/>
              <a:gd name="connsiteY18" fmla="*/ 101662 h 228654"/>
              <a:gd name="connsiteX19" fmla="*/ 82552 w 567504"/>
              <a:gd name="connsiteY19" fmla="*/ 152462 h 228654"/>
              <a:gd name="connsiteX20" fmla="*/ 149227 w 567504"/>
              <a:gd name="connsiteY20" fmla="*/ 120712 h 228654"/>
              <a:gd name="connsiteX21" fmla="*/ 95252 w 567504"/>
              <a:gd name="connsiteY21" fmla="*/ 117537 h 228654"/>
              <a:gd name="connsiteX22" fmla="*/ 2 w 567504"/>
              <a:gd name="connsiteY22" fmla="*/ 142937 h 228654"/>
              <a:gd name="connsiteX23" fmla="*/ 92077 w 567504"/>
              <a:gd name="connsiteY23" fmla="*/ 120712 h 228654"/>
              <a:gd name="connsiteX24" fmla="*/ 28577 w 567504"/>
              <a:gd name="connsiteY24" fmla="*/ 76262 h 2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7504" h="228654">
                <a:moveTo>
                  <a:pt x="28577" y="76262"/>
                </a:moveTo>
                <a:cubicBezTo>
                  <a:pt x="58739" y="62504"/>
                  <a:pt x="244477" y="43454"/>
                  <a:pt x="273052" y="38162"/>
                </a:cubicBezTo>
                <a:cubicBezTo>
                  <a:pt x="301627" y="32870"/>
                  <a:pt x="188385" y="45041"/>
                  <a:pt x="200027" y="44512"/>
                </a:cubicBezTo>
                <a:cubicBezTo>
                  <a:pt x="211669" y="43983"/>
                  <a:pt x="318560" y="42395"/>
                  <a:pt x="342902" y="34987"/>
                </a:cubicBezTo>
                <a:cubicBezTo>
                  <a:pt x="367244" y="27579"/>
                  <a:pt x="340785" y="-1525"/>
                  <a:pt x="346077" y="62"/>
                </a:cubicBezTo>
                <a:cubicBezTo>
                  <a:pt x="351369" y="1649"/>
                  <a:pt x="354544" y="34987"/>
                  <a:pt x="374652" y="44512"/>
                </a:cubicBezTo>
                <a:cubicBezTo>
                  <a:pt x="394760" y="54037"/>
                  <a:pt x="448206" y="50333"/>
                  <a:pt x="466727" y="57212"/>
                </a:cubicBezTo>
                <a:cubicBezTo>
                  <a:pt x="485248" y="64091"/>
                  <a:pt x="486835" y="81554"/>
                  <a:pt x="485777" y="85787"/>
                </a:cubicBezTo>
                <a:cubicBezTo>
                  <a:pt x="484719" y="90020"/>
                  <a:pt x="455085" y="89491"/>
                  <a:pt x="460377" y="82612"/>
                </a:cubicBezTo>
                <a:cubicBezTo>
                  <a:pt x="465669" y="75733"/>
                  <a:pt x="512765" y="45570"/>
                  <a:pt x="517527" y="44512"/>
                </a:cubicBezTo>
                <a:cubicBezTo>
                  <a:pt x="522289" y="43454"/>
                  <a:pt x="491598" y="65679"/>
                  <a:pt x="488952" y="76262"/>
                </a:cubicBezTo>
                <a:cubicBezTo>
                  <a:pt x="486306" y="86845"/>
                  <a:pt x="488952" y="83141"/>
                  <a:pt x="501652" y="108012"/>
                </a:cubicBezTo>
                <a:cubicBezTo>
                  <a:pt x="514352" y="132883"/>
                  <a:pt x="557744" y="212258"/>
                  <a:pt x="565152" y="225487"/>
                </a:cubicBezTo>
                <a:cubicBezTo>
                  <a:pt x="572560" y="238716"/>
                  <a:pt x="561448" y="207495"/>
                  <a:pt x="546102" y="187387"/>
                </a:cubicBezTo>
                <a:cubicBezTo>
                  <a:pt x="530756" y="167279"/>
                  <a:pt x="500594" y="121770"/>
                  <a:pt x="473077" y="104837"/>
                </a:cubicBezTo>
                <a:cubicBezTo>
                  <a:pt x="445560" y="87904"/>
                  <a:pt x="414339" y="90549"/>
                  <a:pt x="381002" y="85787"/>
                </a:cubicBezTo>
                <a:cubicBezTo>
                  <a:pt x="347665" y="81025"/>
                  <a:pt x="282048" y="80495"/>
                  <a:pt x="273052" y="76262"/>
                </a:cubicBezTo>
                <a:cubicBezTo>
                  <a:pt x="264056" y="72029"/>
                  <a:pt x="340256" y="56154"/>
                  <a:pt x="327027" y="60387"/>
                </a:cubicBezTo>
                <a:cubicBezTo>
                  <a:pt x="313798" y="64620"/>
                  <a:pt x="234423" y="86316"/>
                  <a:pt x="193677" y="101662"/>
                </a:cubicBezTo>
                <a:cubicBezTo>
                  <a:pt x="152931" y="117008"/>
                  <a:pt x="89960" y="149287"/>
                  <a:pt x="82552" y="152462"/>
                </a:cubicBezTo>
                <a:cubicBezTo>
                  <a:pt x="75144" y="155637"/>
                  <a:pt x="147110" y="126533"/>
                  <a:pt x="149227" y="120712"/>
                </a:cubicBezTo>
                <a:cubicBezTo>
                  <a:pt x="151344" y="114891"/>
                  <a:pt x="120123" y="113833"/>
                  <a:pt x="95252" y="117537"/>
                </a:cubicBezTo>
                <a:cubicBezTo>
                  <a:pt x="70381" y="121241"/>
                  <a:pt x="531" y="142408"/>
                  <a:pt x="2" y="142937"/>
                </a:cubicBezTo>
                <a:cubicBezTo>
                  <a:pt x="-527" y="143466"/>
                  <a:pt x="84139" y="127591"/>
                  <a:pt x="92077" y="120712"/>
                </a:cubicBezTo>
                <a:cubicBezTo>
                  <a:pt x="100015" y="113833"/>
                  <a:pt x="-1585" y="90020"/>
                  <a:pt x="28577" y="76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B2F8C60-BD5E-7FDE-B4C8-C1D06C33C5EC}"/>
              </a:ext>
            </a:extLst>
          </p:cNvPr>
          <p:cNvSpPr/>
          <p:nvPr/>
        </p:nvSpPr>
        <p:spPr>
          <a:xfrm>
            <a:off x="5559861" y="2054116"/>
            <a:ext cx="552058" cy="222598"/>
          </a:xfrm>
          <a:custGeom>
            <a:avLst/>
            <a:gdLst>
              <a:gd name="connsiteX0" fmla="*/ 2739 w 552058"/>
              <a:gd name="connsiteY0" fmla="*/ 85834 h 222598"/>
              <a:gd name="connsiteX1" fmla="*/ 171014 w 552058"/>
              <a:gd name="connsiteY1" fmla="*/ 22334 h 222598"/>
              <a:gd name="connsiteX2" fmla="*/ 317064 w 552058"/>
              <a:gd name="connsiteY2" fmla="*/ 22334 h 222598"/>
              <a:gd name="connsiteX3" fmla="*/ 301189 w 552058"/>
              <a:gd name="connsiteY3" fmla="*/ 6459 h 222598"/>
              <a:gd name="connsiteX4" fmla="*/ 405964 w 552058"/>
              <a:gd name="connsiteY4" fmla="*/ 35034 h 222598"/>
              <a:gd name="connsiteX5" fmla="*/ 450414 w 552058"/>
              <a:gd name="connsiteY5" fmla="*/ 57259 h 222598"/>
              <a:gd name="connsiteX6" fmla="*/ 482164 w 552058"/>
              <a:gd name="connsiteY6" fmla="*/ 85834 h 222598"/>
              <a:gd name="connsiteX7" fmla="*/ 475814 w 552058"/>
              <a:gd name="connsiteY7" fmla="*/ 111234 h 222598"/>
              <a:gd name="connsiteX8" fmla="*/ 536139 w 552058"/>
              <a:gd name="connsiteY8" fmla="*/ 177909 h 222598"/>
              <a:gd name="connsiteX9" fmla="*/ 552014 w 552058"/>
              <a:gd name="connsiteY9" fmla="*/ 222359 h 222598"/>
              <a:gd name="connsiteX10" fmla="*/ 539314 w 552058"/>
              <a:gd name="connsiteY10" fmla="*/ 158859 h 222598"/>
              <a:gd name="connsiteX11" fmla="*/ 498039 w 552058"/>
              <a:gd name="connsiteY11" fmla="*/ 92184 h 222598"/>
              <a:gd name="connsiteX12" fmla="*/ 453589 w 552058"/>
              <a:gd name="connsiteY12" fmla="*/ 50909 h 222598"/>
              <a:gd name="connsiteX13" fmla="*/ 371039 w 552058"/>
              <a:gd name="connsiteY13" fmla="*/ 15984 h 222598"/>
              <a:gd name="connsiteX14" fmla="*/ 294839 w 552058"/>
              <a:gd name="connsiteY14" fmla="*/ 109 h 222598"/>
              <a:gd name="connsiteX15" fmla="*/ 234514 w 552058"/>
              <a:gd name="connsiteY15" fmla="*/ 9634 h 222598"/>
              <a:gd name="connsiteX16" fmla="*/ 110689 w 552058"/>
              <a:gd name="connsiteY16" fmla="*/ 22334 h 222598"/>
              <a:gd name="connsiteX17" fmla="*/ 228164 w 552058"/>
              <a:gd name="connsiteY17" fmla="*/ 109 h 222598"/>
              <a:gd name="connsiteX18" fmla="*/ 78939 w 552058"/>
              <a:gd name="connsiteY18" fmla="*/ 22334 h 222598"/>
              <a:gd name="connsiteX19" fmla="*/ 2739 w 552058"/>
              <a:gd name="connsiteY19" fmla="*/ 85834 h 2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058" h="222598">
                <a:moveTo>
                  <a:pt x="2739" y="85834"/>
                </a:moveTo>
                <a:cubicBezTo>
                  <a:pt x="18085" y="85834"/>
                  <a:pt x="118626" y="32917"/>
                  <a:pt x="171014" y="22334"/>
                </a:cubicBezTo>
                <a:cubicBezTo>
                  <a:pt x="223402" y="11751"/>
                  <a:pt x="317064" y="22334"/>
                  <a:pt x="317064" y="22334"/>
                </a:cubicBezTo>
                <a:cubicBezTo>
                  <a:pt x="338760" y="19688"/>
                  <a:pt x="286372" y="4342"/>
                  <a:pt x="301189" y="6459"/>
                </a:cubicBezTo>
                <a:cubicBezTo>
                  <a:pt x="316006" y="8576"/>
                  <a:pt x="381093" y="26567"/>
                  <a:pt x="405964" y="35034"/>
                </a:cubicBezTo>
                <a:cubicBezTo>
                  <a:pt x="430835" y="43501"/>
                  <a:pt x="437714" y="48792"/>
                  <a:pt x="450414" y="57259"/>
                </a:cubicBezTo>
                <a:cubicBezTo>
                  <a:pt x="463114" y="65726"/>
                  <a:pt x="477931" y="76838"/>
                  <a:pt x="482164" y="85834"/>
                </a:cubicBezTo>
                <a:cubicBezTo>
                  <a:pt x="486397" y="94830"/>
                  <a:pt x="466818" y="95888"/>
                  <a:pt x="475814" y="111234"/>
                </a:cubicBezTo>
                <a:cubicBezTo>
                  <a:pt x="484810" y="126580"/>
                  <a:pt x="523439" y="159388"/>
                  <a:pt x="536139" y="177909"/>
                </a:cubicBezTo>
                <a:cubicBezTo>
                  <a:pt x="548839" y="196430"/>
                  <a:pt x="551485" y="225534"/>
                  <a:pt x="552014" y="222359"/>
                </a:cubicBezTo>
                <a:cubicBezTo>
                  <a:pt x="552543" y="219184"/>
                  <a:pt x="548310" y="180555"/>
                  <a:pt x="539314" y="158859"/>
                </a:cubicBezTo>
                <a:cubicBezTo>
                  <a:pt x="530318" y="137163"/>
                  <a:pt x="512327" y="110176"/>
                  <a:pt x="498039" y="92184"/>
                </a:cubicBezTo>
                <a:cubicBezTo>
                  <a:pt x="483751" y="74192"/>
                  <a:pt x="474756" y="63609"/>
                  <a:pt x="453589" y="50909"/>
                </a:cubicBezTo>
                <a:cubicBezTo>
                  <a:pt x="432422" y="38209"/>
                  <a:pt x="397497" y="24451"/>
                  <a:pt x="371039" y="15984"/>
                </a:cubicBezTo>
                <a:cubicBezTo>
                  <a:pt x="344581" y="7517"/>
                  <a:pt x="317593" y="1167"/>
                  <a:pt x="294839" y="109"/>
                </a:cubicBezTo>
                <a:cubicBezTo>
                  <a:pt x="272085" y="-949"/>
                  <a:pt x="265206" y="5930"/>
                  <a:pt x="234514" y="9634"/>
                </a:cubicBezTo>
                <a:cubicBezTo>
                  <a:pt x="203822" y="13338"/>
                  <a:pt x="111747" y="23922"/>
                  <a:pt x="110689" y="22334"/>
                </a:cubicBezTo>
                <a:cubicBezTo>
                  <a:pt x="109631" y="20746"/>
                  <a:pt x="233456" y="109"/>
                  <a:pt x="228164" y="109"/>
                </a:cubicBezTo>
                <a:cubicBezTo>
                  <a:pt x="222872" y="109"/>
                  <a:pt x="118097" y="5401"/>
                  <a:pt x="78939" y="22334"/>
                </a:cubicBezTo>
                <a:cubicBezTo>
                  <a:pt x="39781" y="39267"/>
                  <a:pt x="-12607" y="85834"/>
                  <a:pt x="2739" y="8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E388615-243A-9BB2-C606-1A6D3A22A85C}"/>
              </a:ext>
            </a:extLst>
          </p:cNvPr>
          <p:cNvSpPr/>
          <p:nvPr/>
        </p:nvSpPr>
        <p:spPr>
          <a:xfrm>
            <a:off x="5647308" y="2171697"/>
            <a:ext cx="248952" cy="143277"/>
          </a:xfrm>
          <a:custGeom>
            <a:avLst/>
            <a:gdLst>
              <a:gd name="connsiteX0" fmla="*/ 1017 w 248952"/>
              <a:gd name="connsiteY0" fmla="*/ 3 h 143277"/>
              <a:gd name="connsiteX1" fmla="*/ 140717 w 248952"/>
              <a:gd name="connsiteY1" fmla="*/ 66678 h 143277"/>
              <a:gd name="connsiteX2" fmla="*/ 248667 w 248952"/>
              <a:gd name="connsiteY2" fmla="*/ 142878 h 143277"/>
              <a:gd name="connsiteX3" fmla="*/ 169292 w 248952"/>
              <a:gd name="connsiteY3" fmla="*/ 95253 h 143277"/>
              <a:gd name="connsiteX4" fmla="*/ 80392 w 248952"/>
              <a:gd name="connsiteY4" fmla="*/ 63503 h 143277"/>
              <a:gd name="connsiteX5" fmla="*/ 1017 w 248952"/>
              <a:gd name="connsiteY5" fmla="*/ 3 h 1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952" h="143277">
                <a:moveTo>
                  <a:pt x="1017" y="3"/>
                </a:moveTo>
                <a:cubicBezTo>
                  <a:pt x="11071" y="532"/>
                  <a:pt x="99442" y="42866"/>
                  <a:pt x="140717" y="66678"/>
                </a:cubicBezTo>
                <a:cubicBezTo>
                  <a:pt x="181992" y="90490"/>
                  <a:pt x="243905" y="138116"/>
                  <a:pt x="248667" y="142878"/>
                </a:cubicBezTo>
                <a:cubicBezTo>
                  <a:pt x="253429" y="147640"/>
                  <a:pt x="197338" y="108482"/>
                  <a:pt x="169292" y="95253"/>
                </a:cubicBezTo>
                <a:cubicBezTo>
                  <a:pt x="141246" y="82024"/>
                  <a:pt x="102617" y="75145"/>
                  <a:pt x="80392" y="63503"/>
                </a:cubicBezTo>
                <a:cubicBezTo>
                  <a:pt x="58167" y="51861"/>
                  <a:pt x="-9037" y="-526"/>
                  <a:pt x="10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F1C41D5-8751-9689-012E-6BD156668008}"/>
              </a:ext>
            </a:extLst>
          </p:cNvPr>
          <p:cNvSpPr/>
          <p:nvPr/>
        </p:nvSpPr>
        <p:spPr>
          <a:xfrm>
            <a:off x="5846573" y="2244578"/>
            <a:ext cx="257037" cy="106237"/>
          </a:xfrm>
          <a:custGeom>
            <a:avLst/>
            <a:gdLst>
              <a:gd name="connsiteX0" fmla="*/ 239902 w 257037"/>
              <a:gd name="connsiteY0" fmla="*/ 147 h 106237"/>
              <a:gd name="connsiteX1" fmla="*/ 255777 w 257037"/>
              <a:gd name="connsiteY1" fmla="*/ 98572 h 106237"/>
              <a:gd name="connsiteX2" fmla="*/ 201802 w 257037"/>
              <a:gd name="connsiteY2" fmla="*/ 95397 h 106237"/>
              <a:gd name="connsiteX3" fmla="*/ 90677 w 257037"/>
              <a:gd name="connsiteY3" fmla="*/ 60472 h 106237"/>
              <a:gd name="connsiteX4" fmla="*/ 24002 w 257037"/>
              <a:gd name="connsiteY4" fmla="*/ 25547 h 106237"/>
              <a:gd name="connsiteX5" fmla="*/ 1777 w 257037"/>
              <a:gd name="connsiteY5" fmla="*/ 28722 h 106237"/>
              <a:gd name="connsiteX6" fmla="*/ 65277 w 257037"/>
              <a:gd name="connsiteY6" fmla="*/ 57297 h 106237"/>
              <a:gd name="connsiteX7" fmla="*/ 30352 w 257037"/>
              <a:gd name="connsiteY7" fmla="*/ 82697 h 106237"/>
              <a:gd name="connsiteX8" fmla="*/ 109727 w 257037"/>
              <a:gd name="connsiteY8" fmla="*/ 82697 h 106237"/>
              <a:gd name="connsiteX9" fmla="*/ 230377 w 257037"/>
              <a:gd name="connsiteY9" fmla="*/ 101747 h 106237"/>
              <a:gd name="connsiteX10" fmla="*/ 239902 w 257037"/>
              <a:gd name="connsiteY10" fmla="*/ 76347 h 106237"/>
              <a:gd name="connsiteX11" fmla="*/ 239902 w 257037"/>
              <a:gd name="connsiteY11" fmla="*/ 147 h 10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037" h="106237">
                <a:moveTo>
                  <a:pt x="239902" y="147"/>
                </a:moveTo>
                <a:cubicBezTo>
                  <a:pt x="242548" y="3851"/>
                  <a:pt x="262127" y="82697"/>
                  <a:pt x="255777" y="98572"/>
                </a:cubicBezTo>
                <a:cubicBezTo>
                  <a:pt x="249427" y="114447"/>
                  <a:pt x="229319" y="101747"/>
                  <a:pt x="201802" y="95397"/>
                </a:cubicBezTo>
                <a:cubicBezTo>
                  <a:pt x="174285" y="89047"/>
                  <a:pt x="120310" y="72114"/>
                  <a:pt x="90677" y="60472"/>
                </a:cubicBezTo>
                <a:cubicBezTo>
                  <a:pt x="61044" y="48830"/>
                  <a:pt x="38819" y="30839"/>
                  <a:pt x="24002" y="25547"/>
                </a:cubicBezTo>
                <a:cubicBezTo>
                  <a:pt x="9185" y="20255"/>
                  <a:pt x="-5102" y="23430"/>
                  <a:pt x="1777" y="28722"/>
                </a:cubicBezTo>
                <a:cubicBezTo>
                  <a:pt x="8656" y="34014"/>
                  <a:pt x="60515" y="48301"/>
                  <a:pt x="65277" y="57297"/>
                </a:cubicBezTo>
                <a:cubicBezTo>
                  <a:pt x="70039" y="66293"/>
                  <a:pt x="22944" y="78464"/>
                  <a:pt x="30352" y="82697"/>
                </a:cubicBezTo>
                <a:cubicBezTo>
                  <a:pt x="37760" y="86930"/>
                  <a:pt x="76390" y="79522"/>
                  <a:pt x="109727" y="82697"/>
                </a:cubicBezTo>
                <a:cubicBezTo>
                  <a:pt x="143064" y="85872"/>
                  <a:pt x="208681" y="102805"/>
                  <a:pt x="230377" y="101747"/>
                </a:cubicBezTo>
                <a:cubicBezTo>
                  <a:pt x="252073" y="100689"/>
                  <a:pt x="238315" y="89047"/>
                  <a:pt x="239902" y="76347"/>
                </a:cubicBezTo>
                <a:cubicBezTo>
                  <a:pt x="241489" y="63647"/>
                  <a:pt x="237256" y="-3557"/>
                  <a:pt x="239902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3A008B7-B7A4-B5CD-7DF9-96CE8B98DFB7}"/>
              </a:ext>
            </a:extLst>
          </p:cNvPr>
          <p:cNvSpPr/>
          <p:nvPr/>
        </p:nvSpPr>
        <p:spPr>
          <a:xfrm>
            <a:off x="6025938" y="2171536"/>
            <a:ext cx="29384" cy="165547"/>
          </a:xfrm>
          <a:custGeom>
            <a:avLst/>
            <a:gdLst>
              <a:gd name="connsiteX0" fmla="*/ 212 w 29384"/>
              <a:gd name="connsiteY0" fmla="*/ 164 h 165547"/>
              <a:gd name="connsiteX1" fmla="*/ 16087 w 29384"/>
              <a:gd name="connsiteY1" fmla="*/ 108114 h 165547"/>
              <a:gd name="connsiteX2" fmla="*/ 22437 w 29384"/>
              <a:gd name="connsiteY2" fmla="*/ 165264 h 165547"/>
              <a:gd name="connsiteX3" fmla="*/ 28787 w 29384"/>
              <a:gd name="connsiteY3" fmla="*/ 85889 h 165547"/>
              <a:gd name="connsiteX4" fmla="*/ 212 w 29384"/>
              <a:gd name="connsiteY4" fmla="*/ 164 h 16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" h="165547">
                <a:moveTo>
                  <a:pt x="212" y="164"/>
                </a:moveTo>
                <a:cubicBezTo>
                  <a:pt x="-1905" y="3868"/>
                  <a:pt x="12383" y="80597"/>
                  <a:pt x="16087" y="108114"/>
                </a:cubicBezTo>
                <a:cubicBezTo>
                  <a:pt x="19791" y="135631"/>
                  <a:pt x="20320" y="168968"/>
                  <a:pt x="22437" y="165264"/>
                </a:cubicBezTo>
                <a:cubicBezTo>
                  <a:pt x="24554" y="161560"/>
                  <a:pt x="31433" y="115522"/>
                  <a:pt x="28787" y="85889"/>
                </a:cubicBezTo>
                <a:cubicBezTo>
                  <a:pt x="26141" y="56256"/>
                  <a:pt x="2329" y="-3540"/>
                  <a:pt x="21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8BF2BD1-59E8-9D0E-1827-AEDF59FD1777}"/>
              </a:ext>
            </a:extLst>
          </p:cNvPr>
          <p:cNvSpPr/>
          <p:nvPr/>
        </p:nvSpPr>
        <p:spPr>
          <a:xfrm>
            <a:off x="5718175" y="2123512"/>
            <a:ext cx="322862" cy="192340"/>
          </a:xfrm>
          <a:custGeom>
            <a:avLst/>
            <a:gdLst>
              <a:gd name="connsiteX0" fmla="*/ 0 w 322862"/>
              <a:gd name="connsiteY0" fmla="*/ 29138 h 192340"/>
              <a:gd name="connsiteX1" fmla="*/ 101600 w 322862"/>
              <a:gd name="connsiteY1" fmla="*/ 32313 h 192340"/>
              <a:gd name="connsiteX2" fmla="*/ 104775 w 322862"/>
              <a:gd name="connsiteY2" fmla="*/ 73588 h 192340"/>
              <a:gd name="connsiteX3" fmla="*/ 130175 w 322862"/>
              <a:gd name="connsiteY3" fmla="*/ 143438 h 192340"/>
              <a:gd name="connsiteX4" fmla="*/ 203200 w 322862"/>
              <a:gd name="connsiteY4" fmla="*/ 178363 h 192340"/>
              <a:gd name="connsiteX5" fmla="*/ 273050 w 322862"/>
              <a:gd name="connsiteY5" fmla="*/ 191063 h 192340"/>
              <a:gd name="connsiteX6" fmla="*/ 304800 w 322862"/>
              <a:gd name="connsiteY6" fmla="*/ 184713 h 192340"/>
              <a:gd name="connsiteX7" fmla="*/ 320675 w 322862"/>
              <a:gd name="connsiteY7" fmla="*/ 127563 h 192340"/>
              <a:gd name="connsiteX8" fmla="*/ 320675 w 322862"/>
              <a:gd name="connsiteY8" fmla="*/ 83113 h 192340"/>
              <a:gd name="connsiteX9" fmla="*/ 301625 w 322862"/>
              <a:gd name="connsiteY9" fmla="*/ 25963 h 192340"/>
              <a:gd name="connsiteX10" fmla="*/ 225425 w 322862"/>
              <a:gd name="connsiteY10" fmla="*/ 6913 h 192340"/>
              <a:gd name="connsiteX11" fmla="*/ 101600 w 322862"/>
              <a:gd name="connsiteY11" fmla="*/ 563 h 192340"/>
              <a:gd name="connsiteX12" fmla="*/ 0 w 322862"/>
              <a:gd name="connsiteY12" fmla="*/ 29138 h 1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862" h="192340">
                <a:moveTo>
                  <a:pt x="0" y="29138"/>
                </a:moveTo>
                <a:cubicBezTo>
                  <a:pt x="0" y="34430"/>
                  <a:pt x="84138" y="24905"/>
                  <a:pt x="101600" y="32313"/>
                </a:cubicBezTo>
                <a:cubicBezTo>
                  <a:pt x="119062" y="39721"/>
                  <a:pt x="100012" y="55067"/>
                  <a:pt x="104775" y="73588"/>
                </a:cubicBezTo>
                <a:cubicBezTo>
                  <a:pt x="109538" y="92109"/>
                  <a:pt x="113771" y="125976"/>
                  <a:pt x="130175" y="143438"/>
                </a:cubicBezTo>
                <a:cubicBezTo>
                  <a:pt x="146579" y="160901"/>
                  <a:pt x="179388" y="170426"/>
                  <a:pt x="203200" y="178363"/>
                </a:cubicBezTo>
                <a:cubicBezTo>
                  <a:pt x="227013" y="186301"/>
                  <a:pt x="256117" y="190005"/>
                  <a:pt x="273050" y="191063"/>
                </a:cubicBezTo>
                <a:cubicBezTo>
                  <a:pt x="289983" y="192121"/>
                  <a:pt x="296863" y="195296"/>
                  <a:pt x="304800" y="184713"/>
                </a:cubicBezTo>
                <a:cubicBezTo>
                  <a:pt x="312737" y="174130"/>
                  <a:pt x="318029" y="144496"/>
                  <a:pt x="320675" y="127563"/>
                </a:cubicBezTo>
                <a:cubicBezTo>
                  <a:pt x="323321" y="110630"/>
                  <a:pt x="323850" y="100046"/>
                  <a:pt x="320675" y="83113"/>
                </a:cubicBezTo>
                <a:cubicBezTo>
                  <a:pt x="317500" y="66180"/>
                  <a:pt x="317500" y="38663"/>
                  <a:pt x="301625" y="25963"/>
                </a:cubicBezTo>
                <a:cubicBezTo>
                  <a:pt x="285750" y="13263"/>
                  <a:pt x="258763" y="11146"/>
                  <a:pt x="225425" y="6913"/>
                </a:cubicBezTo>
                <a:cubicBezTo>
                  <a:pt x="192087" y="2680"/>
                  <a:pt x="137054" y="-1554"/>
                  <a:pt x="101600" y="563"/>
                </a:cubicBezTo>
                <a:cubicBezTo>
                  <a:pt x="66146" y="2680"/>
                  <a:pt x="0" y="23846"/>
                  <a:pt x="0" y="29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月 25">
            <a:extLst>
              <a:ext uri="{FF2B5EF4-FFF2-40B4-BE49-F238E27FC236}">
                <a16:creationId xmlns:a16="http://schemas.microsoft.com/office/drawing/2014/main" id="{9648A191-79F0-2810-E58F-2BE564963014}"/>
              </a:ext>
            </a:extLst>
          </p:cNvPr>
          <p:cNvSpPr/>
          <p:nvPr/>
        </p:nvSpPr>
        <p:spPr>
          <a:xfrm rot="13165912">
            <a:off x="5941045" y="2208190"/>
            <a:ext cx="64769" cy="825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66863CED-D2EF-5E33-7843-A0775E1C7CD5}"/>
              </a:ext>
            </a:extLst>
          </p:cNvPr>
          <p:cNvSpPr/>
          <p:nvPr/>
        </p:nvSpPr>
        <p:spPr>
          <a:xfrm>
            <a:off x="5901659" y="2199414"/>
            <a:ext cx="53975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571C144-48AA-0ED9-AC58-7F3FE6C05BF1}"/>
              </a:ext>
            </a:extLst>
          </p:cNvPr>
          <p:cNvSpPr/>
          <p:nvPr/>
        </p:nvSpPr>
        <p:spPr>
          <a:xfrm>
            <a:off x="6015776" y="2133317"/>
            <a:ext cx="86185" cy="213516"/>
          </a:xfrm>
          <a:custGeom>
            <a:avLst/>
            <a:gdLst>
              <a:gd name="connsiteX0" fmla="*/ 26249 w 86185"/>
              <a:gd name="connsiteY0" fmla="*/ 283 h 213516"/>
              <a:gd name="connsiteX1" fmla="*/ 73874 w 86185"/>
              <a:gd name="connsiteY1" fmla="*/ 95533 h 213516"/>
              <a:gd name="connsiteX2" fmla="*/ 83399 w 86185"/>
              <a:gd name="connsiteY2" fmla="*/ 209833 h 213516"/>
              <a:gd name="connsiteX3" fmla="*/ 32599 w 86185"/>
              <a:gd name="connsiteY3" fmla="*/ 187608 h 213516"/>
              <a:gd name="connsiteX4" fmla="*/ 48474 w 86185"/>
              <a:gd name="connsiteY4" fmla="*/ 193958 h 213516"/>
              <a:gd name="connsiteX5" fmla="*/ 849 w 86185"/>
              <a:gd name="connsiteY5" fmla="*/ 171733 h 213516"/>
              <a:gd name="connsiteX6" fmla="*/ 16724 w 86185"/>
              <a:gd name="connsiteY6" fmla="*/ 114583 h 213516"/>
              <a:gd name="connsiteX7" fmla="*/ 849 w 86185"/>
              <a:gd name="connsiteY7" fmla="*/ 66958 h 213516"/>
              <a:gd name="connsiteX8" fmla="*/ 26249 w 86185"/>
              <a:gd name="connsiteY8" fmla="*/ 283 h 2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5" h="213516">
                <a:moveTo>
                  <a:pt x="26249" y="283"/>
                </a:moveTo>
                <a:cubicBezTo>
                  <a:pt x="38420" y="5045"/>
                  <a:pt x="64349" y="60608"/>
                  <a:pt x="73874" y="95533"/>
                </a:cubicBezTo>
                <a:cubicBezTo>
                  <a:pt x="83399" y="130458"/>
                  <a:pt x="90278" y="194487"/>
                  <a:pt x="83399" y="209833"/>
                </a:cubicBezTo>
                <a:cubicBezTo>
                  <a:pt x="76520" y="225179"/>
                  <a:pt x="32599" y="187608"/>
                  <a:pt x="32599" y="187608"/>
                </a:cubicBezTo>
                <a:cubicBezTo>
                  <a:pt x="26778" y="184962"/>
                  <a:pt x="53766" y="196604"/>
                  <a:pt x="48474" y="193958"/>
                </a:cubicBezTo>
                <a:cubicBezTo>
                  <a:pt x="43182" y="191312"/>
                  <a:pt x="6141" y="184962"/>
                  <a:pt x="849" y="171733"/>
                </a:cubicBezTo>
                <a:cubicBezTo>
                  <a:pt x="-4443" y="158504"/>
                  <a:pt x="16724" y="132045"/>
                  <a:pt x="16724" y="114583"/>
                </a:cubicBezTo>
                <a:cubicBezTo>
                  <a:pt x="16724" y="97121"/>
                  <a:pt x="2436" y="81775"/>
                  <a:pt x="849" y="66958"/>
                </a:cubicBezTo>
                <a:cubicBezTo>
                  <a:pt x="-738" y="52141"/>
                  <a:pt x="14078" y="-4479"/>
                  <a:pt x="2624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DFC808B-F9CB-06F8-4F74-03D60915FBFC}"/>
              </a:ext>
            </a:extLst>
          </p:cNvPr>
          <p:cNvSpPr/>
          <p:nvPr/>
        </p:nvSpPr>
        <p:spPr>
          <a:xfrm>
            <a:off x="5556242" y="2090409"/>
            <a:ext cx="419566" cy="40044"/>
          </a:xfrm>
          <a:custGeom>
            <a:avLst/>
            <a:gdLst>
              <a:gd name="connsiteX0" fmla="*/ 8 w 419566"/>
              <a:gd name="connsiteY0" fmla="*/ 40016 h 40044"/>
              <a:gd name="connsiteX1" fmla="*/ 288933 w 419566"/>
              <a:gd name="connsiteY1" fmla="*/ 8266 h 40044"/>
              <a:gd name="connsiteX2" fmla="*/ 419108 w 419566"/>
              <a:gd name="connsiteY2" fmla="*/ 17791 h 40044"/>
              <a:gd name="connsiteX3" fmla="*/ 330208 w 419566"/>
              <a:gd name="connsiteY3" fmla="*/ 5091 h 40044"/>
              <a:gd name="connsiteX4" fmla="*/ 279408 w 419566"/>
              <a:gd name="connsiteY4" fmla="*/ 1916 h 40044"/>
              <a:gd name="connsiteX5" fmla="*/ 8 w 419566"/>
              <a:gd name="connsiteY5" fmla="*/ 40016 h 4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66" h="40044">
                <a:moveTo>
                  <a:pt x="8" y="40016"/>
                </a:moveTo>
                <a:cubicBezTo>
                  <a:pt x="1596" y="41074"/>
                  <a:pt x="219083" y="11970"/>
                  <a:pt x="288933" y="8266"/>
                </a:cubicBezTo>
                <a:cubicBezTo>
                  <a:pt x="358783" y="4562"/>
                  <a:pt x="412229" y="18320"/>
                  <a:pt x="419108" y="17791"/>
                </a:cubicBezTo>
                <a:cubicBezTo>
                  <a:pt x="425987" y="17262"/>
                  <a:pt x="353491" y="7737"/>
                  <a:pt x="330208" y="5091"/>
                </a:cubicBezTo>
                <a:cubicBezTo>
                  <a:pt x="306925" y="2445"/>
                  <a:pt x="329679" y="-2846"/>
                  <a:pt x="279408" y="1916"/>
                </a:cubicBezTo>
                <a:cubicBezTo>
                  <a:pt x="229137" y="6678"/>
                  <a:pt x="-1580" y="38958"/>
                  <a:pt x="8" y="40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94BE3D7-A4E0-EB91-C25D-1A0BFD042A61}"/>
              </a:ext>
            </a:extLst>
          </p:cNvPr>
          <p:cNvSpPr/>
          <p:nvPr/>
        </p:nvSpPr>
        <p:spPr>
          <a:xfrm>
            <a:off x="5562067" y="2092127"/>
            <a:ext cx="394716" cy="45054"/>
          </a:xfrm>
          <a:custGeom>
            <a:avLst/>
            <a:gdLst>
              <a:gd name="connsiteX0" fmla="*/ 533 w 394716"/>
              <a:gd name="connsiteY0" fmla="*/ 44648 h 45054"/>
              <a:gd name="connsiteX1" fmla="*/ 206908 w 394716"/>
              <a:gd name="connsiteY1" fmla="*/ 9723 h 45054"/>
              <a:gd name="connsiteX2" fmla="*/ 311683 w 394716"/>
              <a:gd name="connsiteY2" fmla="*/ 198 h 45054"/>
              <a:gd name="connsiteX3" fmla="*/ 394233 w 394716"/>
              <a:gd name="connsiteY3" fmla="*/ 16073 h 45054"/>
              <a:gd name="connsiteX4" fmla="*/ 273583 w 394716"/>
              <a:gd name="connsiteY4" fmla="*/ 28773 h 45054"/>
              <a:gd name="connsiteX5" fmla="*/ 533 w 394716"/>
              <a:gd name="connsiteY5" fmla="*/ 44648 h 4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716" h="45054">
                <a:moveTo>
                  <a:pt x="533" y="44648"/>
                </a:moveTo>
                <a:cubicBezTo>
                  <a:pt x="-10580" y="41473"/>
                  <a:pt x="155050" y="17131"/>
                  <a:pt x="206908" y="9723"/>
                </a:cubicBezTo>
                <a:cubicBezTo>
                  <a:pt x="258766" y="2315"/>
                  <a:pt x="280462" y="-860"/>
                  <a:pt x="311683" y="198"/>
                </a:cubicBezTo>
                <a:cubicBezTo>
                  <a:pt x="342904" y="1256"/>
                  <a:pt x="400583" y="11311"/>
                  <a:pt x="394233" y="16073"/>
                </a:cubicBezTo>
                <a:cubicBezTo>
                  <a:pt x="387883" y="20835"/>
                  <a:pt x="333379" y="26127"/>
                  <a:pt x="273583" y="28773"/>
                </a:cubicBezTo>
                <a:cubicBezTo>
                  <a:pt x="213787" y="31419"/>
                  <a:pt x="11646" y="47823"/>
                  <a:pt x="533" y="4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FB85F8D8-47FD-0DA6-BEEC-5A15EEEDFE4E}"/>
              </a:ext>
            </a:extLst>
          </p:cNvPr>
          <p:cNvSpPr/>
          <p:nvPr/>
        </p:nvSpPr>
        <p:spPr>
          <a:xfrm>
            <a:off x="5676900" y="2187575"/>
            <a:ext cx="200098" cy="123873"/>
          </a:xfrm>
          <a:custGeom>
            <a:avLst/>
            <a:gdLst>
              <a:gd name="connsiteX0" fmla="*/ 0 w 200098"/>
              <a:gd name="connsiteY0" fmla="*/ 0 h 123873"/>
              <a:gd name="connsiteX1" fmla="*/ 95250 w 200098"/>
              <a:gd name="connsiteY1" fmla="*/ 92075 h 123873"/>
              <a:gd name="connsiteX2" fmla="*/ 200025 w 200098"/>
              <a:gd name="connsiteY2" fmla="*/ 123825 h 123873"/>
              <a:gd name="connsiteX3" fmla="*/ 111125 w 200098"/>
              <a:gd name="connsiteY3" fmla="*/ 98425 h 123873"/>
              <a:gd name="connsiteX4" fmla="*/ 66675 w 200098"/>
              <a:gd name="connsiteY4" fmla="*/ 63500 h 123873"/>
              <a:gd name="connsiteX5" fmla="*/ 0 w 200098"/>
              <a:gd name="connsiteY5" fmla="*/ 0 h 1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98" h="123873">
                <a:moveTo>
                  <a:pt x="0" y="0"/>
                </a:moveTo>
                <a:cubicBezTo>
                  <a:pt x="4762" y="4762"/>
                  <a:pt x="61913" y="71438"/>
                  <a:pt x="95250" y="92075"/>
                </a:cubicBezTo>
                <a:cubicBezTo>
                  <a:pt x="128588" y="112713"/>
                  <a:pt x="197379" y="122767"/>
                  <a:pt x="200025" y="123825"/>
                </a:cubicBezTo>
                <a:cubicBezTo>
                  <a:pt x="202671" y="124883"/>
                  <a:pt x="133350" y="108479"/>
                  <a:pt x="111125" y="98425"/>
                </a:cubicBezTo>
                <a:cubicBezTo>
                  <a:pt x="88900" y="88371"/>
                  <a:pt x="79904" y="76200"/>
                  <a:pt x="6667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7923B33-17D8-5304-B922-24D8F9AA4A23}"/>
              </a:ext>
            </a:extLst>
          </p:cNvPr>
          <p:cNvSpPr/>
          <p:nvPr/>
        </p:nvSpPr>
        <p:spPr>
          <a:xfrm>
            <a:off x="5698638" y="2184400"/>
            <a:ext cx="151937" cy="143415"/>
          </a:xfrm>
          <a:custGeom>
            <a:avLst/>
            <a:gdLst>
              <a:gd name="connsiteX0" fmla="*/ 487 w 151937"/>
              <a:gd name="connsiteY0" fmla="*/ 0 h 143415"/>
              <a:gd name="connsiteX1" fmla="*/ 22712 w 151937"/>
              <a:gd name="connsiteY1" fmla="*/ 82550 h 143415"/>
              <a:gd name="connsiteX2" fmla="*/ 149712 w 151937"/>
              <a:gd name="connsiteY2" fmla="*/ 142875 h 143415"/>
              <a:gd name="connsiteX3" fmla="*/ 98912 w 151937"/>
              <a:gd name="connsiteY3" fmla="*/ 111125 h 143415"/>
              <a:gd name="connsiteX4" fmla="*/ 38587 w 151937"/>
              <a:gd name="connsiteY4" fmla="*/ 92075 h 143415"/>
              <a:gd name="connsiteX5" fmla="*/ 29062 w 151937"/>
              <a:gd name="connsiteY5" fmla="*/ 82550 h 143415"/>
              <a:gd name="connsiteX6" fmla="*/ 487 w 151937"/>
              <a:gd name="connsiteY6" fmla="*/ 0 h 1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937" h="143415">
                <a:moveTo>
                  <a:pt x="487" y="0"/>
                </a:moveTo>
                <a:cubicBezTo>
                  <a:pt x="-571" y="0"/>
                  <a:pt x="-2159" y="58738"/>
                  <a:pt x="22712" y="82550"/>
                </a:cubicBezTo>
                <a:cubicBezTo>
                  <a:pt x="47583" y="106362"/>
                  <a:pt x="137012" y="138112"/>
                  <a:pt x="149712" y="142875"/>
                </a:cubicBezTo>
                <a:cubicBezTo>
                  <a:pt x="162412" y="147638"/>
                  <a:pt x="117433" y="119592"/>
                  <a:pt x="98912" y="111125"/>
                </a:cubicBezTo>
                <a:cubicBezTo>
                  <a:pt x="80391" y="102658"/>
                  <a:pt x="38587" y="92075"/>
                  <a:pt x="38587" y="92075"/>
                </a:cubicBezTo>
                <a:cubicBezTo>
                  <a:pt x="26945" y="87313"/>
                  <a:pt x="34354" y="92075"/>
                  <a:pt x="29062" y="82550"/>
                </a:cubicBezTo>
                <a:cubicBezTo>
                  <a:pt x="23770" y="73025"/>
                  <a:pt x="1545" y="0"/>
                  <a:pt x="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2D72FD1-B51C-C4C0-A5C6-9BEAEE102E7E}"/>
              </a:ext>
            </a:extLst>
          </p:cNvPr>
          <p:cNvSpPr/>
          <p:nvPr/>
        </p:nvSpPr>
        <p:spPr>
          <a:xfrm>
            <a:off x="6232338" y="1952565"/>
            <a:ext cx="69178" cy="117709"/>
          </a:xfrm>
          <a:custGeom>
            <a:avLst/>
            <a:gdLst>
              <a:gd name="connsiteX0" fmla="*/ 187 w 69178"/>
              <a:gd name="connsiteY0" fmla="*/ 60 h 117709"/>
              <a:gd name="connsiteX1" fmla="*/ 63687 w 69178"/>
              <a:gd name="connsiteY1" fmla="*/ 82610 h 117709"/>
              <a:gd name="connsiteX2" fmla="*/ 63687 w 69178"/>
              <a:gd name="connsiteY2" fmla="*/ 117535 h 117709"/>
              <a:gd name="connsiteX3" fmla="*/ 44637 w 69178"/>
              <a:gd name="connsiteY3" fmla="*/ 69910 h 117709"/>
              <a:gd name="connsiteX4" fmla="*/ 187 w 69178"/>
              <a:gd name="connsiteY4" fmla="*/ 60 h 1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78" h="117709">
                <a:moveTo>
                  <a:pt x="187" y="60"/>
                </a:moveTo>
                <a:cubicBezTo>
                  <a:pt x="3362" y="2177"/>
                  <a:pt x="53104" y="63031"/>
                  <a:pt x="63687" y="82610"/>
                </a:cubicBezTo>
                <a:cubicBezTo>
                  <a:pt x="74270" y="102189"/>
                  <a:pt x="66862" y="119652"/>
                  <a:pt x="63687" y="117535"/>
                </a:cubicBezTo>
                <a:cubicBezTo>
                  <a:pt x="60512" y="115418"/>
                  <a:pt x="54162" y="87902"/>
                  <a:pt x="44637" y="69910"/>
                </a:cubicBezTo>
                <a:cubicBezTo>
                  <a:pt x="35112" y="51918"/>
                  <a:pt x="-2988" y="-2057"/>
                  <a:pt x="18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7853BEC-A79D-FAFE-9D3B-12102D15CD4C}"/>
              </a:ext>
            </a:extLst>
          </p:cNvPr>
          <p:cNvSpPr/>
          <p:nvPr/>
        </p:nvSpPr>
        <p:spPr>
          <a:xfrm>
            <a:off x="6025911" y="1849728"/>
            <a:ext cx="215224" cy="208706"/>
          </a:xfrm>
          <a:custGeom>
            <a:avLst/>
            <a:gdLst>
              <a:gd name="connsiteX0" fmla="*/ 212964 w 215224"/>
              <a:gd name="connsiteY0" fmla="*/ 207672 h 208706"/>
              <a:gd name="connsiteX1" fmla="*/ 178039 w 215224"/>
              <a:gd name="connsiteY1" fmla="*/ 109247 h 208706"/>
              <a:gd name="connsiteX2" fmla="*/ 114539 w 215224"/>
              <a:gd name="connsiteY2" fmla="*/ 39397 h 208706"/>
              <a:gd name="connsiteX3" fmla="*/ 146289 w 215224"/>
              <a:gd name="connsiteY3" fmla="*/ 80672 h 208706"/>
              <a:gd name="connsiteX4" fmla="*/ 239 w 215224"/>
              <a:gd name="connsiteY4" fmla="*/ 1297 h 208706"/>
              <a:gd name="connsiteX5" fmla="*/ 114539 w 215224"/>
              <a:gd name="connsiteY5" fmla="*/ 42572 h 208706"/>
              <a:gd name="connsiteX6" fmla="*/ 212964 w 215224"/>
              <a:gd name="connsiteY6" fmla="*/ 207672 h 20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24" h="208706">
                <a:moveTo>
                  <a:pt x="212964" y="207672"/>
                </a:moveTo>
                <a:cubicBezTo>
                  <a:pt x="223547" y="218784"/>
                  <a:pt x="194443" y="137293"/>
                  <a:pt x="178039" y="109247"/>
                </a:cubicBezTo>
                <a:cubicBezTo>
                  <a:pt x="161635" y="81201"/>
                  <a:pt x="119831" y="44159"/>
                  <a:pt x="114539" y="39397"/>
                </a:cubicBezTo>
                <a:cubicBezTo>
                  <a:pt x="109247" y="34634"/>
                  <a:pt x="165339" y="87022"/>
                  <a:pt x="146289" y="80672"/>
                </a:cubicBezTo>
                <a:cubicBezTo>
                  <a:pt x="127239" y="74322"/>
                  <a:pt x="5531" y="7647"/>
                  <a:pt x="239" y="1297"/>
                </a:cubicBezTo>
                <a:cubicBezTo>
                  <a:pt x="-5053" y="-5053"/>
                  <a:pt x="78556" y="12409"/>
                  <a:pt x="114539" y="42572"/>
                </a:cubicBezTo>
                <a:cubicBezTo>
                  <a:pt x="150522" y="72735"/>
                  <a:pt x="202381" y="196560"/>
                  <a:pt x="212964" y="207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B98700D-7FD6-E8F7-185A-04484E255C9C}"/>
              </a:ext>
            </a:extLst>
          </p:cNvPr>
          <p:cNvSpPr/>
          <p:nvPr/>
        </p:nvSpPr>
        <p:spPr>
          <a:xfrm>
            <a:off x="5737224" y="1800163"/>
            <a:ext cx="327984" cy="57310"/>
          </a:xfrm>
          <a:custGeom>
            <a:avLst/>
            <a:gdLst>
              <a:gd name="connsiteX0" fmla="*/ 1 w 327984"/>
              <a:gd name="connsiteY0" fmla="*/ 62 h 57310"/>
              <a:gd name="connsiteX1" fmla="*/ 133351 w 327984"/>
              <a:gd name="connsiteY1" fmla="*/ 19112 h 57310"/>
              <a:gd name="connsiteX2" fmla="*/ 63501 w 327984"/>
              <a:gd name="connsiteY2" fmla="*/ 44512 h 57310"/>
              <a:gd name="connsiteX3" fmla="*/ 174626 w 327984"/>
              <a:gd name="connsiteY3" fmla="*/ 41337 h 57310"/>
              <a:gd name="connsiteX4" fmla="*/ 254001 w 327984"/>
              <a:gd name="connsiteY4" fmla="*/ 38162 h 57310"/>
              <a:gd name="connsiteX5" fmla="*/ 327026 w 327984"/>
              <a:gd name="connsiteY5" fmla="*/ 57212 h 57310"/>
              <a:gd name="connsiteX6" fmla="*/ 200026 w 327984"/>
              <a:gd name="connsiteY6" fmla="*/ 28637 h 57310"/>
              <a:gd name="connsiteX7" fmla="*/ 111126 w 327984"/>
              <a:gd name="connsiteY7" fmla="*/ 41337 h 57310"/>
              <a:gd name="connsiteX8" fmla="*/ 136526 w 327984"/>
              <a:gd name="connsiteY8" fmla="*/ 25462 h 57310"/>
              <a:gd name="connsiteX9" fmla="*/ 1 w 327984"/>
              <a:gd name="connsiteY9" fmla="*/ 62 h 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984" h="57310">
                <a:moveTo>
                  <a:pt x="1" y="62"/>
                </a:moveTo>
                <a:cubicBezTo>
                  <a:pt x="-528" y="-996"/>
                  <a:pt x="122768" y="11704"/>
                  <a:pt x="133351" y="19112"/>
                </a:cubicBezTo>
                <a:cubicBezTo>
                  <a:pt x="143934" y="26520"/>
                  <a:pt x="56622" y="40808"/>
                  <a:pt x="63501" y="44512"/>
                </a:cubicBezTo>
                <a:cubicBezTo>
                  <a:pt x="70380" y="48216"/>
                  <a:pt x="174626" y="41337"/>
                  <a:pt x="174626" y="41337"/>
                </a:cubicBezTo>
                <a:cubicBezTo>
                  <a:pt x="206376" y="40279"/>
                  <a:pt x="228601" y="35516"/>
                  <a:pt x="254001" y="38162"/>
                </a:cubicBezTo>
                <a:cubicBezTo>
                  <a:pt x="279401" y="40808"/>
                  <a:pt x="336022" y="58799"/>
                  <a:pt x="327026" y="57212"/>
                </a:cubicBezTo>
                <a:cubicBezTo>
                  <a:pt x="318030" y="55625"/>
                  <a:pt x="236009" y="31283"/>
                  <a:pt x="200026" y="28637"/>
                </a:cubicBezTo>
                <a:cubicBezTo>
                  <a:pt x="164043" y="25991"/>
                  <a:pt x="121709" y="41866"/>
                  <a:pt x="111126" y="41337"/>
                </a:cubicBezTo>
                <a:cubicBezTo>
                  <a:pt x="100543" y="40808"/>
                  <a:pt x="149226" y="31283"/>
                  <a:pt x="136526" y="25462"/>
                </a:cubicBezTo>
                <a:cubicBezTo>
                  <a:pt x="123826" y="19641"/>
                  <a:pt x="530" y="1120"/>
                  <a:pt x="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B489D96-012B-8EDD-8AF0-2DB3EFBA6F13}"/>
              </a:ext>
            </a:extLst>
          </p:cNvPr>
          <p:cNvSpPr/>
          <p:nvPr/>
        </p:nvSpPr>
        <p:spPr>
          <a:xfrm>
            <a:off x="5721350" y="1844675"/>
            <a:ext cx="446810" cy="210089"/>
          </a:xfrm>
          <a:custGeom>
            <a:avLst/>
            <a:gdLst>
              <a:gd name="connsiteX0" fmla="*/ 0 w 446810"/>
              <a:gd name="connsiteY0" fmla="*/ 0 h 210089"/>
              <a:gd name="connsiteX1" fmla="*/ 209550 w 446810"/>
              <a:gd name="connsiteY1" fmla="*/ 60325 h 210089"/>
              <a:gd name="connsiteX2" fmla="*/ 193675 w 446810"/>
              <a:gd name="connsiteY2" fmla="*/ 76200 h 210089"/>
              <a:gd name="connsiteX3" fmla="*/ 288925 w 446810"/>
              <a:gd name="connsiteY3" fmla="*/ 76200 h 210089"/>
              <a:gd name="connsiteX4" fmla="*/ 254000 w 446810"/>
              <a:gd name="connsiteY4" fmla="*/ 92075 h 210089"/>
              <a:gd name="connsiteX5" fmla="*/ 330200 w 446810"/>
              <a:gd name="connsiteY5" fmla="*/ 104775 h 210089"/>
              <a:gd name="connsiteX6" fmla="*/ 387350 w 446810"/>
              <a:gd name="connsiteY6" fmla="*/ 142875 h 210089"/>
              <a:gd name="connsiteX7" fmla="*/ 390525 w 446810"/>
              <a:gd name="connsiteY7" fmla="*/ 130175 h 210089"/>
              <a:gd name="connsiteX8" fmla="*/ 444500 w 446810"/>
              <a:gd name="connsiteY8" fmla="*/ 209550 h 210089"/>
              <a:gd name="connsiteX9" fmla="*/ 425450 w 446810"/>
              <a:gd name="connsiteY9" fmla="*/ 161925 h 210089"/>
              <a:gd name="connsiteX10" fmla="*/ 323850 w 446810"/>
              <a:gd name="connsiteY10" fmla="*/ 101600 h 210089"/>
              <a:gd name="connsiteX11" fmla="*/ 146050 w 446810"/>
              <a:gd name="connsiteY11" fmla="*/ 25400 h 210089"/>
              <a:gd name="connsiteX12" fmla="*/ 196850 w 446810"/>
              <a:gd name="connsiteY12" fmla="*/ 53975 h 210089"/>
              <a:gd name="connsiteX13" fmla="*/ 0 w 446810"/>
              <a:gd name="connsiteY13" fmla="*/ 0 h 2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810" h="210089">
                <a:moveTo>
                  <a:pt x="0" y="0"/>
                </a:moveTo>
                <a:cubicBezTo>
                  <a:pt x="2117" y="1058"/>
                  <a:pt x="209550" y="60325"/>
                  <a:pt x="209550" y="60325"/>
                </a:cubicBezTo>
                <a:cubicBezTo>
                  <a:pt x="241829" y="73025"/>
                  <a:pt x="180446" y="73554"/>
                  <a:pt x="193675" y="76200"/>
                </a:cubicBezTo>
                <a:cubicBezTo>
                  <a:pt x="206904" y="78846"/>
                  <a:pt x="278871" y="73554"/>
                  <a:pt x="288925" y="76200"/>
                </a:cubicBezTo>
                <a:cubicBezTo>
                  <a:pt x="298979" y="78846"/>
                  <a:pt x="247121" y="87313"/>
                  <a:pt x="254000" y="92075"/>
                </a:cubicBezTo>
                <a:cubicBezTo>
                  <a:pt x="260879" y="96837"/>
                  <a:pt x="307975" y="96308"/>
                  <a:pt x="330200" y="104775"/>
                </a:cubicBezTo>
                <a:cubicBezTo>
                  <a:pt x="352425" y="113242"/>
                  <a:pt x="387350" y="142875"/>
                  <a:pt x="387350" y="142875"/>
                </a:cubicBezTo>
                <a:cubicBezTo>
                  <a:pt x="397404" y="147108"/>
                  <a:pt x="381000" y="119063"/>
                  <a:pt x="390525" y="130175"/>
                </a:cubicBezTo>
                <a:cubicBezTo>
                  <a:pt x="400050" y="141288"/>
                  <a:pt x="438679" y="204258"/>
                  <a:pt x="444500" y="209550"/>
                </a:cubicBezTo>
                <a:cubicBezTo>
                  <a:pt x="450321" y="214842"/>
                  <a:pt x="445558" y="179917"/>
                  <a:pt x="425450" y="161925"/>
                </a:cubicBezTo>
                <a:cubicBezTo>
                  <a:pt x="405342" y="143933"/>
                  <a:pt x="370417" y="124354"/>
                  <a:pt x="323850" y="101600"/>
                </a:cubicBezTo>
                <a:cubicBezTo>
                  <a:pt x="277283" y="78846"/>
                  <a:pt x="167217" y="33338"/>
                  <a:pt x="146050" y="25400"/>
                </a:cubicBezTo>
                <a:cubicBezTo>
                  <a:pt x="124883" y="17463"/>
                  <a:pt x="214313" y="58738"/>
                  <a:pt x="19685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E0C6A17-2E6F-B67A-2112-46BE745734E3}"/>
              </a:ext>
            </a:extLst>
          </p:cNvPr>
          <p:cNvSpPr/>
          <p:nvPr/>
        </p:nvSpPr>
        <p:spPr>
          <a:xfrm>
            <a:off x="6197572" y="1933572"/>
            <a:ext cx="35258" cy="139709"/>
          </a:xfrm>
          <a:custGeom>
            <a:avLst/>
            <a:gdLst>
              <a:gd name="connsiteX0" fmla="*/ 6378 w 35258"/>
              <a:gd name="connsiteY0" fmla="*/ 3 h 139709"/>
              <a:gd name="connsiteX1" fmla="*/ 28603 w 35258"/>
              <a:gd name="connsiteY1" fmla="*/ 85728 h 139709"/>
              <a:gd name="connsiteX2" fmla="*/ 28 w 35258"/>
              <a:gd name="connsiteY2" fmla="*/ 139703 h 139709"/>
              <a:gd name="connsiteX3" fmla="*/ 34953 w 35258"/>
              <a:gd name="connsiteY3" fmla="*/ 82553 h 139709"/>
              <a:gd name="connsiteX4" fmla="*/ 6378 w 35258"/>
              <a:gd name="connsiteY4" fmla="*/ 3 h 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8" h="139709">
                <a:moveTo>
                  <a:pt x="6378" y="3"/>
                </a:moveTo>
                <a:cubicBezTo>
                  <a:pt x="5320" y="532"/>
                  <a:pt x="29661" y="62445"/>
                  <a:pt x="28603" y="85728"/>
                </a:cubicBezTo>
                <a:cubicBezTo>
                  <a:pt x="27545" y="109011"/>
                  <a:pt x="-1030" y="140232"/>
                  <a:pt x="28" y="139703"/>
                </a:cubicBezTo>
                <a:cubicBezTo>
                  <a:pt x="1086" y="139174"/>
                  <a:pt x="31249" y="102661"/>
                  <a:pt x="34953" y="82553"/>
                </a:cubicBezTo>
                <a:cubicBezTo>
                  <a:pt x="38657" y="62445"/>
                  <a:pt x="7436" y="-526"/>
                  <a:pt x="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9482AD0-297A-85C6-2C87-B992C7C9A870}"/>
              </a:ext>
            </a:extLst>
          </p:cNvPr>
          <p:cNvSpPr/>
          <p:nvPr/>
        </p:nvSpPr>
        <p:spPr>
          <a:xfrm>
            <a:off x="6492579" y="2149427"/>
            <a:ext cx="92477" cy="158930"/>
          </a:xfrm>
          <a:custGeom>
            <a:avLst/>
            <a:gdLst>
              <a:gd name="connsiteX0" fmla="*/ 92371 w 92477"/>
              <a:gd name="connsiteY0" fmla="*/ 48 h 158930"/>
              <a:gd name="connsiteX1" fmla="*/ 32046 w 92477"/>
              <a:gd name="connsiteY1" fmla="*/ 95298 h 158930"/>
              <a:gd name="connsiteX2" fmla="*/ 296 w 92477"/>
              <a:gd name="connsiteY2" fmla="*/ 158798 h 158930"/>
              <a:gd name="connsiteX3" fmla="*/ 16171 w 92477"/>
              <a:gd name="connsiteY3" fmla="*/ 111173 h 158930"/>
              <a:gd name="connsiteX4" fmla="*/ 16171 w 92477"/>
              <a:gd name="connsiteY4" fmla="*/ 82598 h 158930"/>
              <a:gd name="connsiteX5" fmla="*/ 92371 w 92477"/>
              <a:gd name="connsiteY5" fmla="*/ 48 h 15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77" h="158930">
                <a:moveTo>
                  <a:pt x="92371" y="48"/>
                </a:moveTo>
                <a:cubicBezTo>
                  <a:pt x="95017" y="2165"/>
                  <a:pt x="47392" y="68840"/>
                  <a:pt x="32046" y="95298"/>
                </a:cubicBezTo>
                <a:cubicBezTo>
                  <a:pt x="16700" y="121756"/>
                  <a:pt x="2942" y="156152"/>
                  <a:pt x="296" y="158798"/>
                </a:cubicBezTo>
                <a:cubicBezTo>
                  <a:pt x="-2350" y="161444"/>
                  <a:pt x="13525" y="123873"/>
                  <a:pt x="16171" y="111173"/>
                </a:cubicBezTo>
                <a:cubicBezTo>
                  <a:pt x="18817" y="98473"/>
                  <a:pt x="7175" y="99002"/>
                  <a:pt x="16171" y="82598"/>
                </a:cubicBezTo>
                <a:cubicBezTo>
                  <a:pt x="25167" y="66194"/>
                  <a:pt x="89725" y="-2069"/>
                  <a:pt x="92371" y="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7D93C43-C35A-40F3-148A-01E401BA5C70}"/>
              </a:ext>
            </a:extLst>
          </p:cNvPr>
          <p:cNvSpPr/>
          <p:nvPr/>
        </p:nvSpPr>
        <p:spPr>
          <a:xfrm>
            <a:off x="6375330" y="2003403"/>
            <a:ext cx="79736" cy="264427"/>
          </a:xfrm>
          <a:custGeom>
            <a:avLst/>
            <a:gdLst>
              <a:gd name="connsiteX0" fmla="*/ 70 w 79736"/>
              <a:gd name="connsiteY0" fmla="*/ 22 h 264427"/>
              <a:gd name="connsiteX1" fmla="*/ 57220 w 79736"/>
              <a:gd name="connsiteY1" fmla="*/ 123847 h 264427"/>
              <a:gd name="connsiteX2" fmla="*/ 79445 w 79736"/>
              <a:gd name="connsiteY2" fmla="*/ 263547 h 264427"/>
              <a:gd name="connsiteX3" fmla="*/ 69920 w 79736"/>
              <a:gd name="connsiteY3" fmla="*/ 180997 h 264427"/>
              <a:gd name="connsiteX4" fmla="*/ 69920 w 79736"/>
              <a:gd name="connsiteY4" fmla="*/ 133372 h 264427"/>
              <a:gd name="connsiteX5" fmla="*/ 70 w 79736"/>
              <a:gd name="connsiteY5" fmla="*/ 22 h 26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36" h="264427">
                <a:moveTo>
                  <a:pt x="70" y="22"/>
                </a:moveTo>
                <a:cubicBezTo>
                  <a:pt x="-2047" y="-1566"/>
                  <a:pt x="43991" y="79926"/>
                  <a:pt x="57220" y="123847"/>
                </a:cubicBezTo>
                <a:cubicBezTo>
                  <a:pt x="70449" y="167768"/>
                  <a:pt x="77328" y="254022"/>
                  <a:pt x="79445" y="263547"/>
                </a:cubicBezTo>
                <a:cubicBezTo>
                  <a:pt x="81562" y="273072"/>
                  <a:pt x="71507" y="202693"/>
                  <a:pt x="69920" y="180997"/>
                </a:cubicBezTo>
                <a:cubicBezTo>
                  <a:pt x="68333" y="159301"/>
                  <a:pt x="79445" y="159830"/>
                  <a:pt x="69920" y="133372"/>
                </a:cubicBezTo>
                <a:cubicBezTo>
                  <a:pt x="60395" y="106914"/>
                  <a:pt x="2187" y="1610"/>
                  <a:pt x="70" y="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E505672-8042-9D09-4CA5-30BF0F21E59A}"/>
              </a:ext>
            </a:extLst>
          </p:cNvPr>
          <p:cNvSpPr/>
          <p:nvPr/>
        </p:nvSpPr>
        <p:spPr>
          <a:xfrm>
            <a:off x="6442055" y="2336642"/>
            <a:ext cx="19385" cy="481730"/>
          </a:xfrm>
          <a:custGeom>
            <a:avLst/>
            <a:gdLst>
              <a:gd name="connsiteX0" fmla="*/ 19070 w 19385"/>
              <a:gd name="connsiteY0" fmla="*/ 3333 h 481730"/>
              <a:gd name="connsiteX1" fmla="*/ 12720 w 19385"/>
              <a:gd name="connsiteY1" fmla="*/ 425608 h 481730"/>
              <a:gd name="connsiteX2" fmla="*/ 20 w 19385"/>
              <a:gd name="connsiteY2" fmla="*/ 460533 h 481730"/>
              <a:gd name="connsiteX3" fmla="*/ 15895 w 19385"/>
              <a:gd name="connsiteY3" fmla="*/ 270033 h 481730"/>
              <a:gd name="connsiteX4" fmla="*/ 12720 w 19385"/>
              <a:gd name="connsiteY4" fmla="*/ 371633 h 481730"/>
              <a:gd name="connsiteX5" fmla="*/ 3195 w 19385"/>
              <a:gd name="connsiteY5" fmla="*/ 133508 h 481730"/>
              <a:gd name="connsiteX6" fmla="*/ 3195 w 19385"/>
              <a:gd name="connsiteY6" fmla="*/ 222408 h 481730"/>
              <a:gd name="connsiteX7" fmla="*/ 19070 w 19385"/>
              <a:gd name="connsiteY7" fmla="*/ 3333 h 48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5" h="481730">
                <a:moveTo>
                  <a:pt x="19070" y="3333"/>
                </a:moveTo>
                <a:cubicBezTo>
                  <a:pt x="20657" y="37200"/>
                  <a:pt x="15895" y="349408"/>
                  <a:pt x="12720" y="425608"/>
                </a:cubicBezTo>
                <a:cubicBezTo>
                  <a:pt x="9545" y="501808"/>
                  <a:pt x="-509" y="486462"/>
                  <a:pt x="20" y="460533"/>
                </a:cubicBezTo>
                <a:cubicBezTo>
                  <a:pt x="549" y="434604"/>
                  <a:pt x="13778" y="284850"/>
                  <a:pt x="15895" y="270033"/>
                </a:cubicBezTo>
                <a:cubicBezTo>
                  <a:pt x="18012" y="255216"/>
                  <a:pt x="14837" y="394387"/>
                  <a:pt x="12720" y="371633"/>
                </a:cubicBezTo>
                <a:cubicBezTo>
                  <a:pt x="10603" y="348879"/>
                  <a:pt x="4782" y="158379"/>
                  <a:pt x="3195" y="133508"/>
                </a:cubicBezTo>
                <a:cubicBezTo>
                  <a:pt x="1607" y="108637"/>
                  <a:pt x="1078" y="240400"/>
                  <a:pt x="3195" y="222408"/>
                </a:cubicBezTo>
                <a:cubicBezTo>
                  <a:pt x="5312" y="204416"/>
                  <a:pt x="17483" y="-30534"/>
                  <a:pt x="19070" y="33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4DCA68E-798D-1C02-E826-9B241AB2699E}"/>
              </a:ext>
            </a:extLst>
          </p:cNvPr>
          <p:cNvSpPr/>
          <p:nvPr/>
        </p:nvSpPr>
        <p:spPr>
          <a:xfrm>
            <a:off x="6419661" y="2892202"/>
            <a:ext cx="67549" cy="181198"/>
          </a:xfrm>
          <a:custGeom>
            <a:avLst/>
            <a:gdLst>
              <a:gd name="connsiteX0" fmla="*/ 60514 w 67549"/>
              <a:gd name="connsiteY0" fmla="*/ 223 h 181198"/>
              <a:gd name="connsiteX1" fmla="*/ 63689 w 67549"/>
              <a:gd name="connsiteY1" fmla="*/ 89123 h 181198"/>
              <a:gd name="connsiteX2" fmla="*/ 189 w 67549"/>
              <a:gd name="connsiteY2" fmla="*/ 181198 h 181198"/>
              <a:gd name="connsiteX3" fmla="*/ 44639 w 67549"/>
              <a:gd name="connsiteY3" fmla="*/ 89123 h 181198"/>
              <a:gd name="connsiteX4" fmla="*/ 60514 w 67549"/>
              <a:gd name="connsiteY4" fmla="*/ 63723 h 181198"/>
              <a:gd name="connsiteX5" fmla="*/ 60514 w 67549"/>
              <a:gd name="connsiteY5" fmla="*/ 223 h 1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9" h="181198">
                <a:moveTo>
                  <a:pt x="60514" y="223"/>
                </a:moveTo>
                <a:cubicBezTo>
                  <a:pt x="61043" y="4456"/>
                  <a:pt x="73743" y="58961"/>
                  <a:pt x="63689" y="89123"/>
                </a:cubicBezTo>
                <a:cubicBezTo>
                  <a:pt x="53635" y="119285"/>
                  <a:pt x="3364" y="181198"/>
                  <a:pt x="189" y="181198"/>
                </a:cubicBezTo>
                <a:cubicBezTo>
                  <a:pt x="-2986" y="181198"/>
                  <a:pt x="34585" y="108702"/>
                  <a:pt x="44639" y="89123"/>
                </a:cubicBezTo>
                <a:cubicBezTo>
                  <a:pt x="54693" y="69544"/>
                  <a:pt x="57339" y="74306"/>
                  <a:pt x="60514" y="63723"/>
                </a:cubicBezTo>
                <a:cubicBezTo>
                  <a:pt x="63689" y="53140"/>
                  <a:pt x="59985" y="-4010"/>
                  <a:pt x="60514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6936209-26C3-040B-0034-B9013CE4DDBD}"/>
              </a:ext>
            </a:extLst>
          </p:cNvPr>
          <p:cNvSpPr/>
          <p:nvPr/>
        </p:nvSpPr>
        <p:spPr>
          <a:xfrm>
            <a:off x="6267233" y="2812885"/>
            <a:ext cx="73302" cy="165265"/>
          </a:xfrm>
          <a:custGeom>
            <a:avLst/>
            <a:gdLst>
              <a:gd name="connsiteX0" fmla="*/ 73242 w 73302"/>
              <a:gd name="connsiteY0" fmla="*/ 165 h 165265"/>
              <a:gd name="connsiteX1" fmla="*/ 12917 w 73302"/>
              <a:gd name="connsiteY1" fmla="*/ 60490 h 165265"/>
              <a:gd name="connsiteX2" fmla="*/ 25617 w 73302"/>
              <a:gd name="connsiteY2" fmla="*/ 120815 h 165265"/>
              <a:gd name="connsiteX3" fmla="*/ 54192 w 73302"/>
              <a:gd name="connsiteY3" fmla="*/ 165265 h 165265"/>
              <a:gd name="connsiteX4" fmla="*/ 28792 w 73302"/>
              <a:gd name="connsiteY4" fmla="*/ 120815 h 165265"/>
              <a:gd name="connsiteX5" fmla="*/ 217 w 73302"/>
              <a:gd name="connsiteY5" fmla="*/ 79540 h 165265"/>
              <a:gd name="connsiteX6" fmla="*/ 73242 w 73302"/>
              <a:gd name="connsiteY6" fmla="*/ 165 h 1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2" h="165265">
                <a:moveTo>
                  <a:pt x="73242" y="165"/>
                </a:moveTo>
                <a:cubicBezTo>
                  <a:pt x="75359" y="-3010"/>
                  <a:pt x="20854" y="40382"/>
                  <a:pt x="12917" y="60490"/>
                </a:cubicBezTo>
                <a:cubicBezTo>
                  <a:pt x="4980" y="80598"/>
                  <a:pt x="18738" y="103353"/>
                  <a:pt x="25617" y="120815"/>
                </a:cubicBezTo>
                <a:cubicBezTo>
                  <a:pt x="32496" y="138277"/>
                  <a:pt x="53663" y="165265"/>
                  <a:pt x="54192" y="165265"/>
                </a:cubicBezTo>
                <a:cubicBezTo>
                  <a:pt x="54721" y="165265"/>
                  <a:pt x="37788" y="135102"/>
                  <a:pt x="28792" y="120815"/>
                </a:cubicBezTo>
                <a:cubicBezTo>
                  <a:pt x="19796" y="106528"/>
                  <a:pt x="-2429" y="98061"/>
                  <a:pt x="217" y="79540"/>
                </a:cubicBezTo>
                <a:cubicBezTo>
                  <a:pt x="2863" y="61019"/>
                  <a:pt x="71125" y="3340"/>
                  <a:pt x="73242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FDB9EFB-36B3-CE10-9A9E-B2C417E34830}"/>
              </a:ext>
            </a:extLst>
          </p:cNvPr>
          <p:cNvSpPr/>
          <p:nvPr/>
        </p:nvSpPr>
        <p:spPr>
          <a:xfrm>
            <a:off x="6375286" y="2876521"/>
            <a:ext cx="76550" cy="146121"/>
          </a:xfrm>
          <a:custGeom>
            <a:avLst/>
            <a:gdLst>
              <a:gd name="connsiteX0" fmla="*/ 69964 w 76550"/>
              <a:gd name="connsiteY0" fmla="*/ 29 h 146121"/>
              <a:gd name="connsiteX1" fmla="*/ 69964 w 76550"/>
              <a:gd name="connsiteY1" fmla="*/ 82579 h 146121"/>
              <a:gd name="connsiteX2" fmla="*/ 114 w 76550"/>
              <a:gd name="connsiteY2" fmla="*/ 146079 h 146121"/>
              <a:gd name="connsiteX3" fmla="*/ 54089 w 76550"/>
              <a:gd name="connsiteY3" fmla="*/ 92104 h 146121"/>
              <a:gd name="connsiteX4" fmla="*/ 76314 w 76550"/>
              <a:gd name="connsiteY4" fmla="*/ 73054 h 146121"/>
              <a:gd name="connsiteX5" fmla="*/ 69964 w 76550"/>
              <a:gd name="connsiteY5" fmla="*/ 29 h 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50" h="146121">
                <a:moveTo>
                  <a:pt x="69964" y="29"/>
                </a:moveTo>
                <a:cubicBezTo>
                  <a:pt x="68906" y="1617"/>
                  <a:pt x="81606" y="58237"/>
                  <a:pt x="69964" y="82579"/>
                </a:cubicBezTo>
                <a:cubicBezTo>
                  <a:pt x="58322" y="106921"/>
                  <a:pt x="2760" y="144492"/>
                  <a:pt x="114" y="146079"/>
                </a:cubicBezTo>
                <a:cubicBezTo>
                  <a:pt x="-2532" y="147667"/>
                  <a:pt x="41389" y="104275"/>
                  <a:pt x="54089" y="92104"/>
                </a:cubicBezTo>
                <a:cubicBezTo>
                  <a:pt x="66789" y="79933"/>
                  <a:pt x="74727" y="84696"/>
                  <a:pt x="76314" y="73054"/>
                </a:cubicBezTo>
                <a:cubicBezTo>
                  <a:pt x="77901" y="61412"/>
                  <a:pt x="71022" y="-1559"/>
                  <a:pt x="6996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AD5226A-9AEB-BDF9-CC2D-81E83DCB3F01}"/>
              </a:ext>
            </a:extLst>
          </p:cNvPr>
          <p:cNvSpPr/>
          <p:nvPr/>
        </p:nvSpPr>
        <p:spPr>
          <a:xfrm>
            <a:off x="6260888" y="2320581"/>
            <a:ext cx="89258" cy="353635"/>
          </a:xfrm>
          <a:custGeom>
            <a:avLst/>
            <a:gdLst>
              <a:gd name="connsiteX0" fmla="*/ 89112 w 89258"/>
              <a:gd name="connsiteY0" fmla="*/ 344 h 353635"/>
              <a:gd name="connsiteX1" fmla="*/ 28787 w 89258"/>
              <a:gd name="connsiteY1" fmla="*/ 200369 h 353635"/>
              <a:gd name="connsiteX2" fmla="*/ 3387 w 89258"/>
              <a:gd name="connsiteY2" fmla="*/ 352769 h 353635"/>
              <a:gd name="connsiteX3" fmla="*/ 9737 w 89258"/>
              <a:gd name="connsiteY3" fmla="*/ 251169 h 353635"/>
              <a:gd name="connsiteX4" fmla="*/ 89112 w 89258"/>
              <a:gd name="connsiteY4" fmla="*/ 344 h 3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58" h="353635">
                <a:moveTo>
                  <a:pt x="89112" y="344"/>
                </a:moveTo>
                <a:cubicBezTo>
                  <a:pt x="92287" y="-8123"/>
                  <a:pt x="43074" y="141632"/>
                  <a:pt x="28787" y="200369"/>
                </a:cubicBezTo>
                <a:cubicBezTo>
                  <a:pt x="14499" y="259107"/>
                  <a:pt x="6562" y="344302"/>
                  <a:pt x="3387" y="352769"/>
                </a:cubicBezTo>
                <a:cubicBezTo>
                  <a:pt x="212" y="361236"/>
                  <a:pt x="-4551" y="306202"/>
                  <a:pt x="9737" y="251169"/>
                </a:cubicBezTo>
                <a:cubicBezTo>
                  <a:pt x="24024" y="196136"/>
                  <a:pt x="85937" y="8811"/>
                  <a:pt x="89112" y="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FACA69-2CEA-F9C5-2768-950F23F65357}"/>
              </a:ext>
            </a:extLst>
          </p:cNvPr>
          <p:cNvSpPr/>
          <p:nvPr/>
        </p:nvSpPr>
        <p:spPr>
          <a:xfrm>
            <a:off x="6387819" y="2308225"/>
            <a:ext cx="10511" cy="355317"/>
          </a:xfrm>
          <a:custGeom>
            <a:avLst/>
            <a:gdLst>
              <a:gd name="connsiteX0" fmla="*/ 3456 w 10511"/>
              <a:gd name="connsiteY0" fmla="*/ 0 h 355317"/>
              <a:gd name="connsiteX1" fmla="*/ 281 w 10511"/>
              <a:gd name="connsiteY1" fmla="*/ 349250 h 355317"/>
              <a:gd name="connsiteX2" fmla="*/ 9806 w 10511"/>
              <a:gd name="connsiteY2" fmla="*/ 225425 h 355317"/>
              <a:gd name="connsiteX3" fmla="*/ 9806 w 10511"/>
              <a:gd name="connsiteY3" fmla="*/ 273050 h 355317"/>
              <a:gd name="connsiteX4" fmla="*/ 3456 w 10511"/>
              <a:gd name="connsiteY4" fmla="*/ 0 h 3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" h="355317">
                <a:moveTo>
                  <a:pt x="3456" y="0"/>
                </a:moveTo>
                <a:cubicBezTo>
                  <a:pt x="1339" y="155839"/>
                  <a:pt x="-777" y="311679"/>
                  <a:pt x="281" y="349250"/>
                </a:cubicBezTo>
                <a:cubicBezTo>
                  <a:pt x="1339" y="386821"/>
                  <a:pt x="8219" y="238125"/>
                  <a:pt x="9806" y="225425"/>
                </a:cubicBezTo>
                <a:cubicBezTo>
                  <a:pt x="11393" y="212725"/>
                  <a:pt x="9806" y="273050"/>
                  <a:pt x="9806" y="273050"/>
                </a:cubicBezTo>
                <a:lnTo>
                  <a:pt x="34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7FEFC34-122E-83BA-586A-494BC5E6BC8C}"/>
              </a:ext>
            </a:extLst>
          </p:cNvPr>
          <p:cNvSpPr/>
          <p:nvPr/>
        </p:nvSpPr>
        <p:spPr>
          <a:xfrm>
            <a:off x="5963785" y="2797171"/>
            <a:ext cx="195896" cy="230318"/>
          </a:xfrm>
          <a:custGeom>
            <a:avLst/>
            <a:gdLst>
              <a:gd name="connsiteX0" fmla="*/ 195715 w 195896"/>
              <a:gd name="connsiteY0" fmla="*/ 4 h 230318"/>
              <a:gd name="connsiteX1" fmla="*/ 100465 w 195896"/>
              <a:gd name="connsiteY1" fmla="*/ 63504 h 230318"/>
              <a:gd name="connsiteX2" fmla="*/ 24265 w 195896"/>
              <a:gd name="connsiteY2" fmla="*/ 127004 h 230318"/>
              <a:gd name="connsiteX3" fmla="*/ 14740 w 195896"/>
              <a:gd name="connsiteY3" fmla="*/ 228604 h 230318"/>
              <a:gd name="connsiteX4" fmla="*/ 14740 w 195896"/>
              <a:gd name="connsiteY4" fmla="*/ 184154 h 230318"/>
              <a:gd name="connsiteX5" fmla="*/ 8390 w 195896"/>
              <a:gd name="connsiteY5" fmla="*/ 98429 h 230318"/>
              <a:gd name="connsiteX6" fmla="*/ 5215 w 195896"/>
              <a:gd name="connsiteY6" fmla="*/ 133354 h 230318"/>
              <a:gd name="connsiteX7" fmla="*/ 84590 w 195896"/>
              <a:gd name="connsiteY7" fmla="*/ 44454 h 230318"/>
              <a:gd name="connsiteX8" fmla="*/ 75065 w 195896"/>
              <a:gd name="connsiteY8" fmla="*/ 66679 h 230318"/>
              <a:gd name="connsiteX9" fmla="*/ 195715 w 195896"/>
              <a:gd name="connsiteY9" fmla="*/ 4 h 2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896" h="230318">
                <a:moveTo>
                  <a:pt x="195715" y="4"/>
                </a:moveTo>
                <a:cubicBezTo>
                  <a:pt x="199948" y="-525"/>
                  <a:pt x="129040" y="42337"/>
                  <a:pt x="100465" y="63504"/>
                </a:cubicBezTo>
                <a:cubicBezTo>
                  <a:pt x="71890" y="84671"/>
                  <a:pt x="38552" y="99487"/>
                  <a:pt x="24265" y="127004"/>
                </a:cubicBezTo>
                <a:cubicBezTo>
                  <a:pt x="9977" y="154521"/>
                  <a:pt x="16327" y="219079"/>
                  <a:pt x="14740" y="228604"/>
                </a:cubicBezTo>
                <a:cubicBezTo>
                  <a:pt x="13152" y="238129"/>
                  <a:pt x="15798" y="205850"/>
                  <a:pt x="14740" y="184154"/>
                </a:cubicBezTo>
                <a:cubicBezTo>
                  <a:pt x="13682" y="162458"/>
                  <a:pt x="9977" y="106896"/>
                  <a:pt x="8390" y="98429"/>
                </a:cubicBezTo>
                <a:cubicBezTo>
                  <a:pt x="6803" y="89962"/>
                  <a:pt x="-7485" y="142350"/>
                  <a:pt x="5215" y="133354"/>
                </a:cubicBezTo>
                <a:cubicBezTo>
                  <a:pt x="17915" y="124358"/>
                  <a:pt x="72948" y="55567"/>
                  <a:pt x="84590" y="44454"/>
                </a:cubicBezTo>
                <a:cubicBezTo>
                  <a:pt x="96232" y="33342"/>
                  <a:pt x="57603" y="73029"/>
                  <a:pt x="75065" y="66679"/>
                </a:cubicBezTo>
                <a:cubicBezTo>
                  <a:pt x="92527" y="60329"/>
                  <a:pt x="191482" y="533"/>
                  <a:pt x="1957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7DD76DB-9758-7EB8-AA03-415B6CEEACB4}"/>
              </a:ext>
            </a:extLst>
          </p:cNvPr>
          <p:cNvSpPr/>
          <p:nvPr/>
        </p:nvSpPr>
        <p:spPr>
          <a:xfrm>
            <a:off x="6196766" y="2746355"/>
            <a:ext cx="35766" cy="174715"/>
          </a:xfrm>
          <a:custGeom>
            <a:avLst/>
            <a:gdLst>
              <a:gd name="connsiteX0" fmla="*/ 35759 w 35766"/>
              <a:gd name="connsiteY0" fmla="*/ 20 h 174715"/>
              <a:gd name="connsiteX1" fmla="*/ 834 w 35766"/>
              <a:gd name="connsiteY1" fmla="*/ 117495 h 174715"/>
              <a:gd name="connsiteX2" fmla="*/ 10359 w 35766"/>
              <a:gd name="connsiteY2" fmla="*/ 174645 h 174715"/>
              <a:gd name="connsiteX3" fmla="*/ 4009 w 35766"/>
              <a:gd name="connsiteY3" fmla="*/ 127020 h 174715"/>
              <a:gd name="connsiteX4" fmla="*/ 35759 w 35766"/>
              <a:gd name="connsiteY4" fmla="*/ 20 h 1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6" h="174715">
                <a:moveTo>
                  <a:pt x="35759" y="20"/>
                </a:moveTo>
                <a:cubicBezTo>
                  <a:pt x="35230" y="-1567"/>
                  <a:pt x="5067" y="88391"/>
                  <a:pt x="834" y="117495"/>
                </a:cubicBezTo>
                <a:cubicBezTo>
                  <a:pt x="-3399" y="146599"/>
                  <a:pt x="9830" y="173058"/>
                  <a:pt x="10359" y="174645"/>
                </a:cubicBezTo>
                <a:cubicBezTo>
                  <a:pt x="10888" y="176232"/>
                  <a:pt x="-224" y="150832"/>
                  <a:pt x="4009" y="127020"/>
                </a:cubicBezTo>
                <a:cubicBezTo>
                  <a:pt x="8242" y="103208"/>
                  <a:pt x="36288" y="1607"/>
                  <a:pt x="3575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ADD69BE-C673-92D9-C22F-2C08260606C9}"/>
              </a:ext>
            </a:extLst>
          </p:cNvPr>
          <p:cNvSpPr/>
          <p:nvPr/>
        </p:nvSpPr>
        <p:spPr>
          <a:xfrm>
            <a:off x="6279540" y="2619354"/>
            <a:ext cx="41917" cy="203309"/>
          </a:xfrm>
          <a:custGeom>
            <a:avLst/>
            <a:gdLst>
              <a:gd name="connsiteX0" fmla="*/ 41885 w 41917"/>
              <a:gd name="connsiteY0" fmla="*/ 21 h 203309"/>
              <a:gd name="connsiteX1" fmla="*/ 6960 w 41917"/>
              <a:gd name="connsiteY1" fmla="*/ 117496 h 203309"/>
              <a:gd name="connsiteX2" fmla="*/ 6960 w 41917"/>
              <a:gd name="connsiteY2" fmla="*/ 203221 h 203309"/>
              <a:gd name="connsiteX3" fmla="*/ 3785 w 41917"/>
              <a:gd name="connsiteY3" fmla="*/ 133371 h 203309"/>
              <a:gd name="connsiteX4" fmla="*/ 610 w 41917"/>
              <a:gd name="connsiteY4" fmla="*/ 111146 h 203309"/>
              <a:gd name="connsiteX5" fmla="*/ 610 w 41917"/>
              <a:gd name="connsiteY5" fmla="*/ 196871 h 203309"/>
              <a:gd name="connsiteX6" fmla="*/ 6960 w 41917"/>
              <a:gd name="connsiteY6" fmla="*/ 149246 h 203309"/>
              <a:gd name="connsiteX7" fmla="*/ 13310 w 41917"/>
              <a:gd name="connsiteY7" fmla="*/ 127021 h 203309"/>
              <a:gd name="connsiteX8" fmla="*/ 41885 w 41917"/>
              <a:gd name="connsiteY8" fmla="*/ 21 h 2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7" h="203309">
                <a:moveTo>
                  <a:pt x="41885" y="21"/>
                </a:moveTo>
                <a:cubicBezTo>
                  <a:pt x="40827" y="-1567"/>
                  <a:pt x="12781" y="83629"/>
                  <a:pt x="6960" y="117496"/>
                </a:cubicBezTo>
                <a:cubicBezTo>
                  <a:pt x="1139" y="151363"/>
                  <a:pt x="7489" y="200575"/>
                  <a:pt x="6960" y="203221"/>
                </a:cubicBezTo>
                <a:cubicBezTo>
                  <a:pt x="6431" y="205867"/>
                  <a:pt x="4843" y="148717"/>
                  <a:pt x="3785" y="133371"/>
                </a:cubicBezTo>
                <a:cubicBezTo>
                  <a:pt x="2727" y="118025"/>
                  <a:pt x="1139" y="100563"/>
                  <a:pt x="610" y="111146"/>
                </a:cubicBezTo>
                <a:cubicBezTo>
                  <a:pt x="81" y="121729"/>
                  <a:pt x="-448" y="190521"/>
                  <a:pt x="610" y="196871"/>
                </a:cubicBezTo>
                <a:cubicBezTo>
                  <a:pt x="1668" y="203221"/>
                  <a:pt x="4843" y="160888"/>
                  <a:pt x="6960" y="149246"/>
                </a:cubicBezTo>
                <a:cubicBezTo>
                  <a:pt x="9077" y="137604"/>
                  <a:pt x="9077" y="147129"/>
                  <a:pt x="13310" y="127021"/>
                </a:cubicBezTo>
                <a:cubicBezTo>
                  <a:pt x="17543" y="106913"/>
                  <a:pt x="42943" y="1609"/>
                  <a:pt x="4188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AA90282-8788-1AE6-2718-9E6EFDD50AEE}"/>
              </a:ext>
            </a:extLst>
          </p:cNvPr>
          <p:cNvSpPr/>
          <p:nvPr/>
        </p:nvSpPr>
        <p:spPr>
          <a:xfrm>
            <a:off x="6009980" y="2911353"/>
            <a:ext cx="203500" cy="98643"/>
          </a:xfrm>
          <a:custGeom>
            <a:avLst/>
            <a:gdLst>
              <a:gd name="connsiteX0" fmla="*/ 203495 w 203500"/>
              <a:gd name="connsiteY0" fmla="*/ 122 h 98643"/>
              <a:gd name="connsiteX1" fmla="*/ 22520 w 203500"/>
              <a:gd name="connsiteY1" fmla="*/ 50922 h 98643"/>
              <a:gd name="connsiteX2" fmla="*/ 3470 w 203500"/>
              <a:gd name="connsiteY2" fmla="*/ 98547 h 98643"/>
              <a:gd name="connsiteX3" fmla="*/ 28870 w 203500"/>
              <a:gd name="connsiteY3" fmla="*/ 38222 h 98643"/>
              <a:gd name="connsiteX4" fmla="*/ 203495 w 203500"/>
              <a:gd name="connsiteY4" fmla="*/ 122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00" h="98643">
                <a:moveTo>
                  <a:pt x="203495" y="122"/>
                </a:moveTo>
                <a:cubicBezTo>
                  <a:pt x="202437" y="2239"/>
                  <a:pt x="55858" y="34518"/>
                  <a:pt x="22520" y="50922"/>
                </a:cubicBezTo>
                <a:cubicBezTo>
                  <a:pt x="-10818" y="67326"/>
                  <a:pt x="2412" y="100664"/>
                  <a:pt x="3470" y="98547"/>
                </a:cubicBezTo>
                <a:cubicBezTo>
                  <a:pt x="4528" y="96430"/>
                  <a:pt x="2412" y="52509"/>
                  <a:pt x="28870" y="38222"/>
                </a:cubicBezTo>
                <a:cubicBezTo>
                  <a:pt x="55328" y="23935"/>
                  <a:pt x="204553" y="-1995"/>
                  <a:pt x="20349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725D50E-ABCC-2C12-AF9D-C81E3326A777}"/>
              </a:ext>
            </a:extLst>
          </p:cNvPr>
          <p:cNvSpPr/>
          <p:nvPr/>
        </p:nvSpPr>
        <p:spPr>
          <a:xfrm>
            <a:off x="6261100" y="2978102"/>
            <a:ext cx="98428" cy="130223"/>
          </a:xfrm>
          <a:custGeom>
            <a:avLst/>
            <a:gdLst>
              <a:gd name="connsiteX0" fmla="*/ 98425 w 98428"/>
              <a:gd name="connsiteY0" fmla="*/ 48 h 130223"/>
              <a:gd name="connsiteX1" fmla="*/ 22225 w 98428"/>
              <a:gd name="connsiteY1" fmla="*/ 63548 h 130223"/>
              <a:gd name="connsiteX2" fmla="*/ 0 w 98428"/>
              <a:gd name="connsiteY2" fmla="*/ 130223 h 130223"/>
              <a:gd name="connsiteX3" fmla="*/ 25400 w 98428"/>
              <a:gd name="connsiteY3" fmla="*/ 54023 h 130223"/>
              <a:gd name="connsiteX4" fmla="*/ 98425 w 98428"/>
              <a:gd name="connsiteY4" fmla="*/ 48 h 1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8" h="130223">
                <a:moveTo>
                  <a:pt x="98425" y="48"/>
                </a:moveTo>
                <a:cubicBezTo>
                  <a:pt x="97896" y="1635"/>
                  <a:pt x="38629" y="41852"/>
                  <a:pt x="22225" y="63548"/>
                </a:cubicBezTo>
                <a:cubicBezTo>
                  <a:pt x="5821" y="85244"/>
                  <a:pt x="0" y="130223"/>
                  <a:pt x="0" y="130223"/>
                </a:cubicBezTo>
                <a:cubicBezTo>
                  <a:pt x="529" y="128636"/>
                  <a:pt x="12171" y="71486"/>
                  <a:pt x="25400" y="54023"/>
                </a:cubicBezTo>
                <a:cubicBezTo>
                  <a:pt x="38629" y="36561"/>
                  <a:pt x="98954" y="-1539"/>
                  <a:pt x="9842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36F707-FD9F-43DB-D9CC-0F8B066815EC}"/>
              </a:ext>
            </a:extLst>
          </p:cNvPr>
          <p:cNvSpPr/>
          <p:nvPr/>
        </p:nvSpPr>
        <p:spPr>
          <a:xfrm>
            <a:off x="6270986" y="3063358"/>
            <a:ext cx="130346" cy="87659"/>
          </a:xfrm>
          <a:custGeom>
            <a:avLst/>
            <a:gdLst>
              <a:gd name="connsiteX0" fmla="*/ 129814 w 130346"/>
              <a:gd name="connsiteY0" fmla="*/ 517 h 87659"/>
              <a:gd name="connsiteX1" fmla="*/ 2814 w 130346"/>
              <a:gd name="connsiteY1" fmla="*/ 86242 h 87659"/>
              <a:gd name="connsiteX2" fmla="*/ 47264 w 130346"/>
              <a:gd name="connsiteY2" fmla="*/ 51317 h 87659"/>
              <a:gd name="connsiteX3" fmla="*/ 129814 w 130346"/>
              <a:gd name="connsiteY3" fmla="*/ 517 h 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46" h="87659">
                <a:moveTo>
                  <a:pt x="129814" y="517"/>
                </a:moveTo>
                <a:cubicBezTo>
                  <a:pt x="122406" y="6338"/>
                  <a:pt x="16572" y="77775"/>
                  <a:pt x="2814" y="86242"/>
                </a:cubicBezTo>
                <a:cubicBezTo>
                  <a:pt x="-10944" y="94709"/>
                  <a:pt x="29272" y="62959"/>
                  <a:pt x="47264" y="51317"/>
                </a:cubicBezTo>
                <a:cubicBezTo>
                  <a:pt x="65256" y="39675"/>
                  <a:pt x="137222" y="-5304"/>
                  <a:pt x="12981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1B2A89-00D9-625D-A1D9-9C23EFA8B7A9}"/>
              </a:ext>
            </a:extLst>
          </p:cNvPr>
          <p:cNvSpPr/>
          <p:nvPr/>
        </p:nvSpPr>
        <p:spPr>
          <a:xfrm>
            <a:off x="6407020" y="3000275"/>
            <a:ext cx="94825" cy="177935"/>
          </a:xfrm>
          <a:custGeom>
            <a:avLst/>
            <a:gdLst>
              <a:gd name="connsiteX0" fmla="*/ 92205 w 94825"/>
              <a:gd name="connsiteY0" fmla="*/ 100 h 177935"/>
              <a:gd name="connsiteX1" fmla="*/ 85855 w 94825"/>
              <a:gd name="connsiteY1" fmla="*/ 101700 h 177935"/>
              <a:gd name="connsiteX2" fmla="*/ 130 w 94825"/>
              <a:gd name="connsiteY2" fmla="*/ 177900 h 177935"/>
              <a:gd name="connsiteX3" fmla="*/ 66805 w 94825"/>
              <a:gd name="connsiteY3" fmla="*/ 111225 h 177935"/>
              <a:gd name="connsiteX4" fmla="*/ 85855 w 94825"/>
              <a:gd name="connsiteY4" fmla="*/ 82650 h 177935"/>
              <a:gd name="connsiteX5" fmla="*/ 92205 w 94825"/>
              <a:gd name="connsiteY5" fmla="*/ 100 h 17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5" h="177935">
                <a:moveTo>
                  <a:pt x="92205" y="100"/>
                </a:moveTo>
                <a:cubicBezTo>
                  <a:pt x="92205" y="3275"/>
                  <a:pt x="101201" y="72067"/>
                  <a:pt x="85855" y="101700"/>
                </a:cubicBezTo>
                <a:cubicBezTo>
                  <a:pt x="70509" y="131333"/>
                  <a:pt x="3305" y="176313"/>
                  <a:pt x="130" y="177900"/>
                </a:cubicBezTo>
                <a:cubicBezTo>
                  <a:pt x="-3045" y="179487"/>
                  <a:pt x="52517" y="127100"/>
                  <a:pt x="66805" y="111225"/>
                </a:cubicBezTo>
                <a:cubicBezTo>
                  <a:pt x="81092" y="95350"/>
                  <a:pt x="83209" y="95350"/>
                  <a:pt x="85855" y="82650"/>
                </a:cubicBezTo>
                <a:cubicBezTo>
                  <a:pt x="88501" y="69950"/>
                  <a:pt x="92205" y="-3075"/>
                  <a:pt x="9220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249D20D-7129-F1CC-7B70-A9051DF9C2CA}"/>
              </a:ext>
            </a:extLst>
          </p:cNvPr>
          <p:cNvSpPr/>
          <p:nvPr/>
        </p:nvSpPr>
        <p:spPr>
          <a:xfrm>
            <a:off x="6083262" y="2978017"/>
            <a:ext cx="158792" cy="35085"/>
          </a:xfrm>
          <a:custGeom>
            <a:avLst/>
            <a:gdLst>
              <a:gd name="connsiteX0" fmla="*/ 38 w 158792"/>
              <a:gd name="connsiteY0" fmla="*/ 22358 h 35085"/>
              <a:gd name="connsiteX1" fmla="*/ 114338 w 158792"/>
              <a:gd name="connsiteY1" fmla="*/ 133 h 35085"/>
              <a:gd name="connsiteX2" fmla="*/ 158788 w 158792"/>
              <a:gd name="connsiteY2" fmla="*/ 35058 h 35085"/>
              <a:gd name="connsiteX3" fmla="*/ 117513 w 158792"/>
              <a:gd name="connsiteY3" fmla="*/ 6483 h 35085"/>
              <a:gd name="connsiteX4" fmla="*/ 101638 w 158792"/>
              <a:gd name="connsiteY4" fmla="*/ 3308 h 35085"/>
              <a:gd name="connsiteX5" fmla="*/ 38 w 158792"/>
              <a:gd name="connsiteY5" fmla="*/ 22358 h 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92" h="35085">
                <a:moveTo>
                  <a:pt x="38" y="22358"/>
                </a:moveTo>
                <a:cubicBezTo>
                  <a:pt x="2155" y="21829"/>
                  <a:pt x="87880" y="-1984"/>
                  <a:pt x="114338" y="133"/>
                </a:cubicBezTo>
                <a:cubicBezTo>
                  <a:pt x="140796" y="2250"/>
                  <a:pt x="158259" y="34000"/>
                  <a:pt x="158788" y="35058"/>
                </a:cubicBezTo>
                <a:cubicBezTo>
                  <a:pt x="159317" y="36116"/>
                  <a:pt x="117513" y="6483"/>
                  <a:pt x="117513" y="6483"/>
                </a:cubicBezTo>
                <a:cubicBezTo>
                  <a:pt x="107988" y="1191"/>
                  <a:pt x="120159" y="662"/>
                  <a:pt x="101638" y="3308"/>
                </a:cubicBezTo>
                <a:cubicBezTo>
                  <a:pt x="83117" y="5954"/>
                  <a:pt x="-2079" y="22887"/>
                  <a:pt x="38" y="2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F9A28A9-527B-F7F8-FB00-09123E96F994}"/>
              </a:ext>
            </a:extLst>
          </p:cNvPr>
          <p:cNvSpPr/>
          <p:nvPr/>
        </p:nvSpPr>
        <p:spPr>
          <a:xfrm>
            <a:off x="6355621" y="3082921"/>
            <a:ext cx="92949" cy="60553"/>
          </a:xfrm>
          <a:custGeom>
            <a:avLst/>
            <a:gdLst>
              <a:gd name="connsiteX0" fmla="*/ 92804 w 92949"/>
              <a:gd name="connsiteY0" fmla="*/ 4 h 60553"/>
              <a:gd name="connsiteX1" fmla="*/ 729 w 92949"/>
              <a:gd name="connsiteY1" fmla="*/ 57154 h 60553"/>
              <a:gd name="connsiteX2" fmla="*/ 48354 w 92949"/>
              <a:gd name="connsiteY2" fmla="*/ 53979 h 60553"/>
              <a:gd name="connsiteX3" fmla="*/ 22954 w 92949"/>
              <a:gd name="connsiteY3" fmla="*/ 53979 h 60553"/>
              <a:gd name="connsiteX4" fmla="*/ 92804 w 92949"/>
              <a:gd name="connsiteY4" fmla="*/ 4 h 6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49" h="60553">
                <a:moveTo>
                  <a:pt x="92804" y="4"/>
                </a:moveTo>
                <a:cubicBezTo>
                  <a:pt x="89100" y="533"/>
                  <a:pt x="8137" y="48158"/>
                  <a:pt x="729" y="57154"/>
                </a:cubicBezTo>
                <a:cubicBezTo>
                  <a:pt x="-6679" y="66150"/>
                  <a:pt x="44650" y="54508"/>
                  <a:pt x="48354" y="53979"/>
                </a:cubicBezTo>
                <a:cubicBezTo>
                  <a:pt x="52058" y="53450"/>
                  <a:pt x="17662" y="58742"/>
                  <a:pt x="22954" y="53979"/>
                </a:cubicBezTo>
                <a:cubicBezTo>
                  <a:pt x="28246" y="49217"/>
                  <a:pt x="96508" y="-525"/>
                  <a:pt x="928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CCB96B2-AAAB-5750-14FB-4B4F58776EA5}"/>
              </a:ext>
            </a:extLst>
          </p:cNvPr>
          <p:cNvSpPr/>
          <p:nvPr/>
        </p:nvSpPr>
        <p:spPr>
          <a:xfrm>
            <a:off x="6171170" y="3162300"/>
            <a:ext cx="51851" cy="127000"/>
          </a:xfrm>
          <a:custGeom>
            <a:avLst/>
            <a:gdLst>
              <a:gd name="connsiteX0" fmla="*/ 51830 w 51851"/>
              <a:gd name="connsiteY0" fmla="*/ 0 h 127000"/>
              <a:gd name="connsiteX1" fmla="*/ 7380 w 51851"/>
              <a:gd name="connsiteY1" fmla="*/ 85725 h 127000"/>
              <a:gd name="connsiteX2" fmla="*/ 10555 w 51851"/>
              <a:gd name="connsiteY2" fmla="*/ 127000 h 127000"/>
              <a:gd name="connsiteX3" fmla="*/ 1030 w 51851"/>
              <a:gd name="connsiteY3" fmla="*/ 85725 h 127000"/>
              <a:gd name="connsiteX4" fmla="*/ 51830 w 51851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1" h="127000">
                <a:moveTo>
                  <a:pt x="51830" y="0"/>
                </a:moveTo>
                <a:cubicBezTo>
                  <a:pt x="52888" y="0"/>
                  <a:pt x="14259" y="64559"/>
                  <a:pt x="7380" y="85725"/>
                </a:cubicBezTo>
                <a:cubicBezTo>
                  <a:pt x="501" y="106891"/>
                  <a:pt x="11613" y="127000"/>
                  <a:pt x="10555" y="127000"/>
                </a:cubicBezTo>
                <a:cubicBezTo>
                  <a:pt x="9497" y="127000"/>
                  <a:pt x="-3732" y="102658"/>
                  <a:pt x="1030" y="85725"/>
                </a:cubicBezTo>
                <a:cubicBezTo>
                  <a:pt x="5792" y="68792"/>
                  <a:pt x="50772" y="0"/>
                  <a:pt x="518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ED52F87-6664-8839-AA68-484730F54A57}"/>
              </a:ext>
            </a:extLst>
          </p:cNvPr>
          <p:cNvSpPr/>
          <p:nvPr/>
        </p:nvSpPr>
        <p:spPr>
          <a:xfrm>
            <a:off x="6229092" y="3178043"/>
            <a:ext cx="54478" cy="140637"/>
          </a:xfrm>
          <a:custGeom>
            <a:avLst/>
            <a:gdLst>
              <a:gd name="connsiteX0" fmla="*/ 47883 w 54478"/>
              <a:gd name="connsiteY0" fmla="*/ 132 h 140637"/>
              <a:gd name="connsiteX1" fmla="*/ 32008 w 54478"/>
              <a:gd name="connsiteY1" fmla="*/ 111257 h 140637"/>
              <a:gd name="connsiteX2" fmla="*/ 258 w 54478"/>
              <a:gd name="connsiteY2" fmla="*/ 139832 h 140637"/>
              <a:gd name="connsiteX3" fmla="*/ 51058 w 54478"/>
              <a:gd name="connsiteY3" fmla="*/ 89032 h 140637"/>
              <a:gd name="connsiteX4" fmla="*/ 47883 w 54478"/>
              <a:gd name="connsiteY4" fmla="*/ 132 h 1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8" h="140637">
                <a:moveTo>
                  <a:pt x="47883" y="132"/>
                </a:moveTo>
                <a:cubicBezTo>
                  <a:pt x="44708" y="3836"/>
                  <a:pt x="39945" y="87974"/>
                  <a:pt x="32008" y="111257"/>
                </a:cubicBezTo>
                <a:cubicBezTo>
                  <a:pt x="24070" y="134540"/>
                  <a:pt x="-2917" y="143536"/>
                  <a:pt x="258" y="139832"/>
                </a:cubicBezTo>
                <a:cubicBezTo>
                  <a:pt x="3433" y="136128"/>
                  <a:pt x="43121" y="106494"/>
                  <a:pt x="51058" y="89032"/>
                </a:cubicBezTo>
                <a:cubicBezTo>
                  <a:pt x="58995" y="71570"/>
                  <a:pt x="51058" y="-3572"/>
                  <a:pt x="4788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A154005-D152-B818-3686-CA8AB8C9D661}"/>
              </a:ext>
            </a:extLst>
          </p:cNvPr>
          <p:cNvSpPr/>
          <p:nvPr/>
        </p:nvSpPr>
        <p:spPr>
          <a:xfrm>
            <a:off x="5721144" y="3298018"/>
            <a:ext cx="489239" cy="54844"/>
          </a:xfrm>
          <a:custGeom>
            <a:avLst/>
            <a:gdLst>
              <a:gd name="connsiteX0" fmla="*/ 206 w 489239"/>
              <a:gd name="connsiteY0" fmla="*/ 32557 h 54844"/>
              <a:gd name="connsiteX1" fmla="*/ 358981 w 489239"/>
              <a:gd name="connsiteY1" fmla="*/ 7157 h 54844"/>
              <a:gd name="connsiteX2" fmla="*/ 308181 w 489239"/>
              <a:gd name="connsiteY2" fmla="*/ 16682 h 54844"/>
              <a:gd name="connsiteX3" fmla="*/ 393906 w 489239"/>
              <a:gd name="connsiteY3" fmla="*/ 10332 h 54844"/>
              <a:gd name="connsiteX4" fmla="*/ 489156 w 489239"/>
              <a:gd name="connsiteY4" fmla="*/ 54782 h 54844"/>
              <a:gd name="connsiteX5" fmla="*/ 409781 w 489239"/>
              <a:gd name="connsiteY5" fmla="*/ 19857 h 54844"/>
              <a:gd name="connsiteX6" fmla="*/ 362156 w 489239"/>
              <a:gd name="connsiteY6" fmla="*/ 10332 h 54844"/>
              <a:gd name="connsiteX7" fmla="*/ 308181 w 489239"/>
              <a:gd name="connsiteY7" fmla="*/ 807 h 54844"/>
              <a:gd name="connsiteX8" fmla="*/ 206 w 489239"/>
              <a:gd name="connsiteY8" fmla="*/ 32557 h 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239" h="54844">
                <a:moveTo>
                  <a:pt x="206" y="32557"/>
                </a:moveTo>
                <a:cubicBezTo>
                  <a:pt x="8673" y="33615"/>
                  <a:pt x="307652" y="9803"/>
                  <a:pt x="358981" y="7157"/>
                </a:cubicBezTo>
                <a:cubicBezTo>
                  <a:pt x="410310" y="4511"/>
                  <a:pt x="302360" y="16153"/>
                  <a:pt x="308181" y="16682"/>
                </a:cubicBezTo>
                <a:cubicBezTo>
                  <a:pt x="314002" y="17211"/>
                  <a:pt x="363744" y="3982"/>
                  <a:pt x="393906" y="10332"/>
                </a:cubicBezTo>
                <a:cubicBezTo>
                  <a:pt x="424068" y="16682"/>
                  <a:pt x="486510" y="53195"/>
                  <a:pt x="489156" y="54782"/>
                </a:cubicBezTo>
                <a:cubicBezTo>
                  <a:pt x="491802" y="56370"/>
                  <a:pt x="430948" y="27265"/>
                  <a:pt x="409781" y="19857"/>
                </a:cubicBezTo>
                <a:cubicBezTo>
                  <a:pt x="388614" y="12449"/>
                  <a:pt x="379089" y="13507"/>
                  <a:pt x="362156" y="10332"/>
                </a:cubicBezTo>
                <a:cubicBezTo>
                  <a:pt x="345223" y="7157"/>
                  <a:pt x="370093" y="-2897"/>
                  <a:pt x="308181" y="807"/>
                </a:cubicBezTo>
                <a:cubicBezTo>
                  <a:pt x="246269" y="4511"/>
                  <a:pt x="-8261" y="31499"/>
                  <a:pt x="206" y="3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295AAC-182E-5792-9A4D-FF369A770765}"/>
              </a:ext>
            </a:extLst>
          </p:cNvPr>
          <p:cNvSpPr/>
          <p:nvPr/>
        </p:nvSpPr>
        <p:spPr>
          <a:xfrm>
            <a:off x="6226161" y="3348283"/>
            <a:ext cx="200598" cy="118117"/>
          </a:xfrm>
          <a:custGeom>
            <a:avLst/>
            <a:gdLst>
              <a:gd name="connsiteX0" fmla="*/ 14 w 200598"/>
              <a:gd name="connsiteY0" fmla="*/ 1342 h 118117"/>
              <a:gd name="connsiteX1" fmla="*/ 88914 w 200598"/>
              <a:gd name="connsiteY1" fmla="*/ 17217 h 118117"/>
              <a:gd name="connsiteX2" fmla="*/ 196864 w 200598"/>
              <a:gd name="connsiteY2" fmla="*/ 115642 h 118117"/>
              <a:gd name="connsiteX3" fmla="*/ 168289 w 200598"/>
              <a:gd name="connsiteY3" fmla="*/ 83892 h 118117"/>
              <a:gd name="connsiteX4" fmla="*/ 95264 w 200598"/>
              <a:gd name="connsiteY4" fmla="*/ 33092 h 118117"/>
              <a:gd name="connsiteX5" fmla="*/ 14 w 200598"/>
              <a:gd name="connsiteY5" fmla="*/ 1342 h 1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98" h="118117">
                <a:moveTo>
                  <a:pt x="14" y="1342"/>
                </a:moveTo>
                <a:cubicBezTo>
                  <a:pt x="-1044" y="-1304"/>
                  <a:pt x="56106" y="-1833"/>
                  <a:pt x="88914" y="17217"/>
                </a:cubicBezTo>
                <a:cubicBezTo>
                  <a:pt x="121722" y="36267"/>
                  <a:pt x="183635" y="104530"/>
                  <a:pt x="196864" y="115642"/>
                </a:cubicBezTo>
                <a:cubicBezTo>
                  <a:pt x="210093" y="126754"/>
                  <a:pt x="185222" y="97650"/>
                  <a:pt x="168289" y="83892"/>
                </a:cubicBezTo>
                <a:cubicBezTo>
                  <a:pt x="151356" y="70134"/>
                  <a:pt x="119076" y="46850"/>
                  <a:pt x="95264" y="33092"/>
                </a:cubicBezTo>
                <a:cubicBezTo>
                  <a:pt x="71452" y="19334"/>
                  <a:pt x="1072" y="3988"/>
                  <a:pt x="14" y="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24ADDB0-4FC2-A8EC-7714-1F476F04DC60}"/>
              </a:ext>
            </a:extLst>
          </p:cNvPr>
          <p:cNvSpPr/>
          <p:nvPr/>
        </p:nvSpPr>
        <p:spPr>
          <a:xfrm>
            <a:off x="5768975" y="3346450"/>
            <a:ext cx="387919" cy="41452"/>
          </a:xfrm>
          <a:custGeom>
            <a:avLst/>
            <a:gdLst>
              <a:gd name="connsiteX0" fmla="*/ 0 w 387919"/>
              <a:gd name="connsiteY0" fmla="*/ 0 h 41452"/>
              <a:gd name="connsiteX1" fmla="*/ 247650 w 387919"/>
              <a:gd name="connsiteY1" fmla="*/ 9525 h 41452"/>
              <a:gd name="connsiteX2" fmla="*/ 387350 w 387919"/>
              <a:gd name="connsiteY2" fmla="*/ 41275 h 41452"/>
              <a:gd name="connsiteX3" fmla="*/ 295275 w 387919"/>
              <a:gd name="connsiteY3" fmla="*/ 22225 h 41452"/>
              <a:gd name="connsiteX4" fmla="*/ 250825 w 387919"/>
              <a:gd name="connsiteY4" fmla="*/ 19050 h 41452"/>
              <a:gd name="connsiteX5" fmla="*/ 0 w 387919"/>
              <a:gd name="connsiteY5" fmla="*/ 0 h 4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19" h="41452">
                <a:moveTo>
                  <a:pt x="0" y="0"/>
                </a:moveTo>
                <a:cubicBezTo>
                  <a:pt x="91546" y="1323"/>
                  <a:pt x="183092" y="2646"/>
                  <a:pt x="247650" y="9525"/>
                </a:cubicBezTo>
                <a:cubicBezTo>
                  <a:pt x="312208" y="16404"/>
                  <a:pt x="379413" y="39158"/>
                  <a:pt x="387350" y="41275"/>
                </a:cubicBezTo>
                <a:cubicBezTo>
                  <a:pt x="395287" y="43392"/>
                  <a:pt x="318029" y="25929"/>
                  <a:pt x="295275" y="22225"/>
                </a:cubicBezTo>
                <a:cubicBezTo>
                  <a:pt x="272521" y="18521"/>
                  <a:pt x="250825" y="19050"/>
                  <a:pt x="250825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744DE0F-36B7-46A3-856D-5B87796FD477}"/>
              </a:ext>
            </a:extLst>
          </p:cNvPr>
          <p:cNvSpPr/>
          <p:nvPr/>
        </p:nvSpPr>
        <p:spPr>
          <a:xfrm>
            <a:off x="5927317" y="3387625"/>
            <a:ext cx="253748" cy="57280"/>
          </a:xfrm>
          <a:custGeom>
            <a:avLst/>
            <a:gdLst>
              <a:gd name="connsiteX0" fmla="*/ 408 w 253748"/>
              <a:gd name="connsiteY0" fmla="*/ 100 h 57280"/>
              <a:gd name="connsiteX1" fmla="*/ 159158 w 253748"/>
              <a:gd name="connsiteY1" fmla="*/ 15975 h 57280"/>
              <a:gd name="connsiteX2" fmla="*/ 251233 w 253748"/>
              <a:gd name="connsiteY2" fmla="*/ 57250 h 57280"/>
              <a:gd name="connsiteX3" fmla="*/ 209958 w 253748"/>
              <a:gd name="connsiteY3" fmla="*/ 22325 h 57280"/>
              <a:gd name="connsiteX4" fmla="*/ 408 w 253748"/>
              <a:gd name="connsiteY4" fmla="*/ 100 h 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748" h="57280">
                <a:moveTo>
                  <a:pt x="408" y="100"/>
                </a:moveTo>
                <a:cubicBezTo>
                  <a:pt x="-8059" y="-958"/>
                  <a:pt x="117354" y="6450"/>
                  <a:pt x="159158" y="15975"/>
                </a:cubicBezTo>
                <a:cubicBezTo>
                  <a:pt x="200962" y="25500"/>
                  <a:pt x="242766" y="56192"/>
                  <a:pt x="251233" y="57250"/>
                </a:cubicBezTo>
                <a:cubicBezTo>
                  <a:pt x="259700" y="58308"/>
                  <a:pt x="247000" y="31321"/>
                  <a:pt x="209958" y="22325"/>
                </a:cubicBezTo>
                <a:cubicBezTo>
                  <a:pt x="172916" y="13329"/>
                  <a:pt x="8875" y="1158"/>
                  <a:pt x="40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04C29D2-43F9-EDC6-F40B-8F5160DF5CC4}"/>
              </a:ext>
            </a:extLst>
          </p:cNvPr>
          <p:cNvSpPr/>
          <p:nvPr/>
        </p:nvSpPr>
        <p:spPr>
          <a:xfrm>
            <a:off x="6165229" y="3396322"/>
            <a:ext cx="245112" cy="80508"/>
          </a:xfrm>
          <a:custGeom>
            <a:avLst/>
            <a:gdLst>
              <a:gd name="connsiteX0" fmla="*/ 621 w 245112"/>
              <a:gd name="connsiteY0" fmla="*/ 928 h 80508"/>
              <a:gd name="connsiteX1" fmla="*/ 146671 w 245112"/>
              <a:gd name="connsiteY1" fmla="*/ 42203 h 80508"/>
              <a:gd name="connsiteX2" fmla="*/ 178421 w 245112"/>
              <a:gd name="connsiteY2" fmla="*/ 67603 h 80508"/>
              <a:gd name="connsiteX3" fmla="*/ 245096 w 245112"/>
              <a:gd name="connsiteY3" fmla="*/ 80303 h 80508"/>
              <a:gd name="connsiteX4" fmla="*/ 172071 w 245112"/>
              <a:gd name="connsiteY4" fmla="*/ 58078 h 80508"/>
              <a:gd name="connsiteX5" fmla="*/ 95871 w 245112"/>
              <a:gd name="connsiteY5" fmla="*/ 16803 h 80508"/>
              <a:gd name="connsiteX6" fmla="*/ 621 w 245112"/>
              <a:gd name="connsiteY6" fmla="*/ 928 h 8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12" h="80508">
                <a:moveTo>
                  <a:pt x="621" y="928"/>
                </a:moveTo>
                <a:cubicBezTo>
                  <a:pt x="9088" y="5161"/>
                  <a:pt x="117038" y="31091"/>
                  <a:pt x="146671" y="42203"/>
                </a:cubicBezTo>
                <a:cubicBezTo>
                  <a:pt x="176304" y="53315"/>
                  <a:pt x="162017" y="61253"/>
                  <a:pt x="178421" y="67603"/>
                </a:cubicBezTo>
                <a:cubicBezTo>
                  <a:pt x="194825" y="73953"/>
                  <a:pt x="246154" y="81891"/>
                  <a:pt x="245096" y="80303"/>
                </a:cubicBezTo>
                <a:cubicBezTo>
                  <a:pt x="244038" y="78715"/>
                  <a:pt x="196942" y="68661"/>
                  <a:pt x="172071" y="58078"/>
                </a:cubicBezTo>
                <a:cubicBezTo>
                  <a:pt x="147200" y="47495"/>
                  <a:pt x="119154" y="25799"/>
                  <a:pt x="95871" y="16803"/>
                </a:cubicBezTo>
                <a:cubicBezTo>
                  <a:pt x="72588" y="7807"/>
                  <a:pt x="-7846" y="-3305"/>
                  <a:pt x="621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434FB98-8FED-B2B8-898D-BB54D3885C34}"/>
              </a:ext>
            </a:extLst>
          </p:cNvPr>
          <p:cNvSpPr/>
          <p:nvPr/>
        </p:nvSpPr>
        <p:spPr>
          <a:xfrm>
            <a:off x="5725324" y="3342745"/>
            <a:ext cx="412065" cy="170319"/>
          </a:xfrm>
          <a:custGeom>
            <a:avLst/>
            <a:gdLst>
              <a:gd name="connsiteX0" fmla="*/ 2376 w 412065"/>
              <a:gd name="connsiteY0" fmla="*/ 530 h 170319"/>
              <a:gd name="connsiteX1" fmla="*/ 262726 w 412065"/>
              <a:gd name="connsiteY1" fmla="*/ 118005 h 170319"/>
              <a:gd name="connsiteX2" fmla="*/ 408776 w 412065"/>
              <a:gd name="connsiteY2" fmla="*/ 168805 h 170319"/>
              <a:gd name="connsiteX3" fmla="*/ 354801 w 412065"/>
              <a:gd name="connsiteY3" fmla="*/ 152930 h 170319"/>
              <a:gd name="connsiteX4" fmla="*/ 243676 w 412065"/>
              <a:gd name="connsiteY4" fmla="*/ 111655 h 170319"/>
              <a:gd name="connsiteX5" fmla="*/ 202401 w 412065"/>
              <a:gd name="connsiteY5" fmla="*/ 89430 h 170319"/>
              <a:gd name="connsiteX6" fmla="*/ 345276 w 412065"/>
              <a:gd name="connsiteY6" fmla="*/ 156105 h 170319"/>
              <a:gd name="connsiteX7" fmla="*/ 211926 w 412065"/>
              <a:gd name="connsiteY7" fmla="*/ 114830 h 170319"/>
              <a:gd name="connsiteX8" fmla="*/ 157951 w 412065"/>
              <a:gd name="connsiteY8" fmla="*/ 86255 h 170319"/>
              <a:gd name="connsiteX9" fmla="*/ 218276 w 412065"/>
              <a:gd name="connsiteY9" fmla="*/ 98955 h 170319"/>
              <a:gd name="connsiteX10" fmla="*/ 88101 w 412065"/>
              <a:gd name="connsiteY10" fmla="*/ 67205 h 170319"/>
              <a:gd name="connsiteX11" fmla="*/ 129376 w 412065"/>
              <a:gd name="connsiteY11" fmla="*/ 73555 h 170319"/>
              <a:gd name="connsiteX12" fmla="*/ 2376 w 412065"/>
              <a:gd name="connsiteY12" fmla="*/ 530 h 17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065" h="170319">
                <a:moveTo>
                  <a:pt x="2376" y="530"/>
                </a:moveTo>
                <a:cubicBezTo>
                  <a:pt x="24601" y="7938"/>
                  <a:pt x="194993" y="89959"/>
                  <a:pt x="262726" y="118005"/>
                </a:cubicBezTo>
                <a:cubicBezTo>
                  <a:pt x="330459" y="146051"/>
                  <a:pt x="393430" y="162984"/>
                  <a:pt x="408776" y="168805"/>
                </a:cubicBezTo>
                <a:cubicBezTo>
                  <a:pt x="424122" y="174626"/>
                  <a:pt x="382318" y="162455"/>
                  <a:pt x="354801" y="152930"/>
                </a:cubicBezTo>
                <a:cubicBezTo>
                  <a:pt x="327284" y="143405"/>
                  <a:pt x="269076" y="122238"/>
                  <a:pt x="243676" y="111655"/>
                </a:cubicBezTo>
                <a:cubicBezTo>
                  <a:pt x="218276" y="101072"/>
                  <a:pt x="185468" y="82022"/>
                  <a:pt x="202401" y="89430"/>
                </a:cubicBezTo>
                <a:cubicBezTo>
                  <a:pt x="219334" y="96838"/>
                  <a:pt x="343689" y="151872"/>
                  <a:pt x="345276" y="156105"/>
                </a:cubicBezTo>
                <a:cubicBezTo>
                  <a:pt x="346863" y="160338"/>
                  <a:pt x="243147" y="126472"/>
                  <a:pt x="211926" y="114830"/>
                </a:cubicBezTo>
                <a:cubicBezTo>
                  <a:pt x="180705" y="103188"/>
                  <a:pt x="156893" y="88901"/>
                  <a:pt x="157951" y="86255"/>
                </a:cubicBezTo>
                <a:cubicBezTo>
                  <a:pt x="159009" y="83609"/>
                  <a:pt x="229918" y="102130"/>
                  <a:pt x="218276" y="98955"/>
                </a:cubicBezTo>
                <a:cubicBezTo>
                  <a:pt x="206634" y="95780"/>
                  <a:pt x="102918" y="71438"/>
                  <a:pt x="88101" y="67205"/>
                </a:cubicBezTo>
                <a:cubicBezTo>
                  <a:pt x="73284" y="62972"/>
                  <a:pt x="137843" y="81493"/>
                  <a:pt x="129376" y="73555"/>
                </a:cubicBezTo>
                <a:cubicBezTo>
                  <a:pt x="120909" y="65618"/>
                  <a:pt x="-19849" y="-6878"/>
                  <a:pt x="2376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3F17812-0FDB-DA0B-317C-66F3E258E40A}"/>
              </a:ext>
            </a:extLst>
          </p:cNvPr>
          <p:cNvSpPr/>
          <p:nvPr/>
        </p:nvSpPr>
        <p:spPr>
          <a:xfrm>
            <a:off x="6079700" y="3530286"/>
            <a:ext cx="220211" cy="32677"/>
          </a:xfrm>
          <a:custGeom>
            <a:avLst/>
            <a:gdLst>
              <a:gd name="connsiteX0" fmla="*/ 425 w 220211"/>
              <a:gd name="connsiteY0" fmla="*/ 314 h 32677"/>
              <a:gd name="connsiteX1" fmla="*/ 108375 w 220211"/>
              <a:gd name="connsiteY1" fmla="*/ 16189 h 32677"/>
              <a:gd name="connsiteX2" fmla="*/ 219500 w 220211"/>
              <a:gd name="connsiteY2" fmla="*/ 22539 h 32677"/>
              <a:gd name="connsiteX3" fmla="*/ 149650 w 220211"/>
              <a:gd name="connsiteY3" fmla="*/ 32064 h 32677"/>
              <a:gd name="connsiteX4" fmla="*/ 425 w 220211"/>
              <a:gd name="connsiteY4" fmla="*/ 314 h 3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11" h="32677">
                <a:moveTo>
                  <a:pt x="425" y="314"/>
                </a:moveTo>
                <a:cubicBezTo>
                  <a:pt x="-6454" y="-2332"/>
                  <a:pt x="71863" y="12485"/>
                  <a:pt x="108375" y="16189"/>
                </a:cubicBezTo>
                <a:cubicBezTo>
                  <a:pt x="144887" y="19893"/>
                  <a:pt x="212621" y="19893"/>
                  <a:pt x="219500" y="22539"/>
                </a:cubicBezTo>
                <a:cubicBezTo>
                  <a:pt x="226379" y="25185"/>
                  <a:pt x="181929" y="35239"/>
                  <a:pt x="149650" y="32064"/>
                </a:cubicBezTo>
                <a:cubicBezTo>
                  <a:pt x="117371" y="28889"/>
                  <a:pt x="7304" y="2960"/>
                  <a:pt x="425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1837DA0-1465-64FC-CAC6-46766BEA64E3}"/>
              </a:ext>
            </a:extLst>
          </p:cNvPr>
          <p:cNvSpPr/>
          <p:nvPr/>
        </p:nvSpPr>
        <p:spPr>
          <a:xfrm>
            <a:off x="5901132" y="3517460"/>
            <a:ext cx="382203" cy="120702"/>
          </a:xfrm>
          <a:custGeom>
            <a:avLst/>
            <a:gdLst>
              <a:gd name="connsiteX0" fmla="*/ 382193 w 382203"/>
              <a:gd name="connsiteY0" fmla="*/ 63940 h 120702"/>
              <a:gd name="connsiteX1" fmla="*/ 267893 w 382203"/>
              <a:gd name="connsiteY1" fmla="*/ 105215 h 120702"/>
              <a:gd name="connsiteX2" fmla="*/ 163118 w 382203"/>
              <a:gd name="connsiteY2" fmla="*/ 102040 h 120702"/>
              <a:gd name="connsiteX3" fmla="*/ 1193 w 382203"/>
              <a:gd name="connsiteY3" fmla="*/ 440 h 120702"/>
              <a:gd name="connsiteX4" fmla="*/ 93268 w 382203"/>
              <a:gd name="connsiteY4" fmla="*/ 67115 h 120702"/>
              <a:gd name="connsiteX5" fmla="*/ 163118 w 382203"/>
              <a:gd name="connsiteY5" fmla="*/ 114740 h 120702"/>
              <a:gd name="connsiteX6" fmla="*/ 207568 w 382203"/>
              <a:gd name="connsiteY6" fmla="*/ 117915 h 120702"/>
              <a:gd name="connsiteX7" fmla="*/ 274243 w 382203"/>
              <a:gd name="connsiteY7" fmla="*/ 95690 h 120702"/>
              <a:gd name="connsiteX8" fmla="*/ 382193 w 382203"/>
              <a:gd name="connsiteY8" fmla="*/ 63940 h 1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03" h="120702">
                <a:moveTo>
                  <a:pt x="382193" y="63940"/>
                </a:moveTo>
                <a:cubicBezTo>
                  <a:pt x="381135" y="65528"/>
                  <a:pt x="304405" y="98865"/>
                  <a:pt x="267893" y="105215"/>
                </a:cubicBezTo>
                <a:cubicBezTo>
                  <a:pt x="231381" y="111565"/>
                  <a:pt x="207568" y="119502"/>
                  <a:pt x="163118" y="102040"/>
                </a:cubicBezTo>
                <a:cubicBezTo>
                  <a:pt x="118668" y="84578"/>
                  <a:pt x="12835" y="6261"/>
                  <a:pt x="1193" y="440"/>
                </a:cubicBezTo>
                <a:cubicBezTo>
                  <a:pt x="-10449" y="-5381"/>
                  <a:pt x="66281" y="48065"/>
                  <a:pt x="93268" y="67115"/>
                </a:cubicBezTo>
                <a:cubicBezTo>
                  <a:pt x="120255" y="86165"/>
                  <a:pt x="144068" y="106273"/>
                  <a:pt x="163118" y="114740"/>
                </a:cubicBezTo>
                <a:cubicBezTo>
                  <a:pt x="182168" y="123207"/>
                  <a:pt x="189047" y="121090"/>
                  <a:pt x="207568" y="117915"/>
                </a:cubicBezTo>
                <a:cubicBezTo>
                  <a:pt x="226089" y="114740"/>
                  <a:pt x="247785" y="102569"/>
                  <a:pt x="274243" y="95690"/>
                </a:cubicBezTo>
                <a:cubicBezTo>
                  <a:pt x="300701" y="88811"/>
                  <a:pt x="383251" y="62352"/>
                  <a:pt x="382193" y="6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D15C012-7E6E-73E6-46DD-FD6DB1578EF0}"/>
              </a:ext>
            </a:extLst>
          </p:cNvPr>
          <p:cNvSpPr/>
          <p:nvPr/>
        </p:nvSpPr>
        <p:spPr>
          <a:xfrm>
            <a:off x="5689522" y="3323981"/>
            <a:ext cx="222672" cy="200814"/>
          </a:xfrm>
          <a:custGeom>
            <a:avLst/>
            <a:gdLst>
              <a:gd name="connsiteX0" fmla="*/ 78 w 222672"/>
              <a:gd name="connsiteY0" fmla="*/ 244 h 200814"/>
              <a:gd name="connsiteX1" fmla="*/ 133428 w 222672"/>
              <a:gd name="connsiteY1" fmla="*/ 149469 h 200814"/>
              <a:gd name="connsiteX2" fmla="*/ 120728 w 222672"/>
              <a:gd name="connsiteY2" fmla="*/ 114544 h 200814"/>
              <a:gd name="connsiteX3" fmla="*/ 222328 w 222672"/>
              <a:gd name="connsiteY3" fmla="*/ 200269 h 200814"/>
              <a:gd name="connsiteX4" fmla="*/ 152478 w 222672"/>
              <a:gd name="connsiteY4" fmla="*/ 149469 h 200814"/>
              <a:gd name="connsiteX5" fmla="*/ 114378 w 222672"/>
              <a:gd name="connsiteY5" fmla="*/ 114544 h 200814"/>
              <a:gd name="connsiteX6" fmla="*/ 78 w 222672"/>
              <a:gd name="connsiteY6" fmla="*/ 244 h 20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72" h="200814">
                <a:moveTo>
                  <a:pt x="78" y="244"/>
                </a:moveTo>
                <a:cubicBezTo>
                  <a:pt x="3253" y="6065"/>
                  <a:pt x="113320" y="130419"/>
                  <a:pt x="133428" y="149469"/>
                </a:cubicBezTo>
                <a:cubicBezTo>
                  <a:pt x="153536" y="168519"/>
                  <a:pt x="105911" y="106077"/>
                  <a:pt x="120728" y="114544"/>
                </a:cubicBezTo>
                <a:cubicBezTo>
                  <a:pt x="135545" y="123011"/>
                  <a:pt x="217036" y="194448"/>
                  <a:pt x="222328" y="200269"/>
                </a:cubicBezTo>
                <a:cubicBezTo>
                  <a:pt x="227620" y="206090"/>
                  <a:pt x="170470" y="163757"/>
                  <a:pt x="152478" y="149469"/>
                </a:cubicBezTo>
                <a:cubicBezTo>
                  <a:pt x="134486" y="135181"/>
                  <a:pt x="137661" y="134652"/>
                  <a:pt x="114378" y="114544"/>
                </a:cubicBezTo>
                <a:cubicBezTo>
                  <a:pt x="91095" y="94436"/>
                  <a:pt x="-3097" y="-5577"/>
                  <a:pt x="7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9800951-BDE6-6DEB-FA11-C036D3D0CAE0}"/>
              </a:ext>
            </a:extLst>
          </p:cNvPr>
          <p:cNvSpPr/>
          <p:nvPr/>
        </p:nvSpPr>
        <p:spPr>
          <a:xfrm>
            <a:off x="5872938" y="3449945"/>
            <a:ext cx="204663" cy="106226"/>
          </a:xfrm>
          <a:custGeom>
            <a:avLst/>
            <a:gdLst>
              <a:gd name="connsiteX0" fmla="*/ 3987 w 204663"/>
              <a:gd name="connsiteY0" fmla="*/ 1280 h 106226"/>
              <a:gd name="connsiteX1" fmla="*/ 169087 w 204663"/>
              <a:gd name="connsiteY1" fmla="*/ 80655 h 106226"/>
              <a:gd name="connsiteX2" fmla="*/ 204012 w 204663"/>
              <a:gd name="connsiteY2" fmla="*/ 106055 h 106226"/>
              <a:gd name="connsiteX3" fmla="*/ 153212 w 204663"/>
              <a:gd name="connsiteY3" fmla="*/ 71130 h 106226"/>
              <a:gd name="connsiteX4" fmla="*/ 57962 w 204663"/>
              <a:gd name="connsiteY4" fmla="*/ 33030 h 106226"/>
              <a:gd name="connsiteX5" fmla="*/ 3987 w 204663"/>
              <a:gd name="connsiteY5" fmla="*/ 1280 h 10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63" h="106226">
                <a:moveTo>
                  <a:pt x="3987" y="1280"/>
                </a:moveTo>
                <a:cubicBezTo>
                  <a:pt x="22508" y="9217"/>
                  <a:pt x="135750" y="63193"/>
                  <a:pt x="169087" y="80655"/>
                </a:cubicBezTo>
                <a:cubicBezTo>
                  <a:pt x="202424" y="98117"/>
                  <a:pt x="206658" y="107643"/>
                  <a:pt x="204012" y="106055"/>
                </a:cubicBezTo>
                <a:cubicBezTo>
                  <a:pt x="201366" y="104468"/>
                  <a:pt x="177554" y="83301"/>
                  <a:pt x="153212" y="71130"/>
                </a:cubicBezTo>
                <a:cubicBezTo>
                  <a:pt x="128870" y="58959"/>
                  <a:pt x="79658" y="41497"/>
                  <a:pt x="57962" y="33030"/>
                </a:cubicBezTo>
                <a:cubicBezTo>
                  <a:pt x="36266" y="24563"/>
                  <a:pt x="-14534" y="-6657"/>
                  <a:pt x="3987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61FB27B-7B41-AF56-CBBD-E881984BBED2}"/>
              </a:ext>
            </a:extLst>
          </p:cNvPr>
          <p:cNvSpPr/>
          <p:nvPr/>
        </p:nvSpPr>
        <p:spPr>
          <a:xfrm>
            <a:off x="5683237" y="3721498"/>
            <a:ext cx="355988" cy="88514"/>
          </a:xfrm>
          <a:custGeom>
            <a:avLst/>
            <a:gdLst>
              <a:gd name="connsiteX0" fmla="*/ 13 w 355988"/>
              <a:gd name="connsiteY0" fmla="*/ 28177 h 88514"/>
              <a:gd name="connsiteX1" fmla="*/ 184163 w 355988"/>
              <a:gd name="connsiteY1" fmla="*/ 2777 h 88514"/>
              <a:gd name="connsiteX2" fmla="*/ 355613 w 355988"/>
              <a:gd name="connsiteY2" fmla="*/ 88502 h 88514"/>
              <a:gd name="connsiteX3" fmla="*/ 228613 w 355988"/>
              <a:gd name="connsiteY3" fmla="*/ 9127 h 88514"/>
              <a:gd name="connsiteX4" fmla="*/ 174638 w 355988"/>
              <a:gd name="connsiteY4" fmla="*/ 2777 h 88514"/>
              <a:gd name="connsiteX5" fmla="*/ 13 w 355988"/>
              <a:gd name="connsiteY5" fmla="*/ 28177 h 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988" h="88514">
                <a:moveTo>
                  <a:pt x="13" y="28177"/>
                </a:moveTo>
                <a:cubicBezTo>
                  <a:pt x="1600" y="28177"/>
                  <a:pt x="124896" y="-7277"/>
                  <a:pt x="184163" y="2777"/>
                </a:cubicBezTo>
                <a:cubicBezTo>
                  <a:pt x="243430" y="12831"/>
                  <a:pt x="348205" y="87444"/>
                  <a:pt x="355613" y="88502"/>
                </a:cubicBezTo>
                <a:cubicBezTo>
                  <a:pt x="363021" y="89560"/>
                  <a:pt x="258775" y="23414"/>
                  <a:pt x="228613" y="9127"/>
                </a:cubicBezTo>
                <a:cubicBezTo>
                  <a:pt x="198451" y="-5160"/>
                  <a:pt x="211150" y="1190"/>
                  <a:pt x="174638" y="2777"/>
                </a:cubicBezTo>
                <a:cubicBezTo>
                  <a:pt x="138126" y="4364"/>
                  <a:pt x="-1574" y="28177"/>
                  <a:pt x="13" y="281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505A211-9F17-6F27-7229-4929C57602E5}"/>
              </a:ext>
            </a:extLst>
          </p:cNvPr>
          <p:cNvSpPr/>
          <p:nvPr/>
        </p:nvSpPr>
        <p:spPr>
          <a:xfrm>
            <a:off x="6029283" y="3804717"/>
            <a:ext cx="197756" cy="56232"/>
          </a:xfrm>
          <a:custGeom>
            <a:avLst/>
            <a:gdLst>
              <a:gd name="connsiteX0" fmla="*/ 42 w 197756"/>
              <a:gd name="connsiteY0" fmla="*/ 56083 h 56232"/>
              <a:gd name="connsiteX1" fmla="*/ 165142 w 197756"/>
              <a:gd name="connsiteY1" fmla="*/ 2108 h 56232"/>
              <a:gd name="connsiteX2" fmla="*/ 196892 w 197756"/>
              <a:gd name="connsiteY2" fmla="*/ 11633 h 56232"/>
              <a:gd name="connsiteX3" fmla="*/ 149267 w 197756"/>
              <a:gd name="connsiteY3" fmla="*/ 17983 h 56232"/>
              <a:gd name="connsiteX4" fmla="*/ 42 w 197756"/>
              <a:gd name="connsiteY4" fmla="*/ 56083 h 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6" h="56232">
                <a:moveTo>
                  <a:pt x="42" y="56083"/>
                </a:moveTo>
                <a:cubicBezTo>
                  <a:pt x="2688" y="53437"/>
                  <a:pt x="132334" y="9516"/>
                  <a:pt x="165142" y="2108"/>
                </a:cubicBezTo>
                <a:cubicBezTo>
                  <a:pt x="197950" y="-5300"/>
                  <a:pt x="199538" y="8987"/>
                  <a:pt x="196892" y="11633"/>
                </a:cubicBezTo>
                <a:cubicBezTo>
                  <a:pt x="194246" y="14279"/>
                  <a:pt x="180488" y="10575"/>
                  <a:pt x="149267" y="17983"/>
                </a:cubicBezTo>
                <a:cubicBezTo>
                  <a:pt x="118046" y="25391"/>
                  <a:pt x="-2604" y="58729"/>
                  <a:pt x="42" y="560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57EDA38-DE27-8312-3664-8B2EBC2D99F8}"/>
              </a:ext>
            </a:extLst>
          </p:cNvPr>
          <p:cNvSpPr/>
          <p:nvPr/>
        </p:nvSpPr>
        <p:spPr>
          <a:xfrm>
            <a:off x="5442922" y="3174931"/>
            <a:ext cx="123882" cy="316673"/>
          </a:xfrm>
          <a:custGeom>
            <a:avLst/>
            <a:gdLst>
              <a:gd name="connsiteX0" fmla="*/ 18078 w 123882"/>
              <a:gd name="connsiteY0" fmla="*/ 69 h 316673"/>
              <a:gd name="connsiteX1" fmla="*/ 5378 w 123882"/>
              <a:gd name="connsiteY1" fmla="*/ 155644 h 316673"/>
              <a:gd name="connsiteX2" fmla="*/ 122853 w 123882"/>
              <a:gd name="connsiteY2" fmla="*/ 314394 h 316673"/>
              <a:gd name="connsiteX3" fmla="*/ 59353 w 123882"/>
              <a:gd name="connsiteY3" fmla="*/ 244544 h 316673"/>
              <a:gd name="connsiteX4" fmla="*/ 2203 w 123882"/>
              <a:gd name="connsiteY4" fmla="*/ 174694 h 316673"/>
              <a:gd name="connsiteX5" fmla="*/ 18078 w 123882"/>
              <a:gd name="connsiteY5" fmla="*/ 69 h 31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82" h="316673">
                <a:moveTo>
                  <a:pt x="18078" y="69"/>
                </a:moveTo>
                <a:cubicBezTo>
                  <a:pt x="18607" y="-3106"/>
                  <a:pt x="-12084" y="103257"/>
                  <a:pt x="5378" y="155644"/>
                </a:cubicBezTo>
                <a:cubicBezTo>
                  <a:pt x="22840" y="208031"/>
                  <a:pt x="113857" y="299577"/>
                  <a:pt x="122853" y="314394"/>
                </a:cubicBezTo>
                <a:cubicBezTo>
                  <a:pt x="131849" y="329211"/>
                  <a:pt x="79461" y="267827"/>
                  <a:pt x="59353" y="244544"/>
                </a:cubicBezTo>
                <a:cubicBezTo>
                  <a:pt x="39245" y="221261"/>
                  <a:pt x="9611" y="213852"/>
                  <a:pt x="2203" y="174694"/>
                </a:cubicBezTo>
                <a:cubicBezTo>
                  <a:pt x="-5205" y="135536"/>
                  <a:pt x="17549" y="3244"/>
                  <a:pt x="18078" y="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1B6AEFC1-E4CB-A4E1-8452-22DA5BF9E6D0}"/>
              </a:ext>
            </a:extLst>
          </p:cNvPr>
          <p:cNvSpPr/>
          <p:nvPr/>
        </p:nvSpPr>
        <p:spPr>
          <a:xfrm>
            <a:off x="5470411" y="2555815"/>
            <a:ext cx="41395" cy="555687"/>
          </a:xfrm>
          <a:custGeom>
            <a:avLst/>
            <a:gdLst>
              <a:gd name="connsiteX0" fmla="*/ 114 w 41395"/>
              <a:gd name="connsiteY0" fmla="*/ 60 h 555687"/>
              <a:gd name="connsiteX1" fmla="*/ 38214 w 41395"/>
              <a:gd name="connsiteY1" fmla="*/ 235010 h 555687"/>
              <a:gd name="connsiteX2" fmla="*/ 9639 w 41395"/>
              <a:gd name="connsiteY2" fmla="*/ 412810 h 555687"/>
              <a:gd name="connsiteX3" fmla="*/ 41389 w 41395"/>
              <a:gd name="connsiteY3" fmla="*/ 555685 h 555687"/>
              <a:gd name="connsiteX4" fmla="*/ 6464 w 41395"/>
              <a:gd name="connsiteY4" fmla="*/ 409635 h 555687"/>
              <a:gd name="connsiteX5" fmla="*/ 22339 w 41395"/>
              <a:gd name="connsiteY5" fmla="*/ 304860 h 555687"/>
              <a:gd name="connsiteX6" fmla="*/ 25514 w 41395"/>
              <a:gd name="connsiteY6" fmla="*/ 212785 h 555687"/>
              <a:gd name="connsiteX7" fmla="*/ 114 w 41395"/>
              <a:gd name="connsiteY7" fmla="*/ 60 h 5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5" h="555687">
                <a:moveTo>
                  <a:pt x="114" y="60"/>
                </a:moveTo>
                <a:cubicBezTo>
                  <a:pt x="2231" y="3764"/>
                  <a:pt x="36626" y="166218"/>
                  <a:pt x="38214" y="235010"/>
                </a:cubicBezTo>
                <a:cubicBezTo>
                  <a:pt x="39802" y="303802"/>
                  <a:pt x="9110" y="359364"/>
                  <a:pt x="9639" y="412810"/>
                </a:cubicBezTo>
                <a:cubicBezTo>
                  <a:pt x="10168" y="466256"/>
                  <a:pt x="41918" y="556214"/>
                  <a:pt x="41389" y="555685"/>
                </a:cubicBezTo>
                <a:cubicBezTo>
                  <a:pt x="40860" y="555156"/>
                  <a:pt x="9639" y="451439"/>
                  <a:pt x="6464" y="409635"/>
                </a:cubicBezTo>
                <a:cubicBezTo>
                  <a:pt x="3289" y="367831"/>
                  <a:pt x="19164" y="337668"/>
                  <a:pt x="22339" y="304860"/>
                </a:cubicBezTo>
                <a:cubicBezTo>
                  <a:pt x="25514" y="272052"/>
                  <a:pt x="24985" y="260939"/>
                  <a:pt x="25514" y="212785"/>
                </a:cubicBezTo>
                <a:cubicBezTo>
                  <a:pt x="26043" y="164631"/>
                  <a:pt x="-2003" y="-3644"/>
                  <a:pt x="114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E4EB6C5-EC88-9BD8-F06F-D352D9A8259F}"/>
              </a:ext>
            </a:extLst>
          </p:cNvPr>
          <p:cNvSpPr/>
          <p:nvPr/>
        </p:nvSpPr>
        <p:spPr>
          <a:xfrm>
            <a:off x="6219812" y="2215914"/>
            <a:ext cx="73081" cy="295536"/>
          </a:xfrm>
          <a:custGeom>
            <a:avLst/>
            <a:gdLst>
              <a:gd name="connsiteX0" fmla="*/ 13 w 73081"/>
              <a:gd name="connsiteY0" fmla="*/ 236 h 295536"/>
              <a:gd name="connsiteX1" fmla="*/ 66688 w 73081"/>
              <a:gd name="connsiteY1" fmla="*/ 95486 h 295536"/>
              <a:gd name="connsiteX2" fmla="*/ 41288 w 73081"/>
              <a:gd name="connsiteY2" fmla="*/ 190736 h 295536"/>
              <a:gd name="connsiteX3" fmla="*/ 25413 w 73081"/>
              <a:gd name="connsiteY3" fmla="*/ 295511 h 295536"/>
              <a:gd name="connsiteX4" fmla="*/ 47638 w 73081"/>
              <a:gd name="connsiteY4" fmla="*/ 181211 h 295536"/>
              <a:gd name="connsiteX5" fmla="*/ 73038 w 73081"/>
              <a:gd name="connsiteY5" fmla="*/ 124061 h 295536"/>
              <a:gd name="connsiteX6" fmla="*/ 13 w 73081"/>
              <a:gd name="connsiteY6" fmla="*/ 236 h 29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81" h="295536">
                <a:moveTo>
                  <a:pt x="13" y="236"/>
                </a:moveTo>
                <a:cubicBezTo>
                  <a:pt x="-1045" y="-4526"/>
                  <a:pt x="59809" y="63736"/>
                  <a:pt x="66688" y="95486"/>
                </a:cubicBezTo>
                <a:cubicBezTo>
                  <a:pt x="73567" y="127236"/>
                  <a:pt x="48167" y="157398"/>
                  <a:pt x="41288" y="190736"/>
                </a:cubicBezTo>
                <a:cubicBezTo>
                  <a:pt x="34409" y="224074"/>
                  <a:pt x="24355" y="297099"/>
                  <a:pt x="25413" y="295511"/>
                </a:cubicBezTo>
                <a:cubicBezTo>
                  <a:pt x="26471" y="293923"/>
                  <a:pt x="39700" y="209786"/>
                  <a:pt x="47638" y="181211"/>
                </a:cubicBezTo>
                <a:cubicBezTo>
                  <a:pt x="55576" y="152636"/>
                  <a:pt x="74096" y="152107"/>
                  <a:pt x="73038" y="124061"/>
                </a:cubicBezTo>
                <a:cubicBezTo>
                  <a:pt x="71980" y="96015"/>
                  <a:pt x="1071" y="4998"/>
                  <a:pt x="13" y="2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312A6A6-0CE5-64B1-59D1-8C413B9E6388}"/>
              </a:ext>
            </a:extLst>
          </p:cNvPr>
          <p:cNvSpPr/>
          <p:nvPr/>
        </p:nvSpPr>
        <p:spPr>
          <a:xfrm>
            <a:off x="6460500" y="2225675"/>
            <a:ext cx="134060" cy="330740"/>
          </a:xfrm>
          <a:custGeom>
            <a:avLst/>
            <a:gdLst>
              <a:gd name="connsiteX0" fmla="*/ 133975 w 134060"/>
              <a:gd name="connsiteY0" fmla="*/ 0 h 330740"/>
              <a:gd name="connsiteX1" fmla="*/ 54600 w 134060"/>
              <a:gd name="connsiteY1" fmla="*/ 130175 h 330740"/>
              <a:gd name="connsiteX2" fmla="*/ 625 w 134060"/>
              <a:gd name="connsiteY2" fmla="*/ 330200 h 330740"/>
              <a:gd name="connsiteX3" fmla="*/ 26025 w 134060"/>
              <a:gd name="connsiteY3" fmla="*/ 187325 h 330740"/>
              <a:gd name="connsiteX4" fmla="*/ 38725 w 134060"/>
              <a:gd name="connsiteY4" fmla="*/ 130175 h 330740"/>
              <a:gd name="connsiteX5" fmla="*/ 133975 w 134060"/>
              <a:gd name="connsiteY5" fmla="*/ 0 h 3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" h="330740">
                <a:moveTo>
                  <a:pt x="133975" y="0"/>
                </a:moveTo>
                <a:cubicBezTo>
                  <a:pt x="136621" y="0"/>
                  <a:pt x="76825" y="75142"/>
                  <a:pt x="54600" y="130175"/>
                </a:cubicBezTo>
                <a:cubicBezTo>
                  <a:pt x="32375" y="185208"/>
                  <a:pt x="5388" y="320675"/>
                  <a:pt x="625" y="330200"/>
                </a:cubicBezTo>
                <a:cubicBezTo>
                  <a:pt x="-4138" y="339725"/>
                  <a:pt x="19675" y="220663"/>
                  <a:pt x="26025" y="187325"/>
                </a:cubicBezTo>
                <a:cubicBezTo>
                  <a:pt x="32375" y="153988"/>
                  <a:pt x="21263" y="158750"/>
                  <a:pt x="38725" y="130175"/>
                </a:cubicBezTo>
                <a:cubicBezTo>
                  <a:pt x="56187" y="101600"/>
                  <a:pt x="131329" y="0"/>
                  <a:pt x="133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3E50C7CC-3283-60FC-E8B4-979B909EDAFE}"/>
              </a:ext>
            </a:extLst>
          </p:cNvPr>
          <p:cNvSpPr/>
          <p:nvPr/>
        </p:nvSpPr>
        <p:spPr>
          <a:xfrm>
            <a:off x="6292328" y="2085491"/>
            <a:ext cx="67216" cy="134792"/>
          </a:xfrm>
          <a:custGeom>
            <a:avLst/>
            <a:gdLst>
              <a:gd name="connsiteX0" fmla="*/ 67197 w 67216"/>
              <a:gd name="connsiteY0" fmla="*/ 484 h 134792"/>
              <a:gd name="connsiteX1" fmla="*/ 10047 w 67216"/>
              <a:gd name="connsiteY1" fmla="*/ 95734 h 134792"/>
              <a:gd name="connsiteX2" fmla="*/ 522 w 67216"/>
              <a:gd name="connsiteY2" fmla="*/ 133834 h 134792"/>
              <a:gd name="connsiteX3" fmla="*/ 16397 w 67216"/>
              <a:gd name="connsiteY3" fmla="*/ 60809 h 134792"/>
              <a:gd name="connsiteX4" fmla="*/ 67197 w 67216"/>
              <a:gd name="connsiteY4" fmla="*/ 484 h 1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6" h="134792">
                <a:moveTo>
                  <a:pt x="67197" y="484"/>
                </a:moveTo>
                <a:cubicBezTo>
                  <a:pt x="66139" y="6305"/>
                  <a:pt x="21159" y="73509"/>
                  <a:pt x="10047" y="95734"/>
                </a:cubicBezTo>
                <a:cubicBezTo>
                  <a:pt x="-1065" y="117959"/>
                  <a:pt x="-536" y="139655"/>
                  <a:pt x="522" y="133834"/>
                </a:cubicBezTo>
                <a:cubicBezTo>
                  <a:pt x="1580" y="128013"/>
                  <a:pt x="7401" y="78801"/>
                  <a:pt x="16397" y="60809"/>
                </a:cubicBezTo>
                <a:cubicBezTo>
                  <a:pt x="25393" y="42817"/>
                  <a:pt x="68255" y="-5337"/>
                  <a:pt x="67197" y="4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85A0281-8137-5FA3-A561-1B00EFC9A7EE}"/>
              </a:ext>
            </a:extLst>
          </p:cNvPr>
          <p:cNvSpPr/>
          <p:nvPr/>
        </p:nvSpPr>
        <p:spPr>
          <a:xfrm>
            <a:off x="6482285" y="2343032"/>
            <a:ext cx="106254" cy="258010"/>
          </a:xfrm>
          <a:custGeom>
            <a:avLst/>
            <a:gdLst>
              <a:gd name="connsiteX0" fmla="*/ 105840 w 106254"/>
              <a:gd name="connsiteY0" fmla="*/ 118 h 258010"/>
              <a:gd name="connsiteX1" fmla="*/ 32815 w 106254"/>
              <a:gd name="connsiteY1" fmla="*/ 123943 h 258010"/>
              <a:gd name="connsiteX2" fmla="*/ 16940 w 106254"/>
              <a:gd name="connsiteY2" fmla="*/ 174743 h 258010"/>
              <a:gd name="connsiteX3" fmla="*/ 1065 w 106254"/>
              <a:gd name="connsiteY3" fmla="*/ 257293 h 258010"/>
              <a:gd name="connsiteX4" fmla="*/ 48690 w 106254"/>
              <a:gd name="connsiteY4" fmla="*/ 123943 h 258010"/>
              <a:gd name="connsiteX5" fmla="*/ 29640 w 106254"/>
              <a:gd name="connsiteY5" fmla="*/ 158868 h 258010"/>
              <a:gd name="connsiteX6" fmla="*/ 61390 w 106254"/>
              <a:gd name="connsiteY6" fmla="*/ 101718 h 258010"/>
              <a:gd name="connsiteX7" fmla="*/ 105840 w 106254"/>
              <a:gd name="connsiteY7" fmla="*/ 118 h 2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4" h="258010">
                <a:moveTo>
                  <a:pt x="105840" y="118"/>
                </a:moveTo>
                <a:cubicBezTo>
                  <a:pt x="101078" y="3822"/>
                  <a:pt x="47632" y="94839"/>
                  <a:pt x="32815" y="123943"/>
                </a:cubicBezTo>
                <a:cubicBezTo>
                  <a:pt x="17998" y="153047"/>
                  <a:pt x="22232" y="152518"/>
                  <a:pt x="16940" y="174743"/>
                </a:cubicBezTo>
                <a:cubicBezTo>
                  <a:pt x="11648" y="196968"/>
                  <a:pt x="-4227" y="265760"/>
                  <a:pt x="1065" y="257293"/>
                </a:cubicBezTo>
                <a:cubicBezTo>
                  <a:pt x="6357" y="248826"/>
                  <a:pt x="43927" y="140347"/>
                  <a:pt x="48690" y="123943"/>
                </a:cubicBezTo>
                <a:cubicBezTo>
                  <a:pt x="53453" y="107539"/>
                  <a:pt x="27523" y="162572"/>
                  <a:pt x="29640" y="158868"/>
                </a:cubicBezTo>
                <a:cubicBezTo>
                  <a:pt x="31757" y="155164"/>
                  <a:pt x="49748" y="122885"/>
                  <a:pt x="61390" y="101718"/>
                </a:cubicBezTo>
                <a:cubicBezTo>
                  <a:pt x="73032" y="80551"/>
                  <a:pt x="110602" y="-3586"/>
                  <a:pt x="10584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E883996-69A4-281F-8BD7-A310F7D17811}"/>
              </a:ext>
            </a:extLst>
          </p:cNvPr>
          <p:cNvSpPr/>
          <p:nvPr/>
        </p:nvSpPr>
        <p:spPr>
          <a:xfrm>
            <a:off x="6105399" y="2130415"/>
            <a:ext cx="79663" cy="181006"/>
          </a:xfrm>
          <a:custGeom>
            <a:avLst/>
            <a:gdLst>
              <a:gd name="connsiteX0" fmla="*/ 126 w 79663"/>
              <a:gd name="connsiteY0" fmla="*/ 10 h 181006"/>
              <a:gd name="connsiteX1" fmla="*/ 60451 w 79663"/>
              <a:gd name="connsiteY1" fmla="*/ 111135 h 181006"/>
              <a:gd name="connsiteX2" fmla="*/ 35051 w 79663"/>
              <a:gd name="connsiteY2" fmla="*/ 180985 h 181006"/>
              <a:gd name="connsiteX3" fmla="*/ 79501 w 79663"/>
              <a:gd name="connsiteY3" fmla="*/ 117485 h 181006"/>
              <a:gd name="connsiteX4" fmla="*/ 126 w 79663"/>
              <a:gd name="connsiteY4" fmla="*/ 10 h 1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63" h="181006">
                <a:moveTo>
                  <a:pt x="126" y="10"/>
                </a:moveTo>
                <a:cubicBezTo>
                  <a:pt x="-3049" y="-1048"/>
                  <a:pt x="54630" y="80972"/>
                  <a:pt x="60451" y="111135"/>
                </a:cubicBezTo>
                <a:cubicBezTo>
                  <a:pt x="66272" y="141298"/>
                  <a:pt x="31876" y="179927"/>
                  <a:pt x="35051" y="180985"/>
                </a:cubicBezTo>
                <a:cubicBezTo>
                  <a:pt x="38226" y="182043"/>
                  <a:pt x="82676" y="143943"/>
                  <a:pt x="79501" y="117485"/>
                </a:cubicBezTo>
                <a:cubicBezTo>
                  <a:pt x="76326" y="91027"/>
                  <a:pt x="3301" y="1068"/>
                  <a:pt x="12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AACAAC-D9FA-C2CF-85FE-B9886EF6A917}"/>
              </a:ext>
            </a:extLst>
          </p:cNvPr>
          <p:cNvSpPr/>
          <p:nvPr/>
        </p:nvSpPr>
        <p:spPr>
          <a:xfrm>
            <a:off x="6581775" y="2345481"/>
            <a:ext cx="439500" cy="121494"/>
          </a:xfrm>
          <a:custGeom>
            <a:avLst/>
            <a:gdLst>
              <a:gd name="connsiteX0" fmla="*/ 0 w 439500"/>
              <a:gd name="connsiteY0" fmla="*/ 121494 h 121494"/>
              <a:gd name="connsiteX1" fmla="*/ 203200 w 439500"/>
              <a:gd name="connsiteY1" fmla="*/ 23069 h 121494"/>
              <a:gd name="connsiteX2" fmla="*/ 174625 w 439500"/>
              <a:gd name="connsiteY2" fmla="*/ 19894 h 121494"/>
              <a:gd name="connsiteX3" fmla="*/ 396875 w 439500"/>
              <a:gd name="connsiteY3" fmla="*/ 7194 h 121494"/>
              <a:gd name="connsiteX4" fmla="*/ 438150 w 439500"/>
              <a:gd name="connsiteY4" fmla="*/ 26244 h 121494"/>
              <a:gd name="connsiteX5" fmla="*/ 374650 w 439500"/>
              <a:gd name="connsiteY5" fmla="*/ 10369 h 121494"/>
              <a:gd name="connsiteX6" fmla="*/ 158750 w 439500"/>
              <a:gd name="connsiteY6" fmla="*/ 29419 h 121494"/>
              <a:gd name="connsiteX7" fmla="*/ 295275 w 439500"/>
              <a:gd name="connsiteY7" fmla="*/ 844 h 121494"/>
              <a:gd name="connsiteX8" fmla="*/ 193675 w 439500"/>
              <a:gd name="connsiteY8" fmla="*/ 10369 h 121494"/>
              <a:gd name="connsiteX9" fmla="*/ 142875 w 439500"/>
              <a:gd name="connsiteY9" fmla="*/ 38944 h 121494"/>
              <a:gd name="connsiteX10" fmla="*/ 0 w 439500"/>
              <a:gd name="connsiteY10" fmla="*/ 121494 h 1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500" h="121494">
                <a:moveTo>
                  <a:pt x="0" y="121494"/>
                </a:moveTo>
                <a:cubicBezTo>
                  <a:pt x="87048" y="80748"/>
                  <a:pt x="174096" y="40002"/>
                  <a:pt x="203200" y="23069"/>
                </a:cubicBezTo>
                <a:cubicBezTo>
                  <a:pt x="232304" y="6136"/>
                  <a:pt x="142346" y="22540"/>
                  <a:pt x="174625" y="19894"/>
                </a:cubicBezTo>
                <a:cubicBezTo>
                  <a:pt x="206904" y="17248"/>
                  <a:pt x="352954" y="6136"/>
                  <a:pt x="396875" y="7194"/>
                </a:cubicBezTo>
                <a:cubicBezTo>
                  <a:pt x="440796" y="8252"/>
                  <a:pt x="441854" y="25715"/>
                  <a:pt x="438150" y="26244"/>
                </a:cubicBezTo>
                <a:cubicBezTo>
                  <a:pt x="434446" y="26773"/>
                  <a:pt x="421217" y="9840"/>
                  <a:pt x="374650" y="10369"/>
                </a:cubicBezTo>
                <a:cubicBezTo>
                  <a:pt x="328083" y="10898"/>
                  <a:pt x="171979" y="31006"/>
                  <a:pt x="158750" y="29419"/>
                </a:cubicBezTo>
                <a:cubicBezTo>
                  <a:pt x="145521" y="27832"/>
                  <a:pt x="289454" y="4019"/>
                  <a:pt x="295275" y="844"/>
                </a:cubicBezTo>
                <a:cubicBezTo>
                  <a:pt x="301096" y="-2331"/>
                  <a:pt x="219075" y="4019"/>
                  <a:pt x="193675" y="10369"/>
                </a:cubicBezTo>
                <a:cubicBezTo>
                  <a:pt x="168275" y="16719"/>
                  <a:pt x="142875" y="38944"/>
                  <a:pt x="142875" y="38944"/>
                </a:cubicBezTo>
                <a:lnTo>
                  <a:pt x="0" y="1214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0F305842-50AB-1286-6262-7BCDEF2047BE}"/>
              </a:ext>
            </a:extLst>
          </p:cNvPr>
          <p:cNvSpPr/>
          <p:nvPr/>
        </p:nvSpPr>
        <p:spPr>
          <a:xfrm>
            <a:off x="5644887" y="2152625"/>
            <a:ext cx="114028" cy="157058"/>
          </a:xfrm>
          <a:custGeom>
            <a:avLst/>
            <a:gdLst>
              <a:gd name="connsiteX0" fmla="*/ 9788 w 114028"/>
              <a:gd name="connsiteY0" fmla="*/ 25 h 157058"/>
              <a:gd name="connsiteX1" fmla="*/ 22488 w 114028"/>
              <a:gd name="connsiteY1" fmla="*/ 98450 h 157058"/>
              <a:gd name="connsiteX2" fmla="*/ 111388 w 114028"/>
              <a:gd name="connsiteY2" fmla="*/ 155600 h 157058"/>
              <a:gd name="connsiteX3" fmla="*/ 82813 w 114028"/>
              <a:gd name="connsiteY3" fmla="*/ 136550 h 157058"/>
              <a:gd name="connsiteX4" fmla="*/ 3438 w 114028"/>
              <a:gd name="connsiteY4" fmla="*/ 98450 h 157058"/>
              <a:gd name="connsiteX5" fmla="*/ 12963 w 114028"/>
              <a:gd name="connsiteY5" fmla="*/ 107975 h 157058"/>
              <a:gd name="connsiteX6" fmla="*/ 9788 w 114028"/>
              <a:gd name="connsiteY6" fmla="*/ 25 h 15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28" h="157058">
                <a:moveTo>
                  <a:pt x="9788" y="25"/>
                </a:moveTo>
                <a:cubicBezTo>
                  <a:pt x="11375" y="-1562"/>
                  <a:pt x="5555" y="72521"/>
                  <a:pt x="22488" y="98450"/>
                </a:cubicBezTo>
                <a:cubicBezTo>
                  <a:pt x="39421" y="124379"/>
                  <a:pt x="101334" y="149250"/>
                  <a:pt x="111388" y="155600"/>
                </a:cubicBezTo>
                <a:cubicBezTo>
                  <a:pt x="121442" y="161950"/>
                  <a:pt x="100805" y="146075"/>
                  <a:pt x="82813" y="136550"/>
                </a:cubicBezTo>
                <a:cubicBezTo>
                  <a:pt x="64821" y="127025"/>
                  <a:pt x="3438" y="98450"/>
                  <a:pt x="3438" y="98450"/>
                </a:cubicBezTo>
                <a:cubicBezTo>
                  <a:pt x="-8204" y="93688"/>
                  <a:pt x="13492" y="119087"/>
                  <a:pt x="12963" y="107975"/>
                </a:cubicBezTo>
                <a:cubicBezTo>
                  <a:pt x="12434" y="96863"/>
                  <a:pt x="8201" y="1612"/>
                  <a:pt x="97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F508AAF-FE63-C576-0BE4-B395B76F6D82}"/>
              </a:ext>
            </a:extLst>
          </p:cNvPr>
          <p:cNvSpPr/>
          <p:nvPr/>
        </p:nvSpPr>
        <p:spPr>
          <a:xfrm>
            <a:off x="5507988" y="2120646"/>
            <a:ext cx="352383" cy="86063"/>
          </a:xfrm>
          <a:custGeom>
            <a:avLst/>
            <a:gdLst>
              <a:gd name="connsiteX0" fmla="*/ 349887 w 352383"/>
              <a:gd name="connsiteY0" fmla="*/ 28829 h 86063"/>
              <a:gd name="connsiteX1" fmla="*/ 213362 w 352383"/>
              <a:gd name="connsiteY1" fmla="*/ 54229 h 86063"/>
              <a:gd name="connsiteX2" fmla="*/ 156212 w 352383"/>
              <a:gd name="connsiteY2" fmla="*/ 85979 h 86063"/>
              <a:gd name="connsiteX3" fmla="*/ 118112 w 352383"/>
              <a:gd name="connsiteY3" fmla="*/ 63754 h 86063"/>
              <a:gd name="connsiteX4" fmla="*/ 29212 w 352383"/>
              <a:gd name="connsiteY4" fmla="*/ 70104 h 86063"/>
              <a:gd name="connsiteX5" fmla="*/ 16512 w 352383"/>
              <a:gd name="connsiteY5" fmla="*/ 66929 h 86063"/>
              <a:gd name="connsiteX6" fmla="*/ 64137 w 352383"/>
              <a:gd name="connsiteY6" fmla="*/ 41529 h 86063"/>
              <a:gd name="connsiteX7" fmla="*/ 637 w 352383"/>
              <a:gd name="connsiteY7" fmla="*/ 47879 h 86063"/>
              <a:gd name="connsiteX8" fmla="*/ 111762 w 352383"/>
              <a:gd name="connsiteY8" fmla="*/ 254 h 86063"/>
              <a:gd name="connsiteX9" fmla="*/ 83187 w 352383"/>
              <a:gd name="connsiteY9" fmla="*/ 28829 h 86063"/>
              <a:gd name="connsiteX10" fmla="*/ 349887 w 352383"/>
              <a:gd name="connsiteY10" fmla="*/ 28829 h 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383" h="86063">
                <a:moveTo>
                  <a:pt x="349887" y="28829"/>
                </a:moveTo>
                <a:cubicBezTo>
                  <a:pt x="371583" y="33062"/>
                  <a:pt x="245641" y="44704"/>
                  <a:pt x="213362" y="54229"/>
                </a:cubicBezTo>
                <a:cubicBezTo>
                  <a:pt x="181083" y="63754"/>
                  <a:pt x="172087" y="84392"/>
                  <a:pt x="156212" y="85979"/>
                </a:cubicBezTo>
                <a:cubicBezTo>
                  <a:pt x="140337" y="87567"/>
                  <a:pt x="139279" y="66400"/>
                  <a:pt x="118112" y="63754"/>
                </a:cubicBezTo>
                <a:cubicBezTo>
                  <a:pt x="96945" y="61108"/>
                  <a:pt x="29212" y="70104"/>
                  <a:pt x="29212" y="70104"/>
                </a:cubicBezTo>
                <a:cubicBezTo>
                  <a:pt x="12279" y="70633"/>
                  <a:pt x="10691" y="71691"/>
                  <a:pt x="16512" y="66929"/>
                </a:cubicBezTo>
                <a:cubicBezTo>
                  <a:pt x="22333" y="62167"/>
                  <a:pt x="66783" y="44704"/>
                  <a:pt x="64137" y="41529"/>
                </a:cubicBezTo>
                <a:cubicBezTo>
                  <a:pt x="61491" y="38354"/>
                  <a:pt x="-7301" y="54758"/>
                  <a:pt x="637" y="47879"/>
                </a:cubicBezTo>
                <a:cubicBezTo>
                  <a:pt x="8575" y="41000"/>
                  <a:pt x="98004" y="3429"/>
                  <a:pt x="111762" y="254"/>
                </a:cubicBezTo>
                <a:cubicBezTo>
                  <a:pt x="125520" y="-2921"/>
                  <a:pt x="44558" y="24596"/>
                  <a:pt x="83187" y="28829"/>
                </a:cubicBezTo>
                <a:cubicBezTo>
                  <a:pt x="121816" y="33062"/>
                  <a:pt x="328191" y="24596"/>
                  <a:pt x="349887" y="28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57F4FAC5-7BDA-CB05-E765-8E34A0802499}"/>
              </a:ext>
            </a:extLst>
          </p:cNvPr>
          <p:cNvSpPr/>
          <p:nvPr/>
        </p:nvSpPr>
        <p:spPr>
          <a:xfrm>
            <a:off x="5653926" y="2266890"/>
            <a:ext cx="277700" cy="78934"/>
          </a:xfrm>
          <a:custGeom>
            <a:avLst/>
            <a:gdLst>
              <a:gd name="connsiteX0" fmla="*/ 749 w 277700"/>
              <a:gd name="connsiteY0" fmla="*/ 60 h 78934"/>
              <a:gd name="connsiteX1" fmla="*/ 111874 w 277700"/>
              <a:gd name="connsiteY1" fmla="*/ 63560 h 78934"/>
              <a:gd name="connsiteX2" fmla="*/ 276974 w 277700"/>
              <a:gd name="connsiteY2" fmla="*/ 66735 h 78934"/>
              <a:gd name="connsiteX3" fmla="*/ 165849 w 277700"/>
              <a:gd name="connsiteY3" fmla="*/ 76260 h 78934"/>
              <a:gd name="connsiteX4" fmla="*/ 749 w 277700"/>
              <a:gd name="connsiteY4" fmla="*/ 60 h 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0" h="78934">
                <a:moveTo>
                  <a:pt x="749" y="60"/>
                </a:moveTo>
                <a:cubicBezTo>
                  <a:pt x="-8247" y="-2057"/>
                  <a:pt x="65837" y="52448"/>
                  <a:pt x="111874" y="63560"/>
                </a:cubicBezTo>
                <a:cubicBezTo>
                  <a:pt x="157911" y="74672"/>
                  <a:pt x="267978" y="64618"/>
                  <a:pt x="276974" y="66735"/>
                </a:cubicBezTo>
                <a:cubicBezTo>
                  <a:pt x="285970" y="68852"/>
                  <a:pt x="209241" y="85256"/>
                  <a:pt x="165849" y="76260"/>
                </a:cubicBezTo>
                <a:cubicBezTo>
                  <a:pt x="122457" y="67264"/>
                  <a:pt x="9745" y="2177"/>
                  <a:pt x="74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2217424-2DF0-CAE9-2229-A34983EC88A7}"/>
              </a:ext>
            </a:extLst>
          </p:cNvPr>
          <p:cNvSpPr/>
          <p:nvPr/>
        </p:nvSpPr>
        <p:spPr>
          <a:xfrm>
            <a:off x="5886388" y="2339975"/>
            <a:ext cx="206547" cy="22544"/>
          </a:xfrm>
          <a:custGeom>
            <a:avLst/>
            <a:gdLst>
              <a:gd name="connsiteX0" fmla="*/ 62 w 206547"/>
              <a:gd name="connsiteY0" fmla="*/ 6350 h 22544"/>
              <a:gd name="connsiteX1" fmla="*/ 114362 w 206547"/>
              <a:gd name="connsiteY1" fmla="*/ 12700 h 22544"/>
              <a:gd name="connsiteX2" fmla="*/ 206437 w 206547"/>
              <a:gd name="connsiteY2" fmla="*/ 22225 h 22544"/>
              <a:gd name="connsiteX3" fmla="*/ 130237 w 206547"/>
              <a:gd name="connsiteY3" fmla="*/ 0 h 22544"/>
              <a:gd name="connsiteX4" fmla="*/ 62 w 206547"/>
              <a:gd name="connsiteY4" fmla="*/ 6350 h 2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47" h="22544">
                <a:moveTo>
                  <a:pt x="62" y="6350"/>
                </a:moveTo>
                <a:cubicBezTo>
                  <a:pt x="-2584" y="8467"/>
                  <a:pt x="79966" y="10054"/>
                  <a:pt x="114362" y="12700"/>
                </a:cubicBezTo>
                <a:cubicBezTo>
                  <a:pt x="148758" y="15346"/>
                  <a:pt x="203791" y="24342"/>
                  <a:pt x="206437" y="22225"/>
                </a:cubicBezTo>
                <a:cubicBezTo>
                  <a:pt x="209083" y="20108"/>
                  <a:pt x="163574" y="0"/>
                  <a:pt x="130237" y="0"/>
                </a:cubicBezTo>
                <a:cubicBezTo>
                  <a:pt x="96900" y="0"/>
                  <a:pt x="2708" y="4233"/>
                  <a:pt x="62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81D84BE-F022-7158-5D16-CB0E3951A802}"/>
              </a:ext>
            </a:extLst>
          </p:cNvPr>
          <p:cNvSpPr/>
          <p:nvPr/>
        </p:nvSpPr>
        <p:spPr>
          <a:xfrm>
            <a:off x="5670549" y="2308213"/>
            <a:ext cx="349257" cy="102905"/>
          </a:xfrm>
          <a:custGeom>
            <a:avLst/>
            <a:gdLst>
              <a:gd name="connsiteX0" fmla="*/ 1 w 349257"/>
              <a:gd name="connsiteY0" fmla="*/ 12 h 102905"/>
              <a:gd name="connsiteX1" fmla="*/ 168276 w 349257"/>
              <a:gd name="connsiteY1" fmla="*/ 76212 h 102905"/>
              <a:gd name="connsiteX2" fmla="*/ 349251 w 349257"/>
              <a:gd name="connsiteY2" fmla="*/ 76212 h 102905"/>
              <a:gd name="connsiteX3" fmla="*/ 161926 w 349257"/>
              <a:gd name="connsiteY3" fmla="*/ 98437 h 102905"/>
              <a:gd name="connsiteX4" fmla="*/ 244476 w 349257"/>
              <a:gd name="connsiteY4" fmla="*/ 101612 h 102905"/>
              <a:gd name="connsiteX5" fmla="*/ 165101 w 349257"/>
              <a:gd name="connsiteY5" fmla="*/ 82562 h 102905"/>
              <a:gd name="connsiteX6" fmla="*/ 1 w 349257"/>
              <a:gd name="connsiteY6" fmla="*/ 12 h 10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7" h="102905">
                <a:moveTo>
                  <a:pt x="1" y="12"/>
                </a:moveTo>
                <a:cubicBezTo>
                  <a:pt x="530" y="-1046"/>
                  <a:pt x="110068" y="63512"/>
                  <a:pt x="168276" y="76212"/>
                </a:cubicBezTo>
                <a:cubicBezTo>
                  <a:pt x="226484" y="88912"/>
                  <a:pt x="350309" y="72508"/>
                  <a:pt x="349251" y="76212"/>
                </a:cubicBezTo>
                <a:cubicBezTo>
                  <a:pt x="348193" y="79916"/>
                  <a:pt x="179388" y="94204"/>
                  <a:pt x="161926" y="98437"/>
                </a:cubicBezTo>
                <a:cubicBezTo>
                  <a:pt x="144464" y="102670"/>
                  <a:pt x="243947" y="104258"/>
                  <a:pt x="244476" y="101612"/>
                </a:cubicBezTo>
                <a:cubicBezTo>
                  <a:pt x="245005" y="98966"/>
                  <a:pt x="202143" y="97908"/>
                  <a:pt x="165101" y="82562"/>
                </a:cubicBezTo>
                <a:cubicBezTo>
                  <a:pt x="128059" y="67216"/>
                  <a:pt x="-528" y="1070"/>
                  <a:pt x="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B911DE11-83C5-EFB2-BCFD-8D6EF9517155}"/>
              </a:ext>
            </a:extLst>
          </p:cNvPr>
          <p:cNvSpPr/>
          <p:nvPr/>
        </p:nvSpPr>
        <p:spPr>
          <a:xfrm>
            <a:off x="6207093" y="2095461"/>
            <a:ext cx="34980" cy="108061"/>
          </a:xfrm>
          <a:custGeom>
            <a:avLst/>
            <a:gdLst>
              <a:gd name="connsiteX0" fmla="*/ 32 w 34980"/>
              <a:gd name="connsiteY0" fmla="*/ 39 h 108061"/>
              <a:gd name="connsiteX1" fmla="*/ 28607 w 34980"/>
              <a:gd name="connsiteY1" fmla="*/ 66714 h 108061"/>
              <a:gd name="connsiteX2" fmla="*/ 28607 w 34980"/>
              <a:gd name="connsiteY2" fmla="*/ 107989 h 108061"/>
              <a:gd name="connsiteX3" fmla="*/ 34957 w 34980"/>
              <a:gd name="connsiteY3" fmla="*/ 57189 h 108061"/>
              <a:gd name="connsiteX4" fmla="*/ 32 w 34980"/>
              <a:gd name="connsiteY4" fmla="*/ 39 h 10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0" h="108061">
                <a:moveTo>
                  <a:pt x="32" y="39"/>
                </a:moveTo>
                <a:cubicBezTo>
                  <a:pt x="-1026" y="1627"/>
                  <a:pt x="23845" y="48722"/>
                  <a:pt x="28607" y="66714"/>
                </a:cubicBezTo>
                <a:cubicBezTo>
                  <a:pt x="33370" y="84706"/>
                  <a:pt x="27549" y="109577"/>
                  <a:pt x="28607" y="107989"/>
                </a:cubicBezTo>
                <a:cubicBezTo>
                  <a:pt x="29665" y="106401"/>
                  <a:pt x="33899" y="69360"/>
                  <a:pt x="34957" y="57189"/>
                </a:cubicBezTo>
                <a:cubicBezTo>
                  <a:pt x="36015" y="45018"/>
                  <a:pt x="1090" y="-1549"/>
                  <a:pt x="3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F29C7285-53A2-806A-4ABF-58959AEB924A}"/>
              </a:ext>
            </a:extLst>
          </p:cNvPr>
          <p:cNvSpPr/>
          <p:nvPr/>
        </p:nvSpPr>
        <p:spPr>
          <a:xfrm>
            <a:off x="6734086" y="1523992"/>
            <a:ext cx="47883" cy="320690"/>
          </a:xfrm>
          <a:custGeom>
            <a:avLst/>
            <a:gdLst>
              <a:gd name="connsiteX0" fmla="*/ 6439 w 47883"/>
              <a:gd name="connsiteY0" fmla="*/ 8 h 320690"/>
              <a:gd name="connsiteX1" fmla="*/ 35014 w 47883"/>
              <a:gd name="connsiteY1" fmla="*/ 152408 h 320690"/>
              <a:gd name="connsiteX2" fmla="*/ 89 w 47883"/>
              <a:gd name="connsiteY2" fmla="*/ 320683 h 320690"/>
              <a:gd name="connsiteX3" fmla="*/ 47714 w 47883"/>
              <a:gd name="connsiteY3" fmla="*/ 158758 h 320690"/>
              <a:gd name="connsiteX4" fmla="*/ 6439 w 47883"/>
              <a:gd name="connsiteY4" fmla="*/ 8 h 32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83" h="320690">
                <a:moveTo>
                  <a:pt x="6439" y="8"/>
                </a:moveTo>
                <a:cubicBezTo>
                  <a:pt x="4322" y="-1050"/>
                  <a:pt x="36072" y="98962"/>
                  <a:pt x="35014" y="152408"/>
                </a:cubicBezTo>
                <a:cubicBezTo>
                  <a:pt x="33956" y="205854"/>
                  <a:pt x="-2028" y="319625"/>
                  <a:pt x="89" y="320683"/>
                </a:cubicBezTo>
                <a:cubicBezTo>
                  <a:pt x="2206" y="321741"/>
                  <a:pt x="44539" y="211675"/>
                  <a:pt x="47714" y="158758"/>
                </a:cubicBezTo>
                <a:cubicBezTo>
                  <a:pt x="50889" y="105841"/>
                  <a:pt x="8556" y="1066"/>
                  <a:pt x="6439" y="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69206479-9C2C-7B96-9B8B-A7DA21C7926D}"/>
              </a:ext>
            </a:extLst>
          </p:cNvPr>
          <p:cNvSpPr/>
          <p:nvPr/>
        </p:nvSpPr>
        <p:spPr>
          <a:xfrm>
            <a:off x="6450532" y="1336576"/>
            <a:ext cx="96373" cy="491826"/>
          </a:xfrm>
          <a:custGeom>
            <a:avLst/>
            <a:gdLst>
              <a:gd name="connsiteX0" fmla="*/ 96318 w 96373"/>
              <a:gd name="connsiteY0" fmla="*/ 99 h 491826"/>
              <a:gd name="connsiteX1" fmla="*/ 23293 w 96373"/>
              <a:gd name="connsiteY1" fmla="*/ 209649 h 491826"/>
              <a:gd name="connsiteX2" fmla="*/ 1068 w 96373"/>
              <a:gd name="connsiteY2" fmla="*/ 489049 h 491826"/>
              <a:gd name="connsiteX3" fmla="*/ 4243 w 96373"/>
              <a:gd name="connsiteY3" fmla="*/ 346174 h 491826"/>
              <a:gd name="connsiteX4" fmla="*/ 10593 w 96373"/>
              <a:gd name="connsiteY4" fmla="*/ 235049 h 491826"/>
              <a:gd name="connsiteX5" fmla="*/ 96318 w 96373"/>
              <a:gd name="connsiteY5" fmla="*/ 99 h 4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73" h="491826">
                <a:moveTo>
                  <a:pt x="96318" y="99"/>
                </a:moveTo>
                <a:cubicBezTo>
                  <a:pt x="98435" y="-4134"/>
                  <a:pt x="39168" y="128157"/>
                  <a:pt x="23293" y="209649"/>
                </a:cubicBezTo>
                <a:cubicBezTo>
                  <a:pt x="7418" y="291141"/>
                  <a:pt x="4243" y="466295"/>
                  <a:pt x="1068" y="489049"/>
                </a:cubicBezTo>
                <a:cubicBezTo>
                  <a:pt x="-2107" y="511803"/>
                  <a:pt x="2655" y="388507"/>
                  <a:pt x="4243" y="346174"/>
                </a:cubicBezTo>
                <a:cubicBezTo>
                  <a:pt x="5830" y="303841"/>
                  <a:pt x="-3165" y="289024"/>
                  <a:pt x="10593" y="235049"/>
                </a:cubicBezTo>
                <a:cubicBezTo>
                  <a:pt x="24351" y="181074"/>
                  <a:pt x="94201" y="4332"/>
                  <a:pt x="96318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F1CCA14B-B5CF-31B3-219E-216191CFF16F}"/>
              </a:ext>
            </a:extLst>
          </p:cNvPr>
          <p:cNvSpPr/>
          <p:nvPr/>
        </p:nvSpPr>
        <p:spPr>
          <a:xfrm>
            <a:off x="5886565" y="1135104"/>
            <a:ext cx="549939" cy="316114"/>
          </a:xfrm>
          <a:custGeom>
            <a:avLst/>
            <a:gdLst>
              <a:gd name="connsiteX0" fmla="*/ 539635 w 549939"/>
              <a:gd name="connsiteY0" fmla="*/ 7896 h 316114"/>
              <a:gd name="connsiteX1" fmla="*/ 142760 w 549939"/>
              <a:gd name="connsiteY1" fmla="*/ 115846 h 316114"/>
              <a:gd name="connsiteX2" fmla="*/ 3060 w 549939"/>
              <a:gd name="connsiteY2" fmla="*/ 315871 h 316114"/>
              <a:gd name="connsiteX3" fmla="*/ 76085 w 549939"/>
              <a:gd name="connsiteY3" fmla="*/ 153946 h 316114"/>
              <a:gd name="connsiteX4" fmla="*/ 399935 w 549939"/>
              <a:gd name="connsiteY4" fmla="*/ 23771 h 316114"/>
              <a:gd name="connsiteX5" fmla="*/ 539635 w 549939"/>
              <a:gd name="connsiteY5" fmla="*/ 7896 h 3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939" h="316114">
                <a:moveTo>
                  <a:pt x="539635" y="7896"/>
                </a:moveTo>
                <a:cubicBezTo>
                  <a:pt x="496772" y="23242"/>
                  <a:pt x="232189" y="64517"/>
                  <a:pt x="142760" y="115846"/>
                </a:cubicBezTo>
                <a:cubicBezTo>
                  <a:pt x="53331" y="167175"/>
                  <a:pt x="14172" y="309521"/>
                  <a:pt x="3060" y="315871"/>
                </a:cubicBezTo>
                <a:cubicBezTo>
                  <a:pt x="-8052" y="322221"/>
                  <a:pt x="9939" y="202629"/>
                  <a:pt x="76085" y="153946"/>
                </a:cubicBezTo>
                <a:cubicBezTo>
                  <a:pt x="142231" y="105263"/>
                  <a:pt x="316856" y="47054"/>
                  <a:pt x="399935" y="23771"/>
                </a:cubicBezTo>
                <a:cubicBezTo>
                  <a:pt x="483014" y="488"/>
                  <a:pt x="582498" y="-7450"/>
                  <a:pt x="539635" y="78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5DC425F2-3973-20FA-D65D-FA89776FB24E}"/>
              </a:ext>
            </a:extLst>
          </p:cNvPr>
          <p:cNvSpPr/>
          <p:nvPr/>
        </p:nvSpPr>
        <p:spPr>
          <a:xfrm>
            <a:off x="6803865" y="1294704"/>
            <a:ext cx="199182" cy="478015"/>
          </a:xfrm>
          <a:custGeom>
            <a:avLst/>
            <a:gdLst>
              <a:gd name="connsiteX0" fmla="*/ 160 w 199182"/>
              <a:gd name="connsiteY0" fmla="*/ 696 h 478015"/>
              <a:gd name="connsiteX1" fmla="*/ 139860 w 199182"/>
              <a:gd name="connsiteY1" fmla="*/ 270571 h 478015"/>
              <a:gd name="connsiteX2" fmla="*/ 197010 w 199182"/>
              <a:gd name="connsiteY2" fmla="*/ 476946 h 478015"/>
              <a:gd name="connsiteX3" fmla="*/ 177960 w 199182"/>
              <a:gd name="connsiteY3" fmla="*/ 343596 h 478015"/>
              <a:gd name="connsiteX4" fmla="*/ 92235 w 199182"/>
              <a:gd name="connsiteY4" fmla="*/ 172146 h 478015"/>
              <a:gd name="connsiteX5" fmla="*/ 111285 w 199182"/>
              <a:gd name="connsiteY5" fmla="*/ 191196 h 478015"/>
              <a:gd name="connsiteX6" fmla="*/ 160 w 199182"/>
              <a:gd name="connsiteY6" fmla="*/ 696 h 47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2" h="478015">
                <a:moveTo>
                  <a:pt x="160" y="696"/>
                </a:moveTo>
                <a:cubicBezTo>
                  <a:pt x="4922" y="13925"/>
                  <a:pt x="107052" y="191196"/>
                  <a:pt x="139860" y="270571"/>
                </a:cubicBezTo>
                <a:cubicBezTo>
                  <a:pt x="172668" y="349946"/>
                  <a:pt x="190660" y="464775"/>
                  <a:pt x="197010" y="476946"/>
                </a:cubicBezTo>
                <a:cubicBezTo>
                  <a:pt x="203360" y="489117"/>
                  <a:pt x="195422" y="394396"/>
                  <a:pt x="177960" y="343596"/>
                </a:cubicBezTo>
                <a:cubicBezTo>
                  <a:pt x="160498" y="292796"/>
                  <a:pt x="103347" y="197546"/>
                  <a:pt x="92235" y="172146"/>
                </a:cubicBezTo>
                <a:cubicBezTo>
                  <a:pt x="81123" y="146746"/>
                  <a:pt x="124514" y="215538"/>
                  <a:pt x="111285" y="191196"/>
                </a:cubicBezTo>
                <a:cubicBezTo>
                  <a:pt x="98056" y="166854"/>
                  <a:pt x="-4602" y="-12533"/>
                  <a:pt x="160" y="6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F8206C5-98A6-A8CD-F383-6F0E6E80C0B0}"/>
              </a:ext>
            </a:extLst>
          </p:cNvPr>
          <p:cNvSpPr/>
          <p:nvPr/>
        </p:nvSpPr>
        <p:spPr>
          <a:xfrm>
            <a:off x="7032301" y="1818637"/>
            <a:ext cx="67430" cy="293080"/>
          </a:xfrm>
          <a:custGeom>
            <a:avLst/>
            <a:gdLst>
              <a:gd name="connsiteX0" fmla="*/ 19374 w 67430"/>
              <a:gd name="connsiteY0" fmla="*/ 638 h 293080"/>
              <a:gd name="connsiteX1" fmla="*/ 6674 w 67430"/>
              <a:gd name="connsiteY1" fmla="*/ 108588 h 293080"/>
              <a:gd name="connsiteX2" fmla="*/ 66999 w 67430"/>
              <a:gd name="connsiteY2" fmla="*/ 289563 h 293080"/>
              <a:gd name="connsiteX3" fmla="*/ 32074 w 67430"/>
              <a:gd name="connsiteY3" fmla="*/ 222888 h 293080"/>
              <a:gd name="connsiteX4" fmla="*/ 324 w 67430"/>
              <a:gd name="connsiteY4" fmla="*/ 156213 h 293080"/>
              <a:gd name="connsiteX5" fmla="*/ 19374 w 67430"/>
              <a:gd name="connsiteY5" fmla="*/ 638 h 2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30" h="293080">
                <a:moveTo>
                  <a:pt x="19374" y="638"/>
                </a:moveTo>
                <a:cubicBezTo>
                  <a:pt x="20432" y="-7299"/>
                  <a:pt x="-1263" y="60434"/>
                  <a:pt x="6674" y="108588"/>
                </a:cubicBezTo>
                <a:cubicBezTo>
                  <a:pt x="14611" y="156742"/>
                  <a:pt x="62766" y="270513"/>
                  <a:pt x="66999" y="289563"/>
                </a:cubicBezTo>
                <a:cubicBezTo>
                  <a:pt x="71232" y="308613"/>
                  <a:pt x="43186" y="245113"/>
                  <a:pt x="32074" y="222888"/>
                </a:cubicBezTo>
                <a:cubicBezTo>
                  <a:pt x="20962" y="200663"/>
                  <a:pt x="3499" y="190609"/>
                  <a:pt x="324" y="156213"/>
                </a:cubicBezTo>
                <a:cubicBezTo>
                  <a:pt x="-2851" y="121817"/>
                  <a:pt x="18316" y="8575"/>
                  <a:pt x="19374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5730C4A3-E7AC-D616-EBF0-02712751CA71}"/>
              </a:ext>
            </a:extLst>
          </p:cNvPr>
          <p:cNvSpPr/>
          <p:nvPr/>
        </p:nvSpPr>
        <p:spPr>
          <a:xfrm>
            <a:off x="6035507" y="2498572"/>
            <a:ext cx="143066" cy="222656"/>
          </a:xfrm>
          <a:custGeom>
            <a:avLst/>
            <a:gdLst>
              <a:gd name="connsiteX0" fmla="*/ 143043 w 143066"/>
              <a:gd name="connsiteY0" fmla="*/ 153 h 222656"/>
              <a:gd name="connsiteX1" fmla="*/ 31918 w 143066"/>
              <a:gd name="connsiteY1" fmla="*/ 139853 h 222656"/>
              <a:gd name="connsiteX2" fmla="*/ 168 w 143066"/>
              <a:gd name="connsiteY2" fmla="*/ 222403 h 222656"/>
              <a:gd name="connsiteX3" fmla="*/ 41443 w 143066"/>
              <a:gd name="connsiteY3" fmla="*/ 114453 h 222656"/>
              <a:gd name="connsiteX4" fmla="*/ 143043 w 143066"/>
              <a:gd name="connsiteY4" fmla="*/ 153 h 2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66" h="222656">
                <a:moveTo>
                  <a:pt x="143043" y="153"/>
                </a:moveTo>
                <a:cubicBezTo>
                  <a:pt x="141456" y="4386"/>
                  <a:pt x="55730" y="102811"/>
                  <a:pt x="31918" y="139853"/>
                </a:cubicBezTo>
                <a:cubicBezTo>
                  <a:pt x="8106" y="176895"/>
                  <a:pt x="-1419" y="226636"/>
                  <a:pt x="168" y="222403"/>
                </a:cubicBezTo>
                <a:cubicBezTo>
                  <a:pt x="1755" y="218170"/>
                  <a:pt x="17631" y="148320"/>
                  <a:pt x="41443" y="114453"/>
                </a:cubicBezTo>
                <a:cubicBezTo>
                  <a:pt x="65255" y="80586"/>
                  <a:pt x="144630" y="-4080"/>
                  <a:pt x="143043" y="1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C6AC12E-15F7-AF15-DBB5-5EC6520E61DA}"/>
              </a:ext>
            </a:extLst>
          </p:cNvPr>
          <p:cNvSpPr/>
          <p:nvPr/>
        </p:nvSpPr>
        <p:spPr>
          <a:xfrm>
            <a:off x="5610931" y="3071996"/>
            <a:ext cx="173920" cy="163329"/>
          </a:xfrm>
          <a:custGeom>
            <a:avLst/>
            <a:gdLst>
              <a:gd name="connsiteX0" fmla="*/ 5644 w 173920"/>
              <a:gd name="connsiteY0" fmla="*/ 1404 h 163329"/>
              <a:gd name="connsiteX1" fmla="*/ 2469 w 173920"/>
              <a:gd name="connsiteY1" fmla="*/ 74429 h 163329"/>
              <a:gd name="connsiteX2" fmla="*/ 37394 w 173920"/>
              <a:gd name="connsiteY2" fmla="*/ 160154 h 163329"/>
              <a:gd name="connsiteX3" fmla="*/ 173919 w 173920"/>
              <a:gd name="connsiteY3" fmla="*/ 141104 h 163329"/>
              <a:gd name="connsiteX4" fmla="*/ 40569 w 173920"/>
              <a:gd name="connsiteY4" fmla="*/ 163329 h 163329"/>
              <a:gd name="connsiteX5" fmla="*/ 27869 w 173920"/>
              <a:gd name="connsiteY5" fmla="*/ 141104 h 163329"/>
              <a:gd name="connsiteX6" fmla="*/ 5644 w 173920"/>
              <a:gd name="connsiteY6" fmla="*/ 1404 h 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920" h="163329">
                <a:moveTo>
                  <a:pt x="5644" y="1404"/>
                </a:moveTo>
                <a:cubicBezTo>
                  <a:pt x="1411" y="-9709"/>
                  <a:pt x="-2823" y="47971"/>
                  <a:pt x="2469" y="74429"/>
                </a:cubicBezTo>
                <a:cubicBezTo>
                  <a:pt x="7761" y="100887"/>
                  <a:pt x="8819" y="149042"/>
                  <a:pt x="37394" y="160154"/>
                </a:cubicBezTo>
                <a:cubicBezTo>
                  <a:pt x="65969" y="171266"/>
                  <a:pt x="173390" y="140575"/>
                  <a:pt x="173919" y="141104"/>
                </a:cubicBezTo>
                <a:cubicBezTo>
                  <a:pt x="174448" y="141633"/>
                  <a:pt x="64911" y="163329"/>
                  <a:pt x="40569" y="163329"/>
                </a:cubicBezTo>
                <a:cubicBezTo>
                  <a:pt x="16227" y="163329"/>
                  <a:pt x="34748" y="163329"/>
                  <a:pt x="27869" y="141104"/>
                </a:cubicBezTo>
                <a:cubicBezTo>
                  <a:pt x="20990" y="118879"/>
                  <a:pt x="9877" y="12517"/>
                  <a:pt x="5644" y="14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BFE21CF-991F-9361-844A-BE22222D4C46}"/>
              </a:ext>
            </a:extLst>
          </p:cNvPr>
          <p:cNvSpPr/>
          <p:nvPr/>
        </p:nvSpPr>
        <p:spPr>
          <a:xfrm>
            <a:off x="5872815" y="2765395"/>
            <a:ext cx="182307" cy="35815"/>
          </a:xfrm>
          <a:custGeom>
            <a:avLst/>
            <a:gdLst>
              <a:gd name="connsiteX0" fmla="*/ 181910 w 182307"/>
              <a:gd name="connsiteY0" fmla="*/ 30 h 35815"/>
              <a:gd name="connsiteX1" fmla="*/ 51735 w 182307"/>
              <a:gd name="connsiteY1" fmla="*/ 34955 h 35815"/>
              <a:gd name="connsiteX2" fmla="*/ 935 w 182307"/>
              <a:gd name="connsiteY2" fmla="*/ 25430 h 35815"/>
              <a:gd name="connsiteX3" fmla="*/ 89835 w 182307"/>
              <a:gd name="connsiteY3" fmla="*/ 28605 h 35815"/>
              <a:gd name="connsiteX4" fmla="*/ 181910 w 182307"/>
              <a:gd name="connsiteY4" fmla="*/ 30 h 3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07" h="35815">
                <a:moveTo>
                  <a:pt x="181910" y="30"/>
                </a:moveTo>
                <a:cubicBezTo>
                  <a:pt x="175560" y="1088"/>
                  <a:pt x="81897" y="30722"/>
                  <a:pt x="51735" y="34955"/>
                </a:cubicBezTo>
                <a:cubicBezTo>
                  <a:pt x="21573" y="39188"/>
                  <a:pt x="-5415" y="26488"/>
                  <a:pt x="935" y="25430"/>
                </a:cubicBezTo>
                <a:cubicBezTo>
                  <a:pt x="7285" y="24372"/>
                  <a:pt x="62847" y="31251"/>
                  <a:pt x="89835" y="28605"/>
                </a:cubicBezTo>
                <a:cubicBezTo>
                  <a:pt x="116822" y="25959"/>
                  <a:pt x="188260" y="-1028"/>
                  <a:pt x="18191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71D2F36C-F3E4-9C98-DB56-895269DD8E1B}"/>
              </a:ext>
            </a:extLst>
          </p:cNvPr>
          <p:cNvSpPr/>
          <p:nvPr/>
        </p:nvSpPr>
        <p:spPr>
          <a:xfrm>
            <a:off x="6572239" y="2927347"/>
            <a:ext cx="254593" cy="92104"/>
          </a:xfrm>
          <a:custGeom>
            <a:avLst/>
            <a:gdLst>
              <a:gd name="connsiteX0" fmla="*/ 11 w 254593"/>
              <a:gd name="connsiteY0" fmla="*/ 3 h 92104"/>
              <a:gd name="connsiteX1" fmla="*/ 98436 w 254593"/>
              <a:gd name="connsiteY1" fmla="*/ 76203 h 92104"/>
              <a:gd name="connsiteX2" fmla="*/ 254011 w 254593"/>
              <a:gd name="connsiteY2" fmla="*/ 82553 h 92104"/>
              <a:gd name="connsiteX3" fmla="*/ 149236 w 254593"/>
              <a:gd name="connsiteY3" fmla="*/ 92078 h 92104"/>
              <a:gd name="connsiteX4" fmla="*/ 92086 w 254593"/>
              <a:gd name="connsiteY4" fmla="*/ 79378 h 92104"/>
              <a:gd name="connsiteX5" fmla="*/ 11 w 254593"/>
              <a:gd name="connsiteY5" fmla="*/ 3 h 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93" h="92104">
                <a:moveTo>
                  <a:pt x="11" y="3"/>
                </a:moveTo>
                <a:cubicBezTo>
                  <a:pt x="1069" y="-526"/>
                  <a:pt x="56103" y="62445"/>
                  <a:pt x="98436" y="76203"/>
                </a:cubicBezTo>
                <a:cubicBezTo>
                  <a:pt x="140769" y="89961"/>
                  <a:pt x="245544" y="79907"/>
                  <a:pt x="254011" y="82553"/>
                </a:cubicBezTo>
                <a:cubicBezTo>
                  <a:pt x="262478" y="85199"/>
                  <a:pt x="176223" y="92607"/>
                  <a:pt x="149236" y="92078"/>
                </a:cubicBezTo>
                <a:cubicBezTo>
                  <a:pt x="122249" y="91549"/>
                  <a:pt x="113782" y="92078"/>
                  <a:pt x="92086" y="79378"/>
                </a:cubicBezTo>
                <a:cubicBezTo>
                  <a:pt x="70390" y="66678"/>
                  <a:pt x="-1047" y="532"/>
                  <a:pt x="11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B173A97-27EE-5A68-8639-C4E80E665E66}"/>
              </a:ext>
            </a:extLst>
          </p:cNvPr>
          <p:cNvSpPr/>
          <p:nvPr/>
        </p:nvSpPr>
        <p:spPr>
          <a:xfrm>
            <a:off x="5485941" y="924463"/>
            <a:ext cx="1167184" cy="1300171"/>
          </a:xfrm>
          <a:custGeom>
            <a:avLst/>
            <a:gdLst>
              <a:gd name="connsiteX0" fmla="*/ 1166730 w 1167184"/>
              <a:gd name="connsiteY0" fmla="*/ 241808 h 1300171"/>
              <a:gd name="connsiteX1" fmla="*/ 925810 w 1167184"/>
              <a:gd name="connsiteY1" fmla="*/ 99446 h 1300171"/>
              <a:gd name="connsiteX2" fmla="*/ 613709 w 1167184"/>
              <a:gd name="connsiteY2" fmla="*/ 50167 h 1300171"/>
              <a:gd name="connsiteX3" fmla="*/ 307084 w 1167184"/>
              <a:gd name="connsiteY3" fmla="*/ 219906 h 1300171"/>
              <a:gd name="connsiteX4" fmla="*/ 400167 w 1167184"/>
              <a:gd name="connsiteY4" fmla="*/ 126823 h 1300171"/>
              <a:gd name="connsiteX5" fmla="*/ 328986 w 1167184"/>
              <a:gd name="connsiteY5" fmla="*/ 400596 h 1300171"/>
              <a:gd name="connsiteX6" fmla="*/ 285182 w 1167184"/>
              <a:gd name="connsiteY6" fmla="*/ 625089 h 1300171"/>
              <a:gd name="connsiteX7" fmla="*/ 268756 w 1167184"/>
              <a:gd name="connsiteY7" fmla="*/ 778402 h 1300171"/>
              <a:gd name="connsiteX8" fmla="*/ 5934 w 1167184"/>
              <a:gd name="connsiteY8" fmla="*/ 1293094 h 1300171"/>
              <a:gd name="connsiteX9" fmla="*/ 82591 w 1167184"/>
              <a:gd name="connsiteY9" fmla="*/ 1085027 h 1300171"/>
              <a:gd name="connsiteX10" fmla="*/ 49738 w 1167184"/>
              <a:gd name="connsiteY10" fmla="*/ 1189060 h 1300171"/>
              <a:gd name="connsiteX11" fmla="*/ 214002 w 1167184"/>
              <a:gd name="connsiteY11" fmla="*/ 855058 h 1300171"/>
              <a:gd name="connsiteX12" fmla="*/ 296133 w 1167184"/>
              <a:gd name="connsiteY12" fmla="*/ 389645 h 1300171"/>
              <a:gd name="connsiteX13" fmla="*/ 438495 w 1167184"/>
              <a:gd name="connsiteY13" fmla="*/ 83020 h 1300171"/>
              <a:gd name="connsiteX14" fmla="*/ 400167 w 1167184"/>
              <a:gd name="connsiteY14" fmla="*/ 143250 h 1300171"/>
              <a:gd name="connsiteX15" fmla="*/ 684890 w 1167184"/>
              <a:gd name="connsiteY15" fmla="*/ 28265 h 1300171"/>
              <a:gd name="connsiteX16" fmla="*/ 613709 w 1167184"/>
              <a:gd name="connsiteY16" fmla="*/ 888 h 1300171"/>
              <a:gd name="connsiteX17" fmla="*/ 865580 w 1167184"/>
              <a:gd name="connsiteY17" fmla="*/ 50167 h 1300171"/>
              <a:gd name="connsiteX18" fmla="*/ 1166730 w 1167184"/>
              <a:gd name="connsiteY18" fmla="*/ 241808 h 1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7184" h="1300171">
                <a:moveTo>
                  <a:pt x="1166730" y="241808"/>
                </a:moveTo>
                <a:cubicBezTo>
                  <a:pt x="1176768" y="250021"/>
                  <a:pt x="1017980" y="131386"/>
                  <a:pt x="925810" y="99446"/>
                </a:cubicBezTo>
                <a:cubicBezTo>
                  <a:pt x="833640" y="67506"/>
                  <a:pt x="716830" y="30090"/>
                  <a:pt x="613709" y="50167"/>
                </a:cubicBezTo>
                <a:cubicBezTo>
                  <a:pt x="510588" y="70244"/>
                  <a:pt x="342674" y="207130"/>
                  <a:pt x="307084" y="219906"/>
                </a:cubicBezTo>
                <a:cubicBezTo>
                  <a:pt x="271494" y="232682"/>
                  <a:pt x="396517" y="96708"/>
                  <a:pt x="400167" y="126823"/>
                </a:cubicBezTo>
                <a:cubicBezTo>
                  <a:pt x="403817" y="156938"/>
                  <a:pt x="348150" y="317552"/>
                  <a:pt x="328986" y="400596"/>
                </a:cubicBezTo>
                <a:cubicBezTo>
                  <a:pt x="309822" y="483640"/>
                  <a:pt x="295220" y="562122"/>
                  <a:pt x="285182" y="625089"/>
                </a:cubicBezTo>
                <a:cubicBezTo>
                  <a:pt x="275144" y="688056"/>
                  <a:pt x="315297" y="667068"/>
                  <a:pt x="268756" y="778402"/>
                </a:cubicBezTo>
                <a:cubicBezTo>
                  <a:pt x="222215" y="889736"/>
                  <a:pt x="36961" y="1241990"/>
                  <a:pt x="5934" y="1293094"/>
                </a:cubicBezTo>
                <a:cubicBezTo>
                  <a:pt x="-25093" y="1344198"/>
                  <a:pt x="75290" y="1102366"/>
                  <a:pt x="82591" y="1085027"/>
                </a:cubicBezTo>
                <a:cubicBezTo>
                  <a:pt x="89892" y="1067688"/>
                  <a:pt x="27836" y="1227388"/>
                  <a:pt x="49738" y="1189060"/>
                </a:cubicBezTo>
                <a:cubicBezTo>
                  <a:pt x="71640" y="1150732"/>
                  <a:pt x="172936" y="988294"/>
                  <a:pt x="214002" y="855058"/>
                </a:cubicBezTo>
                <a:cubicBezTo>
                  <a:pt x="255068" y="721822"/>
                  <a:pt x="258718" y="518318"/>
                  <a:pt x="296133" y="389645"/>
                </a:cubicBezTo>
                <a:cubicBezTo>
                  <a:pt x="333548" y="260972"/>
                  <a:pt x="421156" y="124086"/>
                  <a:pt x="438495" y="83020"/>
                </a:cubicBezTo>
                <a:cubicBezTo>
                  <a:pt x="455834" y="41954"/>
                  <a:pt x="359101" y="152376"/>
                  <a:pt x="400167" y="143250"/>
                </a:cubicBezTo>
                <a:cubicBezTo>
                  <a:pt x="441233" y="134124"/>
                  <a:pt x="649300" y="51992"/>
                  <a:pt x="684890" y="28265"/>
                </a:cubicBezTo>
                <a:cubicBezTo>
                  <a:pt x="720480" y="4538"/>
                  <a:pt x="583594" y="-2762"/>
                  <a:pt x="613709" y="888"/>
                </a:cubicBezTo>
                <a:cubicBezTo>
                  <a:pt x="643824" y="4538"/>
                  <a:pt x="776148" y="10014"/>
                  <a:pt x="865580" y="50167"/>
                </a:cubicBezTo>
                <a:cubicBezTo>
                  <a:pt x="955012" y="90320"/>
                  <a:pt x="1156692" y="233595"/>
                  <a:pt x="1166730" y="24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A2ABDFF-DC49-641D-CB7D-22F671B0A3AF}"/>
              </a:ext>
            </a:extLst>
          </p:cNvPr>
          <p:cNvSpPr/>
          <p:nvPr/>
        </p:nvSpPr>
        <p:spPr>
          <a:xfrm>
            <a:off x="5320061" y="1565624"/>
            <a:ext cx="397287" cy="1503357"/>
          </a:xfrm>
          <a:custGeom>
            <a:avLst/>
            <a:gdLst>
              <a:gd name="connsiteX0" fmla="*/ 396308 w 397287"/>
              <a:gd name="connsiteY0" fmla="*/ 354 h 1503357"/>
              <a:gd name="connsiteX1" fmla="*/ 292274 w 397287"/>
              <a:gd name="connsiteY1" fmla="*/ 460292 h 1503357"/>
              <a:gd name="connsiteX2" fmla="*/ 128011 w 397287"/>
              <a:gd name="connsiteY2" fmla="*/ 821672 h 1503357"/>
              <a:gd name="connsiteX3" fmla="*/ 7551 w 397287"/>
              <a:gd name="connsiteY3" fmla="*/ 1462299 h 1503357"/>
              <a:gd name="connsiteX4" fmla="*/ 23977 w 397287"/>
              <a:gd name="connsiteY4" fmla="*/ 1358266 h 1503357"/>
              <a:gd name="connsiteX5" fmla="*/ 117060 w 397287"/>
              <a:gd name="connsiteY5" fmla="*/ 701212 h 1503357"/>
              <a:gd name="connsiteX6" fmla="*/ 95158 w 397287"/>
              <a:gd name="connsiteY6" fmla="*/ 783344 h 1503357"/>
              <a:gd name="connsiteX7" fmla="*/ 232044 w 397287"/>
              <a:gd name="connsiteY7" fmla="*/ 536948 h 1503357"/>
              <a:gd name="connsiteX8" fmla="*/ 396308 w 397287"/>
              <a:gd name="connsiteY8" fmla="*/ 354 h 15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287" h="1503357">
                <a:moveTo>
                  <a:pt x="396308" y="354"/>
                </a:moveTo>
                <a:cubicBezTo>
                  <a:pt x="406346" y="-12422"/>
                  <a:pt x="336990" y="323406"/>
                  <a:pt x="292274" y="460292"/>
                </a:cubicBezTo>
                <a:cubicBezTo>
                  <a:pt x="247558" y="597178"/>
                  <a:pt x="175465" y="654671"/>
                  <a:pt x="128011" y="821672"/>
                </a:cubicBezTo>
                <a:cubicBezTo>
                  <a:pt x="80557" y="988673"/>
                  <a:pt x="24890" y="1372867"/>
                  <a:pt x="7551" y="1462299"/>
                </a:cubicBezTo>
                <a:cubicBezTo>
                  <a:pt x="-9788" y="1551731"/>
                  <a:pt x="5726" y="1485114"/>
                  <a:pt x="23977" y="1358266"/>
                </a:cubicBezTo>
                <a:cubicBezTo>
                  <a:pt x="42228" y="1231418"/>
                  <a:pt x="105196" y="797032"/>
                  <a:pt x="117060" y="701212"/>
                </a:cubicBezTo>
                <a:cubicBezTo>
                  <a:pt x="128924" y="605392"/>
                  <a:pt x="75994" y="810721"/>
                  <a:pt x="95158" y="783344"/>
                </a:cubicBezTo>
                <a:cubicBezTo>
                  <a:pt x="114322" y="755967"/>
                  <a:pt x="183678" y="660146"/>
                  <a:pt x="232044" y="536948"/>
                </a:cubicBezTo>
                <a:cubicBezTo>
                  <a:pt x="280410" y="413750"/>
                  <a:pt x="386270" y="13130"/>
                  <a:pt x="396308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A07F26C-8523-F61F-3A1A-974A70E157CF}"/>
              </a:ext>
            </a:extLst>
          </p:cNvPr>
          <p:cNvSpPr/>
          <p:nvPr/>
        </p:nvSpPr>
        <p:spPr>
          <a:xfrm>
            <a:off x="5907598" y="810651"/>
            <a:ext cx="832881" cy="340355"/>
          </a:xfrm>
          <a:custGeom>
            <a:avLst/>
            <a:gdLst>
              <a:gd name="connsiteX0" fmla="*/ 832680 w 832881"/>
              <a:gd name="connsiteY0" fmla="*/ 339193 h 340355"/>
              <a:gd name="connsiteX1" fmla="*/ 695794 w 832881"/>
              <a:gd name="connsiteY1" fmla="*/ 125651 h 340355"/>
              <a:gd name="connsiteX2" fmla="*/ 624613 w 832881"/>
              <a:gd name="connsiteY2" fmla="*/ 43519 h 340355"/>
              <a:gd name="connsiteX3" fmla="*/ 400119 w 832881"/>
              <a:gd name="connsiteY3" fmla="*/ 16142 h 340355"/>
              <a:gd name="connsiteX4" fmla="*/ 412 w 832881"/>
              <a:gd name="connsiteY4" fmla="*/ 81847 h 340355"/>
              <a:gd name="connsiteX5" fmla="*/ 317988 w 832881"/>
              <a:gd name="connsiteY5" fmla="*/ 54470 h 340355"/>
              <a:gd name="connsiteX6" fmla="*/ 580809 w 832881"/>
              <a:gd name="connsiteY6" fmla="*/ 32568 h 340355"/>
              <a:gd name="connsiteX7" fmla="*/ 662941 w 832881"/>
              <a:gd name="connsiteY7" fmla="*/ 21617 h 340355"/>
              <a:gd name="connsiteX8" fmla="*/ 832680 w 832881"/>
              <a:gd name="connsiteY8" fmla="*/ 339193 h 3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881" h="340355">
                <a:moveTo>
                  <a:pt x="832680" y="339193"/>
                </a:moveTo>
                <a:cubicBezTo>
                  <a:pt x="838155" y="356532"/>
                  <a:pt x="730472" y="174930"/>
                  <a:pt x="695794" y="125651"/>
                </a:cubicBezTo>
                <a:cubicBezTo>
                  <a:pt x="661116" y="76372"/>
                  <a:pt x="673892" y="61770"/>
                  <a:pt x="624613" y="43519"/>
                </a:cubicBezTo>
                <a:cubicBezTo>
                  <a:pt x="575334" y="25267"/>
                  <a:pt x="504152" y="9754"/>
                  <a:pt x="400119" y="16142"/>
                </a:cubicBezTo>
                <a:cubicBezTo>
                  <a:pt x="296085" y="22530"/>
                  <a:pt x="14100" y="75459"/>
                  <a:pt x="412" y="81847"/>
                </a:cubicBezTo>
                <a:cubicBezTo>
                  <a:pt x="-13276" y="88235"/>
                  <a:pt x="317988" y="54470"/>
                  <a:pt x="317988" y="54470"/>
                </a:cubicBezTo>
                <a:lnTo>
                  <a:pt x="580809" y="32568"/>
                </a:lnTo>
                <a:cubicBezTo>
                  <a:pt x="638301" y="27093"/>
                  <a:pt x="624613" y="-30400"/>
                  <a:pt x="662941" y="21617"/>
                </a:cubicBezTo>
                <a:cubicBezTo>
                  <a:pt x="701269" y="73634"/>
                  <a:pt x="827205" y="321854"/>
                  <a:pt x="832680" y="33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61897BF2-A4A8-FD03-0D1A-560EE2AE6059}"/>
              </a:ext>
            </a:extLst>
          </p:cNvPr>
          <p:cNvSpPr/>
          <p:nvPr/>
        </p:nvSpPr>
        <p:spPr>
          <a:xfrm>
            <a:off x="5118559" y="618578"/>
            <a:ext cx="1216548" cy="1728353"/>
          </a:xfrm>
          <a:custGeom>
            <a:avLst/>
            <a:gdLst>
              <a:gd name="connsiteX0" fmla="*/ 1216536 w 1216548"/>
              <a:gd name="connsiteY0" fmla="*/ 148 h 1728353"/>
              <a:gd name="connsiteX1" fmla="*/ 636138 w 1216548"/>
              <a:gd name="connsiteY1" fmla="*/ 186313 h 1728353"/>
              <a:gd name="connsiteX2" fmla="*/ 302136 w 1216548"/>
              <a:gd name="connsiteY2" fmla="*/ 755760 h 1728353"/>
              <a:gd name="connsiteX3" fmla="*/ 356890 w 1216548"/>
              <a:gd name="connsiteY3" fmla="*/ 646251 h 1728353"/>
              <a:gd name="connsiteX4" fmla="*/ 17412 w 1216548"/>
              <a:gd name="connsiteY4" fmla="*/ 1692062 h 1728353"/>
              <a:gd name="connsiteX5" fmla="*/ 61216 w 1216548"/>
              <a:gd name="connsiteY5" fmla="*/ 1467568 h 1728353"/>
              <a:gd name="connsiteX6" fmla="*/ 165249 w 1216548"/>
              <a:gd name="connsiteY6" fmla="*/ 1259501 h 1728353"/>
              <a:gd name="connsiteX7" fmla="*/ 471875 w 1216548"/>
              <a:gd name="connsiteY7" fmla="*/ 399856 h 1728353"/>
              <a:gd name="connsiteX8" fmla="*/ 652564 w 1216548"/>
              <a:gd name="connsiteY8" fmla="*/ 208215 h 1728353"/>
              <a:gd name="connsiteX9" fmla="*/ 1216536 w 1216548"/>
              <a:gd name="connsiteY9" fmla="*/ 148 h 172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548" h="1728353">
                <a:moveTo>
                  <a:pt x="1216536" y="148"/>
                </a:moveTo>
                <a:cubicBezTo>
                  <a:pt x="1213798" y="-3502"/>
                  <a:pt x="788538" y="60378"/>
                  <a:pt x="636138" y="186313"/>
                </a:cubicBezTo>
                <a:cubicBezTo>
                  <a:pt x="483738" y="312248"/>
                  <a:pt x="348677" y="679104"/>
                  <a:pt x="302136" y="755760"/>
                </a:cubicBezTo>
                <a:cubicBezTo>
                  <a:pt x="255595" y="832416"/>
                  <a:pt x="404344" y="490201"/>
                  <a:pt x="356890" y="646251"/>
                </a:cubicBezTo>
                <a:cubicBezTo>
                  <a:pt x="309436" y="802301"/>
                  <a:pt x="66691" y="1555176"/>
                  <a:pt x="17412" y="1692062"/>
                </a:cubicBezTo>
                <a:cubicBezTo>
                  <a:pt x="-31867" y="1828948"/>
                  <a:pt x="36577" y="1539661"/>
                  <a:pt x="61216" y="1467568"/>
                </a:cubicBezTo>
                <a:cubicBezTo>
                  <a:pt x="85855" y="1395475"/>
                  <a:pt x="96806" y="1437453"/>
                  <a:pt x="165249" y="1259501"/>
                </a:cubicBezTo>
                <a:cubicBezTo>
                  <a:pt x="233692" y="1081549"/>
                  <a:pt x="390656" y="575070"/>
                  <a:pt x="471875" y="399856"/>
                </a:cubicBezTo>
                <a:cubicBezTo>
                  <a:pt x="553094" y="224642"/>
                  <a:pt x="533017" y="272095"/>
                  <a:pt x="652564" y="208215"/>
                </a:cubicBezTo>
                <a:cubicBezTo>
                  <a:pt x="772111" y="144335"/>
                  <a:pt x="1219274" y="3798"/>
                  <a:pt x="1216536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A15F608-CC70-944B-526F-04C27139E910}"/>
              </a:ext>
            </a:extLst>
          </p:cNvPr>
          <p:cNvSpPr/>
          <p:nvPr/>
        </p:nvSpPr>
        <p:spPr>
          <a:xfrm>
            <a:off x="4910105" y="542453"/>
            <a:ext cx="1090618" cy="1683521"/>
          </a:xfrm>
          <a:custGeom>
            <a:avLst/>
            <a:gdLst>
              <a:gd name="connsiteX0" fmla="*/ 1058135 w 1090618"/>
              <a:gd name="connsiteY0" fmla="*/ 16043 h 1683521"/>
              <a:gd name="connsiteX1" fmla="*/ 647476 w 1090618"/>
              <a:gd name="connsiteY1" fmla="*/ 284340 h 1683521"/>
              <a:gd name="connsiteX2" fmla="*/ 291572 w 1090618"/>
              <a:gd name="connsiteY2" fmla="*/ 799032 h 1683521"/>
              <a:gd name="connsiteX3" fmla="*/ 318949 w 1090618"/>
              <a:gd name="connsiteY3" fmla="*/ 744278 h 1683521"/>
              <a:gd name="connsiteX4" fmla="*/ 23275 w 1090618"/>
              <a:gd name="connsiteY4" fmla="*/ 1636776 h 1683521"/>
              <a:gd name="connsiteX5" fmla="*/ 50652 w 1090618"/>
              <a:gd name="connsiteY5" fmla="*/ 1477988 h 1683521"/>
              <a:gd name="connsiteX6" fmla="*/ 302523 w 1090618"/>
              <a:gd name="connsiteY6" fmla="*/ 793557 h 1683521"/>
              <a:gd name="connsiteX7" fmla="*/ 527016 w 1090618"/>
              <a:gd name="connsiteY7" fmla="*/ 437652 h 1683521"/>
              <a:gd name="connsiteX8" fmla="*/ 762460 w 1090618"/>
              <a:gd name="connsiteY8" fmla="*/ 246012 h 1683521"/>
              <a:gd name="connsiteX9" fmla="*/ 707706 w 1090618"/>
              <a:gd name="connsiteY9" fmla="*/ 246012 h 1683521"/>
              <a:gd name="connsiteX10" fmla="*/ 1019806 w 1090618"/>
              <a:gd name="connsiteY10" fmla="*/ 54371 h 1683521"/>
              <a:gd name="connsiteX11" fmla="*/ 1058135 w 1090618"/>
              <a:gd name="connsiteY11" fmla="*/ 16043 h 16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0618" h="1683521">
                <a:moveTo>
                  <a:pt x="1058135" y="16043"/>
                </a:moveTo>
                <a:cubicBezTo>
                  <a:pt x="996080" y="54371"/>
                  <a:pt x="775236" y="153842"/>
                  <a:pt x="647476" y="284340"/>
                </a:cubicBezTo>
                <a:cubicBezTo>
                  <a:pt x="519716" y="414838"/>
                  <a:pt x="346326" y="722376"/>
                  <a:pt x="291572" y="799032"/>
                </a:cubicBezTo>
                <a:cubicBezTo>
                  <a:pt x="236818" y="875688"/>
                  <a:pt x="363665" y="604654"/>
                  <a:pt x="318949" y="744278"/>
                </a:cubicBezTo>
                <a:cubicBezTo>
                  <a:pt x="274233" y="883902"/>
                  <a:pt x="67991" y="1514491"/>
                  <a:pt x="23275" y="1636776"/>
                </a:cubicBezTo>
                <a:cubicBezTo>
                  <a:pt x="-21441" y="1759061"/>
                  <a:pt x="4111" y="1618524"/>
                  <a:pt x="50652" y="1477988"/>
                </a:cubicBezTo>
                <a:cubicBezTo>
                  <a:pt x="97193" y="1337452"/>
                  <a:pt x="223129" y="966946"/>
                  <a:pt x="302523" y="793557"/>
                </a:cubicBezTo>
                <a:cubicBezTo>
                  <a:pt x="381917" y="620168"/>
                  <a:pt x="450360" y="528909"/>
                  <a:pt x="527016" y="437652"/>
                </a:cubicBezTo>
                <a:cubicBezTo>
                  <a:pt x="603672" y="346395"/>
                  <a:pt x="732345" y="277952"/>
                  <a:pt x="762460" y="246012"/>
                </a:cubicBezTo>
                <a:cubicBezTo>
                  <a:pt x="792575" y="214072"/>
                  <a:pt x="664815" y="277952"/>
                  <a:pt x="707706" y="246012"/>
                </a:cubicBezTo>
                <a:cubicBezTo>
                  <a:pt x="750597" y="214072"/>
                  <a:pt x="954101" y="93612"/>
                  <a:pt x="1019806" y="54371"/>
                </a:cubicBezTo>
                <a:cubicBezTo>
                  <a:pt x="1085511" y="15130"/>
                  <a:pt x="1120190" y="-22285"/>
                  <a:pt x="1058135" y="1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D1998D13-CB56-02B4-7F19-54ADC815278C}"/>
              </a:ext>
            </a:extLst>
          </p:cNvPr>
          <p:cNvSpPr/>
          <p:nvPr/>
        </p:nvSpPr>
        <p:spPr>
          <a:xfrm>
            <a:off x="5232669" y="490033"/>
            <a:ext cx="831975" cy="585461"/>
          </a:xfrm>
          <a:custGeom>
            <a:avLst/>
            <a:gdLst>
              <a:gd name="connsiteX0" fmla="*/ 828406 w 831975"/>
              <a:gd name="connsiteY0" fmla="*/ 2092 h 585461"/>
              <a:gd name="connsiteX1" fmla="*/ 434706 w 831975"/>
              <a:gd name="connsiteY1" fmla="*/ 167192 h 585461"/>
              <a:gd name="connsiteX2" fmla="*/ 9256 w 831975"/>
              <a:gd name="connsiteY2" fmla="*/ 576767 h 585461"/>
              <a:gd name="connsiteX3" fmla="*/ 168006 w 831975"/>
              <a:gd name="connsiteY3" fmla="*/ 424367 h 585461"/>
              <a:gd name="connsiteX4" fmla="*/ 472806 w 831975"/>
              <a:gd name="connsiteY4" fmla="*/ 160842 h 585461"/>
              <a:gd name="connsiteX5" fmla="*/ 390256 w 831975"/>
              <a:gd name="connsiteY5" fmla="*/ 202117 h 585461"/>
              <a:gd name="connsiteX6" fmla="*/ 615681 w 831975"/>
              <a:gd name="connsiteY6" fmla="*/ 81467 h 585461"/>
              <a:gd name="connsiteX7" fmla="*/ 828406 w 831975"/>
              <a:gd name="connsiteY7" fmla="*/ 2092 h 58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975" h="585461">
                <a:moveTo>
                  <a:pt x="828406" y="2092"/>
                </a:moveTo>
                <a:cubicBezTo>
                  <a:pt x="798244" y="16379"/>
                  <a:pt x="571231" y="71413"/>
                  <a:pt x="434706" y="167192"/>
                </a:cubicBezTo>
                <a:cubicBezTo>
                  <a:pt x="298181" y="262971"/>
                  <a:pt x="9256" y="576767"/>
                  <a:pt x="9256" y="576767"/>
                </a:cubicBezTo>
                <a:cubicBezTo>
                  <a:pt x="-35194" y="619629"/>
                  <a:pt x="90748" y="493688"/>
                  <a:pt x="168006" y="424367"/>
                </a:cubicBezTo>
                <a:cubicBezTo>
                  <a:pt x="245264" y="355046"/>
                  <a:pt x="435764" y="197884"/>
                  <a:pt x="472806" y="160842"/>
                </a:cubicBezTo>
                <a:cubicBezTo>
                  <a:pt x="509848" y="123800"/>
                  <a:pt x="366444" y="215346"/>
                  <a:pt x="390256" y="202117"/>
                </a:cubicBezTo>
                <a:cubicBezTo>
                  <a:pt x="414068" y="188888"/>
                  <a:pt x="541598" y="112688"/>
                  <a:pt x="615681" y="81467"/>
                </a:cubicBezTo>
                <a:cubicBezTo>
                  <a:pt x="689764" y="50246"/>
                  <a:pt x="858568" y="-12195"/>
                  <a:pt x="828406" y="2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219D043-9A1C-E38A-277D-6354B30A7E85}"/>
              </a:ext>
            </a:extLst>
          </p:cNvPr>
          <p:cNvSpPr/>
          <p:nvPr/>
        </p:nvSpPr>
        <p:spPr>
          <a:xfrm>
            <a:off x="5029191" y="339174"/>
            <a:ext cx="1349396" cy="280005"/>
          </a:xfrm>
          <a:custGeom>
            <a:avLst/>
            <a:gdLst>
              <a:gd name="connsiteX0" fmla="*/ 1349384 w 1349396"/>
              <a:gd name="connsiteY0" fmla="*/ 210101 h 280005"/>
              <a:gd name="connsiteX1" fmla="*/ 914409 w 1349396"/>
              <a:gd name="connsiteY1" fmla="*/ 22776 h 280005"/>
              <a:gd name="connsiteX2" fmla="*/ 1174759 w 1349396"/>
              <a:gd name="connsiteY2" fmla="*/ 124376 h 280005"/>
              <a:gd name="connsiteX3" fmla="*/ 774709 w 1349396"/>
              <a:gd name="connsiteY3" fmla="*/ 19601 h 280005"/>
              <a:gd name="connsiteX4" fmla="*/ 530234 w 1349396"/>
              <a:gd name="connsiteY4" fmla="*/ 16426 h 280005"/>
              <a:gd name="connsiteX5" fmla="*/ 114309 w 1349396"/>
              <a:gd name="connsiteY5" fmla="*/ 191051 h 280005"/>
              <a:gd name="connsiteX6" fmla="*/ 463559 w 1349396"/>
              <a:gd name="connsiteY6" fmla="*/ 29126 h 280005"/>
              <a:gd name="connsiteX7" fmla="*/ 9 w 1349396"/>
              <a:gd name="connsiteY7" fmla="*/ 279951 h 280005"/>
              <a:gd name="connsiteX8" fmla="*/ 450859 w 1349396"/>
              <a:gd name="connsiteY8" fmla="*/ 51351 h 280005"/>
              <a:gd name="connsiteX9" fmla="*/ 704859 w 1349396"/>
              <a:gd name="connsiteY9" fmla="*/ 3726 h 280005"/>
              <a:gd name="connsiteX10" fmla="*/ 895359 w 1349396"/>
              <a:gd name="connsiteY10" fmla="*/ 48176 h 280005"/>
              <a:gd name="connsiteX11" fmla="*/ 898534 w 1349396"/>
              <a:gd name="connsiteY11" fmla="*/ 22776 h 280005"/>
              <a:gd name="connsiteX12" fmla="*/ 1349384 w 1349396"/>
              <a:gd name="connsiteY12" fmla="*/ 210101 h 2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396" h="280005">
                <a:moveTo>
                  <a:pt x="1349384" y="210101"/>
                </a:moveTo>
                <a:cubicBezTo>
                  <a:pt x="1352030" y="210101"/>
                  <a:pt x="943513" y="37063"/>
                  <a:pt x="914409" y="22776"/>
                </a:cubicBezTo>
                <a:cubicBezTo>
                  <a:pt x="885305" y="8489"/>
                  <a:pt x="1198042" y="124905"/>
                  <a:pt x="1174759" y="124376"/>
                </a:cubicBezTo>
                <a:cubicBezTo>
                  <a:pt x="1151476" y="123847"/>
                  <a:pt x="882130" y="37593"/>
                  <a:pt x="774709" y="19601"/>
                </a:cubicBezTo>
                <a:cubicBezTo>
                  <a:pt x="667288" y="1609"/>
                  <a:pt x="640301" y="-12149"/>
                  <a:pt x="530234" y="16426"/>
                </a:cubicBezTo>
                <a:cubicBezTo>
                  <a:pt x="420167" y="45001"/>
                  <a:pt x="125421" y="188934"/>
                  <a:pt x="114309" y="191051"/>
                </a:cubicBezTo>
                <a:cubicBezTo>
                  <a:pt x="103197" y="193168"/>
                  <a:pt x="482609" y="14309"/>
                  <a:pt x="463559" y="29126"/>
                </a:cubicBezTo>
                <a:cubicBezTo>
                  <a:pt x="444509" y="43943"/>
                  <a:pt x="2126" y="276247"/>
                  <a:pt x="9" y="279951"/>
                </a:cubicBezTo>
                <a:cubicBezTo>
                  <a:pt x="-2108" y="283655"/>
                  <a:pt x="333384" y="97388"/>
                  <a:pt x="450859" y="51351"/>
                </a:cubicBezTo>
                <a:cubicBezTo>
                  <a:pt x="568334" y="5314"/>
                  <a:pt x="630776" y="4255"/>
                  <a:pt x="704859" y="3726"/>
                </a:cubicBezTo>
                <a:cubicBezTo>
                  <a:pt x="778942" y="3197"/>
                  <a:pt x="863080" y="45001"/>
                  <a:pt x="895359" y="48176"/>
                </a:cubicBezTo>
                <a:cubicBezTo>
                  <a:pt x="927638" y="51351"/>
                  <a:pt x="825509" y="-4212"/>
                  <a:pt x="898534" y="22776"/>
                </a:cubicBezTo>
                <a:cubicBezTo>
                  <a:pt x="971559" y="49763"/>
                  <a:pt x="1346738" y="210101"/>
                  <a:pt x="1349384" y="21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90A6385-903C-BBAC-D767-F3567DBA84D0}"/>
              </a:ext>
            </a:extLst>
          </p:cNvPr>
          <p:cNvSpPr/>
          <p:nvPr/>
        </p:nvSpPr>
        <p:spPr>
          <a:xfrm>
            <a:off x="5101922" y="451434"/>
            <a:ext cx="991972" cy="316987"/>
          </a:xfrm>
          <a:custGeom>
            <a:avLst/>
            <a:gdLst>
              <a:gd name="connsiteX0" fmla="*/ 990903 w 991972"/>
              <a:gd name="connsiteY0" fmla="*/ 15291 h 316987"/>
              <a:gd name="connsiteX1" fmla="*/ 543228 w 991972"/>
              <a:gd name="connsiteY1" fmla="*/ 31166 h 316987"/>
              <a:gd name="connsiteX2" fmla="*/ 105078 w 991972"/>
              <a:gd name="connsiteY2" fmla="*/ 234366 h 316987"/>
              <a:gd name="connsiteX3" fmla="*/ 225728 w 991972"/>
              <a:gd name="connsiteY3" fmla="*/ 164516 h 316987"/>
              <a:gd name="connsiteX4" fmla="*/ 303 w 991972"/>
              <a:gd name="connsiteY4" fmla="*/ 316916 h 316987"/>
              <a:gd name="connsiteX5" fmla="*/ 282878 w 991972"/>
              <a:gd name="connsiteY5" fmla="*/ 142291 h 316987"/>
              <a:gd name="connsiteX6" fmla="*/ 565453 w 991972"/>
              <a:gd name="connsiteY6" fmla="*/ 12116 h 316987"/>
              <a:gd name="connsiteX7" fmla="*/ 397178 w 991972"/>
              <a:gd name="connsiteY7" fmla="*/ 59741 h 316987"/>
              <a:gd name="connsiteX8" fmla="*/ 660703 w 991972"/>
              <a:gd name="connsiteY8" fmla="*/ 2591 h 316987"/>
              <a:gd name="connsiteX9" fmla="*/ 990903 w 991972"/>
              <a:gd name="connsiteY9" fmla="*/ 15291 h 31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972" h="316987">
                <a:moveTo>
                  <a:pt x="990903" y="15291"/>
                </a:moveTo>
                <a:cubicBezTo>
                  <a:pt x="971324" y="20053"/>
                  <a:pt x="690865" y="-5347"/>
                  <a:pt x="543228" y="31166"/>
                </a:cubicBezTo>
                <a:cubicBezTo>
                  <a:pt x="395590" y="67679"/>
                  <a:pt x="157995" y="212141"/>
                  <a:pt x="105078" y="234366"/>
                </a:cubicBezTo>
                <a:cubicBezTo>
                  <a:pt x="52161" y="256591"/>
                  <a:pt x="243190" y="150758"/>
                  <a:pt x="225728" y="164516"/>
                </a:cubicBezTo>
                <a:cubicBezTo>
                  <a:pt x="208266" y="178274"/>
                  <a:pt x="-9222" y="320620"/>
                  <a:pt x="303" y="316916"/>
                </a:cubicBezTo>
                <a:cubicBezTo>
                  <a:pt x="9828" y="313212"/>
                  <a:pt x="188686" y="193091"/>
                  <a:pt x="282878" y="142291"/>
                </a:cubicBezTo>
                <a:cubicBezTo>
                  <a:pt x="377070" y="91491"/>
                  <a:pt x="546403" y="25874"/>
                  <a:pt x="565453" y="12116"/>
                </a:cubicBezTo>
                <a:cubicBezTo>
                  <a:pt x="584503" y="-1642"/>
                  <a:pt x="381303" y="61329"/>
                  <a:pt x="397178" y="59741"/>
                </a:cubicBezTo>
                <a:cubicBezTo>
                  <a:pt x="413053" y="58154"/>
                  <a:pt x="565453" y="11587"/>
                  <a:pt x="660703" y="2591"/>
                </a:cubicBezTo>
                <a:cubicBezTo>
                  <a:pt x="755953" y="-6405"/>
                  <a:pt x="1010482" y="10529"/>
                  <a:pt x="990903" y="15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1E1D52A-350F-8E27-FDB2-64D5D074D9D8}"/>
              </a:ext>
            </a:extLst>
          </p:cNvPr>
          <p:cNvSpPr/>
          <p:nvPr/>
        </p:nvSpPr>
        <p:spPr>
          <a:xfrm>
            <a:off x="5153015" y="546058"/>
            <a:ext cx="552759" cy="298592"/>
          </a:xfrm>
          <a:custGeom>
            <a:avLst/>
            <a:gdLst>
              <a:gd name="connsiteX0" fmla="*/ 552460 w 552759"/>
              <a:gd name="connsiteY0" fmla="*/ 42 h 298592"/>
              <a:gd name="connsiteX1" fmla="*/ 269885 w 552759"/>
              <a:gd name="connsiteY1" fmla="*/ 123867 h 298592"/>
              <a:gd name="connsiteX2" fmla="*/ 177810 w 552759"/>
              <a:gd name="connsiteY2" fmla="*/ 184192 h 298592"/>
              <a:gd name="connsiteX3" fmla="*/ 238135 w 552759"/>
              <a:gd name="connsiteY3" fmla="*/ 152442 h 298592"/>
              <a:gd name="connsiteX4" fmla="*/ 117485 w 552759"/>
              <a:gd name="connsiteY4" fmla="*/ 244517 h 298592"/>
              <a:gd name="connsiteX5" fmla="*/ 10 w 552759"/>
              <a:gd name="connsiteY5" fmla="*/ 298492 h 298592"/>
              <a:gd name="connsiteX6" fmla="*/ 123835 w 552759"/>
              <a:gd name="connsiteY6" fmla="*/ 231817 h 298592"/>
              <a:gd name="connsiteX7" fmla="*/ 320685 w 552759"/>
              <a:gd name="connsiteY7" fmla="*/ 111167 h 298592"/>
              <a:gd name="connsiteX8" fmla="*/ 552460 w 552759"/>
              <a:gd name="connsiteY8" fmla="*/ 42 h 29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759" h="298592">
                <a:moveTo>
                  <a:pt x="552460" y="42"/>
                </a:moveTo>
                <a:cubicBezTo>
                  <a:pt x="543993" y="2159"/>
                  <a:pt x="332327" y="93175"/>
                  <a:pt x="269885" y="123867"/>
                </a:cubicBezTo>
                <a:cubicBezTo>
                  <a:pt x="207443" y="154559"/>
                  <a:pt x="183102" y="179430"/>
                  <a:pt x="177810" y="184192"/>
                </a:cubicBezTo>
                <a:cubicBezTo>
                  <a:pt x="172518" y="188955"/>
                  <a:pt x="248189" y="142388"/>
                  <a:pt x="238135" y="152442"/>
                </a:cubicBezTo>
                <a:cubicBezTo>
                  <a:pt x="228081" y="162496"/>
                  <a:pt x="157172" y="220175"/>
                  <a:pt x="117485" y="244517"/>
                </a:cubicBezTo>
                <a:cubicBezTo>
                  <a:pt x="77797" y="268859"/>
                  <a:pt x="-1048" y="300609"/>
                  <a:pt x="10" y="298492"/>
                </a:cubicBezTo>
                <a:cubicBezTo>
                  <a:pt x="1068" y="296375"/>
                  <a:pt x="70389" y="263038"/>
                  <a:pt x="123835" y="231817"/>
                </a:cubicBezTo>
                <a:cubicBezTo>
                  <a:pt x="177281" y="200596"/>
                  <a:pt x="254010" y="146621"/>
                  <a:pt x="320685" y="111167"/>
                </a:cubicBezTo>
                <a:cubicBezTo>
                  <a:pt x="387360" y="75713"/>
                  <a:pt x="560927" y="-2075"/>
                  <a:pt x="55246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0065CD61-F597-0AAB-F9D8-299F32A52D9E}"/>
              </a:ext>
            </a:extLst>
          </p:cNvPr>
          <p:cNvSpPr/>
          <p:nvPr/>
        </p:nvSpPr>
        <p:spPr>
          <a:xfrm>
            <a:off x="5137096" y="749252"/>
            <a:ext cx="217156" cy="139751"/>
          </a:xfrm>
          <a:custGeom>
            <a:avLst/>
            <a:gdLst>
              <a:gd name="connsiteX0" fmla="*/ 54 w 217156"/>
              <a:gd name="connsiteY0" fmla="*/ 139748 h 139751"/>
              <a:gd name="connsiteX1" fmla="*/ 215954 w 217156"/>
              <a:gd name="connsiteY1" fmla="*/ 66723 h 139751"/>
              <a:gd name="connsiteX2" fmla="*/ 92129 w 217156"/>
              <a:gd name="connsiteY2" fmla="*/ 76248 h 139751"/>
              <a:gd name="connsiteX3" fmla="*/ 200079 w 217156"/>
              <a:gd name="connsiteY3" fmla="*/ 48 h 139751"/>
              <a:gd name="connsiteX4" fmla="*/ 47679 w 217156"/>
              <a:gd name="connsiteY4" fmla="*/ 88948 h 139751"/>
              <a:gd name="connsiteX5" fmla="*/ 193729 w 217156"/>
              <a:gd name="connsiteY5" fmla="*/ 69898 h 139751"/>
              <a:gd name="connsiteX6" fmla="*/ 54 w 217156"/>
              <a:gd name="connsiteY6" fmla="*/ 139748 h 1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6" h="139751">
                <a:moveTo>
                  <a:pt x="54" y="139748"/>
                </a:moveTo>
                <a:cubicBezTo>
                  <a:pt x="3758" y="139219"/>
                  <a:pt x="200608" y="77306"/>
                  <a:pt x="215954" y="66723"/>
                </a:cubicBezTo>
                <a:cubicBezTo>
                  <a:pt x="231300" y="56140"/>
                  <a:pt x="94775" y="87361"/>
                  <a:pt x="92129" y="76248"/>
                </a:cubicBezTo>
                <a:cubicBezTo>
                  <a:pt x="89483" y="65135"/>
                  <a:pt x="207487" y="-2069"/>
                  <a:pt x="200079" y="48"/>
                </a:cubicBezTo>
                <a:cubicBezTo>
                  <a:pt x="192671" y="2165"/>
                  <a:pt x="48737" y="77306"/>
                  <a:pt x="47679" y="88948"/>
                </a:cubicBezTo>
                <a:cubicBezTo>
                  <a:pt x="46621" y="100590"/>
                  <a:pt x="204312" y="61961"/>
                  <a:pt x="193729" y="69898"/>
                </a:cubicBezTo>
                <a:cubicBezTo>
                  <a:pt x="183146" y="77835"/>
                  <a:pt x="-3650" y="140277"/>
                  <a:pt x="54" y="139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56B7C30-EA43-7E75-C300-5F13FA9DE239}"/>
              </a:ext>
            </a:extLst>
          </p:cNvPr>
          <p:cNvSpPr/>
          <p:nvPr/>
        </p:nvSpPr>
        <p:spPr>
          <a:xfrm>
            <a:off x="5232400" y="674471"/>
            <a:ext cx="298455" cy="147854"/>
          </a:xfrm>
          <a:custGeom>
            <a:avLst/>
            <a:gdLst>
              <a:gd name="connsiteX0" fmla="*/ 0 w 298455"/>
              <a:gd name="connsiteY0" fmla="*/ 147854 h 147854"/>
              <a:gd name="connsiteX1" fmla="*/ 209550 w 298455"/>
              <a:gd name="connsiteY1" fmla="*/ 49429 h 147854"/>
              <a:gd name="connsiteX2" fmla="*/ 298450 w 298455"/>
              <a:gd name="connsiteY2" fmla="*/ 33554 h 147854"/>
              <a:gd name="connsiteX3" fmla="*/ 206375 w 298455"/>
              <a:gd name="connsiteY3" fmla="*/ 74829 h 147854"/>
              <a:gd name="connsiteX4" fmla="*/ 292100 w 298455"/>
              <a:gd name="connsiteY4" fmla="*/ 8154 h 147854"/>
              <a:gd name="connsiteX5" fmla="*/ 193675 w 298455"/>
              <a:gd name="connsiteY5" fmla="*/ 1804 h 147854"/>
              <a:gd name="connsiteX6" fmla="*/ 276225 w 298455"/>
              <a:gd name="connsiteY6" fmla="*/ 14504 h 147854"/>
              <a:gd name="connsiteX7" fmla="*/ 206375 w 298455"/>
              <a:gd name="connsiteY7" fmla="*/ 46254 h 147854"/>
              <a:gd name="connsiteX8" fmla="*/ 0 w 298455"/>
              <a:gd name="connsiteY8" fmla="*/ 147854 h 14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455" h="147854">
                <a:moveTo>
                  <a:pt x="0" y="147854"/>
                </a:moveTo>
                <a:cubicBezTo>
                  <a:pt x="79904" y="108166"/>
                  <a:pt x="159808" y="68479"/>
                  <a:pt x="209550" y="49429"/>
                </a:cubicBezTo>
                <a:cubicBezTo>
                  <a:pt x="259292" y="30379"/>
                  <a:pt x="298979" y="29321"/>
                  <a:pt x="298450" y="33554"/>
                </a:cubicBezTo>
                <a:cubicBezTo>
                  <a:pt x="297921" y="37787"/>
                  <a:pt x="207433" y="79062"/>
                  <a:pt x="206375" y="74829"/>
                </a:cubicBezTo>
                <a:cubicBezTo>
                  <a:pt x="205317" y="70596"/>
                  <a:pt x="294217" y="20325"/>
                  <a:pt x="292100" y="8154"/>
                </a:cubicBezTo>
                <a:cubicBezTo>
                  <a:pt x="289983" y="-4017"/>
                  <a:pt x="196321" y="746"/>
                  <a:pt x="193675" y="1804"/>
                </a:cubicBezTo>
                <a:cubicBezTo>
                  <a:pt x="191029" y="2862"/>
                  <a:pt x="274108" y="7096"/>
                  <a:pt x="276225" y="14504"/>
                </a:cubicBezTo>
                <a:cubicBezTo>
                  <a:pt x="278342" y="21912"/>
                  <a:pt x="206375" y="46254"/>
                  <a:pt x="206375" y="46254"/>
                </a:cubicBezTo>
                <a:lnTo>
                  <a:pt x="0" y="1478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1A914EA-3F27-DA5A-65D1-85AB59EEE18D}"/>
              </a:ext>
            </a:extLst>
          </p:cNvPr>
          <p:cNvSpPr/>
          <p:nvPr/>
        </p:nvSpPr>
        <p:spPr>
          <a:xfrm>
            <a:off x="5441945" y="618741"/>
            <a:ext cx="224652" cy="36369"/>
          </a:xfrm>
          <a:custGeom>
            <a:avLst/>
            <a:gdLst>
              <a:gd name="connsiteX0" fmla="*/ 5 w 224652"/>
              <a:gd name="connsiteY0" fmla="*/ 9909 h 36369"/>
              <a:gd name="connsiteX1" fmla="*/ 161930 w 224652"/>
              <a:gd name="connsiteY1" fmla="*/ 25784 h 36369"/>
              <a:gd name="connsiteX2" fmla="*/ 98430 w 224652"/>
              <a:gd name="connsiteY2" fmla="*/ 35309 h 36369"/>
              <a:gd name="connsiteX3" fmla="*/ 222255 w 224652"/>
              <a:gd name="connsiteY3" fmla="*/ 384 h 36369"/>
              <a:gd name="connsiteX4" fmla="*/ 168280 w 224652"/>
              <a:gd name="connsiteY4" fmla="*/ 16259 h 36369"/>
              <a:gd name="connsiteX5" fmla="*/ 5 w 224652"/>
              <a:gd name="connsiteY5" fmla="*/ 9909 h 3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52" h="36369">
                <a:moveTo>
                  <a:pt x="5" y="9909"/>
                </a:moveTo>
                <a:cubicBezTo>
                  <a:pt x="-1053" y="11497"/>
                  <a:pt x="145526" y="21551"/>
                  <a:pt x="161930" y="25784"/>
                </a:cubicBezTo>
                <a:cubicBezTo>
                  <a:pt x="178334" y="30017"/>
                  <a:pt x="88376" y="39542"/>
                  <a:pt x="98430" y="35309"/>
                </a:cubicBezTo>
                <a:cubicBezTo>
                  <a:pt x="108484" y="31076"/>
                  <a:pt x="210613" y="3559"/>
                  <a:pt x="222255" y="384"/>
                </a:cubicBezTo>
                <a:cubicBezTo>
                  <a:pt x="233897" y="-2791"/>
                  <a:pt x="201088" y="14672"/>
                  <a:pt x="168280" y="16259"/>
                </a:cubicBezTo>
                <a:cubicBezTo>
                  <a:pt x="135472" y="17847"/>
                  <a:pt x="1063" y="8321"/>
                  <a:pt x="5" y="9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FE73D20-80D5-C16A-6843-FCF6497D1F1C}"/>
              </a:ext>
            </a:extLst>
          </p:cNvPr>
          <p:cNvSpPr/>
          <p:nvPr/>
        </p:nvSpPr>
        <p:spPr>
          <a:xfrm>
            <a:off x="6210225" y="569637"/>
            <a:ext cx="1183005" cy="550809"/>
          </a:xfrm>
          <a:custGeom>
            <a:avLst/>
            <a:gdLst>
              <a:gd name="connsiteX0" fmla="*/ 75 w 1183005"/>
              <a:gd name="connsiteY0" fmla="*/ 20913 h 550809"/>
              <a:gd name="connsiteX1" fmla="*/ 390600 w 1183005"/>
              <a:gd name="connsiteY1" fmla="*/ 5038 h 550809"/>
              <a:gd name="connsiteX2" fmla="*/ 393775 w 1183005"/>
              <a:gd name="connsiteY2" fmla="*/ 14563 h 550809"/>
              <a:gd name="connsiteX3" fmla="*/ 739850 w 1183005"/>
              <a:gd name="connsiteY3" fmla="*/ 154263 h 550809"/>
              <a:gd name="connsiteX4" fmla="*/ 743025 w 1183005"/>
              <a:gd name="connsiteY4" fmla="*/ 151088 h 550809"/>
              <a:gd name="connsiteX5" fmla="*/ 1158950 w 1183005"/>
              <a:gd name="connsiteY5" fmla="*/ 532088 h 550809"/>
              <a:gd name="connsiteX6" fmla="*/ 1073225 w 1183005"/>
              <a:gd name="connsiteY6" fmla="*/ 446363 h 550809"/>
              <a:gd name="connsiteX7" fmla="*/ 577925 w 1183005"/>
              <a:gd name="connsiteY7" fmla="*/ 49488 h 550809"/>
              <a:gd name="connsiteX8" fmla="*/ 590625 w 1183005"/>
              <a:gd name="connsiteY8" fmla="*/ 84413 h 550809"/>
              <a:gd name="connsiteX9" fmla="*/ 425525 w 1183005"/>
              <a:gd name="connsiteY9" fmla="*/ 11388 h 550809"/>
              <a:gd name="connsiteX10" fmla="*/ 75 w 1183005"/>
              <a:gd name="connsiteY10" fmla="*/ 20913 h 55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005" h="550809">
                <a:moveTo>
                  <a:pt x="75" y="20913"/>
                </a:moveTo>
                <a:cubicBezTo>
                  <a:pt x="-5746" y="19855"/>
                  <a:pt x="324983" y="6096"/>
                  <a:pt x="390600" y="5038"/>
                </a:cubicBezTo>
                <a:cubicBezTo>
                  <a:pt x="456217" y="3980"/>
                  <a:pt x="335567" y="-10308"/>
                  <a:pt x="393775" y="14563"/>
                </a:cubicBezTo>
                <a:cubicBezTo>
                  <a:pt x="451983" y="39434"/>
                  <a:pt x="681642" y="131509"/>
                  <a:pt x="739850" y="154263"/>
                </a:cubicBezTo>
                <a:cubicBezTo>
                  <a:pt x="798058" y="177017"/>
                  <a:pt x="673175" y="88117"/>
                  <a:pt x="743025" y="151088"/>
                </a:cubicBezTo>
                <a:cubicBezTo>
                  <a:pt x="812875" y="214059"/>
                  <a:pt x="1103917" y="482876"/>
                  <a:pt x="1158950" y="532088"/>
                </a:cubicBezTo>
                <a:cubicBezTo>
                  <a:pt x="1213983" y="581301"/>
                  <a:pt x="1170063" y="526796"/>
                  <a:pt x="1073225" y="446363"/>
                </a:cubicBezTo>
                <a:cubicBezTo>
                  <a:pt x="976387" y="365930"/>
                  <a:pt x="658358" y="109813"/>
                  <a:pt x="577925" y="49488"/>
                </a:cubicBezTo>
                <a:cubicBezTo>
                  <a:pt x="497492" y="-10837"/>
                  <a:pt x="616025" y="90763"/>
                  <a:pt x="590625" y="84413"/>
                </a:cubicBezTo>
                <a:cubicBezTo>
                  <a:pt x="565225" y="78063"/>
                  <a:pt x="518129" y="23030"/>
                  <a:pt x="425525" y="11388"/>
                </a:cubicBezTo>
                <a:cubicBezTo>
                  <a:pt x="332921" y="-254"/>
                  <a:pt x="5896" y="21971"/>
                  <a:pt x="75" y="20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FEF904F-A834-AD8E-DF34-423854A9B5F6}"/>
              </a:ext>
            </a:extLst>
          </p:cNvPr>
          <p:cNvSpPr/>
          <p:nvPr/>
        </p:nvSpPr>
        <p:spPr>
          <a:xfrm>
            <a:off x="6359104" y="754566"/>
            <a:ext cx="862006" cy="325492"/>
          </a:xfrm>
          <a:custGeom>
            <a:avLst/>
            <a:gdLst>
              <a:gd name="connsiteX0" fmla="*/ 421 w 862006"/>
              <a:gd name="connsiteY0" fmla="*/ 36009 h 325492"/>
              <a:gd name="connsiteX1" fmla="*/ 384596 w 862006"/>
              <a:gd name="connsiteY1" fmla="*/ 42359 h 325492"/>
              <a:gd name="connsiteX2" fmla="*/ 854496 w 862006"/>
              <a:gd name="connsiteY2" fmla="*/ 321759 h 325492"/>
              <a:gd name="connsiteX3" fmla="*/ 686221 w 862006"/>
              <a:gd name="connsiteY3" fmla="*/ 210634 h 325492"/>
              <a:gd name="connsiteX4" fmla="*/ 413171 w 862006"/>
              <a:gd name="connsiteY4" fmla="*/ 32834 h 325492"/>
              <a:gd name="connsiteX5" fmla="*/ 311571 w 862006"/>
              <a:gd name="connsiteY5" fmla="*/ 1084 h 325492"/>
              <a:gd name="connsiteX6" fmla="*/ 421 w 862006"/>
              <a:gd name="connsiteY6" fmla="*/ 36009 h 3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006" h="325492">
                <a:moveTo>
                  <a:pt x="421" y="36009"/>
                </a:moveTo>
                <a:cubicBezTo>
                  <a:pt x="12592" y="42888"/>
                  <a:pt x="242250" y="-5266"/>
                  <a:pt x="384596" y="42359"/>
                </a:cubicBezTo>
                <a:cubicBezTo>
                  <a:pt x="526942" y="89984"/>
                  <a:pt x="804225" y="293713"/>
                  <a:pt x="854496" y="321759"/>
                </a:cubicBezTo>
                <a:cubicBezTo>
                  <a:pt x="904767" y="349805"/>
                  <a:pt x="686221" y="210634"/>
                  <a:pt x="686221" y="210634"/>
                </a:cubicBezTo>
                <a:cubicBezTo>
                  <a:pt x="612667" y="162480"/>
                  <a:pt x="475613" y="67759"/>
                  <a:pt x="413171" y="32834"/>
                </a:cubicBezTo>
                <a:cubicBezTo>
                  <a:pt x="350729" y="-2091"/>
                  <a:pt x="379833" y="-1562"/>
                  <a:pt x="311571" y="1084"/>
                </a:cubicBezTo>
                <a:cubicBezTo>
                  <a:pt x="243309" y="3730"/>
                  <a:pt x="-11750" y="29130"/>
                  <a:pt x="421" y="36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BC1D8AF-1BD6-CE9C-ED7B-94E1C830F51C}"/>
              </a:ext>
            </a:extLst>
          </p:cNvPr>
          <p:cNvSpPr/>
          <p:nvPr/>
        </p:nvSpPr>
        <p:spPr>
          <a:xfrm>
            <a:off x="6667369" y="1095519"/>
            <a:ext cx="470863" cy="1130241"/>
          </a:xfrm>
          <a:custGeom>
            <a:avLst/>
            <a:gdLst>
              <a:gd name="connsiteX0" fmla="*/ 131 w 470863"/>
              <a:gd name="connsiteY0" fmla="*/ 66531 h 1130241"/>
              <a:gd name="connsiteX1" fmla="*/ 139831 w 470863"/>
              <a:gd name="connsiteY1" fmla="*/ 85581 h 1130241"/>
              <a:gd name="connsiteX2" fmla="*/ 384306 w 470863"/>
              <a:gd name="connsiteY2" fmla="*/ 504681 h 1130241"/>
              <a:gd name="connsiteX3" fmla="*/ 422406 w 470863"/>
              <a:gd name="connsiteY3" fmla="*/ 450706 h 1130241"/>
              <a:gd name="connsiteX4" fmla="*/ 412881 w 470863"/>
              <a:gd name="connsiteY4" fmla="*/ 555481 h 1130241"/>
              <a:gd name="connsiteX5" fmla="*/ 466856 w 470863"/>
              <a:gd name="connsiteY5" fmla="*/ 1098406 h 1130241"/>
              <a:gd name="connsiteX6" fmla="*/ 460506 w 470863"/>
              <a:gd name="connsiteY6" fmla="*/ 1003156 h 1130241"/>
              <a:gd name="connsiteX7" fmla="*/ 409706 w 470863"/>
              <a:gd name="connsiteY7" fmla="*/ 479281 h 1130241"/>
              <a:gd name="connsiteX8" fmla="*/ 323981 w 470863"/>
              <a:gd name="connsiteY8" fmla="*/ 326881 h 1130241"/>
              <a:gd name="connsiteX9" fmla="*/ 165231 w 470863"/>
              <a:gd name="connsiteY9" fmla="*/ 91931 h 1130241"/>
              <a:gd name="connsiteX10" fmla="*/ 184281 w 470863"/>
              <a:gd name="connsiteY10" fmla="*/ 117331 h 1130241"/>
              <a:gd name="connsiteX11" fmla="*/ 114431 w 470863"/>
              <a:gd name="connsiteY11" fmla="*/ 3031 h 1130241"/>
              <a:gd name="connsiteX12" fmla="*/ 114431 w 470863"/>
              <a:gd name="connsiteY12" fmla="*/ 34781 h 1130241"/>
              <a:gd name="connsiteX13" fmla="*/ 131 w 470863"/>
              <a:gd name="connsiteY13" fmla="*/ 66531 h 113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863" h="1130241">
                <a:moveTo>
                  <a:pt x="131" y="66531"/>
                </a:moveTo>
                <a:cubicBezTo>
                  <a:pt x="4364" y="74998"/>
                  <a:pt x="75802" y="12556"/>
                  <a:pt x="139831" y="85581"/>
                </a:cubicBezTo>
                <a:cubicBezTo>
                  <a:pt x="203860" y="158606"/>
                  <a:pt x="337210" y="443827"/>
                  <a:pt x="384306" y="504681"/>
                </a:cubicBezTo>
                <a:cubicBezTo>
                  <a:pt x="431402" y="565535"/>
                  <a:pt x="417643" y="442239"/>
                  <a:pt x="422406" y="450706"/>
                </a:cubicBezTo>
                <a:cubicBezTo>
                  <a:pt x="427169" y="459173"/>
                  <a:pt x="405473" y="447531"/>
                  <a:pt x="412881" y="555481"/>
                </a:cubicBezTo>
                <a:cubicBezTo>
                  <a:pt x="420289" y="663431"/>
                  <a:pt x="458919" y="1023794"/>
                  <a:pt x="466856" y="1098406"/>
                </a:cubicBezTo>
                <a:cubicBezTo>
                  <a:pt x="474793" y="1173018"/>
                  <a:pt x="470031" y="1106343"/>
                  <a:pt x="460506" y="1003156"/>
                </a:cubicBezTo>
                <a:cubicBezTo>
                  <a:pt x="450981" y="899969"/>
                  <a:pt x="432460" y="591993"/>
                  <a:pt x="409706" y="479281"/>
                </a:cubicBezTo>
                <a:cubicBezTo>
                  <a:pt x="386952" y="366569"/>
                  <a:pt x="364727" y="391439"/>
                  <a:pt x="323981" y="326881"/>
                </a:cubicBezTo>
                <a:cubicBezTo>
                  <a:pt x="283235" y="262323"/>
                  <a:pt x="188514" y="126856"/>
                  <a:pt x="165231" y="91931"/>
                </a:cubicBezTo>
                <a:cubicBezTo>
                  <a:pt x="141948" y="57006"/>
                  <a:pt x="192748" y="132148"/>
                  <a:pt x="184281" y="117331"/>
                </a:cubicBezTo>
                <a:cubicBezTo>
                  <a:pt x="175814" y="102514"/>
                  <a:pt x="126073" y="16789"/>
                  <a:pt x="114431" y="3031"/>
                </a:cubicBezTo>
                <a:cubicBezTo>
                  <a:pt x="102789" y="-10727"/>
                  <a:pt x="133481" y="26314"/>
                  <a:pt x="114431" y="34781"/>
                </a:cubicBezTo>
                <a:cubicBezTo>
                  <a:pt x="95381" y="43248"/>
                  <a:pt x="-4102" y="58064"/>
                  <a:pt x="131" y="66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ECBD21C9-7D49-2B56-19DA-4425B3983A0C}"/>
              </a:ext>
            </a:extLst>
          </p:cNvPr>
          <p:cNvSpPr/>
          <p:nvPr/>
        </p:nvSpPr>
        <p:spPr>
          <a:xfrm>
            <a:off x="7078717" y="1171035"/>
            <a:ext cx="570775" cy="1560426"/>
          </a:xfrm>
          <a:custGeom>
            <a:avLst/>
            <a:gdLst>
              <a:gd name="connsiteX0" fmla="*/ 1533 w 570775"/>
              <a:gd name="connsiteY0" fmla="*/ 3715 h 1560426"/>
              <a:gd name="connsiteX1" fmla="*/ 465083 w 570775"/>
              <a:gd name="connsiteY1" fmla="*/ 933990 h 1560426"/>
              <a:gd name="connsiteX2" fmla="*/ 446033 w 570775"/>
              <a:gd name="connsiteY2" fmla="*/ 889540 h 1560426"/>
              <a:gd name="connsiteX3" fmla="*/ 560333 w 570775"/>
              <a:gd name="connsiteY3" fmla="*/ 1527715 h 1560426"/>
              <a:gd name="connsiteX4" fmla="*/ 550808 w 570775"/>
              <a:gd name="connsiteY4" fmla="*/ 1403890 h 1560426"/>
              <a:gd name="connsiteX5" fmla="*/ 430158 w 570775"/>
              <a:gd name="connsiteY5" fmla="*/ 854615 h 1560426"/>
              <a:gd name="connsiteX6" fmla="*/ 319033 w 570775"/>
              <a:gd name="connsiteY6" fmla="*/ 616490 h 1560426"/>
              <a:gd name="connsiteX7" fmla="*/ 1533 w 570775"/>
              <a:gd name="connsiteY7" fmla="*/ 3715 h 15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75" h="1560426">
                <a:moveTo>
                  <a:pt x="1533" y="3715"/>
                </a:moveTo>
                <a:cubicBezTo>
                  <a:pt x="25875" y="56632"/>
                  <a:pt x="391000" y="786353"/>
                  <a:pt x="465083" y="933990"/>
                </a:cubicBezTo>
                <a:cubicBezTo>
                  <a:pt x="539166" y="1081627"/>
                  <a:pt x="430158" y="790586"/>
                  <a:pt x="446033" y="889540"/>
                </a:cubicBezTo>
                <a:cubicBezTo>
                  <a:pt x="461908" y="988494"/>
                  <a:pt x="542871" y="1441990"/>
                  <a:pt x="560333" y="1527715"/>
                </a:cubicBezTo>
                <a:cubicBezTo>
                  <a:pt x="577795" y="1613440"/>
                  <a:pt x="572504" y="1516073"/>
                  <a:pt x="550808" y="1403890"/>
                </a:cubicBezTo>
                <a:cubicBezTo>
                  <a:pt x="529112" y="1291707"/>
                  <a:pt x="468787" y="985848"/>
                  <a:pt x="430158" y="854615"/>
                </a:cubicBezTo>
                <a:cubicBezTo>
                  <a:pt x="391529" y="723382"/>
                  <a:pt x="388354" y="754602"/>
                  <a:pt x="319033" y="616490"/>
                </a:cubicBezTo>
                <a:cubicBezTo>
                  <a:pt x="249712" y="478378"/>
                  <a:pt x="-22809" y="-49202"/>
                  <a:pt x="1533" y="3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B1A9A2-369A-19F6-26F2-7853E30EC244}"/>
              </a:ext>
            </a:extLst>
          </p:cNvPr>
          <p:cNvSpPr/>
          <p:nvPr/>
        </p:nvSpPr>
        <p:spPr>
          <a:xfrm>
            <a:off x="6955663" y="1962056"/>
            <a:ext cx="210974" cy="1155605"/>
          </a:xfrm>
          <a:custGeom>
            <a:avLst/>
            <a:gdLst>
              <a:gd name="connsiteX0" fmla="*/ 203962 w 210974"/>
              <a:gd name="connsiteY0" fmla="*/ 94 h 1155605"/>
              <a:gd name="connsiteX1" fmla="*/ 172212 w 210974"/>
              <a:gd name="connsiteY1" fmla="*/ 336644 h 1155605"/>
              <a:gd name="connsiteX2" fmla="*/ 86487 w 210974"/>
              <a:gd name="connsiteY2" fmla="*/ 650969 h 1155605"/>
              <a:gd name="connsiteX3" fmla="*/ 108712 w 210974"/>
              <a:gd name="connsiteY3" fmla="*/ 596994 h 1155605"/>
              <a:gd name="connsiteX4" fmla="*/ 10287 w 210974"/>
              <a:gd name="connsiteY4" fmla="*/ 1117694 h 1155605"/>
              <a:gd name="connsiteX5" fmla="*/ 16637 w 210974"/>
              <a:gd name="connsiteY5" fmla="*/ 1054194 h 1155605"/>
              <a:gd name="connsiteX6" fmla="*/ 130937 w 210974"/>
              <a:gd name="connsiteY6" fmla="*/ 565244 h 1155605"/>
              <a:gd name="connsiteX7" fmla="*/ 203962 w 210974"/>
              <a:gd name="connsiteY7" fmla="*/ 304894 h 1155605"/>
              <a:gd name="connsiteX8" fmla="*/ 203962 w 210974"/>
              <a:gd name="connsiteY8" fmla="*/ 94 h 11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74" h="1155605">
                <a:moveTo>
                  <a:pt x="203962" y="94"/>
                </a:moveTo>
                <a:cubicBezTo>
                  <a:pt x="198670" y="5386"/>
                  <a:pt x="191791" y="228165"/>
                  <a:pt x="172212" y="336644"/>
                </a:cubicBezTo>
                <a:cubicBezTo>
                  <a:pt x="152633" y="445123"/>
                  <a:pt x="97070" y="607577"/>
                  <a:pt x="86487" y="650969"/>
                </a:cubicBezTo>
                <a:cubicBezTo>
                  <a:pt x="75904" y="694361"/>
                  <a:pt x="121412" y="519207"/>
                  <a:pt x="108712" y="596994"/>
                </a:cubicBezTo>
                <a:cubicBezTo>
                  <a:pt x="96012" y="674782"/>
                  <a:pt x="25633" y="1041494"/>
                  <a:pt x="10287" y="1117694"/>
                </a:cubicBezTo>
                <a:cubicBezTo>
                  <a:pt x="-5059" y="1193894"/>
                  <a:pt x="-3471" y="1146269"/>
                  <a:pt x="16637" y="1054194"/>
                </a:cubicBezTo>
                <a:cubicBezTo>
                  <a:pt x="36745" y="962119"/>
                  <a:pt x="99716" y="690127"/>
                  <a:pt x="130937" y="565244"/>
                </a:cubicBezTo>
                <a:cubicBezTo>
                  <a:pt x="162158" y="440361"/>
                  <a:pt x="191262" y="397498"/>
                  <a:pt x="203962" y="304894"/>
                </a:cubicBezTo>
                <a:cubicBezTo>
                  <a:pt x="216662" y="212290"/>
                  <a:pt x="209254" y="-5198"/>
                  <a:pt x="20396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0D5EB03-AEC8-E27F-BD3F-10452B02B1C5}"/>
              </a:ext>
            </a:extLst>
          </p:cNvPr>
          <p:cNvSpPr/>
          <p:nvPr/>
        </p:nvSpPr>
        <p:spPr>
          <a:xfrm>
            <a:off x="7285705" y="1127703"/>
            <a:ext cx="588989" cy="941468"/>
          </a:xfrm>
          <a:custGeom>
            <a:avLst/>
            <a:gdLst>
              <a:gd name="connsiteX0" fmla="*/ 920 w 588989"/>
              <a:gd name="connsiteY0" fmla="*/ 2597 h 941468"/>
              <a:gd name="connsiteX1" fmla="*/ 315245 w 588989"/>
              <a:gd name="connsiteY1" fmla="*/ 462972 h 941468"/>
              <a:gd name="connsiteX2" fmla="*/ 321595 w 588989"/>
              <a:gd name="connsiteY2" fmla="*/ 440747 h 941468"/>
              <a:gd name="connsiteX3" fmla="*/ 575595 w 588989"/>
              <a:gd name="connsiteY3" fmla="*/ 923347 h 941468"/>
              <a:gd name="connsiteX4" fmla="*/ 534320 w 588989"/>
              <a:gd name="connsiteY4" fmla="*/ 802697 h 941468"/>
              <a:gd name="connsiteX5" fmla="*/ 369220 w 588989"/>
              <a:gd name="connsiteY5" fmla="*/ 456622 h 941468"/>
              <a:gd name="connsiteX6" fmla="*/ 166020 w 588989"/>
              <a:gd name="connsiteY6" fmla="*/ 34347 h 941468"/>
              <a:gd name="connsiteX7" fmla="*/ 321595 w 588989"/>
              <a:gd name="connsiteY7" fmla="*/ 405822 h 941468"/>
              <a:gd name="connsiteX8" fmla="*/ 270795 w 588989"/>
              <a:gd name="connsiteY8" fmla="*/ 367722 h 941468"/>
              <a:gd name="connsiteX9" fmla="*/ 219995 w 588989"/>
              <a:gd name="connsiteY9" fmla="*/ 278822 h 941468"/>
              <a:gd name="connsiteX10" fmla="*/ 920 w 588989"/>
              <a:gd name="connsiteY10" fmla="*/ 2597 h 94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989" h="941468">
                <a:moveTo>
                  <a:pt x="920" y="2597"/>
                </a:moveTo>
                <a:cubicBezTo>
                  <a:pt x="16795" y="33289"/>
                  <a:pt x="261799" y="389947"/>
                  <a:pt x="315245" y="462972"/>
                </a:cubicBezTo>
                <a:cubicBezTo>
                  <a:pt x="368691" y="535997"/>
                  <a:pt x="278203" y="364018"/>
                  <a:pt x="321595" y="440747"/>
                </a:cubicBezTo>
                <a:cubicBezTo>
                  <a:pt x="364987" y="517476"/>
                  <a:pt x="540141" y="863022"/>
                  <a:pt x="575595" y="923347"/>
                </a:cubicBezTo>
                <a:cubicBezTo>
                  <a:pt x="611049" y="983672"/>
                  <a:pt x="568716" y="880485"/>
                  <a:pt x="534320" y="802697"/>
                </a:cubicBezTo>
                <a:cubicBezTo>
                  <a:pt x="499924" y="724910"/>
                  <a:pt x="369220" y="456622"/>
                  <a:pt x="369220" y="456622"/>
                </a:cubicBezTo>
                <a:cubicBezTo>
                  <a:pt x="307837" y="328564"/>
                  <a:pt x="173958" y="42814"/>
                  <a:pt x="166020" y="34347"/>
                </a:cubicBezTo>
                <a:cubicBezTo>
                  <a:pt x="158083" y="25880"/>
                  <a:pt x="304132" y="350259"/>
                  <a:pt x="321595" y="405822"/>
                </a:cubicBezTo>
                <a:cubicBezTo>
                  <a:pt x="339058" y="461385"/>
                  <a:pt x="287728" y="388889"/>
                  <a:pt x="270795" y="367722"/>
                </a:cubicBezTo>
                <a:cubicBezTo>
                  <a:pt x="253862" y="346555"/>
                  <a:pt x="260741" y="335443"/>
                  <a:pt x="219995" y="278822"/>
                </a:cubicBezTo>
                <a:cubicBezTo>
                  <a:pt x="179249" y="222201"/>
                  <a:pt x="-14955" y="-28095"/>
                  <a:pt x="920" y="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2126EB1-08DE-92AE-E7DD-C9F999CFCC1D}"/>
              </a:ext>
            </a:extLst>
          </p:cNvPr>
          <p:cNvSpPr/>
          <p:nvPr/>
        </p:nvSpPr>
        <p:spPr>
          <a:xfrm>
            <a:off x="7870753" y="2104782"/>
            <a:ext cx="179567" cy="1127776"/>
          </a:xfrm>
          <a:custGeom>
            <a:avLst/>
            <a:gdLst>
              <a:gd name="connsiteX0" fmla="*/ 72 w 179567"/>
              <a:gd name="connsiteY0" fmla="*/ 243 h 1127776"/>
              <a:gd name="connsiteX1" fmla="*/ 152472 w 179567"/>
              <a:gd name="connsiteY1" fmla="*/ 546343 h 1127776"/>
              <a:gd name="connsiteX2" fmla="*/ 104847 w 179567"/>
              <a:gd name="connsiteY2" fmla="*/ 1111493 h 1127776"/>
              <a:gd name="connsiteX3" fmla="*/ 130247 w 179567"/>
              <a:gd name="connsiteY3" fmla="*/ 943218 h 1127776"/>
              <a:gd name="connsiteX4" fmla="*/ 174697 w 179567"/>
              <a:gd name="connsiteY4" fmla="*/ 613018 h 1127776"/>
              <a:gd name="connsiteX5" fmla="*/ 72 w 179567"/>
              <a:gd name="connsiteY5" fmla="*/ 243 h 112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67" h="1127776">
                <a:moveTo>
                  <a:pt x="72" y="243"/>
                </a:moveTo>
                <a:cubicBezTo>
                  <a:pt x="-3632" y="-10869"/>
                  <a:pt x="135010" y="361135"/>
                  <a:pt x="152472" y="546343"/>
                </a:cubicBezTo>
                <a:cubicBezTo>
                  <a:pt x="169934" y="731551"/>
                  <a:pt x="108551" y="1045347"/>
                  <a:pt x="104847" y="1111493"/>
                </a:cubicBezTo>
                <a:cubicBezTo>
                  <a:pt x="101143" y="1177639"/>
                  <a:pt x="118605" y="1026297"/>
                  <a:pt x="130247" y="943218"/>
                </a:cubicBezTo>
                <a:cubicBezTo>
                  <a:pt x="141889" y="860139"/>
                  <a:pt x="195864" y="764360"/>
                  <a:pt x="174697" y="613018"/>
                </a:cubicBezTo>
                <a:cubicBezTo>
                  <a:pt x="153530" y="461676"/>
                  <a:pt x="3776" y="11355"/>
                  <a:pt x="72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2231AD09-D255-166D-8935-99244317AE8B}"/>
              </a:ext>
            </a:extLst>
          </p:cNvPr>
          <p:cNvSpPr/>
          <p:nvPr/>
        </p:nvSpPr>
        <p:spPr>
          <a:xfrm>
            <a:off x="7622760" y="3254368"/>
            <a:ext cx="356186" cy="690139"/>
          </a:xfrm>
          <a:custGeom>
            <a:avLst/>
            <a:gdLst>
              <a:gd name="connsiteX0" fmla="*/ 356015 w 356186"/>
              <a:gd name="connsiteY0" fmla="*/ 7 h 690139"/>
              <a:gd name="connsiteX1" fmla="*/ 229015 w 356186"/>
              <a:gd name="connsiteY1" fmla="*/ 212732 h 690139"/>
              <a:gd name="connsiteX2" fmla="*/ 19465 w 356186"/>
              <a:gd name="connsiteY2" fmla="*/ 647707 h 690139"/>
              <a:gd name="connsiteX3" fmla="*/ 13115 w 356186"/>
              <a:gd name="connsiteY3" fmla="*/ 666757 h 690139"/>
              <a:gd name="connsiteX4" fmla="*/ 54390 w 356186"/>
              <a:gd name="connsiteY4" fmla="*/ 587382 h 690139"/>
              <a:gd name="connsiteX5" fmla="*/ 159165 w 356186"/>
              <a:gd name="connsiteY5" fmla="*/ 288932 h 690139"/>
              <a:gd name="connsiteX6" fmla="*/ 146465 w 356186"/>
              <a:gd name="connsiteY6" fmla="*/ 339732 h 690139"/>
              <a:gd name="connsiteX7" fmla="*/ 203615 w 356186"/>
              <a:gd name="connsiteY7" fmla="*/ 219082 h 690139"/>
              <a:gd name="connsiteX8" fmla="*/ 356015 w 356186"/>
              <a:gd name="connsiteY8" fmla="*/ 7 h 69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86" h="690139">
                <a:moveTo>
                  <a:pt x="356015" y="7"/>
                </a:moveTo>
                <a:cubicBezTo>
                  <a:pt x="360248" y="-1051"/>
                  <a:pt x="285107" y="104782"/>
                  <a:pt x="229015" y="212732"/>
                </a:cubicBezTo>
                <a:cubicBezTo>
                  <a:pt x="172923" y="320682"/>
                  <a:pt x="55448" y="572036"/>
                  <a:pt x="19465" y="647707"/>
                </a:cubicBezTo>
                <a:cubicBezTo>
                  <a:pt x="-16518" y="723378"/>
                  <a:pt x="7294" y="676811"/>
                  <a:pt x="13115" y="666757"/>
                </a:cubicBezTo>
                <a:cubicBezTo>
                  <a:pt x="18936" y="656703"/>
                  <a:pt x="30048" y="650353"/>
                  <a:pt x="54390" y="587382"/>
                </a:cubicBezTo>
                <a:cubicBezTo>
                  <a:pt x="78732" y="524411"/>
                  <a:pt x="143819" y="330207"/>
                  <a:pt x="159165" y="288932"/>
                </a:cubicBezTo>
                <a:cubicBezTo>
                  <a:pt x="174511" y="247657"/>
                  <a:pt x="139057" y="351374"/>
                  <a:pt x="146465" y="339732"/>
                </a:cubicBezTo>
                <a:cubicBezTo>
                  <a:pt x="153873" y="328090"/>
                  <a:pt x="170807" y="273057"/>
                  <a:pt x="203615" y="219082"/>
                </a:cubicBezTo>
                <a:cubicBezTo>
                  <a:pt x="236423" y="165107"/>
                  <a:pt x="351782" y="1065"/>
                  <a:pt x="35601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D4C84D8-B9AB-9E5A-C877-C20823F50A1F}"/>
              </a:ext>
            </a:extLst>
          </p:cNvPr>
          <p:cNvSpPr/>
          <p:nvPr/>
        </p:nvSpPr>
        <p:spPr>
          <a:xfrm>
            <a:off x="7283472" y="2806540"/>
            <a:ext cx="365449" cy="714366"/>
          </a:xfrm>
          <a:custGeom>
            <a:avLst/>
            <a:gdLst>
              <a:gd name="connsiteX0" fmla="*/ 365103 w 365449"/>
              <a:gd name="connsiteY0" fmla="*/ 160 h 714366"/>
              <a:gd name="connsiteX1" fmla="*/ 282553 w 365449"/>
              <a:gd name="connsiteY1" fmla="*/ 327185 h 714366"/>
              <a:gd name="connsiteX2" fmla="*/ 3153 w 365449"/>
              <a:gd name="connsiteY2" fmla="*/ 708185 h 714366"/>
              <a:gd name="connsiteX3" fmla="*/ 139678 w 365449"/>
              <a:gd name="connsiteY3" fmla="*/ 549435 h 714366"/>
              <a:gd name="connsiteX4" fmla="*/ 260328 w 365449"/>
              <a:gd name="connsiteY4" fmla="*/ 368460 h 714366"/>
              <a:gd name="connsiteX5" fmla="*/ 365103 w 365449"/>
              <a:gd name="connsiteY5" fmla="*/ 160 h 7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449" h="714366">
                <a:moveTo>
                  <a:pt x="365103" y="160"/>
                </a:moveTo>
                <a:cubicBezTo>
                  <a:pt x="368807" y="-6719"/>
                  <a:pt x="342878" y="209181"/>
                  <a:pt x="282553" y="327185"/>
                </a:cubicBezTo>
                <a:cubicBezTo>
                  <a:pt x="222228" y="445189"/>
                  <a:pt x="26965" y="671143"/>
                  <a:pt x="3153" y="708185"/>
                </a:cubicBezTo>
                <a:cubicBezTo>
                  <a:pt x="-20659" y="745227"/>
                  <a:pt x="96816" y="606056"/>
                  <a:pt x="139678" y="549435"/>
                </a:cubicBezTo>
                <a:cubicBezTo>
                  <a:pt x="182540" y="492814"/>
                  <a:pt x="223286" y="454185"/>
                  <a:pt x="260328" y="368460"/>
                </a:cubicBezTo>
                <a:cubicBezTo>
                  <a:pt x="297370" y="282735"/>
                  <a:pt x="361399" y="7039"/>
                  <a:pt x="365103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7D495FA7-AE25-AD0A-3E31-B6A58105DED8}"/>
              </a:ext>
            </a:extLst>
          </p:cNvPr>
          <p:cNvSpPr/>
          <p:nvPr/>
        </p:nvSpPr>
        <p:spPr>
          <a:xfrm>
            <a:off x="6796191" y="875097"/>
            <a:ext cx="516327" cy="1015342"/>
          </a:xfrm>
          <a:custGeom>
            <a:avLst/>
            <a:gdLst>
              <a:gd name="connsiteX0" fmla="*/ 4659 w 516327"/>
              <a:gd name="connsiteY0" fmla="*/ 10728 h 1015342"/>
              <a:gd name="connsiteX1" fmla="*/ 480909 w 516327"/>
              <a:gd name="connsiteY1" fmla="*/ 944178 h 1015342"/>
              <a:gd name="connsiteX2" fmla="*/ 455509 w 516327"/>
              <a:gd name="connsiteY2" fmla="*/ 896553 h 1015342"/>
              <a:gd name="connsiteX3" fmla="*/ 249134 w 516327"/>
              <a:gd name="connsiteY3" fmla="*/ 464753 h 1015342"/>
              <a:gd name="connsiteX4" fmla="*/ 4659 w 516327"/>
              <a:gd name="connsiteY4" fmla="*/ 10728 h 101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327" h="1015342">
                <a:moveTo>
                  <a:pt x="4659" y="10728"/>
                </a:moveTo>
                <a:cubicBezTo>
                  <a:pt x="43288" y="90632"/>
                  <a:pt x="405767" y="796540"/>
                  <a:pt x="480909" y="944178"/>
                </a:cubicBezTo>
                <a:cubicBezTo>
                  <a:pt x="556051" y="1091816"/>
                  <a:pt x="494138" y="976457"/>
                  <a:pt x="455509" y="896553"/>
                </a:cubicBezTo>
                <a:cubicBezTo>
                  <a:pt x="416880" y="816649"/>
                  <a:pt x="320042" y="610803"/>
                  <a:pt x="249134" y="464753"/>
                </a:cubicBezTo>
                <a:cubicBezTo>
                  <a:pt x="178226" y="318703"/>
                  <a:pt x="-33970" y="-69176"/>
                  <a:pt x="4659" y="10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A69376D-D1C3-8998-0C32-9DD46FB1132C}"/>
              </a:ext>
            </a:extLst>
          </p:cNvPr>
          <p:cNvSpPr/>
          <p:nvPr/>
        </p:nvSpPr>
        <p:spPr>
          <a:xfrm>
            <a:off x="7315078" y="1942713"/>
            <a:ext cx="195001" cy="1044593"/>
          </a:xfrm>
          <a:custGeom>
            <a:avLst/>
            <a:gdLst>
              <a:gd name="connsiteX0" fmla="*/ 122 w 195001"/>
              <a:gd name="connsiteY0" fmla="*/ 387 h 1044593"/>
              <a:gd name="connsiteX1" fmla="*/ 162047 w 195001"/>
              <a:gd name="connsiteY1" fmla="*/ 413137 h 1044593"/>
              <a:gd name="connsiteX2" fmla="*/ 187447 w 195001"/>
              <a:gd name="connsiteY2" fmla="*/ 1029087 h 1044593"/>
              <a:gd name="connsiteX3" fmla="*/ 190622 w 195001"/>
              <a:gd name="connsiteY3" fmla="*/ 816362 h 1044593"/>
              <a:gd name="connsiteX4" fmla="*/ 149347 w 195001"/>
              <a:gd name="connsiteY4" fmla="*/ 346462 h 1044593"/>
              <a:gd name="connsiteX5" fmla="*/ 190622 w 195001"/>
              <a:gd name="connsiteY5" fmla="*/ 482987 h 1044593"/>
              <a:gd name="connsiteX6" fmla="*/ 122 w 195001"/>
              <a:gd name="connsiteY6" fmla="*/ 387 h 104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01" h="1044593">
                <a:moveTo>
                  <a:pt x="122" y="387"/>
                </a:moveTo>
                <a:cubicBezTo>
                  <a:pt x="-4640" y="-11255"/>
                  <a:pt x="130826" y="241687"/>
                  <a:pt x="162047" y="413137"/>
                </a:cubicBezTo>
                <a:cubicBezTo>
                  <a:pt x="193268" y="584587"/>
                  <a:pt x="182685" y="961883"/>
                  <a:pt x="187447" y="1029087"/>
                </a:cubicBezTo>
                <a:cubicBezTo>
                  <a:pt x="192210" y="1096291"/>
                  <a:pt x="196972" y="930133"/>
                  <a:pt x="190622" y="816362"/>
                </a:cubicBezTo>
                <a:cubicBezTo>
                  <a:pt x="184272" y="702591"/>
                  <a:pt x="149347" y="402024"/>
                  <a:pt x="149347" y="346462"/>
                </a:cubicBezTo>
                <a:cubicBezTo>
                  <a:pt x="149347" y="290900"/>
                  <a:pt x="211789" y="535904"/>
                  <a:pt x="190622" y="482987"/>
                </a:cubicBezTo>
                <a:cubicBezTo>
                  <a:pt x="169455" y="430070"/>
                  <a:pt x="4884" y="12029"/>
                  <a:pt x="122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171BDED-D1A8-6506-BD29-F7B90A8E4F27}"/>
              </a:ext>
            </a:extLst>
          </p:cNvPr>
          <p:cNvSpPr/>
          <p:nvPr/>
        </p:nvSpPr>
        <p:spPr>
          <a:xfrm>
            <a:off x="7245299" y="1904997"/>
            <a:ext cx="165986" cy="1354204"/>
          </a:xfrm>
          <a:custGeom>
            <a:avLst/>
            <a:gdLst>
              <a:gd name="connsiteX0" fmla="*/ 51 w 165986"/>
              <a:gd name="connsiteY0" fmla="*/ 3 h 1354204"/>
              <a:gd name="connsiteX1" fmla="*/ 146101 w 165986"/>
              <a:gd name="connsiteY1" fmla="*/ 736603 h 1354204"/>
              <a:gd name="connsiteX2" fmla="*/ 22276 w 165986"/>
              <a:gd name="connsiteY2" fmla="*/ 1336678 h 1354204"/>
              <a:gd name="connsiteX3" fmla="*/ 76251 w 165986"/>
              <a:gd name="connsiteY3" fmla="*/ 1152528 h 1354204"/>
              <a:gd name="connsiteX4" fmla="*/ 165151 w 165986"/>
              <a:gd name="connsiteY4" fmla="*/ 727078 h 1354204"/>
              <a:gd name="connsiteX5" fmla="*/ 51 w 165986"/>
              <a:gd name="connsiteY5" fmla="*/ 3 h 13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86" h="1354204">
                <a:moveTo>
                  <a:pt x="51" y="3"/>
                </a:moveTo>
                <a:cubicBezTo>
                  <a:pt x="-3124" y="1590"/>
                  <a:pt x="142397" y="513824"/>
                  <a:pt x="146101" y="736603"/>
                </a:cubicBezTo>
                <a:cubicBezTo>
                  <a:pt x="149805" y="959382"/>
                  <a:pt x="33918" y="1267357"/>
                  <a:pt x="22276" y="1336678"/>
                </a:cubicBezTo>
                <a:cubicBezTo>
                  <a:pt x="10634" y="1405999"/>
                  <a:pt x="52439" y="1254128"/>
                  <a:pt x="76251" y="1152528"/>
                </a:cubicBezTo>
                <a:cubicBezTo>
                  <a:pt x="100063" y="1050928"/>
                  <a:pt x="174676" y="917049"/>
                  <a:pt x="165151" y="727078"/>
                </a:cubicBezTo>
                <a:cubicBezTo>
                  <a:pt x="155626" y="537107"/>
                  <a:pt x="3226" y="-1584"/>
                  <a:pt x="5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DE38F75-264C-B8E4-1D0A-8DCA2010E314}"/>
              </a:ext>
            </a:extLst>
          </p:cNvPr>
          <p:cNvSpPr/>
          <p:nvPr/>
        </p:nvSpPr>
        <p:spPr>
          <a:xfrm>
            <a:off x="6931388" y="2054126"/>
            <a:ext cx="303346" cy="1312627"/>
          </a:xfrm>
          <a:custGeom>
            <a:avLst/>
            <a:gdLst>
              <a:gd name="connsiteX0" fmla="*/ 298087 w 303346"/>
              <a:gd name="connsiteY0" fmla="*/ 99 h 1312627"/>
              <a:gd name="connsiteX1" fmla="*/ 256812 w 303346"/>
              <a:gd name="connsiteY1" fmla="*/ 689074 h 1312627"/>
              <a:gd name="connsiteX2" fmla="*/ 5987 w 303346"/>
              <a:gd name="connsiteY2" fmla="*/ 1295499 h 1312627"/>
              <a:gd name="connsiteX3" fmla="*/ 94887 w 303346"/>
              <a:gd name="connsiteY3" fmla="*/ 1101824 h 1312627"/>
              <a:gd name="connsiteX4" fmla="*/ 279037 w 303346"/>
              <a:gd name="connsiteY4" fmla="*/ 641449 h 1312627"/>
              <a:gd name="connsiteX5" fmla="*/ 298087 w 303346"/>
              <a:gd name="connsiteY5" fmla="*/ 99 h 131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6" h="1312627">
                <a:moveTo>
                  <a:pt x="298087" y="99"/>
                </a:moveTo>
                <a:cubicBezTo>
                  <a:pt x="294383" y="8036"/>
                  <a:pt x="305495" y="473174"/>
                  <a:pt x="256812" y="689074"/>
                </a:cubicBezTo>
                <a:cubicBezTo>
                  <a:pt x="208129" y="904974"/>
                  <a:pt x="32974" y="1226707"/>
                  <a:pt x="5987" y="1295499"/>
                </a:cubicBezTo>
                <a:cubicBezTo>
                  <a:pt x="-21001" y="1364291"/>
                  <a:pt x="49379" y="1210832"/>
                  <a:pt x="94887" y="1101824"/>
                </a:cubicBezTo>
                <a:cubicBezTo>
                  <a:pt x="140395" y="992816"/>
                  <a:pt x="243583" y="819778"/>
                  <a:pt x="279037" y="641449"/>
                </a:cubicBezTo>
                <a:cubicBezTo>
                  <a:pt x="314491" y="463120"/>
                  <a:pt x="301791" y="-7838"/>
                  <a:pt x="2980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3C71BE4-092C-234F-2AF1-55AECAF0E4B6}"/>
              </a:ext>
            </a:extLst>
          </p:cNvPr>
          <p:cNvSpPr/>
          <p:nvPr/>
        </p:nvSpPr>
        <p:spPr>
          <a:xfrm>
            <a:off x="6501774" y="3068675"/>
            <a:ext cx="480175" cy="676418"/>
          </a:xfrm>
          <a:custGeom>
            <a:avLst/>
            <a:gdLst>
              <a:gd name="connsiteX0" fmla="*/ 473701 w 480175"/>
              <a:gd name="connsiteY0" fmla="*/ 7900 h 676418"/>
              <a:gd name="connsiteX1" fmla="*/ 6976 w 480175"/>
              <a:gd name="connsiteY1" fmla="*/ 665125 h 676418"/>
              <a:gd name="connsiteX2" fmla="*/ 191126 w 480175"/>
              <a:gd name="connsiteY2" fmla="*/ 427000 h 676418"/>
              <a:gd name="connsiteX3" fmla="*/ 159376 w 480175"/>
              <a:gd name="connsiteY3" fmla="*/ 471450 h 676418"/>
              <a:gd name="connsiteX4" fmla="*/ 327651 w 480175"/>
              <a:gd name="connsiteY4" fmla="*/ 242850 h 676418"/>
              <a:gd name="connsiteX5" fmla="*/ 283201 w 480175"/>
              <a:gd name="connsiteY5" fmla="*/ 296825 h 676418"/>
              <a:gd name="connsiteX6" fmla="*/ 473701 w 480175"/>
              <a:gd name="connsiteY6" fmla="*/ 7900 h 6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5" h="676418">
                <a:moveTo>
                  <a:pt x="473701" y="7900"/>
                </a:moveTo>
                <a:cubicBezTo>
                  <a:pt x="427663" y="69283"/>
                  <a:pt x="54072" y="595275"/>
                  <a:pt x="6976" y="665125"/>
                </a:cubicBezTo>
                <a:cubicBezTo>
                  <a:pt x="-40120" y="734975"/>
                  <a:pt x="165726" y="459279"/>
                  <a:pt x="191126" y="427000"/>
                </a:cubicBezTo>
                <a:cubicBezTo>
                  <a:pt x="216526" y="394721"/>
                  <a:pt x="159376" y="471450"/>
                  <a:pt x="159376" y="471450"/>
                </a:cubicBezTo>
                <a:lnTo>
                  <a:pt x="327651" y="242850"/>
                </a:lnTo>
                <a:cubicBezTo>
                  <a:pt x="348288" y="213746"/>
                  <a:pt x="260447" y="331750"/>
                  <a:pt x="283201" y="296825"/>
                </a:cubicBezTo>
                <a:cubicBezTo>
                  <a:pt x="305955" y="261900"/>
                  <a:pt x="519739" y="-53483"/>
                  <a:pt x="473701" y="7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141F950-6B9B-357D-12F8-E1245066A08D}"/>
              </a:ext>
            </a:extLst>
          </p:cNvPr>
          <p:cNvSpPr/>
          <p:nvPr/>
        </p:nvSpPr>
        <p:spPr>
          <a:xfrm>
            <a:off x="6480056" y="3132350"/>
            <a:ext cx="1006603" cy="687179"/>
          </a:xfrm>
          <a:custGeom>
            <a:avLst/>
            <a:gdLst>
              <a:gd name="connsiteX0" fmla="*/ 1003419 w 1006603"/>
              <a:gd name="connsiteY0" fmla="*/ 1375 h 687179"/>
              <a:gd name="connsiteX1" fmla="*/ 603369 w 1006603"/>
              <a:gd name="connsiteY1" fmla="*/ 382375 h 687179"/>
              <a:gd name="connsiteX2" fmla="*/ 119 w 1006603"/>
              <a:gd name="connsiteY2" fmla="*/ 687175 h 687179"/>
              <a:gd name="connsiteX3" fmla="*/ 654169 w 1006603"/>
              <a:gd name="connsiteY3" fmla="*/ 376025 h 687179"/>
              <a:gd name="connsiteX4" fmla="*/ 616069 w 1006603"/>
              <a:gd name="connsiteY4" fmla="*/ 401425 h 687179"/>
              <a:gd name="connsiteX5" fmla="*/ 781169 w 1006603"/>
              <a:gd name="connsiteY5" fmla="*/ 258550 h 687179"/>
              <a:gd name="connsiteX6" fmla="*/ 1003419 w 1006603"/>
              <a:gd name="connsiteY6" fmla="*/ 1375 h 6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03" h="687179">
                <a:moveTo>
                  <a:pt x="1003419" y="1375"/>
                </a:moveTo>
                <a:cubicBezTo>
                  <a:pt x="973786" y="22012"/>
                  <a:pt x="770586" y="268075"/>
                  <a:pt x="603369" y="382375"/>
                </a:cubicBezTo>
                <a:cubicBezTo>
                  <a:pt x="436152" y="496675"/>
                  <a:pt x="-8348" y="688233"/>
                  <a:pt x="119" y="687175"/>
                </a:cubicBezTo>
                <a:cubicBezTo>
                  <a:pt x="8586" y="686117"/>
                  <a:pt x="551511" y="423650"/>
                  <a:pt x="654169" y="376025"/>
                </a:cubicBezTo>
                <a:cubicBezTo>
                  <a:pt x="756827" y="328400"/>
                  <a:pt x="594902" y="421004"/>
                  <a:pt x="616069" y="401425"/>
                </a:cubicBezTo>
                <a:cubicBezTo>
                  <a:pt x="637236" y="381846"/>
                  <a:pt x="714494" y="318875"/>
                  <a:pt x="781169" y="258550"/>
                </a:cubicBezTo>
                <a:cubicBezTo>
                  <a:pt x="847844" y="198225"/>
                  <a:pt x="1033052" y="-19262"/>
                  <a:pt x="1003419" y="1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1769034-F5DE-7FFE-3063-21BE79987FEA}"/>
              </a:ext>
            </a:extLst>
          </p:cNvPr>
          <p:cNvSpPr/>
          <p:nvPr/>
        </p:nvSpPr>
        <p:spPr>
          <a:xfrm>
            <a:off x="7286617" y="1295280"/>
            <a:ext cx="544615" cy="1520543"/>
          </a:xfrm>
          <a:custGeom>
            <a:avLst/>
            <a:gdLst>
              <a:gd name="connsiteX0" fmla="*/ 8 w 544615"/>
              <a:gd name="connsiteY0" fmla="*/ 120 h 1520543"/>
              <a:gd name="connsiteX1" fmla="*/ 492133 w 544615"/>
              <a:gd name="connsiteY1" fmla="*/ 1019295 h 1520543"/>
              <a:gd name="connsiteX2" fmla="*/ 501658 w 544615"/>
              <a:gd name="connsiteY2" fmla="*/ 990720 h 1520543"/>
              <a:gd name="connsiteX3" fmla="*/ 536583 w 544615"/>
              <a:gd name="connsiteY3" fmla="*/ 1514595 h 1520543"/>
              <a:gd name="connsiteX4" fmla="*/ 539758 w 544615"/>
              <a:gd name="connsiteY4" fmla="*/ 1254245 h 1520543"/>
              <a:gd name="connsiteX5" fmla="*/ 479433 w 544615"/>
              <a:gd name="connsiteY5" fmla="*/ 952620 h 1520543"/>
              <a:gd name="connsiteX6" fmla="*/ 8 w 544615"/>
              <a:gd name="connsiteY6" fmla="*/ 120 h 15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615" h="1520543">
                <a:moveTo>
                  <a:pt x="8" y="120"/>
                </a:moveTo>
                <a:cubicBezTo>
                  <a:pt x="2125" y="11232"/>
                  <a:pt x="408525" y="854195"/>
                  <a:pt x="492133" y="1019295"/>
                </a:cubicBezTo>
                <a:cubicBezTo>
                  <a:pt x="575741" y="1184395"/>
                  <a:pt x="494250" y="908170"/>
                  <a:pt x="501658" y="990720"/>
                </a:cubicBezTo>
                <a:cubicBezTo>
                  <a:pt x="509066" y="1073270"/>
                  <a:pt x="530233" y="1470674"/>
                  <a:pt x="536583" y="1514595"/>
                </a:cubicBezTo>
                <a:cubicBezTo>
                  <a:pt x="542933" y="1558516"/>
                  <a:pt x="549283" y="1347907"/>
                  <a:pt x="539758" y="1254245"/>
                </a:cubicBezTo>
                <a:cubicBezTo>
                  <a:pt x="530233" y="1160583"/>
                  <a:pt x="568862" y="1155291"/>
                  <a:pt x="479433" y="952620"/>
                </a:cubicBezTo>
                <a:cubicBezTo>
                  <a:pt x="390004" y="749949"/>
                  <a:pt x="-2109" y="-10992"/>
                  <a:pt x="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A3808CB-9305-1473-CA0C-227065A0BD6C}"/>
              </a:ext>
            </a:extLst>
          </p:cNvPr>
          <p:cNvSpPr/>
          <p:nvPr/>
        </p:nvSpPr>
        <p:spPr>
          <a:xfrm>
            <a:off x="7264345" y="2939702"/>
            <a:ext cx="561508" cy="1109753"/>
          </a:xfrm>
          <a:custGeom>
            <a:avLst/>
            <a:gdLst>
              <a:gd name="connsiteX0" fmla="*/ 558855 w 561508"/>
              <a:gd name="connsiteY0" fmla="*/ 348 h 1109753"/>
              <a:gd name="connsiteX1" fmla="*/ 489005 w 561508"/>
              <a:gd name="connsiteY1" fmla="*/ 492473 h 1109753"/>
              <a:gd name="connsiteX2" fmla="*/ 25455 w 561508"/>
              <a:gd name="connsiteY2" fmla="*/ 1073498 h 1109753"/>
              <a:gd name="connsiteX3" fmla="*/ 101655 w 561508"/>
              <a:gd name="connsiteY3" fmla="*/ 997298 h 1109753"/>
              <a:gd name="connsiteX4" fmla="*/ 447730 w 561508"/>
              <a:gd name="connsiteY4" fmla="*/ 578198 h 1109753"/>
              <a:gd name="connsiteX5" fmla="*/ 536630 w 561508"/>
              <a:gd name="connsiteY5" fmla="*/ 416273 h 1109753"/>
              <a:gd name="connsiteX6" fmla="*/ 558855 w 561508"/>
              <a:gd name="connsiteY6" fmla="*/ 348 h 110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508" h="1109753">
                <a:moveTo>
                  <a:pt x="558855" y="348"/>
                </a:moveTo>
                <a:cubicBezTo>
                  <a:pt x="550918" y="13048"/>
                  <a:pt x="577905" y="313615"/>
                  <a:pt x="489005" y="492473"/>
                </a:cubicBezTo>
                <a:cubicBezTo>
                  <a:pt x="400105" y="671331"/>
                  <a:pt x="90013" y="989361"/>
                  <a:pt x="25455" y="1073498"/>
                </a:cubicBezTo>
                <a:cubicBezTo>
                  <a:pt x="-39103" y="1157635"/>
                  <a:pt x="31276" y="1079848"/>
                  <a:pt x="101655" y="997298"/>
                </a:cubicBezTo>
                <a:cubicBezTo>
                  <a:pt x="172034" y="914748"/>
                  <a:pt x="375234" y="675035"/>
                  <a:pt x="447730" y="578198"/>
                </a:cubicBezTo>
                <a:cubicBezTo>
                  <a:pt x="520226" y="481361"/>
                  <a:pt x="517051" y="507290"/>
                  <a:pt x="536630" y="416273"/>
                </a:cubicBezTo>
                <a:cubicBezTo>
                  <a:pt x="556209" y="325256"/>
                  <a:pt x="566792" y="-12352"/>
                  <a:pt x="55885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1FC4848-F8EE-D073-A816-9C0EFAB09EAA}"/>
              </a:ext>
            </a:extLst>
          </p:cNvPr>
          <p:cNvSpPr/>
          <p:nvPr/>
        </p:nvSpPr>
        <p:spPr>
          <a:xfrm>
            <a:off x="7008630" y="2514436"/>
            <a:ext cx="741748" cy="1450969"/>
          </a:xfrm>
          <a:custGeom>
            <a:avLst/>
            <a:gdLst>
              <a:gd name="connsiteX0" fmla="*/ 722495 w 741748"/>
              <a:gd name="connsiteY0" fmla="*/ 164 h 1450969"/>
              <a:gd name="connsiteX1" fmla="*/ 678045 w 741748"/>
              <a:gd name="connsiteY1" fmla="*/ 682789 h 1450969"/>
              <a:gd name="connsiteX2" fmla="*/ 23995 w 741748"/>
              <a:gd name="connsiteY2" fmla="*/ 1419389 h 1450969"/>
              <a:gd name="connsiteX3" fmla="*/ 189095 w 741748"/>
              <a:gd name="connsiteY3" fmla="*/ 1263814 h 1450969"/>
              <a:gd name="connsiteX4" fmla="*/ 639945 w 741748"/>
              <a:gd name="connsiteY4" fmla="*/ 787564 h 1450969"/>
              <a:gd name="connsiteX5" fmla="*/ 728845 w 741748"/>
              <a:gd name="connsiteY5" fmla="*/ 619289 h 1450969"/>
              <a:gd name="connsiteX6" fmla="*/ 722495 w 741748"/>
              <a:gd name="connsiteY6" fmla="*/ 164 h 145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748" h="1450969">
                <a:moveTo>
                  <a:pt x="722495" y="164"/>
                </a:moveTo>
                <a:cubicBezTo>
                  <a:pt x="714028" y="10747"/>
                  <a:pt x="794462" y="446252"/>
                  <a:pt x="678045" y="682789"/>
                </a:cubicBezTo>
                <a:cubicBezTo>
                  <a:pt x="561628" y="919327"/>
                  <a:pt x="105487" y="1322552"/>
                  <a:pt x="23995" y="1419389"/>
                </a:cubicBezTo>
                <a:cubicBezTo>
                  <a:pt x="-57497" y="1516226"/>
                  <a:pt x="86437" y="1369118"/>
                  <a:pt x="189095" y="1263814"/>
                </a:cubicBezTo>
                <a:cubicBezTo>
                  <a:pt x="291753" y="1158510"/>
                  <a:pt x="549987" y="894985"/>
                  <a:pt x="639945" y="787564"/>
                </a:cubicBezTo>
                <a:cubicBezTo>
                  <a:pt x="729903" y="680143"/>
                  <a:pt x="712970" y="745231"/>
                  <a:pt x="728845" y="619289"/>
                </a:cubicBezTo>
                <a:cubicBezTo>
                  <a:pt x="744720" y="493347"/>
                  <a:pt x="730962" y="-10419"/>
                  <a:pt x="722495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33725FF-6708-EE9C-9432-5205CF5AD0F8}"/>
              </a:ext>
            </a:extLst>
          </p:cNvPr>
          <p:cNvSpPr/>
          <p:nvPr/>
        </p:nvSpPr>
        <p:spPr>
          <a:xfrm>
            <a:off x="5781344" y="2853536"/>
            <a:ext cx="151216" cy="188521"/>
          </a:xfrm>
          <a:custGeom>
            <a:avLst/>
            <a:gdLst>
              <a:gd name="connsiteX0" fmla="*/ 151195 w 151216"/>
              <a:gd name="connsiteY0" fmla="*/ 277 h 188521"/>
              <a:gd name="connsiteX1" fmla="*/ 70079 w 151216"/>
              <a:gd name="connsiteY1" fmla="*/ 96141 h 188521"/>
              <a:gd name="connsiteX2" fmla="*/ 24 w 151216"/>
              <a:gd name="connsiteY2" fmla="*/ 188319 h 188521"/>
              <a:gd name="connsiteX3" fmla="*/ 77453 w 151216"/>
              <a:gd name="connsiteY3" fmla="*/ 70332 h 188521"/>
              <a:gd name="connsiteX4" fmla="*/ 151195 w 151216"/>
              <a:gd name="connsiteY4" fmla="*/ 277 h 1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6" h="188521">
                <a:moveTo>
                  <a:pt x="151195" y="277"/>
                </a:moveTo>
                <a:cubicBezTo>
                  <a:pt x="149966" y="4578"/>
                  <a:pt x="95274" y="64801"/>
                  <a:pt x="70079" y="96141"/>
                </a:cubicBezTo>
                <a:cubicBezTo>
                  <a:pt x="44884" y="127481"/>
                  <a:pt x="-1205" y="192620"/>
                  <a:pt x="24" y="188319"/>
                </a:cubicBezTo>
                <a:cubicBezTo>
                  <a:pt x="1253" y="184018"/>
                  <a:pt x="55331" y="97985"/>
                  <a:pt x="77453" y="70332"/>
                </a:cubicBezTo>
                <a:cubicBezTo>
                  <a:pt x="99575" y="42679"/>
                  <a:pt x="152424" y="-4024"/>
                  <a:pt x="151195" y="2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302AB7D-FE99-B929-1457-3473291DF05B}"/>
              </a:ext>
            </a:extLst>
          </p:cNvPr>
          <p:cNvSpPr/>
          <p:nvPr/>
        </p:nvSpPr>
        <p:spPr>
          <a:xfrm>
            <a:off x="5274798" y="2291351"/>
            <a:ext cx="456709" cy="1391421"/>
          </a:xfrm>
          <a:custGeom>
            <a:avLst/>
            <a:gdLst>
              <a:gd name="connsiteX0" fmla="*/ 188494 w 456709"/>
              <a:gd name="connsiteY0" fmla="*/ 29310 h 1391421"/>
              <a:gd name="connsiteX1" fmla="*/ 241312 w 456709"/>
              <a:gd name="connsiteY1" fmla="*/ 491462 h 1391421"/>
              <a:gd name="connsiteX2" fmla="*/ 234710 w 456709"/>
              <a:gd name="connsiteY2" fmla="*/ 432043 h 1391421"/>
              <a:gd name="connsiteX3" fmla="*/ 234710 w 456709"/>
              <a:gd name="connsiteY3" fmla="*/ 821570 h 1391421"/>
              <a:gd name="connsiteX4" fmla="*/ 241312 w 456709"/>
              <a:gd name="connsiteY4" fmla="*/ 706032 h 1391421"/>
              <a:gd name="connsiteX5" fmla="*/ 244613 w 456709"/>
              <a:gd name="connsiteY5" fmla="*/ 1042743 h 1391421"/>
              <a:gd name="connsiteX6" fmla="*/ 360151 w 456709"/>
              <a:gd name="connsiteY6" fmla="*/ 1270518 h 1391421"/>
              <a:gd name="connsiteX7" fmla="*/ 290828 w 456709"/>
              <a:gd name="connsiteY7" fmla="*/ 1181388 h 1391421"/>
              <a:gd name="connsiteX8" fmla="*/ 449280 w 456709"/>
              <a:gd name="connsiteY8" fmla="*/ 1386055 h 1391421"/>
              <a:gd name="connsiteX9" fmla="*/ 403065 w 456709"/>
              <a:gd name="connsiteY9" fmla="*/ 1329937 h 1391421"/>
              <a:gd name="connsiteX10" fmla="*/ 162086 w 456709"/>
              <a:gd name="connsiteY10" fmla="*/ 1310131 h 1391421"/>
              <a:gd name="connsiteX11" fmla="*/ 36645 w 456709"/>
              <a:gd name="connsiteY11" fmla="*/ 1296926 h 1391421"/>
              <a:gd name="connsiteX12" fmla="*/ 175290 w 456709"/>
              <a:gd name="connsiteY12" fmla="*/ 1313432 h 1391421"/>
              <a:gd name="connsiteX13" fmla="*/ 56451 w 456709"/>
              <a:gd name="connsiteY13" fmla="*/ 1237507 h 1391421"/>
              <a:gd name="connsiteX14" fmla="*/ 10236 w 456709"/>
              <a:gd name="connsiteY14" fmla="*/ 616903 h 1391421"/>
              <a:gd name="connsiteX15" fmla="*/ 6935 w 456709"/>
              <a:gd name="connsiteY15" fmla="*/ 755549 h 1391421"/>
              <a:gd name="connsiteX16" fmla="*/ 89462 w 456709"/>
              <a:gd name="connsiteY16" fmla="*/ 230676 h 1391421"/>
              <a:gd name="connsiteX17" fmla="*/ 56451 w 456709"/>
              <a:gd name="connsiteY17" fmla="*/ 359419 h 1391421"/>
              <a:gd name="connsiteX18" fmla="*/ 158785 w 456709"/>
              <a:gd name="connsiteY18" fmla="*/ 78827 h 1391421"/>
              <a:gd name="connsiteX19" fmla="*/ 188494 w 456709"/>
              <a:gd name="connsiteY19" fmla="*/ 29310 h 139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6709" h="1391421">
                <a:moveTo>
                  <a:pt x="188494" y="29310"/>
                </a:moveTo>
                <a:cubicBezTo>
                  <a:pt x="202249" y="98083"/>
                  <a:pt x="233609" y="424340"/>
                  <a:pt x="241312" y="491462"/>
                </a:cubicBezTo>
                <a:cubicBezTo>
                  <a:pt x="249015" y="558584"/>
                  <a:pt x="235810" y="377025"/>
                  <a:pt x="234710" y="432043"/>
                </a:cubicBezTo>
                <a:cubicBezTo>
                  <a:pt x="233610" y="487061"/>
                  <a:pt x="233610" y="775905"/>
                  <a:pt x="234710" y="821570"/>
                </a:cubicBezTo>
                <a:cubicBezTo>
                  <a:pt x="235810" y="867235"/>
                  <a:pt x="239662" y="669170"/>
                  <a:pt x="241312" y="706032"/>
                </a:cubicBezTo>
                <a:cubicBezTo>
                  <a:pt x="242962" y="742894"/>
                  <a:pt x="224807" y="948662"/>
                  <a:pt x="244613" y="1042743"/>
                </a:cubicBezTo>
                <a:cubicBezTo>
                  <a:pt x="264419" y="1136824"/>
                  <a:pt x="352449" y="1247411"/>
                  <a:pt x="360151" y="1270518"/>
                </a:cubicBezTo>
                <a:cubicBezTo>
                  <a:pt x="367853" y="1293625"/>
                  <a:pt x="290828" y="1181388"/>
                  <a:pt x="290828" y="1181388"/>
                </a:cubicBezTo>
                <a:lnTo>
                  <a:pt x="449280" y="1386055"/>
                </a:lnTo>
                <a:cubicBezTo>
                  <a:pt x="467986" y="1410813"/>
                  <a:pt x="450931" y="1342591"/>
                  <a:pt x="403065" y="1329937"/>
                </a:cubicBezTo>
                <a:cubicBezTo>
                  <a:pt x="355199" y="1317283"/>
                  <a:pt x="223156" y="1315633"/>
                  <a:pt x="162086" y="1310131"/>
                </a:cubicBezTo>
                <a:cubicBezTo>
                  <a:pt x="101016" y="1304629"/>
                  <a:pt x="34444" y="1296376"/>
                  <a:pt x="36645" y="1296926"/>
                </a:cubicBezTo>
                <a:cubicBezTo>
                  <a:pt x="38846" y="1297476"/>
                  <a:pt x="171989" y="1323335"/>
                  <a:pt x="175290" y="1313432"/>
                </a:cubicBezTo>
                <a:cubicBezTo>
                  <a:pt x="178591" y="1303529"/>
                  <a:pt x="83960" y="1353595"/>
                  <a:pt x="56451" y="1237507"/>
                </a:cubicBezTo>
                <a:cubicBezTo>
                  <a:pt x="28942" y="1121419"/>
                  <a:pt x="18489" y="697229"/>
                  <a:pt x="10236" y="616903"/>
                </a:cubicBezTo>
                <a:cubicBezTo>
                  <a:pt x="1983" y="536577"/>
                  <a:pt x="-6269" y="819920"/>
                  <a:pt x="6935" y="755549"/>
                </a:cubicBezTo>
                <a:cubicBezTo>
                  <a:pt x="20139" y="691178"/>
                  <a:pt x="81209" y="296698"/>
                  <a:pt x="89462" y="230676"/>
                </a:cubicBezTo>
                <a:cubicBezTo>
                  <a:pt x="97715" y="164654"/>
                  <a:pt x="44897" y="384727"/>
                  <a:pt x="56451" y="359419"/>
                </a:cubicBezTo>
                <a:cubicBezTo>
                  <a:pt x="68005" y="334111"/>
                  <a:pt x="138428" y="129994"/>
                  <a:pt x="158785" y="78827"/>
                </a:cubicBezTo>
                <a:cubicBezTo>
                  <a:pt x="179142" y="27660"/>
                  <a:pt x="174739" y="-39463"/>
                  <a:pt x="188494" y="2931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0E75A1A-E20A-A3EA-D658-43E0A08372FB}"/>
              </a:ext>
            </a:extLst>
          </p:cNvPr>
          <p:cNvSpPr/>
          <p:nvPr/>
        </p:nvSpPr>
        <p:spPr>
          <a:xfrm>
            <a:off x="5998042" y="3641074"/>
            <a:ext cx="284073" cy="52978"/>
          </a:xfrm>
          <a:custGeom>
            <a:avLst/>
            <a:gdLst>
              <a:gd name="connsiteX0" fmla="*/ 26 w 284073"/>
              <a:gd name="connsiteY0" fmla="*/ 21 h 52978"/>
              <a:gd name="connsiteX1" fmla="*/ 174983 w 284073"/>
              <a:gd name="connsiteY1" fmla="*/ 52838 h 52978"/>
              <a:gd name="connsiteX2" fmla="*/ 283919 w 284073"/>
              <a:gd name="connsiteY2" fmla="*/ 16526 h 52978"/>
              <a:gd name="connsiteX3" fmla="*/ 198091 w 284073"/>
              <a:gd name="connsiteY3" fmla="*/ 49537 h 52978"/>
              <a:gd name="connsiteX4" fmla="*/ 161779 w 284073"/>
              <a:gd name="connsiteY4" fmla="*/ 46236 h 52978"/>
              <a:gd name="connsiteX5" fmla="*/ 26 w 284073"/>
              <a:gd name="connsiteY5" fmla="*/ 21 h 5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73" h="52978">
                <a:moveTo>
                  <a:pt x="26" y="21"/>
                </a:moveTo>
                <a:cubicBezTo>
                  <a:pt x="2227" y="1121"/>
                  <a:pt x="127668" y="50087"/>
                  <a:pt x="174983" y="52838"/>
                </a:cubicBezTo>
                <a:cubicBezTo>
                  <a:pt x="222299" y="55589"/>
                  <a:pt x="280068" y="17076"/>
                  <a:pt x="283919" y="16526"/>
                </a:cubicBezTo>
                <a:cubicBezTo>
                  <a:pt x="287770" y="15976"/>
                  <a:pt x="218448" y="44585"/>
                  <a:pt x="198091" y="49537"/>
                </a:cubicBezTo>
                <a:cubicBezTo>
                  <a:pt x="177734" y="54489"/>
                  <a:pt x="190939" y="52288"/>
                  <a:pt x="161779" y="46236"/>
                </a:cubicBezTo>
                <a:cubicBezTo>
                  <a:pt x="132619" y="40184"/>
                  <a:pt x="-2175" y="-1079"/>
                  <a:pt x="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F1C4A968-59F4-A926-55E1-B5FBF78830D2}"/>
              </a:ext>
            </a:extLst>
          </p:cNvPr>
          <p:cNvSpPr/>
          <p:nvPr/>
        </p:nvSpPr>
        <p:spPr>
          <a:xfrm>
            <a:off x="5562145" y="3218459"/>
            <a:ext cx="237903" cy="178874"/>
          </a:xfrm>
          <a:custGeom>
            <a:avLst/>
            <a:gdLst>
              <a:gd name="connsiteX0" fmla="*/ 237858 w 237903"/>
              <a:gd name="connsiteY0" fmla="*/ 97 h 178874"/>
              <a:gd name="connsiteX1" fmla="*/ 105815 w 237903"/>
              <a:gd name="connsiteY1" fmla="*/ 43011 h 178874"/>
              <a:gd name="connsiteX2" fmla="*/ 180 w 237903"/>
              <a:gd name="connsiteY2" fmla="*/ 56215 h 178874"/>
              <a:gd name="connsiteX3" fmla="*/ 79406 w 237903"/>
              <a:gd name="connsiteY3" fmla="*/ 56215 h 178874"/>
              <a:gd name="connsiteX4" fmla="*/ 36492 w 237903"/>
              <a:gd name="connsiteY4" fmla="*/ 112334 h 178874"/>
              <a:gd name="connsiteX5" fmla="*/ 181739 w 237903"/>
              <a:gd name="connsiteY5" fmla="*/ 161850 h 178874"/>
              <a:gd name="connsiteX6" fmla="*/ 208148 w 237903"/>
              <a:gd name="connsiteY6" fmla="*/ 175054 h 178874"/>
              <a:gd name="connsiteX7" fmla="*/ 109116 w 237903"/>
              <a:gd name="connsiteY7" fmla="*/ 99129 h 178874"/>
              <a:gd name="connsiteX8" fmla="*/ 237858 w 237903"/>
              <a:gd name="connsiteY8" fmla="*/ 56215 h 178874"/>
              <a:gd name="connsiteX9" fmla="*/ 122320 w 237903"/>
              <a:gd name="connsiteY9" fmla="*/ 56215 h 178874"/>
              <a:gd name="connsiteX10" fmla="*/ 237858 w 237903"/>
              <a:gd name="connsiteY10" fmla="*/ 97 h 1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903" h="178874">
                <a:moveTo>
                  <a:pt x="237858" y="97"/>
                </a:moveTo>
                <a:cubicBezTo>
                  <a:pt x="235107" y="-2104"/>
                  <a:pt x="145428" y="33658"/>
                  <a:pt x="105815" y="43011"/>
                </a:cubicBezTo>
                <a:cubicBezTo>
                  <a:pt x="66202" y="52364"/>
                  <a:pt x="4581" y="54014"/>
                  <a:pt x="180" y="56215"/>
                </a:cubicBezTo>
                <a:cubicBezTo>
                  <a:pt x="-4221" y="58416"/>
                  <a:pt x="73354" y="46862"/>
                  <a:pt x="79406" y="56215"/>
                </a:cubicBezTo>
                <a:cubicBezTo>
                  <a:pt x="85458" y="65568"/>
                  <a:pt x="19437" y="94728"/>
                  <a:pt x="36492" y="112334"/>
                </a:cubicBezTo>
                <a:cubicBezTo>
                  <a:pt x="53547" y="129940"/>
                  <a:pt x="153130" y="151397"/>
                  <a:pt x="181739" y="161850"/>
                </a:cubicBezTo>
                <a:cubicBezTo>
                  <a:pt x="210348" y="172303"/>
                  <a:pt x="220252" y="185508"/>
                  <a:pt x="208148" y="175054"/>
                </a:cubicBezTo>
                <a:cubicBezTo>
                  <a:pt x="196044" y="164601"/>
                  <a:pt x="104164" y="118936"/>
                  <a:pt x="109116" y="99129"/>
                </a:cubicBezTo>
                <a:cubicBezTo>
                  <a:pt x="114068" y="79323"/>
                  <a:pt x="235657" y="63367"/>
                  <a:pt x="237858" y="56215"/>
                </a:cubicBezTo>
                <a:cubicBezTo>
                  <a:pt x="240059" y="49063"/>
                  <a:pt x="125621" y="62267"/>
                  <a:pt x="122320" y="56215"/>
                </a:cubicBezTo>
                <a:cubicBezTo>
                  <a:pt x="119019" y="50163"/>
                  <a:pt x="240609" y="2298"/>
                  <a:pt x="237858" y="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8866780-D550-801B-1D40-D454E23D5A9E}"/>
              </a:ext>
            </a:extLst>
          </p:cNvPr>
          <p:cNvSpPr/>
          <p:nvPr/>
        </p:nvSpPr>
        <p:spPr>
          <a:xfrm>
            <a:off x="5710699" y="3345016"/>
            <a:ext cx="657718" cy="419610"/>
          </a:xfrm>
          <a:custGeom>
            <a:avLst/>
            <a:gdLst>
              <a:gd name="connsiteX0" fmla="*/ 3476 w 657718"/>
              <a:gd name="connsiteY0" fmla="*/ 8884 h 419610"/>
              <a:gd name="connsiteX1" fmla="*/ 52992 w 657718"/>
              <a:gd name="connsiteY1" fmla="*/ 41895 h 419610"/>
              <a:gd name="connsiteX2" fmla="*/ 237853 w 657718"/>
              <a:gd name="connsiteY2" fmla="*/ 239960 h 419610"/>
              <a:gd name="connsiteX3" fmla="*/ 241154 w 657718"/>
              <a:gd name="connsiteY3" fmla="*/ 226756 h 419610"/>
              <a:gd name="connsiteX4" fmla="*/ 386401 w 657718"/>
              <a:gd name="connsiteY4" fmla="*/ 305982 h 419610"/>
              <a:gd name="connsiteX5" fmla="*/ 574563 w 657718"/>
              <a:gd name="connsiteY5" fmla="*/ 299380 h 419610"/>
              <a:gd name="connsiteX6" fmla="*/ 518445 w 657718"/>
              <a:gd name="connsiteY6" fmla="*/ 315885 h 419610"/>
              <a:gd name="connsiteX7" fmla="*/ 657090 w 657718"/>
              <a:gd name="connsiteY7" fmla="*/ 243261 h 419610"/>
              <a:gd name="connsiteX8" fmla="*/ 564660 w 657718"/>
              <a:gd name="connsiteY8" fmla="*/ 322487 h 419610"/>
              <a:gd name="connsiteX9" fmla="*/ 445821 w 657718"/>
              <a:gd name="connsiteY9" fmla="*/ 418219 h 419610"/>
              <a:gd name="connsiteX10" fmla="*/ 366595 w 657718"/>
              <a:gd name="connsiteY10" fmla="*/ 381907 h 419610"/>
              <a:gd name="connsiteX11" fmla="*/ 115713 w 657718"/>
              <a:gd name="connsiteY11" fmla="*/ 269670 h 419610"/>
              <a:gd name="connsiteX12" fmla="*/ 303874 w 657718"/>
              <a:gd name="connsiteY12" fmla="*/ 338993 h 419610"/>
              <a:gd name="connsiteX13" fmla="*/ 211444 w 657718"/>
              <a:gd name="connsiteY13" fmla="*/ 246562 h 419610"/>
              <a:gd name="connsiteX14" fmla="*/ 33185 w 657718"/>
              <a:gd name="connsiteY14" fmla="*/ 94713 h 419610"/>
              <a:gd name="connsiteX15" fmla="*/ 128917 w 657718"/>
              <a:gd name="connsiteY15" fmla="*/ 160734 h 419610"/>
              <a:gd name="connsiteX16" fmla="*/ 3476 w 657718"/>
              <a:gd name="connsiteY16" fmla="*/ 888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718" h="419610">
                <a:moveTo>
                  <a:pt x="3476" y="8884"/>
                </a:moveTo>
                <a:cubicBezTo>
                  <a:pt x="-9178" y="-10923"/>
                  <a:pt x="13929" y="3382"/>
                  <a:pt x="52992" y="41895"/>
                </a:cubicBezTo>
                <a:cubicBezTo>
                  <a:pt x="92055" y="80408"/>
                  <a:pt x="206493" y="209150"/>
                  <a:pt x="237853" y="239960"/>
                </a:cubicBezTo>
                <a:cubicBezTo>
                  <a:pt x="269213" y="270770"/>
                  <a:pt x="216396" y="215752"/>
                  <a:pt x="241154" y="226756"/>
                </a:cubicBezTo>
                <a:cubicBezTo>
                  <a:pt x="265912" y="237760"/>
                  <a:pt x="330833" y="293878"/>
                  <a:pt x="386401" y="305982"/>
                </a:cubicBezTo>
                <a:cubicBezTo>
                  <a:pt x="441969" y="318086"/>
                  <a:pt x="552556" y="297730"/>
                  <a:pt x="574563" y="299380"/>
                </a:cubicBezTo>
                <a:cubicBezTo>
                  <a:pt x="596570" y="301030"/>
                  <a:pt x="504690" y="325238"/>
                  <a:pt x="518445" y="315885"/>
                </a:cubicBezTo>
                <a:cubicBezTo>
                  <a:pt x="532200" y="306532"/>
                  <a:pt x="649387" y="242161"/>
                  <a:pt x="657090" y="243261"/>
                </a:cubicBezTo>
                <a:cubicBezTo>
                  <a:pt x="664793" y="244361"/>
                  <a:pt x="599872" y="293327"/>
                  <a:pt x="564660" y="322487"/>
                </a:cubicBezTo>
                <a:cubicBezTo>
                  <a:pt x="529449" y="351647"/>
                  <a:pt x="478832" y="408316"/>
                  <a:pt x="445821" y="418219"/>
                </a:cubicBezTo>
                <a:cubicBezTo>
                  <a:pt x="412810" y="428122"/>
                  <a:pt x="366595" y="381907"/>
                  <a:pt x="366595" y="381907"/>
                </a:cubicBezTo>
                <a:cubicBezTo>
                  <a:pt x="311577" y="357149"/>
                  <a:pt x="126166" y="276822"/>
                  <a:pt x="115713" y="269670"/>
                </a:cubicBezTo>
                <a:cubicBezTo>
                  <a:pt x="105260" y="262518"/>
                  <a:pt x="287919" y="342844"/>
                  <a:pt x="303874" y="338993"/>
                </a:cubicBezTo>
                <a:cubicBezTo>
                  <a:pt x="319829" y="335142"/>
                  <a:pt x="256559" y="287275"/>
                  <a:pt x="211444" y="246562"/>
                </a:cubicBezTo>
                <a:cubicBezTo>
                  <a:pt x="166329" y="205849"/>
                  <a:pt x="46940" y="109018"/>
                  <a:pt x="33185" y="94713"/>
                </a:cubicBezTo>
                <a:cubicBezTo>
                  <a:pt x="19431" y="80408"/>
                  <a:pt x="129467" y="172288"/>
                  <a:pt x="128917" y="160734"/>
                </a:cubicBezTo>
                <a:cubicBezTo>
                  <a:pt x="128367" y="149180"/>
                  <a:pt x="16130" y="28691"/>
                  <a:pt x="3476" y="88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0223698-AB59-2104-CB81-6D61E47E66AE}"/>
              </a:ext>
            </a:extLst>
          </p:cNvPr>
          <p:cNvSpPr/>
          <p:nvPr/>
        </p:nvSpPr>
        <p:spPr>
          <a:xfrm>
            <a:off x="5848229" y="3575064"/>
            <a:ext cx="479746" cy="188185"/>
          </a:xfrm>
          <a:custGeom>
            <a:avLst/>
            <a:gdLst>
              <a:gd name="connsiteX0" fmla="*/ 1290 w 479746"/>
              <a:gd name="connsiteY0" fmla="*/ 9 h 188185"/>
              <a:gd name="connsiteX1" fmla="*/ 225764 w 479746"/>
              <a:gd name="connsiteY1" fmla="*/ 102342 h 188185"/>
              <a:gd name="connsiteX2" fmla="*/ 400721 w 479746"/>
              <a:gd name="connsiteY2" fmla="*/ 79235 h 188185"/>
              <a:gd name="connsiteX3" fmla="*/ 285183 w 479746"/>
              <a:gd name="connsiteY3" fmla="*/ 118848 h 188185"/>
              <a:gd name="connsiteX4" fmla="*/ 476646 w 479746"/>
              <a:gd name="connsiteY4" fmla="*/ 56127 h 188185"/>
              <a:gd name="connsiteX5" fmla="*/ 394119 w 479746"/>
              <a:gd name="connsiteY5" fmla="*/ 118848 h 188185"/>
              <a:gd name="connsiteX6" fmla="*/ 268678 w 479746"/>
              <a:gd name="connsiteY6" fmla="*/ 188171 h 188185"/>
              <a:gd name="connsiteX7" fmla="*/ 77215 w 479746"/>
              <a:gd name="connsiteY7" fmla="*/ 125450 h 188185"/>
              <a:gd name="connsiteX8" fmla="*/ 275280 w 479746"/>
              <a:gd name="connsiteY8" fmla="*/ 178267 h 188185"/>
              <a:gd name="connsiteX9" fmla="*/ 139936 w 479746"/>
              <a:gd name="connsiteY9" fmla="*/ 108945 h 188185"/>
              <a:gd name="connsiteX10" fmla="*/ 1290 w 479746"/>
              <a:gd name="connsiteY10" fmla="*/ 9 h 18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746" h="188185">
                <a:moveTo>
                  <a:pt x="1290" y="9"/>
                </a:moveTo>
                <a:cubicBezTo>
                  <a:pt x="15595" y="-1092"/>
                  <a:pt x="159192" y="89138"/>
                  <a:pt x="225764" y="102342"/>
                </a:cubicBezTo>
                <a:cubicBezTo>
                  <a:pt x="292336" y="115546"/>
                  <a:pt x="390818" y="76484"/>
                  <a:pt x="400721" y="79235"/>
                </a:cubicBezTo>
                <a:cubicBezTo>
                  <a:pt x="410624" y="81986"/>
                  <a:pt x="272529" y="122699"/>
                  <a:pt x="285183" y="118848"/>
                </a:cubicBezTo>
                <a:cubicBezTo>
                  <a:pt x="297837" y="114997"/>
                  <a:pt x="458490" y="56127"/>
                  <a:pt x="476646" y="56127"/>
                </a:cubicBezTo>
                <a:cubicBezTo>
                  <a:pt x="494802" y="56127"/>
                  <a:pt x="428780" y="96841"/>
                  <a:pt x="394119" y="118848"/>
                </a:cubicBezTo>
                <a:cubicBezTo>
                  <a:pt x="359458" y="140855"/>
                  <a:pt x="321495" y="187071"/>
                  <a:pt x="268678" y="188171"/>
                </a:cubicBezTo>
                <a:cubicBezTo>
                  <a:pt x="215861" y="189271"/>
                  <a:pt x="76115" y="127101"/>
                  <a:pt x="77215" y="125450"/>
                </a:cubicBezTo>
                <a:cubicBezTo>
                  <a:pt x="78315" y="123799"/>
                  <a:pt x="264827" y="181018"/>
                  <a:pt x="275280" y="178267"/>
                </a:cubicBezTo>
                <a:cubicBezTo>
                  <a:pt x="285734" y="175516"/>
                  <a:pt x="184501" y="137004"/>
                  <a:pt x="139936" y="108945"/>
                </a:cubicBezTo>
                <a:cubicBezTo>
                  <a:pt x="95371" y="80886"/>
                  <a:pt x="-13015" y="1110"/>
                  <a:pt x="1290" y="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D2631D8-7222-86FE-6FEC-0E446E86901C}"/>
              </a:ext>
            </a:extLst>
          </p:cNvPr>
          <p:cNvSpPr/>
          <p:nvPr/>
        </p:nvSpPr>
        <p:spPr>
          <a:xfrm>
            <a:off x="5898387" y="3390101"/>
            <a:ext cx="555243" cy="166512"/>
          </a:xfrm>
          <a:custGeom>
            <a:avLst/>
            <a:gdLst>
              <a:gd name="connsiteX0" fmla="*/ 648 w 555243"/>
              <a:gd name="connsiteY0" fmla="*/ 111 h 166512"/>
              <a:gd name="connsiteX1" fmla="*/ 284542 w 555243"/>
              <a:gd name="connsiteY1" fmla="*/ 62832 h 166512"/>
              <a:gd name="connsiteX2" fmla="*/ 403381 w 555243"/>
              <a:gd name="connsiteY2" fmla="*/ 99144 h 166512"/>
              <a:gd name="connsiteX3" fmla="*/ 357165 w 555243"/>
              <a:gd name="connsiteY3" fmla="*/ 102445 h 166512"/>
              <a:gd name="connsiteX4" fmla="*/ 456198 w 555243"/>
              <a:gd name="connsiteY4" fmla="*/ 125552 h 166512"/>
              <a:gd name="connsiteX5" fmla="*/ 555230 w 555243"/>
              <a:gd name="connsiteY5" fmla="*/ 112348 h 166512"/>
              <a:gd name="connsiteX6" fmla="*/ 449596 w 555243"/>
              <a:gd name="connsiteY6" fmla="*/ 165165 h 166512"/>
              <a:gd name="connsiteX7" fmla="*/ 400079 w 555243"/>
              <a:gd name="connsiteY7" fmla="*/ 151961 h 166512"/>
              <a:gd name="connsiteX8" fmla="*/ 261434 w 555243"/>
              <a:gd name="connsiteY8" fmla="*/ 112348 h 166512"/>
              <a:gd name="connsiteX9" fmla="*/ 152498 w 555243"/>
              <a:gd name="connsiteY9" fmla="*/ 72735 h 166512"/>
              <a:gd name="connsiteX10" fmla="*/ 205316 w 555243"/>
              <a:gd name="connsiteY10" fmla="*/ 79337 h 166512"/>
              <a:gd name="connsiteX11" fmla="*/ 648 w 555243"/>
              <a:gd name="connsiteY11" fmla="*/ 111 h 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243" h="166512">
                <a:moveTo>
                  <a:pt x="648" y="111"/>
                </a:moveTo>
                <a:cubicBezTo>
                  <a:pt x="13852" y="-2640"/>
                  <a:pt x="217420" y="46327"/>
                  <a:pt x="284542" y="62832"/>
                </a:cubicBezTo>
                <a:cubicBezTo>
                  <a:pt x="351664" y="79337"/>
                  <a:pt x="391277" y="92542"/>
                  <a:pt x="403381" y="99144"/>
                </a:cubicBezTo>
                <a:cubicBezTo>
                  <a:pt x="415485" y="105746"/>
                  <a:pt x="348362" y="98044"/>
                  <a:pt x="357165" y="102445"/>
                </a:cubicBezTo>
                <a:cubicBezTo>
                  <a:pt x="365968" y="106846"/>
                  <a:pt x="423187" y="123902"/>
                  <a:pt x="456198" y="125552"/>
                </a:cubicBezTo>
                <a:cubicBezTo>
                  <a:pt x="489209" y="127202"/>
                  <a:pt x="556330" y="105746"/>
                  <a:pt x="555230" y="112348"/>
                </a:cubicBezTo>
                <a:cubicBezTo>
                  <a:pt x="554130" y="118950"/>
                  <a:pt x="475454" y="158563"/>
                  <a:pt x="449596" y="165165"/>
                </a:cubicBezTo>
                <a:cubicBezTo>
                  <a:pt x="423738" y="171767"/>
                  <a:pt x="400079" y="151961"/>
                  <a:pt x="400079" y="151961"/>
                </a:cubicBezTo>
                <a:cubicBezTo>
                  <a:pt x="368719" y="143158"/>
                  <a:pt x="302698" y="125552"/>
                  <a:pt x="261434" y="112348"/>
                </a:cubicBezTo>
                <a:cubicBezTo>
                  <a:pt x="220171" y="99144"/>
                  <a:pt x="161851" y="78237"/>
                  <a:pt x="152498" y="72735"/>
                </a:cubicBezTo>
                <a:cubicBezTo>
                  <a:pt x="143145" y="67233"/>
                  <a:pt x="230624" y="88690"/>
                  <a:pt x="205316" y="79337"/>
                </a:cubicBezTo>
                <a:cubicBezTo>
                  <a:pt x="180008" y="69984"/>
                  <a:pt x="-12556" y="2862"/>
                  <a:pt x="64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4884ACB-F50D-B246-A06C-FD8C0630278A}"/>
              </a:ext>
            </a:extLst>
          </p:cNvPr>
          <p:cNvSpPr/>
          <p:nvPr/>
        </p:nvSpPr>
        <p:spPr>
          <a:xfrm>
            <a:off x="5631125" y="1014586"/>
            <a:ext cx="1026685" cy="903156"/>
          </a:xfrm>
          <a:custGeom>
            <a:avLst/>
            <a:gdLst>
              <a:gd name="connsiteX0" fmla="*/ 1023675 w 1026685"/>
              <a:gd name="connsiteY0" fmla="*/ 185564 h 903156"/>
              <a:gd name="connsiteX1" fmla="*/ 750625 w 1026685"/>
              <a:gd name="connsiteY1" fmla="*/ 99839 h 903156"/>
              <a:gd name="connsiteX2" fmla="*/ 709350 w 1026685"/>
              <a:gd name="connsiteY2" fmla="*/ 128414 h 903156"/>
              <a:gd name="connsiteX3" fmla="*/ 322000 w 1026685"/>
              <a:gd name="connsiteY3" fmla="*/ 268114 h 903156"/>
              <a:gd name="connsiteX4" fmla="*/ 204525 w 1026685"/>
              <a:gd name="connsiteY4" fmla="*/ 506239 h 903156"/>
              <a:gd name="connsiteX5" fmla="*/ 204525 w 1026685"/>
              <a:gd name="connsiteY5" fmla="*/ 417339 h 903156"/>
              <a:gd name="connsiteX6" fmla="*/ 156900 w 1026685"/>
              <a:gd name="connsiteY6" fmla="*/ 763414 h 903156"/>
              <a:gd name="connsiteX7" fmla="*/ 115625 w 1026685"/>
              <a:gd name="connsiteY7" fmla="*/ 706264 h 903156"/>
              <a:gd name="connsiteX8" fmla="*/ 23550 w 1026685"/>
              <a:gd name="connsiteY8" fmla="*/ 903114 h 903156"/>
              <a:gd name="connsiteX9" fmla="*/ 17200 w 1026685"/>
              <a:gd name="connsiteY9" fmla="*/ 687214 h 903156"/>
              <a:gd name="connsiteX10" fmla="*/ 226750 w 1026685"/>
              <a:gd name="connsiteY10" fmla="*/ 150639 h 903156"/>
              <a:gd name="connsiteX11" fmla="*/ 188650 w 1026685"/>
              <a:gd name="connsiteY11" fmla="*/ 239539 h 903156"/>
              <a:gd name="connsiteX12" fmla="*/ 420425 w 1026685"/>
              <a:gd name="connsiteY12" fmla="*/ 93489 h 903156"/>
              <a:gd name="connsiteX13" fmla="*/ 344225 w 1026685"/>
              <a:gd name="connsiteY13" fmla="*/ 144289 h 903156"/>
              <a:gd name="connsiteX14" fmla="*/ 687125 w 1026685"/>
              <a:gd name="connsiteY14" fmla="*/ 33164 h 903156"/>
              <a:gd name="connsiteX15" fmla="*/ 401375 w 1026685"/>
              <a:gd name="connsiteY15" fmla="*/ 74439 h 903156"/>
              <a:gd name="connsiteX16" fmla="*/ 614100 w 1026685"/>
              <a:gd name="connsiteY16" fmla="*/ 33164 h 903156"/>
              <a:gd name="connsiteX17" fmla="*/ 718875 w 1026685"/>
              <a:gd name="connsiteY17" fmla="*/ 1414 h 903156"/>
              <a:gd name="connsiteX18" fmla="*/ 887150 w 1026685"/>
              <a:gd name="connsiteY18" fmla="*/ 80789 h 903156"/>
              <a:gd name="connsiteX19" fmla="*/ 1023675 w 1026685"/>
              <a:gd name="connsiteY19" fmla="*/ 185564 h 9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6685" h="903156">
                <a:moveTo>
                  <a:pt x="1023675" y="185564"/>
                </a:moveTo>
                <a:cubicBezTo>
                  <a:pt x="1000921" y="188739"/>
                  <a:pt x="803012" y="109364"/>
                  <a:pt x="750625" y="99839"/>
                </a:cubicBezTo>
                <a:cubicBezTo>
                  <a:pt x="698238" y="90314"/>
                  <a:pt x="780787" y="100368"/>
                  <a:pt x="709350" y="128414"/>
                </a:cubicBezTo>
                <a:cubicBezTo>
                  <a:pt x="637913" y="156460"/>
                  <a:pt x="406137" y="205143"/>
                  <a:pt x="322000" y="268114"/>
                </a:cubicBezTo>
                <a:cubicBezTo>
                  <a:pt x="237863" y="331085"/>
                  <a:pt x="224104" y="481368"/>
                  <a:pt x="204525" y="506239"/>
                </a:cubicBezTo>
                <a:cubicBezTo>
                  <a:pt x="184946" y="531110"/>
                  <a:pt x="212462" y="374477"/>
                  <a:pt x="204525" y="417339"/>
                </a:cubicBezTo>
                <a:cubicBezTo>
                  <a:pt x="196588" y="460201"/>
                  <a:pt x="171717" y="715260"/>
                  <a:pt x="156900" y="763414"/>
                </a:cubicBezTo>
                <a:cubicBezTo>
                  <a:pt x="142083" y="811568"/>
                  <a:pt x="137850" y="682981"/>
                  <a:pt x="115625" y="706264"/>
                </a:cubicBezTo>
                <a:cubicBezTo>
                  <a:pt x="93400" y="729547"/>
                  <a:pt x="39954" y="906289"/>
                  <a:pt x="23550" y="903114"/>
                </a:cubicBezTo>
                <a:cubicBezTo>
                  <a:pt x="7146" y="899939"/>
                  <a:pt x="-16667" y="812626"/>
                  <a:pt x="17200" y="687214"/>
                </a:cubicBezTo>
                <a:cubicBezTo>
                  <a:pt x="51067" y="561802"/>
                  <a:pt x="198175" y="225251"/>
                  <a:pt x="226750" y="150639"/>
                </a:cubicBezTo>
                <a:cubicBezTo>
                  <a:pt x="255325" y="76027"/>
                  <a:pt x="156371" y="249064"/>
                  <a:pt x="188650" y="239539"/>
                </a:cubicBezTo>
                <a:cubicBezTo>
                  <a:pt x="220929" y="230014"/>
                  <a:pt x="394496" y="109364"/>
                  <a:pt x="420425" y="93489"/>
                </a:cubicBezTo>
                <a:cubicBezTo>
                  <a:pt x="446354" y="77614"/>
                  <a:pt x="299775" y="154343"/>
                  <a:pt x="344225" y="144289"/>
                </a:cubicBezTo>
                <a:cubicBezTo>
                  <a:pt x="388675" y="134235"/>
                  <a:pt x="677600" y="44806"/>
                  <a:pt x="687125" y="33164"/>
                </a:cubicBezTo>
                <a:cubicBezTo>
                  <a:pt x="696650" y="21522"/>
                  <a:pt x="413546" y="74439"/>
                  <a:pt x="401375" y="74439"/>
                </a:cubicBezTo>
                <a:cubicBezTo>
                  <a:pt x="389204" y="74439"/>
                  <a:pt x="561183" y="45335"/>
                  <a:pt x="614100" y="33164"/>
                </a:cubicBezTo>
                <a:cubicBezTo>
                  <a:pt x="667017" y="20993"/>
                  <a:pt x="673367" y="-6523"/>
                  <a:pt x="718875" y="1414"/>
                </a:cubicBezTo>
                <a:cubicBezTo>
                  <a:pt x="764383" y="9351"/>
                  <a:pt x="840054" y="50626"/>
                  <a:pt x="887150" y="80789"/>
                </a:cubicBezTo>
                <a:cubicBezTo>
                  <a:pt x="934246" y="110951"/>
                  <a:pt x="1046429" y="182389"/>
                  <a:pt x="1023675" y="1855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96189CF6-C6A3-21F3-5A1F-AB44744724AC}"/>
              </a:ext>
            </a:extLst>
          </p:cNvPr>
          <p:cNvSpPr/>
          <p:nvPr/>
        </p:nvSpPr>
        <p:spPr>
          <a:xfrm>
            <a:off x="5868786" y="1048688"/>
            <a:ext cx="566738" cy="196329"/>
          </a:xfrm>
          <a:custGeom>
            <a:avLst/>
            <a:gdLst>
              <a:gd name="connsiteX0" fmla="*/ 560589 w 566738"/>
              <a:gd name="connsiteY0" fmla="*/ 8587 h 196329"/>
              <a:gd name="connsiteX1" fmla="*/ 230389 w 566738"/>
              <a:gd name="connsiteY1" fmla="*/ 49862 h 196329"/>
              <a:gd name="connsiteX2" fmla="*/ 1789 w 566738"/>
              <a:gd name="connsiteY2" fmla="*/ 195912 h 196329"/>
              <a:gd name="connsiteX3" fmla="*/ 131964 w 566738"/>
              <a:gd name="connsiteY3" fmla="*/ 91137 h 196329"/>
              <a:gd name="connsiteX4" fmla="*/ 278014 w 566738"/>
              <a:gd name="connsiteY4" fmla="*/ 5412 h 196329"/>
              <a:gd name="connsiteX5" fmla="*/ 239914 w 566738"/>
              <a:gd name="connsiteY5" fmla="*/ 30812 h 196329"/>
              <a:gd name="connsiteX6" fmla="*/ 430414 w 566738"/>
              <a:gd name="connsiteY6" fmla="*/ 2237 h 196329"/>
              <a:gd name="connsiteX7" fmla="*/ 560589 w 566738"/>
              <a:gd name="connsiteY7" fmla="*/ 8587 h 19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738" h="196329">
                <a:moveTo>
                  <a:pt x="560589" y="8587"/>
                </a:moveTo>
                <a:cubicBezTo>
                  <a:pt x="527252" y="16524"/>
                  <a:pt x="323522" y="18641"/>
                  <a:pt x="230389" y="49862"/>
                </a:cubicBezTo>
                <a:cubicBezTo>
                  <a:pt x="137256" y="81083"/>
                  <a:pt x="18193" y="189033"/>
                  <a:pt x="1789" y="195912"/>
                </a:cubicBezTo>
                <a:cubicBezTo>
                  <a:pt x="-14615" y="202791"/>
                  <a:pt x="85927" y="122887"/>
                  <a:pt x="131964" y="91137"/>
                </a:cubicBezTo>
                <a:cubicBezTo>
                  <a:pt x="178001" y="59387"/>
                  <a:pt x="260022" y="15466"/>
                  <a:pt x="278014" y="5412"/>
                </a:cubicBezTo>
                <a:cubicBezTo>
                  <a:pt x="296006" y="-4642"/>
                  <a:pt x="214514" y="31341"/>
                  <a:pt x="239914" y="30812"/>
                </a:cubicBezTo>
                <a:cubicBezTo>
                  <a:pt x="265314" y="30283"/>
                  <a:pt x="377497" y="6999"/>
                  <a:pt x="430414" y="2237"/>
                </a:cubicBezTo>
                <a:cubicBezTo>
                  <a:pt x="483331" y="-2525"/>
                  <a:pt x="593926" y="650"/>
                  <a:pt x="560589" y="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49E1EE4-3691-BD0F-F9DF-553CFDB658F5}"/>
              </a:ext>
            </a:extLst>
          </p:cNvPr>
          <p:cNvSpPr/>
          <p:nvPr/>
        </p:nvSpPr>
        <p:spPr>
          <a:xfrm>
            <a:off x="6834376" y="1201149"/>
            <a:ext cx="323133" cy="1115679"/>
          </a:xfrm>
          <a:custGeom>
            <a:avLst/>
            <a:gdLst>
              <a:gd name="connsiteX0" fmla="*/ 4574 w 323133"/>
              <a:gd name="connsiteY0" fmla="*/ 2176 h 1115679"/>
              <a:gd name="connsiteX1" fmla="*/ 255399 w 323133"/>
              <a:gd name="connsiteY1" fmla="*/ 421276 h 1115679"/>
              <a:gd name="connsiteX2" fmla="*/ 252224 w 323133"/>
              <a:gd name="connsiteY2" fmla="*/ 383176 h 1115679"/>
              <a:gd name="connsiteX3" fmla="*/ 303024 w 323133"/>
              <a:gd name="connsiteY3" fmla="*/ 754651 h 1115679"/>
              <a:gd name="connsiteX4" fmla="*/ 322074 w 323133"/>
              <a:gd name="connsiteY4" fmla="*/ 1103901 h 1115679"/>
              <a:gd name="connsiteX5" fmla="*/ 274449 w 323133"/>
              <a:gd name="connsiteY5" fmla="*/ 1011826 h 1115679"/>
              <a:gd name="connsiteX6" fmla="*/ 201424 w 323133"/>
              <a:gd name="connsiteY6" fmla="*/ 799101 h 1115679"/>
              <a:gd name="connsiteX7" fmla="*/ 131574 w 323133"/>
              <a:gd name="connsiteY7" fmla="*/ 529226 h 1115679"/>
              <a:gd name="connsiteX8" fmla="*/ 160149 w 323133"/>
              <a:gd name="connsiteY8" fmla="*/ 656226 h 1115679"/>
              <a:gd name="connsiteX9" fmla="*/ 147449 w 323133"/>
              <a:gd name="connsiteY9" fmla="*/ 402226 h 1115679"/>
              <a:gd name="connsiteX10" fmla="*/ 1399 w 323133"/>
              <a:gd name="connsiteY10" fmla="*/ 122826 h 1115679"/>
              <a:gd name="connsiteX11" fmla="*/ 87124 w 323133"/>
              <a:gd name="connsiteY11" fmla="*/ 249826 h 1115679"/>
              <a:gd name="connsiteX12" fmla="*/ 4574 w 323133"/>
              <a:gd name="connsiteY12" fmla="*/ 2176 h 11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133" h="1115679">
                <a:moveTo>
                  <a:pt x="4574" y="2176"/>
                </a:moveTo>
                <a:cubicBezTo>
                  <a:pt x="32620" y="30751"/>
                  <a:pt x="214124" y="357776"/>
                  <a:pt x="255399" y="421276"/>
                </a:cubicBezTo>
                <a:cubicBezTo>
                  <a:pt x="296674" y="484776"/>
                  <a:pt x="244287" y="327614"/>
                  <a:pt x="252224" y="383176"/>
                </a:cubicBezTo>
                <a:cubicBezTo>
                  <a:pt x="260161" y="438738"/>
                  <a:pt x="291382" y="634530"/>
                  <a:pt x="303024" y="754651"/>
                </a:cubicBezTo>
                <a:cubicBezTo>
                  <a:pt x="314666" y="874772"/>
                  <a:pt x="326837" y="1061039"/>
                  <a:pt x="322074" y="1103901"/>
                </a:cubicBezTo>
                <a:cubicBezTo>
                  <a:pt x="317312" y="1146764"/>
                  <a:pt x="294557" y="1062626"/>
                  <a:pt x="274449" y="1011826"/>
                </a:cubicBezTo>
                <a:cubicBezTo>
                  <a:pt x="254341" y="961026"/>
                  <a:pt x="225236" y="879534"/>
                  <a:pt x="201424" y="799101"/>
                </a:cubicBezTo>
                <a:cubicBezTo>
                  <a:pt x="177612" y="718668"/>
                  <a:pt x="138453" y="553038"/>
                  <a:pt x="131574" y="529226"/>
                </a:cubicBezTo>
                <a:cubicBezTo>
                  <a:pt x="124695" y="505414"/>
                  <a:pt x="157503" y="677393"/>
                  <a:pt x="160149" y="656226"/>
                </a:cubicBezTo>
                <a:cubicBezTo>
                  <a:pt x="162795" y="635059"/>
                  <a:pt x="173907" y="491126"/>
                  <a:pt x="147449" y="402226"/>
                </a:cubicBezTo>
                <a:cubicBezTo>
                  <a:pt x="120991" y="313326"/>
                  <a:pt x="11453" y="148226"/>
                  <a:pt x="1399" y="122826"/>
                </a:cubicBezTo>
                <a:cubicBezTo>
                  <a:pt x="-8655" y="97426"/>
                  <a:pt x="87653" y="264114"/>
                  <a:pt x="87124" y="249826"/>
                </a:cubicBezTo>
                <a:cubicBezTo>
                  <a:pt x="86595" y="235539"/>
                  <a:pt x="-23472" y="-26399"/>
                  <a:pt x="4574" y="21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6D9B6A4-8D26-D377-5833-5B54AE8AEC6E}"/>
              </a:ext>
            </a:extLst>
          </p:cNvPr>
          <p:cNvSpPr/>
          <p:nvPr/>
        </p:nvSpPr>
        <p:spPr>
          <a:xfrm>
            <a:off x="5845510" y="1888128"/>
            <a:ext cx="477824" cy="369836"/>
          </a:xfrm>
          <a:custGeom>
            <a:avLst/>
            <a:gdLst>
              <a:gd name="connsiteX0" fmla="*/ 475915 w 477824"/>
              <a:gd name="connsiteY0" fmla="*/ 178797 h 369836"/>
              <a:gd name="connsiteX1" fmla="*/ 428290 w 477824"/>
              <a:gd name="connsiteY1" fmla="*/ 254997 h 369836"/>
              <a:gd name="connsiteX2" fmla="*/ 469565 w 477824"/>
              <a:gd name="connsiteY2" fmla="*/ 369297 h 369836"/>
              <a:gd name="connsiteX3" fmla="*/ 383840 w 477824"/>
              <a:gd name="connsiteY3" fmla="*/ 296272 h 369836"/>
              <a:gd name="connsiteX4" fmla="*/ 313990 w 477824"/>
              <a:gd name="connsiteY4" fmla="*/ 254997 h 369836"/>
              <a:gd name="connsiteX5" fmla="*/ 345740 w 477824"/>
              <a:gd name="connsiteY5" fmla="*/ 296272 h 369836"/>
              <a:gd name="connsiteX6" fmla="*/ 266365 w 477824"/>
              <a:gd name="connsiteY6" fmla="*/ 213722 h 369836"/>
              <a:gd name="connsiteX7" fmla="*/ 98090 w 477824"/>
              <a:gd name="connsiteY7" fmla="*/ 67672 h 369836"/>
              <a:gd name="connsiteX8" fmla="*/ 6015 w 477824"/>
              <a:gd name="connsiteY8" fmla="*/ 4172 h 369836"/>
              <a:gd name="connsiteX9" fmla="*/ 266365 w 477824"/>
              <a:gd name="connsiteY9" fmla="*/ 178797 h 369836"/>
              <a:gd name="connsiteX10" fmla="*/ 206040 w 477824"/>
              <a:gd name="connsiteY10" fmla="*/ 112122 h 369836"/>
              <a:gd name="connsiteX11" fmla="*/ 298115 w 477824"/>
              <a:gd name="connsiteY11" fmla="*/ 169272 h 369836"/>
              <a:gd name="connsiteX12" fmla="*/ 348915 w 477824"/>
              <a:gd name="connsiteY12" fmla="*/ 223247 h 369836"/>
              <a:gd name="connsiteX13" fmla="*/ 475915 w 477824"/>
              <a:gd name="connsiteY13" fmla="*/ 178797 h 36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824" h="369836">
                <a:moveTo>
                  <a:pt x="475915" y="178797"/>
                </a:moveTo>
                <a:cubicBezTo>
                  <a:pt x="489144" y="184089"/>
                  <a:pt x="429348" y="223247"/>
                  <a:pt x="428290" y="254997"/>
                </a:cubicBezTo>
                <a:cubicBezTo>
                  <a:pt x="427232" y="286747"/>
                  <a:pt x="476973" y="362418"/>
                  <a:pt x="469565" y="369297"/>
                </a:cubicBezTo>
                <a:cubicBezTo>
                  <a:pt x="462157" y="376176"/>
                  <a:pt x="409769" y="315322"/>
                  <a:pt x="383840" y="296272"/>
                </a:cubicBezTo>
                <a:cubicBezTo>
                  <a:pt x="357911" y="277222"/>
                  <a:pt x="320340" y="254997"/>
                  <a:pt x="313990" y="254997"/>
                </a:cubicBezTo>
                <a:cubicBezTo>
                  <a:pt x="307640" y="254997"/>
                  <a:pt x="353678" y="303151"/>
                  <a:pt x="345740" y="296272"/>
                </a:cubicBezTo>
                <a:cubicBezTo>
                  <a:pt x="337802" y="289393"/>
                  <a:pt x="307640" y="251822"/>
                  <a:pt x="266365" y="213722"/>
                </a:cubicBezTo>
                <a:cubicBezTo>
                  <a:pt x="225090" y="175622"/>
                  <a:pt x="141482" y="102597"/>
                  <a:pt x="98090" y="67672"/>
                </a:cubicBezTo>
                <a:cubicBezTo>
                  <a:pt x="54698" y="32747"/>
                  <a:pt x="-22031" y="-14349"/>
                  <a:pt x="6015" y="4172"/>
                </a:cubicBezTo>
                <a:cubicBezTo>
                  <a:pt x="34061" y="22693"/>
                  <a:pt x="233028" y="160805"/>
                  <a:pt x="266365" y="178797"/>
                </a:cubicBezTo>
                <a:cubicBezTo>
                  <a:pt x="299702" y="196789"/>
                  <a:pt x="200748" y="113709"/>
                  <a:pt x="206040" y="112122"/>
                </a:cubicBezTo>
                <a:cubicBezTo>
                  <a:pt x="211332" y="110535"/>
                  <a:pt x="274303" y="150751"/>
                  <a:pt x="298115" y="169272"/>
                </a:cubicBezTo>
                <a:cubicBezTo>
                  <a:pt x="321927" y="187793"/>
                  <a:pt x="324044" y="221130"/>
                  <a:pt x="348915" y="223247"/>
                </a:cubicBezTo>
                <a:cubicBezTo>
                  <a:pt x="373786" y="225364"/>
                  <a:pt x="462686" y="173505"/>
                  <a:pt x="475915" y="1787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379C519-E734-CF72-31EA-F8FB31CEDED3}"/>
              </a:ext>
            </a:extLst>
          </p:cNvPr>
          <p:cNvSpPr/>
          <p:nvPr/>
        </p:nvSpPr>
        <p:spPr>
          <a:xfrm>
            <a:off x="5991223" y="2085956"/>
            <a:ext cx="163227" cy="309028"/>
          </a:xfrm>
          <a:custGeom>
            <a:avLst/>
            <a:gdLst>
              <a:gd name="connsiteX0" fmla="*/ 92077 w 163227"/>
              <a:gd name="connsiteY0" fmla="*/ 19 h 309028"/>
              <a:gd name="connsiteX1" fmla="*/ 158752 w 163227"/>
              <a:gd name="connsiteY1" fmla="*/ 107969 h 309028"/>
              <a:gd name="connsiteX2" fmla="*/ 152402 w 163227"/>
              <a:gd name="connsiteY2" fmla="*/ 209569 h 309028"/>
              <a:gd name="connsiteX3" fmla="*/ 114302 w 163227"/>
              <a:gd name="connsiteY3" fmla="*/ 307994 h 309028"/>
              <a:gd name="connsiteX4" fmla="*/ 117477 w 163227"/>
              <a:gd name="connsiteY4" fmla="*/ 254019 h 309028"/>
              <a:gd name="connsiteX5" fmla="*/ 88902 w 163227"/>
              <a:gd name="connsiteY5" fmla="*/ 142894 h 309028"/>
              <a:gd name="connsiteX6" fmla="*/ 2 w 163227"/>
              <a:gd name="connsiteY6" fmla="*/ 15894 h 309028"/>
              <a:gd name="connsiteX7" fmla="*/ 85727 w 163227"/>
              <a:gd name="connsiteY7" fmla="*/ 117494 h 309028"/>
              <a:gd name="connsiteX8" fmla="*/ 76202 w 163227"/>
              <a:gd name="connsiteY8" fmla="*/ 76219 h 309028"/>
              <a:gd name="connsiteX9" fmla="*/ 95252 w 163227"/>
              <a:gd name="connsiteY9" fmla="*/ 98444 h 309028"/>
              <a:gd name="connsiteX10" fmla="*/ 92077 w 163227"/>
              <a:gd name="connsiteY10" fmla="*/ 19 h 3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27" h="309028">
                <a:moveTo>
                  <a:pt x="92077" y="19"/>
                </a:moveTo>
                <a:cubicBezTo>
                  <a:pt x="102660" y="1607"/>
                  <a:pt x="148698" y="73044"/>
                  <a:pt x="158752" y="107969"/>
                </a:cubicBezTo>
                <a:cubicBezTo>
                  <a:pt x="168806" y="142894"/>
                  <a:pt x="159810" y="176232"/>
                  <a:pt x="152402" y="209569"/>
                </a:cubicBezTo>
                <a:cubicBezTo>
                  <a:pt x="144994" y="242906"/>
                  <a:pt x="120123" y="300586"/>
                  <a:pt x="114302" y="307994"/>
                </a:cubicBezTo>
                <a:cubicBezTo>
                  <a:pt x="108481" y="315402"/>
                  <a:pt x="121710" y="281536"/>
                  <a:pt x="117477" y="254019"/>
                </a:cubicBezTo>
                <a:cubicBezTo>
                  <a:pt x="113244" y="226502"/>
                  <a:pt x="108481" y="182581"/>
                  <a:pt x="88902" y="142894"/>
                </a:cubicBezTo>
                <a:cubicBezTo>
                  <a:pt x="69323" y="103207"/>
                  <a:pt x="531" y="20127"/>
                  <a:pt x="2" y="15894"/>
                </a:cubicBezTo>
                <a:cubicBezTo>
                  <a:pt x="-527" y="11661"/>
                  <a:pt x="73027" y="107440"/>
                  <a:pt x="85727" y="117494"/>
                </a:cubicBezTo>
                <a:cubicBezTo>
                  <a:pt x="98427" y="127548"/>
                  <a:pt x="74615" y="79394"/>
                  <a:pt x="76202" y="76219"/>
                </a:cubicBezTo>
                <a:cubicBezTo>
                  <a:pt x="77789" y="73044"/>
                  <a:pt x="92606" y="104794"/>
                  <a:pt x="95252" y="98444"/>
                </a:cubicBezTo>
                <a:cubicBezTo>
                  <a:pt x="97898" y="92094"/>
                  <a:pt x="81494" y="-1569"/>
                  <a:pt x="92077" y="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0A79538-5823-6AC7-DB23-A218BCDAE522}"/>
              </a:ext>
            </a:extLst>
          </p:cNvPr>
          <p:cNvSpPr/>
          <p:nvPr/>
        </p:nvSpPr>
        <p:spPr>
          <a:xfrm>
            <a:off x="5578456" y="2158835"/>
            <a:ext cx="573861" cy="285941"/>
          </a:xfrm>
          <a:custGeom>
            <a:avLst/>
            <a:gdLst>
              <a:gd name="connsiteX0" fmla="*/ 101619 w 573861"/>
              <a:gd name="connsiteY0" fmla="*/ 165 h 285941"/>
              <a:gd name="connsiteX1" fmla="*/ 250844 w 573861"/>
              <a:gd name="connsiteY1" fmla="*/ 130340 h 285941"/>
              <a:gd name="connsiteX2" fmla="*/ 298469 w 573861"/>
              <a:gd name="connsiteY2" fmla="*/ 136690 h 285941"/>
              <a:gd name="connsiteX3" fmla="*/ 406419 w 573861"/>
              <a:gd name="connsiteY3" fmla="*/ 171615 h 285941"/>
              <a:gd name="connsiteX4" fmla="*/ 571519 w 573861"/>
              <a:gd name="connsiteY4" fmla="*/ 206540 h 285941"/>
              <a:gd name="connsiteX5" fmla="*/ 508019 w 573861"/>
              <a:gd name="connsiteY5" fmla="*/ 216065 h 285941"/>
              <a:gd name="connsiteX6" fmla="*/ 276244 w 573861"/>
              <a:gd name="connsiteY6" fmla="*/ 244640 h 285941"/>
              <a:gd name="connsiteX7" fmla="*/ 450869 w 573861"/>
              <a:gd name="connsiteY7" fmla="*/ 285915 h 285941"/>
              <a:gd name="connsiteX8" fmla="*/ 228619 w 573861"/>
              <a:gd name="connsiteY8" fmla="*/ 238290 h 285941"/>
              <a:gd name="connsiteX9" fmla="*/ 38119 w 573861"/>
              <a:gd name="connsiteY9" fmla="*/ 130340 h 285941"/>
              <a:gd name="connsiteX10" fmla="*/ 57169 w 573861"/>
              <a:gd name="connsiteY10" fmla="*/ 146215 h 285941"/>
              <a:gd name="connsiteX11" fmla="*/ 19 w 573861"/>
              <a:gd name="connsiteY11" fmla="*/ 35090 h 285941"/>
              <a:gd name="connsiteX12" fmla="*/ 50819 w 573861"/>
              <a:gd name="connsiteY12" fmla="*/ 101765 h 285941"/>
              <a:gd name="connsiteX13" fmla="*/ 101619 w 573861"/>
              <a:gd name="connsiteY13" fmla="*/ 165 h 2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3861" h="285941">
                <a:moveTo>
                  <a:pt x="101619" y="165"/>
                </a:moveTo>
                <a:cubicBezTo>
                  <a:pt x="134956" y="4927"/>
                  <a:pt x="218036" y="107586"/>
                  <a:pt x="250844" y="130340"/>
                </a:cubicBezTo>
                <a:cubicBezTo>
                  <a:pt x="283652" y="153094"/>
                  <a:pt x="272540" y="129811"/>
                  <a:pt x="298469" y="136690"/>
                </a:cubicBezTo>
                <a:cubicBezTo>
                  <a:pt x="324398" y="143569"/>
                  <a:pt x="360911" y="159973"/>
                  <a:pt x="406419" y="171615"/>
                </a:cubicBezTo>
                <a:cubicBezTo>
                  <a:pt x="451927" y="183257"/>
                  <a:pt x="554586" y="199132"/>
                  <a:pt x="571519" y="206540"/>
                </a:cubicBezTo>
                <a:cubicBezTo>
                  <a:pt x="588452" y="213948"/>
                  <a:pt x="508019" y="216065"/>
                  <a:pt x="508019" y="216065"/>
                </a:cubicBezTo>
                <a:cubicBezTo>
                  <a:pt x="458806" y="222415"/>
                  <a:pt x="285769" y="232998"/>
                  <a:pt x="276244" y="244640"/>
                </a:cubicBezTo>
                <a:cubicBezTo>
                  <a:pt x="266719" y="256282"/>
                  <a:pt x="458806" y="286973"/>
                  <a:pt x="450869" y="285915"/>
                </a:cubicBezTo>
                <a:cubicBezTo>
                  <a:pt x="442932" y="284857"/>
                  <a:pt x="297411" y="264219"/>
                  <a:pt x="228619" y="238290"/>
                </a:cubicBezTo>
                <a:cubicBezTo>
                  <a:pt x="159827" y="212361"/>
                  <a:pt x="66694" y="145686"/>
                  <a:pt x="38119" y="130340"/>
                </a:cubicBezTo>
                <a:cubicBezTo>
                  <a:pt x="9544" y="114994"/>
                  <a:pt x="63519" y="162090"/>
                  <a:pt x="57169" y="146215"/>
                </a:cubicBezTo>
                <a:cubicBezTo>
                  <a:pt x="50819" y="130340"/>
                  <a:pt x="1077" y="42498"/>
                  <a:pt x="19" y="35090"/>
                </a:cubicBezTo>
                <a:cubicBezTo>
                  <a:pt x="-1039" y="27682"/>
                  <a:pt x="41823" y="108644"/>
                  <a:pt x="50819" y="101765"/>
                </a:cubicBezTo>
                <a:cubicBezTo>
                  <a:pt x="59815" y="94886"/>
                  <a:pt x="68282" y="-4597"/>
                  <a:pt x="101619" y="1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391DFF2-DD6B-AB9D-ADC7-A61277EF0F29}"/>
              </a:ext>
            </a:extLst>
          </p:cNvPr>
          <p:cNvSpPr/>
          <p:nvPr/>
        </p:nvSpPr>
        <p:spPr>
          <a:xfrm>
            <a:off x="6462094" y="2158968"/>
            <a:ext cx="215353" cy="658998"/>
          </a:xfrm>
          <a:custGeom>
            <a:avLst/>
            <a:gdLst>
              <a:gd name="connsiteX0" fmla="*/ 214931 w 215353"/>
              <a:gd name="connsiteY0" fmla="*/ 98457 h 658998"/>
              <a:gd name="connsiteX1" fmla="*/ 100631 w 215353"/>
              <a:gd name="connsiteY1" fmla="*/ 222282 h 658998"/>
              <a:gd name="connsiteX2" fmla="*/ 37131 w 215353"/>
              <a:gd name="connsiteY2" fmla="*/ 320707 h 658998"/>
              <a:gd name="connsiteX3" fmla="*/ 75231 w 215353"/>
              <a:gd name="connsiteY3" fmla="*/ 282607 h 658998"/>
              <a:gd name="connsiteX4" fmla="*/ 21256 w 215353"/>
              <a:gd name="connsiteY4" fmla="*/ 428657 h 658998"/>
              <a:gd name="connsiteX5" fmla="*/ 21256 w 215353"/>
              <a:gd name="connsiteY5" fmla="*/ 654082 h 658998"/>
              <a:gd name="connsiteX6" fmla="*/ 2206 w 215353"/>
              <a:gd name="connsiteY6" fmla="*/ 568357 h 658998"/>
              <a:gd name="connsiteX7" fmla="*/ 5381 w 215353"/>
              <a:gd name="connsiteY7" fmla="*/ 387382 h 658998"/>
              <a:gd name="connsiteX8" fmla="*/ 46656 w 215353"/>
              <a:gd name="connsiteY8" fmla="*/ 123857 h 658998"/>
              <a:gd name="connsiteX9" fmla="*/ 27606 w 215353"/>
              <a:gd name="connsiteY9" fmla="*/ 177832 h 658998"/>
              <a:gd name="connsiteX10" fmla="*/ 129206 w 215353"/>
              <a:gd name="connsiteY10" fmla="*/ 32 h 658998"/>
              <a:gd name="connsiteX11" fmla="*/ 56181 w 215353"/>
              <a:gd name="connsiteY11" fmla="*/ 193707 h 658998"/>
              <a:gd name="connsiteX12" fmla="*/ 116506 w 215353"/>
              <a:gd name="connsiteY12" fmla="*/ 136557 h 658998"/>
              <a:gd name="connsiteX13" fmla="*/ 56181 w 215353"/>
              <a:gd name="connsiteY13" fmla="*/ 146082 h 658998"/>
              <a:gd name="connsiteX14" fmla="*/ 214931 w 215353"/>
              <a:gd name="connsiteY14" fmla="*/ 98457 h 65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53" h="658998">
                <a:moveTo>
                  <a:pt x="214931" y="98457"/>
                </a:moveTo>
                <a:cubicBezTo>
                  <a:pt x="222339" y="111157"/>
                  <a:pt x="130264" y="185240"/>
                  <a:pt x="100631" y="222282"/>
                </a:cubicBezTo>
                <a:cubicBezTo>
                  <a:pt x="70998" y="259324"/>
                  <a:pt x="41364" y="310653"/>
                  <a:pt x="37131" y="320707"/>
                </a:cubicBezTo>
                <a:cubicBezTo>
                  <a:pt x="32898" y="330761"/>
                  <a:pt x="77877" y="264615"/>
                  <a:pt x="75231" y="282607"/>
                </a:cubicBezTo>
                <a:cubicBezTo>
                  <a:pt x="72585" y="300599"/>
                  <a:pt x="30252" y="366745"/>
                  <a:pt x="21256" y="428657"/>
                </a:cubicBezTo>
                <a:cubicBezTo>
                  <a:pt x="12260" y="490569"/>
                  <a:pt x="24431" y="630799"/>
                  <a:pt x="21256" y="654082"/>
                </a:cubicBezTo>
                <a:cubicBezTo>
                  <a:pt x="18081" y="677365"/>
                  <a:pt x="4852" y="612807"/>
                  <a:pt x="2206" y="568357"/>
                </a:cubicBezTo>
                <a:cubicBezTo>
                  <a:pt x="-440" y="523907"/>
                  <a:pt x="-2027" y="461465"/>
                  <a:pt x="5381" y="387382"/>
                </a:cubicBezTo>
                <a:cubicBezTo>
                  <a:pt x="12789" y="313299"/>
                  <a:pt x="42952" y="158782"/>
                  <a:pt x="46656" y="123857"/>
                </a:cubicBezTo>
                <a:cubicBezTo>
                  <a:pt x="50360" y="88932"/>
                  <a:pt x="13848" y="198470"/>
                  <a:pt x="27606" y="177832"/>
                </a:cubicBezTo>
                <a:cubicBezTo>
                  <a:pt x="41364" y="157194"/>
                  <a:pt x="124444" y="-2614"/>
                  <a:pt x="129206" y="32"/>
                </a:cubicBezTo>
                <a:cubicBezTo>
                  <a:pt x="133968" y="2678"/>
                  <a:pt x="58298" y="170953"/>
                  <a:pt x="56181" y="193707"/>
                </a:cubicBezTo>
                <a:cubicBezTo>
                  <a:pt x="54064" y="216461"/>
                  <a:pt x="116506" y="144494"/>
                  <a:pt x="116506" y="136557"/>
                </a:cubicBezTo>
                <a:cubicBezTo>
                  <a:pt x="116506" y="128620"/>
                  <a:pt x="44010" y="150844"/>
                  <a:pt x="56181" y="146082"/>
                </a:cubicBezTo>
                <a:cubicBezTo>
                  <a:pt x="68352" y="141320"/>
                  <a:pt x="207523" y="85757"/>
                  <a:pt x="214931" y="984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68F8D4D-1DEF-550E-9FA1-5CDE29DF6113}"/>
              </a:ext>
            </a:extLst>
          </p:cNvPr>
          <p:cNvSpPr/>
          <p:nvPr/>
        </p:nvSpPr>
        <p:spPr>
          <a:xfrm>
            <a:off x="6559353" y="2536613"/>
            <a:ext cx="420042" cy="238976"/>
          </a:xfrm>
          <a:custGeom>
            <a:avLst/>
            <a:gdLst>
              <a:gd name="connsiteX0" fmla="*/ 197 w 420042"/>
              <a:gd name="connsiteY0" fmla="*/ 212 h 238976"/>
              <a:gd name="connsiteX1" fmla="*/ 222447 w 420042"/>
              <a:gd name="connsiteY1" fmla="*/ 108162 h 238976"/>
              <a:gd name="connsiteX2" fmla="*/ 247847 w 420042"/>
              <a:gd name="connsiteY2" fmla="*/ 108162 h 238976"/>
              <a:gd name="connsiteX3" fmla="*/ 339922 w 420042"/>
              <a:gd name="connsiteY3" fmla="*/ 130387 h 238976"/>
              <a:gd name="connsiteX4" fmla="*/ 416122 w 420042"/>
              <a:gd name="connsiteY4" fmla="*/ 79587 h 238976"/>
              <a:gd name="connsiteX5" fmla="*/ 409772 w 420042"/>
              <a:gd name="connsiteY5" fmla="*/ 108162 h 238976"/>
              <a:gd name="connsiteX6" fmla="*/ 416122 w 420042"/>
              <a:gd name="connsiteY6" fmla="*/ 216112 h 238976"/>
              <a:gd name="connsiteX7" fmla="*/ 343097 w 420042"/>
              <a:gd name="connsiteY7" fmla="*/ 216112 h 238976"/>
              <a:gd name="connsiteX8" fmla="*/ 358972 w 420042"/>
              <a:gd name="connsiteY8" fmla="*/ 238337 h 238976"/>
              <a:gd name="connsiteX9" fmla="*/ 212922 w 420042"/>
              <a:gd name="connsiteY9" fmla="*/ 187537 h 238976"/>
              <a:gd name="connsiteX10" fmla="*/ 79572 w 420042"/>
              <a:gd name="connsiteY10" fmla="*/ 98637 h 238976"/>
              <a:gd name="connsiteX11" fmla="*/ 181172 w 420042"/>
              <a:gd name="connsiteY11" fmla="*/ 139912 h 238976"/>
              <a:gd name="connsiteX12" fmla="*/ 197 w 420042"/>
              <a:gd name="connsiteY12" fmla="*/ 212 h 23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042" h="238976">
                <a:moveTo>
                  <a:pt x="197" y="212"/>
                </a:moveTo>
                <a:cubicBezTo>
                  <a:pt x="7076" y="-5080"/>
                  <a:pt x="181172" y="90170"/>
                  <a:pt x="222447" y="108162"/>
                </a:cubicBezTo>
                <a:cubicBezTo>
                  <a:pt x="263722" y="126154"/>
                  <a:pt x="228268" y="104458"/>
                  <a:pt x="247847" y="108162"/>
                </a:cubicBezTo>
                <a:cubicBezTo>
                  <a:pt x="267426" y="111866"/>
                  <a:pt x="311876" y="135149"/>
                  <a:pt x="339922" y="130387"/>
                </a:cubicBezTo>
                <a:cubicBezTo>
                  <a:pt x="367968" y="125625"/>
                  <a:pt x="416122" y="79587"/>
                  <a:pt x="416122" y="79587"/>
                </a:cubicBezTo>
                <a:cubicBezTo>
                  <a:pt x="427764" y="75883"/>
                  <a:pt x="409772" y="85408"/>
                  <a:pt x="409772" y="108162"/>
                </a:cubicBezTo>
                <a:cubicBezTo>
                  <a:pt x="409772" y="130916"/>
                  <a:pt x="427234" y="198121"/>
                  <a:pt x="416122" y="216112"/>
                </a:cubicBezTo>
                <a:cubicBezTo>
                  <a:pt x="405010" y="234103"/>
                  <a:pt x="352622" y="212408"/>
                  <a:pt x="343097" y="216112"/>
                </a:cubicBezTo>
                <a:cubicBezTo>
                  <a:pt x="333572" y="219816"/>
                  <a:pt x="380668" y="243099"/>
                  <a:pt x="358972" y="238337"/>
                </a:cubicBezTo>
                <a:cubicBezTo>
                  <a:pt x="337276" y="233575"/>
                  <a:pt x="259489" y="210820"/>
                  <a:pt x="212922" y="187537"/>
                </a:cubicBezTo>
                <a:cubicBezTo>
                  <a:pt x="166355" y="164254"/>
                  <a:pt x="84864" y="106574"/>
                  <a:pt x="79572" y="98637"/>
                </a:cubicBezTo>
                <a:cubicBezTo>
                  <a:pt x="74280" y="90700"/>
                  <a:pt x="194401" y="158962"/>
                  <a:pt x="181172" y="139912"/>
                </a:cubicBezTo>
                <a:cubicBezTo>
                  <a:pt x="167943" y="120862"/>
                  <a:pt x="-6682" y="5504"/>
                  <a:pt x="197" y="2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21180AAA-5353-069F-9477-634E202D21DB}"/>
              </a:ext>
            </a:extLst>
          </p:cNvPr>
          <p:cNvSpPr/>
          <p:nvPr/>
        </p:nvSpPr>
        <p:spPr>
          <a:xfrm>
            <a:off x="6957103" y="2453994"/>
            <a:ext cx="144689" cy="307432"/>
          </a:xfrm>
          <a:custGeom>
            <a:avLst/>
            <a:gdLst>
              <a:gd name="connsiteX0" fmla="*/ 142197 w 144689"/>
              <a:gd name="connsiteY0" fmla="*/ 281 h 307432"/>
              <a:gd name="connsiteX1" fmla="*/ 100922 w 144689"/>
              <a:gd name="connsiteY1" fmla="*/ 117756 h 307432"/>
              <a:gd name="connsiteX2" fmla="*/ 113622 w 144689"/>
              <a:gd name="connsiteY2" fmla="*/ 101881 h 307432"/>
              <a:gd name="connsiteX3" fmla="*/ 91397 w 144689"/>
              <a:gd name="connsiteY3" fmla="*/ 279681 h 307432"/>
              <a:gd name="connsiteX4" fmla="*/ 91397 w 144689"/>
              <a:gd name="connsiteY4" fmla="*/ 305081 h 307432"/>
              <a:gd name="connsiteX5" fmla="*/ 78697 w 144689"/>
              <a:gd name="connsiteY5" fmla="*/ 260631 h 307432"/>
              <a:gd name="connsiteX6" fmla="*/ 5672 w 144689"/>
              <a:gd name="connsiteY6" fmla="*/ 114581 h 307432"/>
              <a:gd name="connsiteX7" fmla="*/ 12022 w 144689"/>
              <a:gd name="connsiteY7" fmla="*/ 136806 h 307432"/>
              <a:gd name="connsiteX8" fmla="*/ 69172 w 144689"/>
              <a:gd name="connsiteY8" fmla="*/ 28856 h 307432"/>
              <a:gd name="connsiteX9" fmla="*/ 12022 w 144689"/>
              <a:gd name="connsiteY9" fmla="*/ 82831 h 307432"/>
              <a:gd name="connsiteX10" fmla="*/ 142197 w 144689"/>
              <a:gd name="connsiteY10" fmla="*/ 281 h 3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689" h="307432">
                <a:moveTo>
                  <a:pt x="142197" y="281"/>
                </a:moveTo>
                <a:cubicBezTo>
                  <a:pt x="157014" y="6102"/>
                  <a:pt x="100922" y="117756"/>
                  <a:pt x="100922" y="117756"/>
                </a:cubicBezTo>
                <a:cubicBezTo>
                  <a:pt x="96160" y="134689"/>
                  <a:pt x="115209" y="74894"/>
                  <a:pt x="113622" y="101881"/>
                </a:cubicBezTo>
                <a:cubicBezTo>
                  <a:pt x="112035" y="128868"/>
                  <a:pt x="95101" y="245814"/>
                  <a:pt x="91397" y="279681"/>
                </a:cubicBezTo>
                <a:cubicBezTo>
                  <a:pt x="87693" y="313548"/>
                  <a:pt x="93514" y="308256"/>
                  <a:pt x="91397" y="305081"/>
                </a:cubicBezTo>
                <a:cubicBezTo>
                  <a:pt x="89280" y="301906"/>
                  <a:pt x="92984" y="292381"/>
                  <a:pt x="78697" y="260631"/>
                </a:cubicBezTo>
                <a:cubicBezTo>
                  <a:pt x="64409" y="228881"/>
                  <a:pt x="16784" y="135218"/>
                  <a:pt x="5672" y="114581"/>
                </a:cubicBezTo>
                <a:cubicBezTo>
                  <a:pt x="-5440" y="93944"/>
                  <a:pt x="1439" y="151094"/>
                  <a:pt x="12022" y="136806"/>
                </a:cubicBezTo>
                <a:cubicBezTo>
                  <a:pt x="22605" y="122519"/>
                  <a:pt x="69172" y="37852"/>
                  <a:pt x="69172" y="28856"/>
                </a:cubicBezTo>
                <a:cubicBezTo>
                  <a:pt x="69172" y="19860"/>
                  <a:pt x="2497" y="84948"/>
                  <a:pt x="12022" y="82831"/>
                </a:cubicBezTo>
                <a:cubicBezTo>
                  <a:pt x="21547" y="80714"/>
                  <a:pt x="127380" y="-5540"/>
                  <a:pt x="142197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DB7043F-5BB5-6BBA-D48B-47FE22919236}"/>
              </a:ext>
            </a:extLst>
          </p:cNvPr>
          <p:cNvSpPr/>
          <p:nvPr/>
        </p:nvSpPr>
        <p:spPr>
          <a:xfrm>
            <a:off x="6125275" y="2634297"/>
            <a:ext cx="906813" cy="1372116"/>
          </a:xfrm>
          <a:custGeom>
            <a:avLst/>
            <a:gdLst>
              <a:gd name="connsiteX0" fmla="*/ 906805 w 906813"/>
              <a:gd name="connsiteY0" fmla="*/ 47688 h 1372116"/>
              <a:gd name="connsiteX1" fmla="*/ 868546 w 906813"/>
              <a:gd name="connsiteY1" fmla="*/ 422630 h 1372116"/>
              <a:gd name="connsiteX2" fmla="*/ 876198 w 906813"/>
              <a:gd name="connsiteY2" fmla="*/ 380545 h 1372116"/>
              <a:gd name="connsiteX3" fmla="*/ 658119 w 906813"/>
              <a:gd name="connsiteY3" fmla="*/ 724880 h 1372116"/>
              <a:gd name="connsiteX4" fmla="*/ 707856 w 906813"/>
              <a:gd name="connsiteY4" fmla="*/ 678968 h 1372116"/>
              <a:gd name="connsiteX5" fmla="*/ 344392 w 906813"/>
              <a:gd name="connsiteY5" fmla="*/ 1153385 h 1372116"/>
              <a:gd name="connsiteX6" fmla="*/ 183702 w 906813"/>
              <a:gd name="connsiteY6" fmla="*/ 1291119 h 1372116"/>
              <a:gd name="connsiteX7" fmla="*/ 57 w 906813"/>
              <a:gd name="connsiteY7" fmla="*/ 1371464 h 1372116"/>
              <a:gd name="connsiteX8" fmla="*/ 202832 w 906813"/>
              <a:gd name="connsiteY8" fmla="*/ 1249034 h 1372116"/>
              <a:gd name="connsiteX9" fmla="*/ 390303 w 906813"/>
              <a:gd name="connsiteY9" fmla="*/ 958262 h 1372116"/>
              <a:gd name="connsiteX10" fmla="*/ 321436 w 906813"/>
              <a:gd name="connsiteY10" fmla="*/ 1053911 h 1372116"/>
              <a:gd name="connsiteX11" fmla="*/ 443866 w 906813"/>
              <a:gd name="connsiteY11" fmla="*/ 801398 h 1372116"/>
              <a:gd name="connsiteX12" fmla="*/ 417085 w 906813"/>
              <a:gd name="connsiteY12" fmla="*/ 862613 h 1372116"/>
              <a:gd name="connsiteX13" fmla="*/ 386477 w 906813"/>
              <a:gd name="connsiteY13" fmla="*/ 854962 h 1372116"/>
              <a:gd name="connsiteX14" fmla="*/ 344392 w 906813"/>
              <a:gd name="connsiteY14" fmla="*/ 889395 h 1372116"/>
              <a:gd name="connsiteX15" fmla="*/ 443866 w 906813"/>
              <a:gd name="connsiteY15" fmla="*/ 759313 h 1372116"/>
              <a:gd name="connsiteX16" fmla="*/ 550993 w 906813"/>
              <a:gd name="connsiteY16" fmla="*/ 529757 h 1372116"/>
              <a:gd name="connsiteX17" fmla="*/ 505081 w 906813"/>
              <a:gd name="connsiteY17" fmla="*/ 644535 h 1372116"/>
              <a:gd name="connsiteX18" fmla="*/ 757594 w 906813"/>
              <a:gd name="connsiteY18" fmla="*/ 284896 h 1372116"/>
              <a:gd name="connsiteX19" fmla="*/ 681075 w 906813"/>
              <a:gd name="connsiteY19" fmla="*/ 441760 h 1372116"/>
              <a:gd name="connsiteX20" fmla="*/ 757594 w 906813"/>
              <a:gd name="connsiteY20" fmla="*/ 346111 h 1372116"/>
              <a:gd name="connsiteX21" fmla="*/ 788201 w 906813"/>
              <a:gd name="connsiteY21" fmla="*/ 173944 h 1372116"/>
              <a:gd name="connsiteX22" fmla="*/ 841764 w 906813"/>
              <a:gd name="connsiteY22" fmla="*/ 346111 h 1372116"/>
              <a:gd name="connsiteX23" fmla="*/ 799679 w 906813"/>
              <a:gd name="connsiteY23" fmla="*/ 124207 h 1372116"/>
              <a:gd name="connsiteX24" fmla="*/ 818809 w 906813"/>
              <a:gd name="connsiteY24" fmla="*/ 200726 h 1372116"/>
              <a:gd name="connsiteX25" fmla="*/ 830287 w 906813"/>
              <a:gd name="connsiteY25" fmla="*/ 1777 h 1372116"/>
              <a:gd name="connsiteX26" fmla="*/ 864720 w 906813"/>
              <a:gd name="connsiteY26" fmla="*/ 101251 h 1372116"/>
              <a:gd name="connsiteX27" fmla="*/ 906805 w 906813"/>
              <a:gd name="connsiteY27" fmla="*/ 47688 h 137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6813" h="1372116">
                <a:moveTo>
                  <a:pt x="906805" y="47688"/>
                </a:moveTo>
                <a:cubicBezTo>
                  <a:pt x="907443" y="101251"/>
                  <a:pt x="873647" y="367154"/>
                  <a:pt x="868546" y="422630"/>
                </a:cubicBezTo>
                <a:cubicBezTo>
                  <a:pt x="863445" y="478106"/>
                  <a:pt x="911269" y="330170"/>
                  <a:pt x="876198" y="380545"/>
                </a:cubicBezTo>
                <a:cubicBezTo>
                  <a:pt x="841127" y="430920"/>
                  <a:pt x="686176" y="675143"/>
                  <a:pt x="658119" y="724880"/>
                </a:cubicBezTo>
                <a:cubicBezTo>
                  <a:pt x="630062" y="774617"/>
                  <a:pt x="760144" y="607550"/>
                  <a:pt x="707856" y="678968"/>
                </a:cubicBezTo>
                <a:cubicBezTo>
                  <a:pt x="655568" y="750386"/>
                  <a:pt x="431751" y="1051360"/>
                  <a:pt x="344392" y="1153385"/>
                </a:cubicBezTo>
                <a:cubicBezTo>
                  <a:pt x="257033" y="1255410"/>
                  <a:pt x="241091" y="1254773"/>
                  <a:pt x="183702" y="1291119"/>
                </a:cubicBezTo>
                <a:cubicBezTo>
                  <a:pt x="126313" y="1327466"/>
                  <a:pt x="-3131" y="1378478"/>
                  <a:pt x="57" y="1371464"/>
                </a:cubicBezTo>
                <a:cubicBezTo>
                  <a:pt x="3245" y="1364450"/>
                  <a:pt x="137791" y="1317901"/>
                  <a:pt x="202832" y="1249034"/>
                </a:cubicBezTo>
                <a:cubicBezTo>
                  <a:pt x="267873" y="1180167"/>
                  <a:pt x="370536" y="990782"/>
                  <a:pt x="390303" y="958262"/>
                </a:cubicBezTo>
                <a:cubicBezTo>
                  <a:pt x="410070" y="925742"/>
                  <a:pt x="312509" y="1080055"/>
                  <a:pt x="321436" y="1053911"/>
                </a:cubicBezTo>
                <a:cubicBezTo>
                  <a:pt x="330363" y="1027767"/>
                  <a:pt x="427925" y="833281"/>
                  <a:pt x="443866" y="801398"/>
                </a:cubicBezTo>
                <a:cubicBezTo>
                  <a:pt x="459807" y="769515"/>
                  <a:pt x="426650" y="853686"/>
                  <a:pt x="417085" y="862613"/>
                </a:cubicBezTo>
                <a:cubicBezTo>
                  <a:pt x="407520" y="871540"/>
                  <a:pt x="398592" y="850498"/>
                  <a:pt x="386477" y="854962"/>
                </a:cubicBezTo>
                <a:cubicBezTo>
                  <a:pt x="374362" y="859426"/>
                  <a:pt x="334827" y="905337"/>
                  <a:pt x="344392" y="889395"/>
                </a:cubicBezTo>
                <a:cubicBezTo>
                  <a:pt x="353957" y="873453"/>
                  <a:pt x="409432" y="819253"/>
                  <a:pt x="443866" y="759313"/>
                </a:cubicBezTo>
                <a:cubicBezTo>
                  <a:pt x="478299" y="699373"/>
                  <a:pt x="540791" y="548887"/>
                  <a:pt x="550993" y="529757"/>
                </a:cubicBezTo>
                <a:cubicBezTo>
                  <a:pt x="561195" y="510627"/>
                  <a:pt x="470648" y="685345"/>
                  <a:pt x="505081" y="644535"/>
                </a:cubicBezTo>
                <a:cubicBezTo>
                  <a:pt x="539514" y="603725"/>
                  <a:pt x="728262" y="318692"/>
                  <a:pt x="757594" y="284896"/>
                </a:cubicBezTo>
                <a:cubicBezTo>
                  <a:pt x="786926" y="251100"/>
                  <a:pt x="681075" y="431558"/>
                  <a:pt x="681075" y="441760"/>
                </a:cubicBezTo>
                <a:cubicBezTo>
                  <a:pt x="681075" y="451962"/>
                  <a:pt x="739740" y="390747"/>
                  <a:pt x="757594" y="346111"/>
                </a:cubicBezTo>
                <a:cubicBezTo>
                  <a:pt x="775448" y="301475"/>
                  <a:pt x="774173" y="173944"/>
                  <a:pt x="788201" y="173944"/>
                </a:cubicBezTo>
                <a:cubicBezTo>
                  <a:pt x="802229" y="173944"/>
                  <a:pt x="839851" y="354401"/>
                  <a:pt x="841764" y="346111"/>
                </a:cubicBezTo>
                <a:cubicBezTo>
                  <a:pt x="843677" y="337822"/>
                  <a:pt x="803505" y="148438"/>
                  <a:pt x="799679" y="124207"/>
                </a:cubicBezTo>
                <a:cubicBezTo>
                  <a:pt x="795853" y="99976"/>
                  <a:pt x="813708" y="221131"/>
                  <a:pt x="818809" y="200726"/>
                </a:cubicBezTo>
                <a:cubicBezTo>
                  <a:pt x="823910" y="180321"/>
                  <a:pt x="822635" y="18356"/>
                  <a:pt x="830287" y="1777"/>
                </a:cubicBezTo>
                <a:cubicBezTo>
                  <a:pt x="837939" y="-14802"/>
                  <a:pt x="855155" y="89773"/>
                  <a:pt x="864720" y="101251"/>
                </a:cubicBezTo>
                <a:cubicBezTo>
                  <a:pt x="874285" y="112729"/>
                  <a:pt x="906167" y="-5875"/>
                  <a:pt x="906805" y="4768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9B72C2C-F330-D128-187F-F429E657ADE7}"/>
              </a:ext>
            </a:extLst>
          </p:cNvPr>
          <p:cNvSpPr/>
          <p:nvPr/>
        </p:nvSpPr>
        <p:spPr>
          <a:xfrm>
            <a:off x="5934482" y="2920965"/>
            <a:ext cx="192008" cy="159610"/>
          </a:xfrm>
          <a:custGeom>
            <a:avLst/>
            <a:gdLst>
              <a:gd name="connsiteX0" fmla="*/ 44043 w 192008"/>
              <a:gd name="connsiteY0" fmla="*/ 35 h 159610"/>
              <a:gd name="connsiteX1" fmla="*/ 91668 w 192008"/>
              <a:gd name="connsiteY1" fmla="*/ 92110 h 159610"/>
              <a:gd name="connsiteX2" fmla="*/ 78968 w 192008"/>
              <a:gd name="connsiteY2" fmla="*/ 85760 h 159610"/>
              <a:gd name="connsiteX3" fmla="*/ 190093 w 192008"/>
              <a:gd name="connsiteY3" fmla="*/ 142910 h 159610"/>
              <a:gd name="connsiteX4" fmla="*/ 145643 w 192008"/>
              <a:gd name="connsiteY4" fmla="*/ 130210 h 159610"/>
              <a:gd name="connsiteX5" fmla="*/ 98018 w 192008"/>
              <a:gd name="connsiteY5" fmla="*/ 158785 h 159610"/>
              <a:gd name="connsiteX6" fmla="*/ 2768 w 192008"/>
              <a:gd name="connsiteY6" fmla="*/ 92110 h 159610"/>
              <a:gd name="connsiteX7" fmla="*/ 24993 w 192008"/>
              <a:gd name="connsiteY7" fmla="*/ 104810 h 159610"/>
              <a:gd name="connsiteX8" fmla="*/ 44043 w 192008"/>
              <a:gd name="connsiteY8" fmla="*/ 35 h 15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08" h="159610">
                <a:moveTo>
                  <a:pt x="44043" y="35"/>
                </a:moveTo>
                <a:cubicBezTo>
                  <a:pt x="55155" y="-2082"/>
                  <a:pt x="91668" y="92110"/>
                  <a:pt x="91668" y="92110"/>
                </a:cubicBezTo>
                <a:cubicBezTo>
                  <a:pt x="97489" y="106397"/>
                  <a:pt x="78968" y="85760"/>
                  <a:pt x="78968" y="85760"/>
                </a:cubicBezTo>
                <a:cubicBezTo>
                  <a:pt x="95372" y="94227"/>
                  <a:pt x="178981" y="135502"/>
                  <a:pt x="190093" y="142910"/>
                </a:cubicBezTo>
                <a:cubicBezTo>
                  <a:pt x="201206" y="150318"/>
                  <a:pt x="160989" y="127564"/>
                  <a:pt x="145643" y="130210"/>
                </a:cubicBezTo>
                <a:cubicBezTo>
                  <a:pt x="130297" y="132856"/>
                  <a:pt x="121830" y="165135"/>
                  <a:pt x="98018" y="158785"/>
                </a:cubicBezTo>
                <a:cubicBezTo>
                  <a:pt x="74206" y="152435"/>
                  <a:pt x="14939" y="101106"/>
                  <a:pt x="2768" y="92110"/>
                </a:cubicBezTo>
                <a:cubicBezTo>
                  <a:pt x="-9403" y="83114"/>
                  <a:pt x="22347" y="117510"/>
                  <a:pt x="24993" y="104810"/>
                </a:cubicBezTo>
                <a:cubicBezTo>
                  <a:pt x="27639" y="92110"/>
                  <a:pt x="32931" y="2152"/>
                  <a:pt x="44043" y="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99419E9D-20F8-4829-E036-37CF27A22400}"/>
              </a:ext>
            </a:extLst>
          </p:cNvPr>
          <p:cNvSpPr/>
          <p:nvPr/>
        </p:nvSpPr>
        <p:spPr>
          <a:xfrm>
            <a:off x="6146458" y="3079695"/>
            <a:ext cx="313449" cy="140234"/>
          </a:xfrm>
          <a:custGeom>
            <a:avLst/>
            <a:gdLst>
              <a:gd name="connsiteX0" fmla="*/ 342 w 313449"/>
              <a:gd name="connsiteY0" fmla="*/ 55 h 140234"/>
              <a:gd name="connsiteX1" fmla="*/ 92417 w 313449"/>
              <a:gd name="connsiteY1" fmla="*/ 69905 h 140234"/>
              <a:gd name="connsiteX2" fmla="*/ 200367 w 313449"/>
              <a:gd name="connsiteY2" fmla="*/ 79430 h 140234"/>
              <a:gd name="connsiteX3" fmla="*/ 140042 w 313449"/>
              <a:gd name="connsiteY3" fmla="*/ 88955 h 140234"/>
              <a:gd name="connsiteX4" fmla="*/ 292442 w 313449"/>
              <a:gd name="connsiteY4" fmla="*/ 79430 h 140234"/>
              <a:gd name="connsiteX5" fmla="*/ 279742 w 313449"/>
              <a:gd name="connsiteY5" fmla="*/ 101655 h 140234"/>
              <a:gd name="connsiteX6" fmla="*/ 311492 w 313449"/>
              <a:gd name="connsiteY6" fmla="*/ 136580 h 140234"/>
              <a:gd name="connsiteX7" fmla="*/ 213067 w 313449"/>
              <a:gd name="connsiteY7" fmla="*/ 133405 h 140234"/>
              <a:gd name="connsiteX8" fmla="*/ 105117 w 313449"/>
              <a:gd name="connsiteY8" fmla="*/ 111180 h 140234"/>
              <a:gd name="connsiteX9" fmla="*/ 143217 w 313449"/>
              <a:gd name="connsiteY9" fmla="*/ 139755 h 140234"/>
              <a:gd name="connsiteX10" fmla="*/ 63842 w 313449"/>
              <a:gd name="connsiteY10" fmla="*/ 82605 h 140234"/>
              <a:gd name="connsiteX11" fmla="*/ 342 w 313449"/>
              <a:gd name="connsiteY11" fmla="*/ 55 h 14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449" h="140234">
                <a:moveTo>
                  <a:pt x="342" y="55"/>
                </a:moveTo>
                <a:cubicBezTo>
                  <a:pt x="5104" y="-2062"/>
                  <a:pt x="59080" y="56676"/>
                  <a:pt x="92417" y="69905"/>
                </a:cubicBezTo>
                <a:cubicBezTo>
                  <a:pt x="125754" y="83134"/>
                  <a:pt x="192429" y="76255"/>
                  <a:pt x="200367" y="79430"/>
                </a:cubicBezTo>
                <a:cubicBezTo>
                  <a:pt x="208305" y="82605"/>
                  <a:pt x="124696" y="88955"/>
                  <a:pt x="140042" y="88955"/>
                </a:cubicBezTo>
                <a:cubicBezTo>
                  <a:pt x="155388" y="88955"/>
                  <a:pt x="292442" y="79430"/>
                  <a:pt x="292442" y="79430"/>
                </a:cubicBezTo>
                <a:cubicBezTo>
                  <a:pt x="315725" y="81547"/>
                  <a:pt x="276567" y="92130"/>
                  <a:pt x="279742" y="101655"/>
                </a:cubicBezTo>
                <a:cubicBezTo>
                  <a:pt x="282917" y="111180"/>
                  <a:pt x="322605" y="131288"/>
                  <a:pt x="311492" y="136580"/>
                </a:cubicBezTo>
                <a:cubicBezTo>
                  <a:pt x="300380" y="141872"/>
                  <a:pt x="247463" y="137638"/>
                  <a:pt x="213067" y="133405"/>
                </a:cubicBezTo>
                <a:cubicBezTo>
                  <a:pt x="178671" y="129172"/>
                  <a:pt x="116759" y="110122"/>
                  <a:pt x="105117" y="111180"/>
                </a:cubicBezTo>
                <a:cubicBezTo>
                  <a:pt x="93475" y="112238"/>
                  <a:pt x="150096" y="144517"/>
                  <a:pt x="143217" y="139755"/>
                </a:cubicBezTo>
                <a:cubicBezTo>
                  <a:pt x="136338" y="134993"/>
                  <a:pt x="86067" y="101126"/>
                  <a:pt x="63842" y="82605"/>
                </a:cubicBezTo>
                <a:cubicBezTo>
                  <a:pt x="41617" y="64084"/>
                  <a:pt x="-4420" y="2172"/>
                  <a:pt x="342" y="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605E4A1-6862-746C-3CA7-57DD4A60F680}"/>
              </a:ext>
            </a:extLst>
          </p:cNvPr>
          <p:cNvSpPr/>
          <p:nvPr/>
        </p:nvSpPr>
        <p:spPr>
          <a:xfrm>
            <a:off x="6178446" y="3124061"/>
            <a:ext cx="82996" cy="211230"/>
          </a:xfrm>
          <a:custGeom>
            <a:avLst/>
            <a:gdLst>
              <a:gd name="connsiteX0" fmla="*/ 41379 w 82996"/>
              <a:gd name="connsiteY0" fmla="*/ 139 h 211230"/>
              <a:gd name="connsiteX1" fmla="*/ 104 w 82996"/>
              <a:gd name="connsiteY1" fmla="*/ 123964 h 211230"/>
              <a:gd name="connsiteX2" fmla="*/ 28679 w 82996"/>
              <a:gd name="connsiteY2" fmla="*/ 187464 h 211230"/>
              <a:gd name="connsiteX3" fmla="*/ 28679 w 82996"/>
              <a:gd name="connsiteY3" fmla="*/ 177939 h 211230"/>
              <a:gd name="connsiteX4" fmla="*/ 50904 w 82996"/>
              <a:gd name="connsiteY4" fmla="*/ 209689 h 211230"/>
              <a:gd name="connsiteX5" fmla="*/ 73129 w 82996"/>
              <a:gd name="connsiteY5" fmla="*/ 120789 h 211230"/>
              <a:gd name="connsiteX6" fmla="*/ 66779 w 82996"/>
              <a:gd name="connsiteY6" fmla="*/ 162064 h 211230"/>
              <a:gd name="connsiteX7" fmla="*/ 82654 w 82996"/>
              <a:gd name="connsiteY7" fmla="*/ 101739 h 211230"/>
              <a:gd name="connsiteX8" fmla="*/ 76304 w 82996"/>
              <a:gd name="connsiteY8" fmla="*/ 89039 h 211230"/>
              <a:gd name="connsiteX9" fmla="*/ 60429 w 82996"/>
              <a:gd name="connsiteY9" fmla="*/ 98564 h 211230"/>
              <a:gd name="connsiteX10" fmla="*/ 41379 w 82996"/>
              <a:gd name="connsiteY10" fmla="*/ 139 h 2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6" h="211230">
                <a:moveTo>
                  <a:pt x="41379" y="139"/>
                </a:moveTo>
                <a:cubicBezTo>
                  <a:pt x="31325" y="4372"/>
                  <a:pt x="2221" y="92743"/>
                  <a:pt x="104" y="123964"/>
                </a:cubicBezTo>
                <a:cubicBezTo>
                  <a:pt x="-2013" y="155185"/>
                  <a:pt x="28679" y="187464"/>
                  <a:pt x="28679" y="187464"/>
                </a:cubicBezTo>
                <a:cubicBezTo>
                  <a:pt x="33441" y="196460"/>
                  <a:pt x="24975" y="174235"/>
                  <a:pt x="28679" y="177939"/>
                </a:cubicBezTo>
                <a:cubicBezTo>
                  <a:pt x="32383" y="181643"/>
                  <a:pt x="43496" y="219214"/>
                  <a:pt x="50904" y="209689"/>
                </a:cubicBezTo>
                <a:cubicBezTo>
                  <a:pt x="58312" y="200164"/>
                  <a:pt x="70483" y="128726"/>
                  <a:pt x="73129" y="120789"/>
                </a:cubicBezTo>
                <a:cubicBezTo>
                  <a:pt x="75775" y="112852"/>
                  <a:pt x="65192" y="165239"/>
                  <a:pt x="66779" y="162064"/>
                </a:cubicBezTo>
                <a:cubicBezTo>
                  <a:pt x="68366" y="158889"/>
                  <a:pt x="81067" y="113910"/>
                  <a:pt x="82654" y="101739"/>
                </a:cubicBezTo>
                <a:cubicBezTo>
                  <a:pt x="84241" y="89568"/>
                  <a:pt x="80008" y="89568"/>
                  <a:pt x="76304" y="89039"/>
                </a:cubicBezTo>
                <a:cubicBezTo>
                  <a:pt x="72600" y="88510"/>
                  <a:pt x="62546" y="108089"/>
                  <a:pt x="60429" y="98564"/>
                </a:cubicBezTo>
                <a:cubicBezTo>
                  <a:pt x="58312" y="89039"/>
                  <a:pt x="51433" y="-4094"/>
                  <a:pt x="41379" y="1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8A92BFC-56A9-2A1B-77C0-2A5D67D9BC8D}"/>
              </a:ext>
            </a:extLst>
          </p:cNvPr>
          <p:cNvSpPr/>
          <p:nvPr/>
        </p:nvSpPr>
        <p:spPr>
          <a:xfrm>
            <a:off x="6285908" y="3154978"/>
            <a:ext cx="155815" cy="175116"/>
          </a:xfrm>
          <a:custGeom>
            <a:avLst/>
            <a:gdLst>
              <a:gd name="connsiteX0" fmla="*/ 143467 w 155815"/>
              <a:gd name="connsiteY0" fmla="*/ 29547 h 175116"/>
              <a:gd name="connsiteX1" fmla="*/ 149817 w 155815"/>
              <a:gd name="connsiteY1" fmla="*/ 172422 h 175116"/>
              <a:gd name="connsiteX2" fmla="*/ 79967 w 155815"/>
              <a:gd name="connsiteY2" fmla="*/ 124797 h 175116"/>
              <a:gd name="connsiteX3" fmla="*/ 64092 w 155815"/>
              <a:gd name="connsiteY3" fmla="*/ 147022 h 175116"/>
              <a:gd name="connsiteX4" fmla="*/ 592 w 155815"/>
              <a:gd name="connsiteY4" fmla="*/ 7322 h 175116"/>
              <a:gd name="connsiteX5" fmla="*/ 32342 w 155815"/>
              <a:gd name="connsiteY5" fmla="*/ 51772 h 175116"/>
              <a:gd name="connsiteX6" fmla="*/ 32342 w 155815"/>
              <a:gd name="connsiteY6" fmla="*/ 972 h 175116"/>
              <a:gd name="connsiteX7" fmla="*/ 73617 w 155815"/>
              <a:gd name="connsiteY7" fmla="*/ 16847 h 175116"/>
              <a:gd name="connsiteX8" fmla="*/ 143467 w 155815"/>
              <a:gd name="connsiteY8" fmla="*/ 29547 h 17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15" h="175116">
                <a:moveTo>
                  <a:pt x="143467" y="29547"/>
                </a:moveTo>
                <a:cubicBezTo>
                  <a:pt x="156167" y="55476"/>
                  <a:pt x="160400" y="156547"/>
                  <a:pt x="149817" y="172422"/>
                </a:cubicBezTo>
                <a:cubicBezTo>
                  <a:pt x="139234" y="188297"/>
                  <a:pt x="94254" y="129030"/>
                  <a:pt x="79967" y="124797"/>
                </a:cubicBezTo>
                <a:cubicBezTo>
                  <a:pt x="65680" y="120564"/>
                  <a:pt x="77321" y="166601"/>
                  <a:pt x="64092" y="147022"/>
                </a:cubicBezTo>
                <a:cubicBezTo>
                  <a:pt x="50863" y="127443"/>
                  <a:pt x="5884" y="23197"/>
                  <a:pt x="592" y="7322"/>
                </a:cubicBezTo>
                <a:cubicBezTo>
                  <a:pt x="-4700" y="-8553"/>
                  <a:pt x="27051" y="52830"/>
                  <a:pt x="32342" y="51772"/>
                </a:cubicBezTo>
                <a:cubicBezTo>
                  <a:pt x="37633" y="50714"/>
                  <a:pt x="25463" y="6793"/>
                  <a:pt x="32342" y="972"/>
                </a:cubicBezTo>
                <a:cubicBezTo>
                  <a:pt x="39221" y="-4849"/>
                  <a:pt x="54567" y="17376"/>
                  <a:pt x="73617" y="16847"/>
                </a:cubicBezTo>
                <a:cubicBezTo>
                  <a:pt x="92667" y="16318"/>
                  <a:pt x="130767" y="3618"/>
                  <a:pt x="143467" y="295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A20D565-A08C-708E-55B5-A2AF248B5191}"/>
              </a:ext>
            </a:extLst>
          </p:cNvPr>
          <p:cNvSpPr/>
          <p:nvPr/>
        </p:nvSpPr>
        <p:spPr>
          <a:xfrm>
            <a:off x="6049546" y="2984128"/>
            <a:ext cx="205539" cy="97927"/>
          </a:xfrm>
          <a:custGeom>
            <a:avLst/>
            <a:gdLst>
              <a:gd name="connsiteX0" fmla="*/ 2004 w 205539"/>
              <a:gd name="connsiteY0" fmla="*/ 32122 h 97927"/>
              <a:gd name="connsiteX1" fmla="*/ 157579 w 205539"/>
              <a:gd name="connsiteY1" fmla="*/ 372 h 97927"/>
              <a:gd name="connsiteX2" fmla="*/ 205204 w 205539"/>
              <a:gd name="connsiteY2" fmla="*/ 54347 h 97927"/>
              <a:gd name="connsiteX3" fmla="*/ 176629 w 205539"/>
              <a:gd name="connsiteY3" fmla="*/ 95622 h 97927"/>
              <a:gd name="connsiteX4" fmla="*/ 135354 w 205539"/>
              <a:gd name="connsiteY4" fmla="*/ 89272 h 97927"/>
              <a:gd name="connsiteX5" fmla="*/ 173454 w 205539"/>
              <a:gd name="connsiteY5" fmla="*/ 60697 h 97927"/>
              <a:gd name="connsiteX6" fmla="*/ 113129 w 205539"/>
              <a:gd name="connsiteY6" fmla="*/ 70222 h 97927"/>
              <a:gd name="connsiteX7" fmla="*/ 81379 w 205539"/>
              <a:gd name="connsiteY7" fmla="*/ 70222 h 97927"/>
              <a:gd name="connsiteX8" fmla="*/ 141704 w 205539"/>
              <a:gd name="connsiteY8" fmla="*/ 38472 h 97927"/>
              <a:gd name="connsiteX9" fmla="*/ 71854 w 205539"/>
              <a:gd name="connsiteY9" fmla="*/ 63872 h 97927"/>
              <a:gd name="connsiteX10" fmla="*/ 2004 w 205539"/>
              <a:gd name="connsiteY10" fmla="*/ 32122 h 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39" h="97927">
                <a:moveTo>
                  <a:pt x="2004" y="32122"/>
                </a:moveTo>
                <a:cubicBezTo>
                  <a:pt x="16292" y="21539"/>
                  <a:pt x="123712" y="-3332"/>
                  <a:pt x="157579" y="372"/>
                </a:cubicBezTo>
                <a:cubicBezTo>
                  <a:pt x="191446" y="4076"/>
                  <a:pt x="202029" y="38472"/>
                  <a:pt x="205204" y="54347"/>
                </a:cubicBezTo>
                <a:cubicBezTo>
                  <a:pt x="208379" y="70222"/>
                  <a:pt x="188271" y="89801"/>
                  <a:pt x="176629" y="95622"/>
                </a:cubicBezTo>
                <a:cubicBezTo>
                  <a:pt x="164987" y="101443"/>
                  <a:pt x="135883" y="95093"/>
                  <a:pt x="135354" y="89272"/>
                </a:cubicBezTo>
                <a:cubicBezTo>
                  <a:pt x="134825" y="83451"/>
                  <a:pt x="177158" y="63872"/>
                  <a:pt x="173454" y="60697"/>
                </a:cubicBezTo>
                <a:cubicBezTo>
                  <a:pt x="169750" y="57522"/>
                  <a:pt x="128475" y="68635"/>
                  <a:pt x="113129" y="70222"/>
                </a:cubicBezTo>
                <a:cubicBezTo>
                  <a:pt x="97783" y="71810"/>
                  <a:pt x="76617" y="75514"/>
                  <a:pt x="81379" y="70222"/>
                </a:cubicBezTo>
                <a:cubicBezTo>
                  <a:pt x="86142" y="64930"/>
                  <a:pt x="143292" y="39530"/>
                  <a:pt x="141704" y="38472"/>
                </a:cubicBezTo>
                <a:cubicBezTo>
                  <a:pt x="140116" y="37414"/>
                  <a:pt x="89845" y="62814"/>
                  <a:pt x="71854" y="63872"/>
                </a:cubicBezTo>
                <a:cubicBezTo>
                  <a:pt x="53863" y="64930"/>
                  <a:pt x="-12284" y="42705"/>
                  <a:pt x="2004" y="321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97F5C4BA-B709-13E9-8021-4C306C995BE6}"/>
              </a:ext>
            </a:extLst>
          </p:cNvPr>
          <p:cNvSpPr/>
          <p:nvPr/>
        </p:nvSpPr>
        <p:spPr>
          <a:xfrm>
            <a:off x="6286160" y="3059612"/>
            <a:ext cx="171739" cy="107630"/>
          </a:xfrm>
          <a:custGeom>
            <a:avLst/>
            <a:gdLst>
              <a:gd name="connsiteX0" fmla="*/ 340 w 171739"/>
              <a:gd name="connsiteY0" fmla="*/ 93163 h 107630"/>
              <a:gd name="connsiteX1" fmla="*/ 165440 w 171739"/>
              <a:gd name="connsiteY1" fmla="*/ 1088 h 107630"/>
              <a:gd name="connsiteX2" fmla="*/ 133690 w 171739"/>
              <a:gd name="connsiteY2" fmla="*/ 45538 h 107630"/>
              <a:gd name="connsiteX3" fmla="*/ 98765 w 171739"/>
              <a:gd name="connsiteY3" fmla="*/ 89988 h 107630"/>
              <a:gd name="connsiteX4" fmla="*/ 120990 w 171739"/>
              <a:gd name="connsiteY4" fmla="*/ 105863 h 107630"/>
              <a:gd name="connsiteX5" fmla="*/ 340 w 171739"/>
              <a:gd name="connsiteY5" fmla="*/ 93163 h 10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39" h="107630">
                <a:moveTo>
                  <a:pt x="340" y="93163"/>
                </a:moveTo>
                <a:cubicBezTo>
                  <a:pt x="7748" y="75701"/>
                  <a:pt x="143215" y="9025"/>
                  <a:pt x="165440" y="1088"/>
                </a:cubicBezTo>
                <a:cubicBezTo>
                  <a:pt x="187665" y="-6850"/>
                  <a:pt x="144802" y="30722"/>
                  <a:pt x="133690" y="45538"/>
                </a:cubicBezTo>
                <a:cubicBezTo>
                  <a:pt x="122578" y="60354"/>
                  <a:pt x="100882" y="79934"/>
                  <a:pt x="98765" y="89988"/>
                </a:cubicBezTo>
                <a:cubicBezTo>
                  <a:pt x="96648" y="100042"/>
                  <a:pt x="133161" y="103217"/>
                  <a:pt x="120990" y="105863"/>
                </a:cubicBezTo>
                <a:cubicBezTo>
                  <a:pt x="108819" y="108509"/>
                  <a:pt x="-7068" y="110625"/>
                  <a:pt x="340" y="931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CF93036-72F5-D51A-37E2-B57406E74CA7}"/>
              </a:ext>
            </a:extLst>
          </p:cNvPr>
          <p:cNvSpPr/>
          <p:nvPr/>
        </p:nvSpPr>
        <p:spPr>
          <a:xfrm>
            <a:off x="6416802" y="3035295"/>
            <a:ext cx="69991" cy="133359"/>
          </a:xfrm>
          <a:custGeom>
            <a:avLst/>
            <a:gdLst>
              <a:gd name="connsiteX0" fmla="*/ 66548 w 69991"/>
              <a:gd name="connsiteY0" fmla="*/ 5 h 133359"/>
              <a:gd name="connsiteX1" fmla="*/ 57023 w 69991"/>
              <a:gd name="connsiteY1" fmla="*/ 60330 h 133359"/>
              <a:gd name="connsiteX2" fmla="*/ 3048 w 69991"/>
              <a:gd name="connsiteY2" fmla="*/ 133355 h 133359"/>
              <a:gd name="connsiteX3" fmla="*/ 9398 w 69991"/>
              <a:gd name="connsiteY3" fmla="*/ 63505 h 133359"/>
              <a:gd name="connsiteX4" fmla="*/ 66548 w 69991"/>
              <a:gd name="connsiteY4" fmla="*/ 5 h 13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91" h="133359">
                <a:moveTo>
                  <a:pt x="66548" y="5"/>
                </a:moveTo>
                <a:cubicBezTo>
                  <a:pt x="74486" y="-524"/>
                  <a:pt x="67606" y="38105"/>
                  <a:pt x="57023" y="60330"/>
                </a:cubicBezTo>
                <a:cubicBezTo>
                  <a:pt x="46440" y="82555"/>
                  <a:pt x="10985" y="132826"/>
                  <a:pt x="3048" y="133355"/>
                </a:cubicBezTo>
                <a:cubicBezTo>
                  <a:pt x="-4890" y="133884"/>
                  <a:pt x="4636" y="84672"/>
                  <a:pt x="9398" y="63505"/>
                </a:cubicBezTo>
                <a:cubicBezTo>
                  <a:pt x="14160" y="42338"/>
                  <a:pt x="58610" y="534"/>
                  <a:pt x="66548" y="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F091902-5486-D832-4F0D-BC511916DC90}"/>
              </a:ext>
            </a:extLst>
          </p:cNvPr>
          <p:cNvSpPr/>
          <p:nvPr/>
        </p:nvSpPr>
        <p:spPr>
          <a:xfrm>
            <a:off x="5645136" y="1847476"/>
            <a:ext cx="266719" cy="57604"/>
          </a:xfrm>
          <a:custGeom>
            <a:avLst/>
            <a:gdLst>
              <a:gd name="connsiteX0" fmla="*/ 14 w 266719"/>
              <a:gd name="connsiteY0" fmla="*/ 374 h 57604"/>
              <a:gd name="connsiteX1" fmla="*/ 161939 w 266719"/>
              <a:gd name="connsiteY1" fmla="*/ 16249 h 57604"/>
              <a:gd name="connsiteX2" fmla="*/ 98439 w 266719"/>
              <a:gd name="connsiteY2" fmla="*/ 13074 h 57604"/>
              <a:gd name="connsiteX3" fmla="*/ 212739 w 266719"/>
              <a:gd name="connsiteY3" fmla="*/ 41649 h 57604"/>
              <a:gd name="connsiteX4" fmla="*/ 266714 w 266719"/>
              <a:gd name="connsiteY4" fmla="*/ 57524 h 57604"/>
              <a:gd name="connsiteX5" fmla="*/ 215914 w 266719"/>
              <a:gd name="connsiteY5" fmla="*/ 35299 h 57604"/>
              <a:gd name="connsiteX6" fmla="*/ 177814 w 266719"/>
              <a:gd name="connsiteY6" fmla="*/ 25774 h 57604"/>
              <a:gd name="connsiteX7" fmla="*/ 152414 w 266719"/>
              <a:gd name="connsiteY7" fmla="*/ 6724 h 57604"/>
              <a:gd name="connsiteX8" fmla="*/ 14 w 266719"/>
              <a:gd name="connsiteY8" fmla="*/ 374 h 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19" h="57604">
                <a:moveTo>
                  <a:pt x="14" y="374"/>
                </a:moveTo>
                <a:cubicBezTo>
                  <a:pt x="1601" y="1961"/>
                  <a:pt x="145535" y="14132"/>
                  <a:pt x="161939" y="16249"/>
                </a:cubicBezTo>
                <a:cubicBezTo>
                  <a:pt x="178343" y="18366"/>
                  <a:pt x="89972" y="8841"/>
                  <a:pt x="98439" y="13074"/>
                </a:cubicBezTo>
                <a:cubicBezTo>
                  <a:pt x="106906" y="17307"/>
                  <a:pt x="184693" y="34241"/>
                  <a:pt x="212739" y="41649"/>
                </a:cubicBezTo>
                <a:cubicBezTo>
                  <a:pt x="240785" y="49057"/>
                  <a:pt x="266185" y="58582"/>
                  <a:pt x="266714" y="57524"/>
                </a:cubicBezTo>
                <a:cubicBezTo>
                  <a:pt x="267243" y="56466"/>
                  <a:pt x="230731" y="40591"/>
                  <a:pt x="215914" y="35299"/>
                </a:cubicBezTo>
                <a:cubicBezTo>
                  <a:pt x="201097" y="30007"/>
                  <a:pt x="188397" y="30537"/>
                  <a:pt x="177814" y="25774"/>
                </a:cubicBezTo>
                <a:cubicBezTo>
                  <a:pt x="167231" y="21012"/>
                  <a:pt x="175697" y="10957"/>
                  <a:pt x="152414" y="6724"/>
                </a:cubicBezTo>
                <a:cubicBezTo>
                  <a:pt x="129131" y="2491"/>
                  <a:pt x="-1573" y="-1213"/>
                  <a:pt x="1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E901D46-E574-4E19-12B2-9CA0932D0A2E}"/>
              </a:ext>
            </a:extLst>
          </p:cNvPr>
          <p:cNvSpPr/>
          <p:nvPr/>
        </p:nvSpPr>
        <p:spPr>
          <a:xfrm>
            <a:off x="5681400" y="1771546"/>
            <a:ext cx="243252" cy="59502"/>
          </a:xfrm>
          <a:custGeom>
            <a:avLst/>
            <a:gdLst>
              <a:gd name="connsiteX0" fmla="*/ 1850 w 243252"/>
              <a:gd name="connsiteY0" fmla="*/ 3279 h 59502"/>
              <a:gd name="connsiteX1" fmla="*/ 179650 w 243252"/>
              <a:gd name="connsiteY1" fmla="*/ 38204 h 59502"/>
              <a:gd name="connsiteX2" fmla="*/ 243150 w 243252"/>
              <a:gd name="connsiteY2" fmla="*/ 54079 h 59502"/>
              <a:gd name="connsiteX3" fmla="*/ 192350 w 243252"/>
              <a:gd name="connsiteY3" fmla="*/ 57254 h 59502"/>
              <a:gd name="connsiteX4" fmla="*/ 112975 w 243252"/>
              <a:gd name="connsiteY4" fmla="*/ 22329 h 59502"/>
              <a:gd name="connsiteX5" fmla="*/ 87575 w 243252"/>
              <a:gd name="connsiteY5" fmla="*/ 3279 h 59502"/>
              <a:gd name="connsiteX6" fmla="*/ 1850 w 243252"/>
              <a:gd name="connsiteY6" fmla="*/ 3279 h 5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52" h="59502">
                <a:moveTo>
                  <a:pt x="1850" y="3279"/>
                </a:moveTo>
                <a:cubicBezTo>
                  <a:pt x="17196" y="9100"/>
                  <a:pt x="139434" y="29737"/>
                  <a:pt x="179650" y="38204"/>
                </a:cubicBezTo>
                <a:cubicBezTo>
                  <a:pt x="219866" y="46671"/>
                  <a:pt x="241033" y="50904"/>
                  <a:pt x="243150" y="54079"/>
                </a:cubicBezTo>
                <a:cubicBezTo>
                  <a:pt x="245267" y="57254"/>
                  <a:pt x="214046" y="62546"/>
                  <a:pt x="192350" y="57254"/>
                </a:cubicBezTo>
                <a:cubicBezTo>
                  <a:pt x="170654" y="51962"/>
                  <a:pt x="130438" y="31325"/>
                  <a:pt x="112975" y="22329"/>
                </a:cubicBezTo>
                <a:cubicBezTo>
                  <a:pt x="95513" y="13333"/>
                  <a:pt x="103979" y="5925"/>
                  <a:pt x="87575" y="3279"/>
                </a:cubicBezTo>
                <a:cubicBezTo>
                  <a:pt x="71171" y="633"/>
                  <a:pt x="-13496" y="-2542"/>
                  <a:pt x="1850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B729601-3D80-3060-4A27-AA31D52F393F}"/>
              </a:ext>
            </a:extLst>
          </p:cNvPr>
          <p:cNvSpPr/>
          <p:nvPr/>
        </p:nvSpPr>
        <p:spPr>
          <a:xfrm>
            <a:off x="6432546" y="1825560"/>
            <a:ext cx="73190" cy="133505"/>
          </a:xfrm>
          <a:custGeom>
            <a:avLst/>
            <a:gdLst>
              <a:gd name="connsiteX0" fmla="*/ 73029 w 73190"/>
              <a:gd name="connsiteY0" fmla="*/ 65 h 133505"/>
              <a:gd name="connsiteX1" fmla="*/ 57154 w 73190"/>
              <a:gd name="connsiteY1" fmla="*/ 69915 h 133505"/>
              <a:gd name="connsiteX2" fmla="*/ 4 w 73190"/>
              <a:gd name="connsiteY2" fmla="*/ 133415 h 133505"/>
              <a:gd name="connsiteX3" fmla="*/ 60329 w 73190"/>
              <a:gd name="connsiteY3" fmla="*/ 82615 h 133505"/>
              <a:gd name="connsiteX4" fmla="*/ 73029 w 73190"/>
              <a:gd name="connsiteY4" fmla="*/ 65 h 13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90" h="133505">
                <a:moveTo>
                  <a:pt x="73029" y="65"/>
                </a:moveTo>
                <a:cubicBezTo>
                  <a:pt x="72500" y="-2052"/>
                  <a:pt x="69325" y="47690"/>
                  <a:pt x="57154" y="69915"/>
                </a:cubicBezTo>
                <a:cubicBezTo>
                  <a:pt x="44983" y="92140"/>
                  <a:pt x="-525" y="131298"/>
                  <a:pt x="4" y="133415"/>
                </a:cubicBezTo>
                <a:cubicBezTo>
                  <a:pt x="533" y="135532"/>
                  <a:pt x="47100" y="100078"/>
                  <a:pt x="60329" y="82615"/>
                </a:cubicBezTo>
                <a:cubicBezTo>
                  <a:pt x="73558" y="65153"/>
                  <a:pt x="73558" y="2182"/>
                  <a:pt x="73029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9C0AD2A-B369-D4D0-A218-481A2FFC4BFC}"/>
              </a:ext>
            </a:extLst>
          </p:cNvPr>
          <p:cNvSpPr/>
          <p:nvPr/>
        </p:nvSpPr>
        <p:spPr>
          <a:xfrm>
            <a:off x="6584946" y="1828655"/>
            <a:ext cx="67277" cy="222682"/>
          </a:xfrm>
          <a:custGeom>
            <a:avLst/>
            <a:gdLst>
              <a:gd name="connsiteX0" fmla="*/ 53979 w 67277"/>
              <a:gd name="connsiteY0" fmla="*/ 145 h 222682"/>
              <a:gd name="connsiteX1" fmla="*/ 63504 w 67277"/>
              <a:gd name="connsiteY1" fmla="*/ 82695 h 222682"/>
              <a:gd name="connsiteX2" fmla="*/ 4 w 67277"/>
              <a:gd name="connsiteY2" fmla="*/ 222395 h 222682"/>
              <a:gd name="connsiteX3" fmla="*/ 60329 w 67277"/>
              <a:gd name="connsiteY3" fmla="*/ 117620 h 222682"/>
              <a:gd name="connsiteX4" fmla="*/ 66679 w 67277"/>
              <a:gd name="connsiteY4" fmla="*/ 63645 h 222682"/>
              <a:gd name="connsiteX5" fmla="*/ 53979 w 67277"/>
              <a:gd name="connsiteY5" fmla="*/ 145 h 22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77" h="222682">
                <a:moveTo>
                  <a:pt x="53979" y="145"/>
                </a:moveTo>
                <a:cubicBezTo>
                  <a:pt x="53450" y="3320"/>
                  <a:pt x="72500" y="45653"/>
                  <a:pt x="63504" y="82695"/>
                </a:cubicBezTo>
                <a:cubicBezTo>
                  <a:pt x="54508" y="119737"/>
                  <a:pt x="533" y="216574"/>
                  <a:pt x="4" y="222395"/>
                </a:cubicBezTo>
                <a:cubicBezTo>
                  <a:pt x="-525" y="228216"/>
                  <a:pt x="49216" y="144078"/>
                  <a:pt x="60329" y="117620"/>
                </a:cubicBezTo>
                <a:cubicBezTo>
                  <a:pt x="71442" y="91162"/>
                  <a:pt x="65621" y="80578"/>
                  <a:pt x="66679" y="63645"/>
                </a:cubicBezTo>
                <a:cubicBezTo>
                  <a:pt x="67737" y="46712"/>
                  <a:pt x="54508" y="-3030"/>
                  <a:pt x="53979" y="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450A307-FDFF-8CA4-3C87-F8EE59D363E6}"/>
              </a:ext>
            </a:extLst>
          </p:cNvPr>
          <p:cNvSpPr/>
          <p:nvPr/>
        </p:nvSpPr>
        <p:spPr>
          <a:xfrm>
            <a:off x="5334204" y="957331"/>
            <a:ext cx="513635" cy="1510278"/>
          </a:xfrm>
          <a:custGeom>
            <a:avLst/>
            <a:gdLst>
              <a:gd name="connsiteX0" fmla="*/ 512752 w 513635"/>
              <a:gd name="connsiteY0" fmla="*/ 1674 h 1510278"/>
              <a:gd name="connsiteX1" fmla="*/ 304596 w 513635"/>
              <a:gd name="connsiteY1" fmla="*/ 354796 h 1510278"/>
              <a:gd name="connsiteX2" fmla="*/ 141045 w 513635"/>
              <a:gd name="connsiteY2" fmla="*/ 893771 h 1510278"/>
              <a:gd name="connsiteX3" fmla="*/ 155913 w 513635"/>
              <a:gd name="connsiteY3" fmla="*/ 815713 h 1510278"/>
              <a:gd name="connsiteX4" fmla="*/ 10947 w 513635"/>
              <a:gd name="connsiteY4" fmla="*/ 1477352 h 1510278"/>
              <a:gd name="connsiteX5" fmla="*/ 36967 w 513635"/>
              <a:gd name="connsiteY5" fmla="*/ 1306367 h 1510278"/>
              <a:gd name="connsiteX6" fmla="*/ 248840 w 513635"/>
              <a:gd name="connsiteY6" fmla="*/ 414269 h 1510278"/>
              <a:gd name="connsiteX7" fmla="*/ 375220 w 513635"/>
              <a:gd name="connsiteY7" fmla="*/ 228415 h 1510278"/>
              <a:gd name="connsiteX8" fmla="*/ 512752 w 513635"/>
              <a:gd name="connsiteY8" fmla="*/ 1674 h 15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635" h="1510278">
                <a:moveTo>
                  <a:pt x="512752" y="1674"/>
                </a:moveTo>
                <a:cubicBezTo>
                  <a:pt x="500981" y="22737"/>
                  <a:pt x="366547" y="206113"/>
                  <a:pt x="304596" y="354796"/>
                </a:cubicBezTo>
                <a:cubicBezTo>
                  <a:pt x="242645" y="503479"/>
                  <a:pt x="165825" y="816952"/>
                  <a:pt x="141045" y="893771"/>
                </a:cubicBezTo>
                <a:cubicBezTo>
                  <a:pt x="116265" y="970590"/>
                  <a:pt x="177596" y="718450"/>
                  <a:pt x="155913" y="815713"/>
                </a:cubicBezTo>
                <a:cubicBezTo>
                  <a:pt x="134230" y="912977"/>
                  <a:pt x="30771" y="1395576"/>
                  <a:pt x="10947" y="1477352"/>
                </a:cubicBezTo>
                <a:cubicBezTo>
                  <a:pt x="-8877" y="1559128"/>
                  <a:pt x="-2682" y="1483547"/>
                  <a:pt x="36967" y="1306367"/>
                </a:cubicBezTo>
                <a:cubicBezTo>
                  <a:pt x="76616" y="1129187"/>
                  <a:pt x="192464" y="593928"/>
                  <a:pt x="248840" y="414269"/>
                </a:cubicBezTo>
                <a:cubicBezTo>
                  <a:pt x="305215" y="234610"/>
                  <a:pt x="334952" y="292844"/>
                  <a:pt x="375220" y="228415"/>
                </a:cubicBezTo>
                <a:cubicBezTo>
                  <a:pt x="415488" y="163986"/>
                  <a:pt x="524523" y="-19389"/>
                  <a:pt x="512752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9AAC318-4A1D-6D55-0BE5-FC62CC5DC187}"/>
              </a:ext>
            </a:extLst>
          </p:cNvPr>
          <p:cNvSpPr/>
          <p:nvPr/>
        </p:nvSpPr>
        <p:spPr>
          <a:xfrm>
            <a:off x="5300306" y="2504583"/>
            <a:ext cx="215040" cy="1238921"/>
          </a:xfrm>
          <a:custGeom>
            <a:avLst/>
            <a:gdLst>
              <a:gd name="connsiteX0" fmla="*/ 70865 w 215040"/>
              <a:gd name="connsiteY0" fmla="*/ 724 h 1238921"/>
              <a:gd name="connsiteX1" fmla="*/ 11392 w 215040"/>
              <a:gd name="connsiteY1" fmla="*/ 368715 h 1238921"/>
              <a:gd name="connsiteX2" fmla="*/ 52279 w 215040"/>
              <a:gd name="connsiteY2" fmla="*/ 777593 h 1238921"/>
              <a:gd name="connsiteX3" fmla="*/ 22543 w 215040"/>
              <a:gd name="connsiteY3" fmla="*/ 718119 h 1238921"/>
              <a:gd name="connsiteX4" fmla="*/ 41128 w 215040"/>
              <a:gd name="connsiteY4" fmla="*/ 967163 h 1238921"/>
              <a:gd name="connsiteX5" fmla="*/ 204679 w 215040"/>
              <a:gd name="connsiteY5" fmla="*/ 1227358 h 1238921"/>
              <a:gd name="connsiteX6" fmla="*/ 178660 w 215040"/>
              <a:gd name="connsiteY6" fmla="*/ 1164168 h 1238921"/>
              <a:gd name="connsiteX7" fmla="*/ 18826 w 215040"/>
              <a:gd name="connsiteY7" fmla="*/ 903973 h 1238921"/>
              <a:gd name="connsiteX8" fmla="*/ 11392 w 215040"/>
              <a:gd name="connsiteY8" fmla="*/ 599173 h 1238921"/>
              <a:gd name="connsiteX9" fmla="*/ 240 w 215040"/>
              <a:gd name="connsiteY9" fmla="*/ 476510 h 1238921"/>
              <a:gd name="connsiteX10" fmla="*/ 7674 w 215040"/>
              <a:gd name="connsiteY10" fmla="*/ 279505 h 1238921"/>
              <a:gd name="connsiteX11" fmla="*/ 70865 w 215040"/>
              <a:gd name="connsiteY11" fmla="*/ 724 h 123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040" h="1238921">
                <a:moveTo>
                  <a:pt x="70865" y="724"/>
                </a:moveTo>
                <a:cubicBezTo>
                  <a:pt x="71485" y="15592"/>
                  <a:pt x="14490" y="239237"/>
                  <a:pt x="11392" y="368715"/>
                </a:cubicBezTo>
                <a:cubicBezTo>
                  <a:pt x="8294" y="498193"/>
                  <a:pt x="50420" y="719359"/>
                  <a:pt x="52279" y="777593"/>
                </a:cubicBezTo>
                <a:cubicBezTo>
                  <a:pt x="54138" y="835827"/>
                  <a:pt x="24401" y="686524"/>
                  <a:pt x="22543" y="718119"/>
                </a:cubicBezTo>
                <a:cubicBezTo>
                  <a:pt x="20685" y="749714"/>
                  <a:pt x="10772" y="882290"/>
                  <a:pt x="41128" y="967163"/>
                </a:cubicBezTo>
                <a:cubicBezTo>
                  <a:pt x="71484" y="1052036"/>
                  <a:pt x="181757" y="1194524"/>
                  <a:pt x="204679" y="1227358"/>
                </a:cubicBezTo>
                <a:cubicBezTo>
                  <a:pt x="227601" y="1260192"/>
                  <a:pt x="209635" y="1218065"/>
                  <a:pt x="178660" y="1164168"/>
                </a:cubicBezTo>
                <a:cubicBezTo>
                  <a:pt x="147685" y="1110271"/>
                  <a:pt x="46704" y="998139"/>
                  <a:pt x="18826" y="903973"/>
                </a:cubicBezTo>
                <a:cubicBezTo>
                  <a:pt x="-9052" y="809807"/>
                  <a:pt x="14490" y="670417"/>
                  <a:pt x="11392" y="599173"/>
                </a:cubicBezTo>
                <a:cubicBezTo>
                  <a:pt x="8294" y="527929"/>
                  <a:pt x="860" y="529788"/>
                  <a:pt x="240" y="476510"/>
                </a:cubicBezTo>
                <a:cubicBezTo>
                  <a:pt x="-380" y="423232"/>
                  <a:pt x="-380" y="355086"/>
                  <a:pt x="7674" y="279505"/>
                </a:cubicBezTo>
                <a:cubicBezTo>
                  <a:pt x="15728" y="203925"/>
                  <a:pt x="70245" y="-14144"/>
                  <a:pt x="70865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90F5F5A1-DD72-BD1E-7D51-C66F975CBC15}"/>
              </a:ext>
            </a:extLst>
          </p:cNvPr>
          <p:cNvSpPr/>
          <p:nvPr/>
        </p:nvSpPr>
        <p:spPr>
          <a:xfrm>
            <a:off x="4753903" y="2196011"/>
            <a:ext cx="245569" cy="1295687"/>
          </a:xfrm>
          <a:custGeom>
            <a:avLst/>
            <a:gdLst>
              <a:gd name="connsiteX0" fmla="*/ 245560 w 245569"/>
              <a:gd name="connsiteY0" fmla="*/ 779 h 1295687"/>
              <a:gd name="connsiteX1" fmla="*/ 96877 w 245569"/>
              <a:gd name="connsiteY1" fmla="*/ 554623 h 1295687"/>
              <a:gd name="connsiteX2" fmla="*/ 26253 w 245569"/>
              <a:gd name="connsiteY2" fmla="*/ 956067 h 1295687"/>
              <a:gd name="connsiteX3" fmla="*/ 29970 w 245569"/>
              <a:gd name="connsiteY3" fmla="*/ 911462 h 1295687"/>
              <a:gd name="connsiteX4" fmla="*/ 234 w 245569"/>
              <a:gd name="connsiteY4" fmla="*/ 1119618 h 1295687"/>
              <a:gd name="connsiteX5" fmla="*/ 48556 w 245569"/>
              <a:gd name="connsiteY5" fmla="*/ 1294321 h 1295687"/>
              <a:gd name="connsiteX6" fmla="*/ 15102 w 245569"/>
              <a:gd name="connsiteY6" fmla="*/ 1193960 h 1295687"/>
              <a:gd name="connsiteX7" fmla="*/ 7668 w 245569"/>
              <a:gd name="connsiteY7" fmla="*/ 1067579 h 1295687"/>
              <a:gd name="connsiteX8" fmla="*/ 74575 w 245569"/>
              <a:gd name="connsiteY8" fmla="*/ 502584 h 1295687"/>
              <a:gd name="connsiteX9" fmla="*/ 59707 w 245569"/>
              <a:gd name="connsiteY9" fmla="*/ 569491 h 1295687"/>
              <a:gd name="connsiteX10" fmla="*/ 104312 w 245569"/>
              <a:gd name="connsiteY10" fmla="*/ 435677 h 1295687"/>
              <a:gd name="connsiteX11" fmla="*/ 245560 w 245569"/>
              <a:gd name="connsiteY11" fmla="*/ 779 h 129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569" h="1295687">
                <a:moveTo>
                  <a:pt x="245560" y="779"/>
                </a:moveTo>
                <a:cubicBezTo>
                  <a:pt x="244321" y="20603"/>
                  <a:pt x="133428" y="395408"/>
                  <a:pt x="96877" y="554623"/>
                </a:cubicBezTo>
                <a:cubicBezTo>
                  <a:pt x="60326" y="713838"/>
                  <a:pt x="37404" y="896594"/>
                  <a:pt x="26253" y="956067"/>
                </a:cubicBezTo>
                <a:cubicBezTo>
                  <a:pt x="15102" y="1015540"/>
                  <a:pt x="34306" y="884204"/>
                  <a:pt x="29970" y="911462"/>
                </a:cubicBezTo>
                <a:cubicBezTo>
                  <a:pt x="25633" y="938721"/>
                  <a:pt x="-2864" y="1055808"/>
                  <a:pt x="234" y="1119618"/>
                </a:cubicBezTo>
                <a:cubicBezTo>
                  <a:pt x="3332" y="1183428"/>
                  <a:pt x="46078" y="1281931"/>
                  <a:pt x="48556" y="1294321"/>
                </a:cubicBezTo>
                <a:cubicBezTo>
                  <a:pt x="51034" y="1306711"/>
                  <a:pt x="21917" y="1231750"/>
                  <a:pt x="15102" y="1193960"/>
                </a:cubicBezTo>
                <a:cubicBezTo>
                  <a:pt x="8287" y="1156170"/>
                  <a:pt x="-2244" y="1182808"/>
                  <a:pt x="7668" y="1067579"/>
                </a:cubicBezTo>
                <a:cubicBezTo>
                  <a:pt x="17580" y="952350"/>
                  <a:pt x="65902" y="585599"/>
                  <a:pt x="74575" y="502584"/>
                </a:cubicBezTo>
                <a:cubicBezTo>
                  <a:pt x="83248" y="419569"/>
                  <a:pt x="54751" y="580642"/>
                  <a:pt x="59707" y="569491"/>
                </a:cubicBezTo>
                <a:cubicBezTo>
                  <a:pt x="64663" y="558340"/>
                  <a:pt x="77053" y="526126"/>
                  <a:pt x="104312" y="435677"/>
                </a:cubicBezTo>
                <a:cubicBezTo>
                  <a:pt x="131570" y="345228"/>
                  <a:pt x="246799" y="-19045"/>
                  <a:pt x="245560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A3DAE76-22CD-0571-BF97-221833CA2C2B}"/>
              </a:ext>
            </a:extLst>
          </p:cNvPr>
          <p:cNvSpPr/>
          <p:nvPr/>
        </p:nvSpPr>
        <p:spPr>
          <a:xfrm>
            <a:off x="5104879" y="2114860"/>
            <a:ext cx="214269" cy="1423656"/>
          </a:xfrm>
          <a:custGeom>
            <a:avLst/>
            <a:gdLst>
              <a:gd name="connsiteX0" fmla="*/ 214253 w 214269"/>
              <a:gd name="connsiteY0" fmla="*/ 155 h 1423656"/>
              <a:gd name="connsiteX1" fmla="*/ 28399 w 214269"/>
              <a:gd name="connsiteY1" fmla="*/ 628340 h 1423656"/>
              <a:gd name="connsiteX2" fmla="*/ 32116 w 214269"/>
              <a:gd name="connsiteY2" fmla="*/ 1371755 h 1423656"/>
              <a:gd name="connsiteX3" fmla="*/ 20965 w 214269"/>
              <a:gd name="connsiteY3" fmla="*/ 1286262 h 1423656"/>
              <a:gd name="connsiteX4" fmla="*/ 9814 w 214269"/>
              <a:gd name="connsiteY4" fmla="*/ 687813 h 1423656"/>
              <a:gd name="connsiteX5" fmla="*/ 17248 w 214269"/>
              <a:gd name="connsiteY5" fmla="*/ 568867 h 1423656"/>
              <a:gd name="connsiteX6" fmla="*/ 214253 w 214269"/>
              <a:gd name="connsiteY6" fmla="*/ 155 h 142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69" h="1423656">
                <a:moveTo>
                  <a:pt x="214253" y="155"/>
                </a:moveTo>
                <a:cubicBezTo>
                  <a:pt x="216111" y="10067"/>
                  <a:pt x="58755" y="399740"/>
                  <a:pt x="28399" y="628340"/>
                </a:cubicBezTo>
                <a:cubicBezTo>
                  <a:pt x="-1957" y="856940"/>
                  <a:pt x="33355" y="1262101"/>
                  <a:pt x="32116" y="1371755"/>
                </a:cubicBezTo>
                <a:cubicBezTo>
                  <a:pt x="30877" y="1481409"/>
                  <a:pt x="24682" y="1400252"/>
                  <a:pt x="20965" y="1286262"/>
                </a:cubicBezTo>
                <a:cubicBezTo>
                  <a:pt x="17248" y="1172272"/>
                  <a:pt x="10433" y="807379"/>
                  <a:pt x="9814" y="687813"/>
                </a:cubicBezTo>
                <a:cubicBezTo>
                  <a:pt x="9195" y="568247"/>
                  <a:pt x="-16206" y="679760"/>
                  <a:pt x="17248" y="568867"/>
                </a:cubicBezTo>
                <a:cubicBezTo>
                  <a:pt x="50702" y="457974"/>
                  <a:pt x="212395" y="-9757"/>
                  <a:pt x="21425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F60D7ED-00A0-EEDA-E105-8E29E9E06FEE}"/>
              </a:ext>
            </a:extLst>
          </p:cNvPr>
          <p:cNvSpPr/>
          <p:nvPr/>
        </p:nvSpPr>
        <p:spPr>
          <a:xfrm>
            <a:off x="5226176" y="2865211"/>
            <a:ext cx="257375" cy="1019487"/>
          </a:xfrm>
          <a:custGeom>
            <a:avLst/>
            <a:gdLst>
              <a:gd name="connsiteX0" fmla="*/ 40917 w 257375"/>
              <a:gd name="connsiteY0" fmla="*/ 652 h 1019487"/>
              <a:gd name="connsiteX1" fmla="*/ 22331 w 257375"/>
              <a:gd name="connsiteY1" fmla="*/ 428116 h 1019487"/>
              <a:gd name="connsiteX2" fmla="*/ 249073 w 257375"/>
              <a:gd name="connsiteY2" fmla="*/ 996828 h 1019487"/>
              <a:gd name="connsiteX3" fmla="*/ 211902 w 257375"/>
              <a:gd name="connsiteY3" fmla="*/ 915052 h 1019487"/>
              <a:gd name="connsiteX4" fmla="*/ 33483 w 257375"/>
              <a:gd name="connsiteY4" fmla="*/ 532194 h 1019487"/>
              <a:gd name="connsiteX5" fmla="*/ 29 w 257375"/>
              <a:gd name="connsiteY5" fmla="*/ 335189 h 1019487"/>
              <a:gd name="connsiteX6" fmla="*/ 40917 w 257375"/>
              <a:gd name="connsiteY6" fmla="*/ 652 h 101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75" h="1019487">
                <a:moveTo>
                  <a:pt x="40917" y="652"/>
                </a:moveTo>
                <a:cubicBezTo>
                  <a:pt x="44634" y="16140"/>
                  <a:pt x="-12362" y="262087"/>
                  <a:pt x="22331" y="428116"/>
                </a:cubicBezTo>
                <a:cubicBezTo>
                  <a:pt x="57024" y="594145"/>
                  <a:pt x="217478" y="915672"/>
                  <a:pt x="249073" y="996828"/>
                </a:cubicBezTo>
                <a:cubicBezTo>
                  <a:pt x="280668" y="1077984"/>
                  <a:pt x="211902" y="915052"/>
                  <a:pt x="211902" y="915052"/>
                </a:cubicBezTo>
                <a:cubicBezTo>
                  <a:pt x="175970" y="837613"/>
                  <a:pt x="68795" y="628838"/>
                  <a:pt x="33483" y="532194"/>
                </a:cubicBezTo>
                <a:cubicBezTo>
                  <a:pt x="-1829" y="435550"/>
                  <a:pt x="1268" y="420682"/>
                  <a:pt x="29" y="335189"/>
                </a:cubicBezTo>
                <a:cubicBezTo>
                  <a:pt x="-1210" y="249696"/>
                  <a:pt x="37200" y="-14836"/>
                  <a:pt x="40917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F022425-55FF-CC0D-2A91-1C6DC8DE5AB7}"/>
              </a:ext>
            </a:extLst>
          </p:cNvPr>
          <p:cNvSpPr/>
          <p:nvPr/>
        </p:nvSpPr>
        <p:spPr>
          <a:xfrm>
            <a:off x="5079379" y="1003194"/>
            <a:ext cx="468499" cy="1450381"/>
          </a:xfrm>
          <a:custGeom>
            <a:avLst/>
            <a:gdLst>
              <a:gd name="connsiteX0" fmla="*/ 466494 w 468499"/>
              <a:gd name="connsiteY0" fmla="*/ 4133 h 1450381"/>
              <a:gd name="connsiteX1" fmla="*/ 124523 w 468499"/>
              <a:gd name="connsiteY1" fmla="*/ 543108 h 1450381"/>
              <a:gd name="connsiteX2" fmla="*/ 5577 w 468499"/>
              <a:gd name="connsiteY2" fmla="*/ 1405469 h 1450381"/>
              <a:gd name="connsiteX3" fmla="*/ 27880 w 468499"/>
              <a:gd name="connsiteY3" fmla="*/ 1260504 h 1450381"/>
              <a:gd name="connsiteX4" fmla="*/ 102221 w 468499"/>
              <a:gd name="connsiteY4" fmla="*/ 680640 h 1450381"/>
              <a:gd name="connsiteX5" fmla="*/ 258338 w 468499"/>
              <a:gd name="connsiteY5" fmla="*/ 312650 h 1450381"/>
              <a:gd name="connsiteX6" fmla="*/ 466494 w 468499"/>
              <a:gd name="connsiteY6" fmla="*/ 4133 h 145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499" h="1450381">
                <a:moveTo>
                  <a:pt x="466494" y="4133"/>
                </a:moveTo>
                <a:cubicBezTo>
                  <a:pt x="444192" y="42543"/>
                  <a:pt x="201343" y="309552"/>
                  <a:pt x="124523" y="543108"/>
                </a:cubicBezTo>
                <a:cubicBezTo>
                  <a:pt x="47703" y="776664"/>
                  <a:pt x="21684" y="1285903"/>
                  <a:pt x="5577" y="1405469"/>
                </a:cubicBezTo>
                <a:cubicBezTo>
                  <a:pt x="-10530" y="1525035"/>
                  <a:pt x="11773" y="1381309"/>
                  <a:pt x="27880" y="1260504"/>
                </a:cubicBezTo>
                <a:cubicBezTo>
                  <a:pt x="43987" y="1139699"/>
                  <a:pt x="63811" y="838616"/>
                  <a:pt x="102221" y="680640"/>
                </a:cubicBezTo>
                <a:cubicBezTo>
                  <a:pt x="140631" y="522664"/>
                  <a:pt x="197626" y="420445"/>
                  <a:pt x="258338" y="312650"/>
                </a:cubicBezTo>
                <a:cubicBezTo>
                  <a:pt x="319050" y="204855"/>
                  <a:pt x="488796" y="-34277"/>
                  <a:pt x="466494" y="4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99AA999-7138-C43C-6EC0-E7DF788CF9E4}"/>
              </a:ext>
            </a:extLst>
          </p:cNvPr>
          <p:cNvSpPr/>
          <p:nvPr/>
        </p:nvSpPr>
        <p:spPr>
          <a:xfrm>
            <a:off x="6126517" y="1204197"/>
            <a:ext cx="736064" cy="172611"/>
          </a:xfrm>
          <a:custGeom>
            <a:avLst/>
            <a:gdLst>
              <a:gd name="connsiteX0" fmla="*/ 859 w 736064"/>
              <a:gd name="connsiteY0" fmla="*/ 37415 h 172611"/>
              <a:gd name="connsiteX1" fmla="*/ 449095 w 736064"/>
              <a:gd name="connsiteY1" fmla="*/ 15003 h 172611"/>
              <a:gd name="connsiteX2" fmla="*/ 646318 w 736064"/>
              <a:gd name="connsiteY2" fmla="*/ 68791 h 172611"/>
              <a:gd name="connsiteX3" fmla="*/ 735965 w 736064"/>
              <a:gd name="connsiteY3" fmla="*/ 171885 h 172611"/>
              <a:gd name="connsiteX4" fmla="*/ 664248 w 736064"/>
              <a:gd name="connsiteY4" fmla="*/ 113615 h 172611"/>
              <a:gd name="connsiteX5" fmla="*/ 677695 w 736064"/>
              <a:gd name="connsiteY5" fmla="*/ 91203 h 172611"/>
              <a:gd name="connsiteX6" fmla="*/ 610459 w 736064"/>
              <a:gd name="connsiteY6" fmla="*/ 59827 h 172611"/>
              <a:gd name="connsiteX7" fmla="*/ 502883 w 736064"/>
              <a:gd name="connsiteY7" fmla="*/ 10521 h 172611"/>
              <a:gd name="connsiteX8" fmla="*/ 341518 w 736064"/>
              <a:gd name="connsiteY8" fmla="*/ 1556 h 172611"/>
              <a:gd name="connsiteX9" fmla="*/ 859 w 736064"/>
              <a:gd name="connsiteY9" fmla="*/ 37415 h 1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064" h="172611">
                <a:moveTo>
                  <a:pt x="859" y="37415"/>
                </a:moveTo>
                <a:cubicBezTo>
                  <a:pt x="18789" y="39656"/>
                  <a:pt x="341519" y="9774"/>
                  <a:pt x="449095" y="15003"/>
                </a:cubicBezTo>
                <a:cubicBezTo>
                  <a:pt x="556671" y="20232"/>
                  <a:pt x="598506" y="42644"/>
                  <a:pt x="646318" y="68791"/>
                </a:cubicBezTo>
                <a:cubicBezTo>
                  <a:pt x="694130" y="94938"/>
                  <a:pt x="732977" y="164414"/>
                  <a:pt x="735965" y="171885"/>
                </a:cubicBezTo>
                <a:cubicBezTo>
                  <a:pt x="738953" y="179356"/>
                  <a:pt x="673960" y="127062"/>
                  <a:pt x="664248" y="113615"/>
                </a:cubicBezTo>
                <a:cubicBezTo>
                  <a:pt x="654536" y="100168"/>
                  <a:pt x="686660" y="100168"/>
                  <a:pt x="677695" y="91203"/>
                </a:cubicBezTo>
                <a:cubicBezTo>
                  <a:pt x="668730" y="82238"/>
                  <a:pt x="610459" y="59827"/>
                  <a:pt x="610459" y="59827"/>
                </a:cubicBezTo>
                <a:cubicBezTo>
                  <a:pt x="581324" y="46380"/>
                  <a:pt x="547707" y="20233"/>
                  <a:pt x="502883" y="10521"/>
                </a:cubicBezTo>
                <a:cubicBezTo>
                  <a:pt x="458060" y="809"/>
                  <a:pt x="432659" y="-2179"/>
                  <a:pt x="341518" y="1556"/>
                </a:cubicBezTo>
                <a:cubicBezTo>
                  <a:pt x="250377" y="5291"/>
                  <a:pt x="-17071" y="35174"/>
                  <a:pt x="859" y="374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EDA851-4360-B0A9-BC45-4A5BF14C8A04}"/>
              </a:ext>
            </a:extLst>
          </p:cNvPr>
          <p:cNvSpPr/>
          <p:nvPr/>
        </p:nvSpPr>
        <p:spPr>
          <a:xfrm>
            <a:off x="5863312" y="1317443"/>
            <a:ext cx="234435" cy="368892"/>
          </a:xfrm>
          <a:custGeom>
            <a:avLst/>
            <a:gdLst>
              <a:gd name="connsiteX0" fmla="*/ 233851 w 234435"/>
              <a:gd name="connsiteY0" fmla="*/ 1806 h 368892"/>
              <a:gd name="connsiteX1" fmla="*/ 129149 w 234435"/>
              <a:gd name="connsiteY1" fmla="*/ 96038 h 368892"/>
              <a:gd name="connsiteX2" fmla="*/ 31427 w 234435"/>
              <a:gd name="connsiteY2" fmla="*/ 329873 h 368892"/>
              <a:gd name="connsiteX3" fmla="*/ 16 w 234435"/>
              <a:gd name="connsiteY3" fmla="*/ 368264 h 368892"/>
              <a:gd name="connsiteX4" fmla="*/ 27937 w 234435"/>
              <a:gd name="connsiteY4" fmla="*/ 326383 h 368892"/>
              <a:gd name="connsiteX5" fmla="*/ 80288 w 234435"/>
              <a:gd name="connsiteY5" fmla="*/ 169330 h 368892"/>
              <a:gd name="connsiteX6" fmla="*/ 233851 w 234435"/>
              <a:gd name="connsiteY6" fmla="*/ 1806 h 3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35" h="368892">
                <a:moveTo>
                  <a:pt x="233851" y="1806"/>
                </a:moveTo>
                <a:cubicBezTo>
                  <a:pt x="241994" y="-10409"/>
                  <a:pt x="162886" y="41360"/>
                  <a:pt x="129149" y="96038"/>
                </a:cubicBezTo>
                <a:cubicBezTo>
                  <a:pt x="95412" y="150716"/>
                  <a:pt x="52949" y="284502"/>
                  <a:pt x="31427" y="329873"/>
                </a:cubicBezTo>
                <a:cubicBezTo>
                  <a:pt x="9905" y="375244"/>
                  <a:pt x="598" y="368846"/>
                  <a:pt x="16" y="368264"/>
                </a:cubicBezTo>
                <a:cubicBezTo>
                  <a:pt x="-566" y="367682"/>
                  <a:pt x="14558" y="359539"/>
                  <a:pt x="27937" y="326383"/>
                </a:cubicBezTo>
                <a:cubicBezTo>
                  <a:pt x="41316" y="293227"/>
                  <a:pt x="51204" y="219936"/>
                  <a:pt x="80288" y="169330"/>
                </a:cubicBezTo>
                <a:cubicBezTo>
                  <a:pt x="109372" y="118724"/>
                  <a:pt x="225708" y="14021"/>
                  <a:pt x="233851" y="18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3CB0030-3B54-E49A-C515-1DBDC95D14A4}"/>
              </a:ext>
            </a:extLst>
          </p:cNvPr>
          <p:cNvSpPr/>
          <p:nvPr/>
        </p:nvSpPr>
        <p:spPr>
          <a:xfrm>
            <a:off x="5600696" y="2183605"/>
            <a:ext cx="158341" cy="186130"/>
          </a:xfrm>
          <a:custGeom>
            <a:avLst/>
            <a:gdLst>
              <a:gd name="connsiteX0" fmla="*/ 5122 w 158341"/>
              <a:gd name="connsiteY0" fmla="*/ 37 h 186130"/>
              <a:gd name="connsiteX1" fmla="*/ 15358 w 158341"/>
              <a:gd name="connsiteY1" fmla="*/ 85335 h 186130"/>
              <a:gd name="connsiteX2" fmla="*/ 151835 w 158341"/>
              <a:gd name="connsiteY2" fmla="*/ 180870 h 186130"/>
              <a:gd name="connsiteX3" fmla="*/ 127952 w 158341"/>
              <a:gd name="connsiteY3" fmla="*/ 167222 h 186130"/>
              <a:gd name="connsiteX4" fmla="*/ 52889 w 158341"/>
              <a:gd name="connsiteY4" fmla="*/ 112631 h 186130"/>
              <a:gd name="connsiteX5" fmla="*/ 32417 w 158341"/>
              <a:gd name="connsiteY5" fmla="*/ 95571 h 186130"/>
              <a:gd name="connsiteX6" fmla="*/ 5122 w 158341"/>
              <a:gd name="connsiteY6" fmla="*/ 37 h 1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1" h="186130">
                <a:moveTo>
                  <a:pt x="5122" y="37"/>
                </a:moveTo>
                <a:cubicBezTo>
                  <a:pt x="2279" y="-1669"/>
                  <a:pt x="-9094" y="55196"/>
                  <a:pt x="15358" y="85335"/>
                </a:cubicBezTo>
                <a:cubicBezTo>
                  <a:pt x="39810" y="115474"/>
                  <a:pt x="133069" y="167222"/>
                  <a:pt x="151835" y="180870"/>
                </a:cubicBezTo>
                <a:cubicBezTo>
                  <a:pt x="170601" y="194518"/>
                  <a:pt x="144443" y="178595"/>
                  <a:pt x="127952" y="167222"/>
                </a:cubicBezTo>
                <a:cubicBezTo>
                  <a:pt x="111461" y="155849"/>
                  <a:pt x="68811" y="124573"/>
                  <a:pt x="52889" y="112631"/>
                </a:cubicBezTo>
                <a:cubicBezTo>
                  <a:pt x="36967" y="100689"/>
                  <a:pt x="39810" y="110356"/>
                  <a:pt x="32417" y="95571"/>
                </a:cubicBezTo>
                <a:cubicBezTo>
                  <a:pt x="25025" y="80786"/>
                  <a:pt x="7965" y="1743"/>
                  <a:pt x="512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CDB70F1B-6DF6-959A-4B70-6B2BCA2D9667}"/>
              </a:ext>
            </a:extLst>
          </p:cNvPr>
          <p:cNvSpPr/>
          <p:nvPr/>
        </p:nvSpPr>
        <p:spPr>
          <a:xfrm>
            <a:off x="6124352" y="2207469"/>
            <a:ext cx="37645" cy="188622"/>
          </a:xfrm>
          <a:custGeom>
            <a:avLst/>
            <a:gdLst>
              <a:gd name="connsiteX0" fmla="*/ 13729 w 37645"/>
              <a:gd name="connsiteY0" fmla="*/ 56 h 188622"/>
              <a:gd name="connsiteX1" fmla="*/ 6905 w 37645"/>
              <a:gd name="connsiteY1" fmla="*/ 99003 h 188622"/>
              <a:gd name="connsiteX2" fmla="*/ 37612 w 37645"/>
              <a:gd name="connsiteY2" fmla="*/ 177477 h 188622"/>
              <a:gd name="connsiteX3" fmla="*/ 81 w 37645"/>
              <a:gd name="connsiteY3" fmla="*/ 187713 h 188622"/>
              <a:gd name="connsiteX4" fmla="*/ 27376 w 37645"/>
              <a:gd name="connsiteY4" fmla="*/ 174065 h 188622"/>
              <a:gd name="connsiteX5" fmla="*/ 20552 w 37645"/>
              <a:gd name="connsiteY5" fmla="*/ 146770 h 188622"/>
              <a:gd name="connsiteX6" fmla="*/ 10317 w 37645"/>
              <a:gd name="connsiteY6" fmla="*/ 85355 h 188622"/>
              <a:gd name="connsiteX7" fmla="*/ 13729 w 37645"/>
              <a:gd name="connsiteY7" fmla="*/ 56 h 18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45" h="188622">
                <a:moveTo>
                  <a:pt x="13729" y="56"/>
                </a:moveTo>
                <a:cubicBezTo>
                  <a:pt x="13160" y="2331"/>
                  <a:pt x="2925" y="69433"/>
                  <a:pt x="6905" y="99003"/>
                </a:cubicBezTo>
                <a:cubicBezTo>
                  <a:pt x="10885" y="128573"/>
                  <a:pt x="38749" y="162692"/>
                  <a:pt x="37612" y="177477"/>
                </a:cubicBezTo>
                <a:cubicBezTo>
                  <a:pt x="36475" y="192262"/>
                  <a:pt x="1787" y="188282"/>
                  <a:pt x="81" y="187713"/>
                </a:cubicBezTo>
                <a:cubicBezTo>
                  <a:pt x="-1625" y="187144"/>
                  <a:pt x="23964" y="180889"/>
                  <a:pt x="27376" y="174065"/>
                </a:cubicBezTo>
                <a:cubicBezTo>
                  <a:pt x="30788" y="167241"/>
                  <a:pt x="23395" y="161555"/>
                  <a:pt x="20552" y="146770"/>
                </a:cubicBezTo>
                <a:cubicBezTo>
                  <a:pt x="17709" y="131985"/>
                  <a:pt x="11454" y="105258"/>
                  <a:pt x="10317" y="85355"/>
                </a:cubicBezTo>
                <a:cubicBezTo>
                  <a:pt x="9180" y="65452"/>
                  <a:pt x="14298" y="-2219"/>
                  <a:pt x="1372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02D5756-2CEB-02D0-78A4-7E4C03574838}"/>
              </a:ext>
            </a:extLst>
          </p:cNvPr>
          <p:cNvSpPr/>
          <p:nvPr/>
        </p:nvSpPr>
        <p:spPr>
          <a:xfrm>
            <a:off x="6566040" y="2521228"/>
            <a:ext cx="53130" cy="150678"/>
          </a:xfrm>
          <a:custGeom>
            <a:avLst/>
            <a:gdLst>
              <a:gd name="connsiteX0" fmla="*/ 1945 w 53130"/>
              <a:gd name="connsiteY0" fmla="*/ 196 h 150678"/>
              <a:gd name="connsiteX1" fmla="*/ 8769 w 53130"/>
              <a:gd name="connsiteY1" fmla="*/ 78671 h 150678"/>
              <a:gd name="connsiteX2" fmla="*/ 53124 w 53130"/>
              <a:gd name="connsiteY2" fmla="*/ 150321 h 150678"/>
              <a:gd name="connsiteX3" fmla="*/ 5357 w 53130"/>
              <a:gd name="connsiteY3" fmla="*/ 102554 h 150678"/>
              <a:gd name="connsiteX4" fmla="*/ 1945 w 53130"/>
              <a:gd name="connsiteY4" fmla="*/ 196 h 15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30" h="150678">
                <a:moveTo>
                  <a:pt x="1945" y="196"/>
                </a:moveTo>
                <a:cubicBezTo>
                  <a:pt x="2514" y="-3784"/>
                  <a:pt x="239" y="53650"/>
                  <a:pt x="8769" y="78671"/>
                </a:cubicBezTo>
                <a:cubicBezTo>
                  <a:pt x="17299" y="103692"/>
                  <a:pt x="53693" y="146341"/>
                  <a:pt x="53124" y="150321"/>
                </a:cubicBezTo>
                <a:cubicBezTo>
                  <a:pt x="52555" y="154301"/>
                  <a:pt x="14455" y="124163"/>
                  <a:pt x="5357" y="102554"/>
                </a:cubicBezTo>
                <a:cubicBezTo>
                  <a:pt x="-3741" y="80945"/>
                  <a:pt x="1376" y="4176"/>
                  <a:pt x="1945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86F469C-3CBA-9A0F-11C8-E0DCF0E86CE2}"/>
              </a:ext>
            </a:extLst>
          </p:cNvPr>
          <p:cNvSpPr/>
          <p:nvPr/>
        </p:nvSpPr>
        <p:spPr>
          <a:xfrm>
            <a:off x="6622567" y="2610013"/>
            <a:ext cx="358483" cy="162231"/>
          </a:xfrm>
          <a:custGeom>
            <a:avLst/>
            <a:gdLst>
              <a:gd name="connsiteX0" fmla="*/ 9 w 358483"/>
              <a:gd name="connsiteY0" fmla="*/ 121 h 162231"/>
              <a:gd name="connsiteX1" fmla="*/ 143311 w 358483"/>
              <a:gd name="connsiteY1" fmla="*/ 105891 h 162231"/>
              <a:gd name="connsiteX2" fmla="*/ 146723 w 358483"/>
              <a:gd name="connsiteY2" fmla="*/ 102480 h 162231"/>
              <a:gd name="connsiteX3" fmla="*/ 235433 w 358483"/>
              <a:gd name="connsiteY3" fmla="*/ 153659 h 162231"/>
              <a:gd name="connsiteX4" fmla="*/ 283200 w 358483"/>
              <a:gd name="connsiteY4" fmla="*/ 153659 h 162231"/>
              <a:gd name="connsiteX5" fmla="*/ 317320 w 358483"/>
              <a:gd name="connsiteY5" fmla="*/ 129775 h 162231"/>
              <a:gd name="connsiteX6" fmla="*/ 348027 w 358483"/>
              <a:gd name="connsiteY6" fmla="*/ 99068 h 162231"/>
              <a:gd name="connsiteX7" fmla="*/ 358263 w 358483"/>
              <a:gd name="connsiteY7" fmla="*/ 34241 h 162231"/>
              <a:gd name="connsiteX8" fmla="*/ 351439 w 358483"/>
              <a:gd name="connsiteY8" fmla="*/ 99068 h 162231"/>
              <a:gd name="connsiteX9" fmla="*/ 313908 w 358483"/>
              <a:gd name="connsiteY9" fmla="*/ 140011 h 162231"/>
              <a:gd name="connsiteX10" fmla="*/ 324143 w 358483"/>
              <a:gd name="connsiteY10" fmla="*/ 143423 h 162231"/>
              <a:gd name="connsiteX11" fmla="*/ 266140 w 358483"/>
              <a:gd name="connsiteY11" fmla="*/ 160483 h 162231"/>
              <a:gd name="connsiteX12" fmla="*/ 170606 w 358483"/>
              <a:gd name="connsiteY12" fmla="*/ 95656 h 162231"/>
              <a:gd name="connsiteX13" fmla="*/ 201314 w 358483"/>
              <a:gd name="connsiteY13" fmla="*/ 129775 h 162231"/>
              <a:gd name="connsiteX14" fmla="*/ 136487 w 358483"/>
              <a:gd name="connsiteY14" fmla="*/ 85420 h 162231"/>
              <a:gd name="connsiteX15" fmla="*/ 9 w 358483"/>
              <a:gd name="connsiteY15" fmla="*/ 121 h 1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483" h="162231">
                <a:moveTo>
                  <a:pt x="9" y="121"/>
                </a:moveTo>
                <a:cubicBezTo>
                  <a:pt x="1146" y="3533"/>
                  <a:pt x="143311" y="105891"/>
                  <a:pt x="143311" y="105891"/>
                </a:cubicBezTo>
                <a:cubicBezTo>
                  <a:pt x="167763" y="122951"/>
                  <a:pt x="131369" y="94519"/>
                  <a:pt x="146723" y="102480"/>
                </a:cubicBezTo>
                <a:cubicBezTo>
                  <a:pt x="162077" y="110441"/>
                  <a:pt x="212687" y="145129"/>
                  <a:pt x="235433" y="153659"/>
                </a:cubicBezTo>
                <a:cubicBezTo>
                  <a:pt x="258179" y="162189"/>
                  <a:pt x="269552" y="157640"/>
                  <a:pt x="283200" y="153659"/>
                </a:cubicBezTo>
                <a:cubicBezTo>
                  <a:pt x="296848" y="149678"/>
                  <a:pt x="306516" y="138873"/>
                  <a:pt x="317320" y="129775"/>
                </a:cubicBezTo>
                <a:cubicBezTo>
                  <a:pt x="328124" y="120677"/>
                  <a:pt x="341203" y="114990"/>
                  <a:pt x="348027" y="99068"/>
                </a:cubicBezTo>
                <a:cubicBezTo>
                  <a:pt x="354851" y="83146"/>
                  <a:pt x="357694" y="34241"/>
                  <a:pt x="358263" y="34241"/>
                </a:cubicBezTo>
                <a:cubicBezTo>
                  <a:pt x="358832" y="34241"/>
                  <a:pt x="358832" y="81440"/>
                  <a:pt x="351439" y="99068"/>
                </a:cubicBezTo>
                <a:cubicBezTo>
                  <a:pt x="344047" y="116696"/>
                  <a:pt x="318457" y="132619"/>
                  <a:pt x="313908" y="140011"/>
                </a:cubicBezTo>
                <a:cubicBezTo>
                  <a:pt x="309359" y="147404"/>
                  <a:pt x="332104" y="140011"/>
                  <a:pt x="324143" y="143423"/>
                </a:cubicBezTo>
                <a:cubicBezTo>
                  <a:pt x="316182" y="146835"/>
                  <a:pt x="291729" y="168444"/>
                  <a:pt x="266140" y="160483"/>
                </a:cubicBezTo>
                <a:cubicBezTo>
                  <a:pt x="240551" y="152522"/>
                  <a:pt x="181410" y="100774"/>
                  <a:pt x="170606" y="95656"/>
                </a:cubicBezTo>
                <a:cubicBezTo>
                  <a:pt x="159802" y="90538"/>
                  <a:pt x="207000" y="131481"/>
                  <a:pt x="201314" y="129775"/>
                </a:cubicBezTo>
                <a:cubicBezTo>
                  <a:pt x="195628" y="128069"/>
                  <a:pt x="167194" y="104754"/>
                  <a:pt x="136487" y="85420"/>
                </a:cubicBezTo>
                <a:cubicBezTo>
                  <a:pt x="105780" y="66086"/>
                  <a:pt x="-1128" y="-3291"/>
                  <a:pt x="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2312B47-5CE3-A803-F393-AAD263993272}"/>
              </a:ext>
            </a:extLst>
          </p:cNvPr>
          <p:cNvSpPr/>
          <p:nvPr/>
        </p:nvSpPr>
        <p:spPr>
          <a:xfrm>
            <a:off x="6864802" y="2825060"/>
            <a:ext cx="56065" cy="225245"/>
          </a:xfrm>
          <a:custGeom>
            <a:avLst/>
            <a:gdLst>
              <a:gd name="connsiteX0" fmla="*/ 34141 w 56065"/>
              <a:gd name="connsiteY0" fmla="*/ 27 h 225245"/>
              <a:gd name="connsiteX1" fmla="*/ 47789 w 56065"/>
              <a:gd name="connsiteY1" fmla="*/ 112621 h 225245"/>
              <a:gd name="connsiteX2" fmla="*/ 22 w 56065"/>
              <a:gd name="connsiteY2" fmla="*/ 225215 h 225245"/>
              <a:gd name="connsiteX3" fmla="*/ 54613 w 56065"/>
              <a:gd name="connsiteY3" fmla="*/ 122856 h 225245"/>
              <a:gd name="connsiteX4" fmla="*/ 34141 w 56065"/>
              <a:gd name="connsiteY4" fmla="*/ 27 h 2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5" h="225245">
                <a:moveTo>
                  <a:pt x="34141" y="27"/>
                </a:moveTo>
                <a:cubicBezTo>
                  <a:pt x="33004" y="-1679"/>
                  <a:pt x="53475" y="75090"/>
                  <a:pt x="47789" y="112621"/>
                </a:cubicBezTo>
                <a:cubicBezTo>
                  <a:pt x="42103" y="150152"/>
                  <a:pt x="-1115" y="223509"/>
                  <a:pt x="22" y="225215"/>
                </a:cubicBezTo>
                <a:cubicBezTo>
                  <a:pt x="1159" y="226921"/>
                  <a:pt x="46652" y="156975"/>
                  <a:pt x="54613" y="122856"/>
                </a:cubicBezTo>
                <a:cubicBezTo>
                  <a:pt x="62574" y="88737"/>
                  <a:pt x="35278" y="1733"/>
                  <a:pt x="341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3B8C9E5-999B-B924-4B81-2ACDB5B1EB19}"/>
              </a:ext>
            </a:extLst>
          </p:cNvPr>
          <p:cNvSpPr/>
          <p:nvPr/>
        </p:nvSpPr>
        <p:spPr>
          <a:xfrm>
            <a:off x="5676758" y="3196455"/>
            <a:ext cx="171854" cy="48833"/>
          </a:xfrm>
          <a:custGeom>
            <a:avLst/>
            <a:gdLst>
              <a:gd name="connsiteX0" fmla="*/ 711 w 171854"/>
              <a:gd name="connsiteY0" fmla="*/ 48300 h 48833"/>
              <a:gd name="connsiteX1" fmla="*/ 167896 w 171854"/>
              <a:gd name="connsiteY1" fmla="*/ 533 h 48833"/>
              <a:gd name="connsiteX2" fmla="*/ 109893 w 171854"/>
              <a:gd name="connsiteY2" fmla="*/ 24417 h 48833"/>
              <a:gd name="connsiteX3" fmla="*/ 711 w 171854"/>
              <a:gd name="connsiteY3" fmla="*/ 48300 h 4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54" h="48833">
                <a:moveTo>
                  <a:pt x="711" y="48300"/>
                </a:moveTo>
                <a:cubicBezTo>
                  <a:pt x="10378" y="44319"/>
                  <a:pt x="149699" y="4513"/>
                  <a:pt x="167896" y="533"/>
                </a:cubicBezTo>
                <a:cubicBezTo>
                  <a:pt x="186093" y="-3447"/>
                  <a:pt x="137188" y="15887"/>
                  <a:pt x="109893" y="24417"/>
                </a:cubicBezTo>
                <a:cubicBezTo>
                  <a:pt x="82598" y="32947"/>
                  <a:pt x="-8956" y="52281"/>
                  <a:pt x="711" y="483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64684027-5627-224F-48D5-8893738D1117}"/>
              </a:ext>
            </a:extLst>
          </p:cNvPr>
          <p:cNvSpPr/>
          <p:nvPr/>
        </p:nvSpPr>
        <p:spPr>
          <a:xfrm>
            <a:off x="6588376" y="3019542"/>
            <a:ext cx="34200" cy="249123"/>
          </a:xfrm>
          <a:custGeom>
            <a:avLst/>
            <a:gdLst>
              <a:gd name="connsiteX0" fmla="*/ 81 w 34200"/>
              <a:gd name="connsiteY0" fmla="*/ 25 h 249123"/>
              <a:gd name="connsiteX1" fmla="*/ 23964 w 34200"/>
              <a:gd name="connsiteY1" fmla="*/ 129679 h 249123"/>
              <a:gd name="connsiteX2" fmla="*/ 81 w 34200"/>
              <a:gd name="connsiteY2" fmla="*/ 249097 h 249123"/>
              <a:gd name="connsiteX3" fmla="*/ 34200 w 34200"/>
              <a:gd name="connsiteY3" fmla="*/ 119443 h 249123"/>
              <a:gd name="connsiteX4" fmla="*/ 81 w 34200"/>
              <a:gd name="connsiteY4" fmla="*/ 25 h 24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" h="249123">
                <a:moveTo>
                  <a:pt x="81" y="25"/>
                </a:moveTo>
                <a:cubicBezTo>
                  <a:pt x="-1625" y="1731"/>
                  <a:pt x="23964" y="88167"/>
                  <a:pt x="23964" y="129679"/>
                </a:cubicBezTo>
                <a:cubicBezTo>
                  <a:pt x="23964" y="171191"/>
                  <a:pt x="-1625" y="250803"/>
                  <a:pt x="81" y="249097"/>
                </a:cubicBezTo>
                <a:cubicBezTo>
                  <a:pt x="1787" y="247391"/>
                  <a:pt x="34200" y="157543"/>
                  <a:pt x="34200" y="119443"/>
                </a:cubicBezTo>
                <a:cubicBezTo>
                  <a:pt x="34200" y="81343"/>
                  <a:pt x="1787" y="-1681"/>
                  <a:pt x="81" y="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0432E29-49C0-F20C-2081-06B9AC63FEB5}"/>
              </a:ext>
            </a:extLst>
          </p:cNvPr>
          <p:cNvSpPr/>
          <p:nvPr/>
        </p:nvSpPr>
        <p:spPr>
          <a:xfrm>
            <a:off x="5631244" y="2619240"/>
            <a:ext cx="229490" cy="124265"/>
          </a:xfrm>
          <a:custGeom>
            <a:avLst/>
            <a:gdLst>
              <a:gd name="connsiteX0" fmla="*/ 1206 w 229490"/>
              <a:gd name="connsiteY0" fmla="*/ 135 h 124265"/>
              <a:gd name="connsiteX1" fmla="*/ 67881 w 229490"/>
              <a:gd name="connsiteY1" fmla="*/ 89035 h 124265"/>
              <a:gd name="connsiteX2" fmla="*/ 226631 w 229490"/>
              <a:gd name="connsiteY2" fmla="*/ 117610 h 124265"/>
              <a:gd name="connsiteX3" fmla="*/ 166306 w 229490"/>
              <a:gd name="connsiteY3" fmla="*/ 123960 h 124265"/>
              <a:gd name="connsiteX4" fmla="*/ 118681 w 229490"/>
              <a:gd name="connsiteY4" fmla="*/ 111260 h 124265"/>
              <a:gd name="connsiteX5" fmla="*/ 1206 w 229490"/>
              <a:gd name="connsiteY5" fmla="*/ 135 h 12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90" h="124265">
                <a:moveTo>
                  <a:pt x="1206" y="135"/>
                </a:moveTo>
                <a:cubicBezTo>
                  <a:pt x="-7261" y="-3569"/>
                  <a:pt x="30310" y="69456"/>
                  <a:pt x="67881" y="89035"/>
                </a:cubicBezTo>
                <a:cubicBezTo>
                  <a:pt x="105452" y="108614"/>
                  <a:pt x="210227" y="111789"/>
                  <a:pt x="226631" y="117610"/>
                </a:cubicBezTo>
                <a:cubicBezTo>
                  <a:pt x="243035" y="123431"/>
                  <a:pt x="184297" y="125018"/>
                  <a:pt x="166306" y="123960"/>
                </a:cubicBezTo>
                <a:cubicBezTo>
                  <a:pt x="148315" y="122902"/>
                  <a:pt x="144081" y="127135"/>
                  <a:pt x="118681" y="111260"/>
                </a:cubicBezTo>
                <a:cubicBezTo>
                  <a:pt x="93281" y="95385"/>
                  <a:pt x="9673" y="3839"/>
                  <a:pt x="1206" y="1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C6B92EC-6906-2683-0784-927D7FEA45C2}"/>
              </a:ext>
            </a:extLst>
          </p:cNvPr>
          <p:cNvSpPr/>
          <p:nvPr/>
        </p:nvSpPr>
        <p:spPr>
          <a:xfrm>
            <a:off x="5521128" y="3425822"/>
            <a:ext cx="114687" cy="146215"/>
          </a:xfrm>
          <a:custGeom>
            <a:avLst/>
            <a:gdLst>
              <a:gd name="connsiteX0" fmla="*/ 197 w 114687"/>
              <a:gd name="connsiteY0" fmla="*/ 3 h 146215"/>
              <a:gd name="connsiteX1" fmla="*/ 25597 w 114687"/>
              <a:gd name="connsiteY1" fmla="*/ 85728 h 146215"/>
              <a:gd name="connsiteX2" fmla="*/ 114497 w 114687"/>
              <a:gd name="connsiteY2" fmla="*/ 146053 h 146215"/>
              <a:gd name="connsiteX3" fmla="*/ 50997 w 114687"/>
              <a:gd name="connsiteY3" fmla="*/ 104778 h 146215"/>
              <a:gd name="connsiteX4" fmla="*/ 35122 w 114687"/>
              <a:gd name="connsiteY4" fmla="*/ 88903 h 146215"/>
              <a:gd name="connsiteX5" fmla="*/ 197 w 114687"/>
              <a:gd name="connsiteY5" fmla="*/ 3 h 1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7" h="146215">
                <a:moveTo>
                  <a:pt x="197" y="3"/>
                </a:moveTo>
                <a:cubicBezTo>
                  <a:pt x="-1390" y="-526"/>
                  <a:pt x="6547" y="61386"/>
                  <a:pt x="25597" y="85728"/>
                </a:cubicBezTo>
                <a:cubicBezTo>
                  <a:pt x="44647" y="110070"/>
                  <a:pt x="110264" y="142878"/>
                  <a:pt x="114497" y="146053"/>
                </a:cubicBezTo>
                <a:cubicBezTo>
                  <a:pt x="118730" y="149228"/>
                  <a:pt x="50997" y="104778"/>
                  <a:pt x="50997" y="104778"/>
                </a:cubicBezTo>
                <a:cubicBezTo>
                  <a:pt x="37768" y="95253"/>
                  <a:pt x="43589" y="101603"/>
                  <a:pt x="35122" y="88903"/>
                </a:cubicBezTo>
                <a:cubicBezTo>
                  <a:pt x="26655" y="76203"/>
                  <a:pt x="1784" y="532"/>
                  <a:pt x="19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5A17CC1-2DC4-2281-FBC8-B561C511BB04}"/>
              </a:ext>
            </a:extLst>
          </p:cNvPr>
          <p:cNvSpPr/>
          <p:nvPr/>
        </p:nvSpPr>
        <p:spPr>
          <a:xfrm>
            <a:off x="6178372" y="1875395"/>
            <a:ext cx="291693" cy="417492"/>
          </a:xfrm>
          <a:custGeom>
            <a:avLst/>
            <a:gdLst>
              <a:gd name="connsiteX0" fmla="*/ 117653 w 291693"/>
              <a:gd name="connsiteY0" fmla="*/ 32780 h 417492"/>
              <a:gd name="connsiteX1" fmla="*/ 279578 w 291693"/>
              <a:gd name="connsiteY1" fmla="*/ 255030 h 417492"/>
              <a:gd name="connsiteX2" fmla="*/ 276403 w 291693"/>
              <a:gd name="connsiteY2" fmla="*/ 410605 h 417492"/>
              <a:gd name="connsiteX3" fmla="*/ 247828 w 291693"/>
              <a:gd name="connsiteY3" fmla="*/ 385205 h 417492"/>
              <a:gd name="connsiteX4" fmla="*/ 146228 w 291693"/>
              <a:gd name="connsiteY4" fmla="*/ 340755 h 417492"/>
              <a:gd name="connsiteX5" fmla="*/ 184328 w 291693"/>
              <a:gd name="connsiteY5" fmla="*/ 413780 h 417492"/>
              <a:gd name="connsiteX6" fmla="*/ 82728 w 291693"/>
              <a:gd name="connsiteY6" fmla="*/ 305830 h 417492"/>
              <a:gd name="connsiteX7" fmla="*/ 117653 w 291693"/>
              <a:gd name="connsiteY7" fmla="*/ 226455 h 417492"/>
              <a:gd name="connsiteX8" fmla="*/ 89078 w 291693"/>
              <a:gd name="connsiteY8" fmla="*/ 96280 h 417492"/>
              <a:gd name="connsiteX9" fmla="*/ 162103 w 291693"/>
              <a:gd name="connsiteY9" fmla="*/ 172480 h 417492"/>
              <a:gd name="connsiteX10" fmla="*/ 178 w 291693"/>
              <a:gd name="connsiteY10" fmla="*/ 1030 h 417492"/>
              <a:gd name="connsiteX11" fmla="*/ 130353 w 291693"/>
              <a:gd name="connsiteY11" fmla="*/ 99455 h 417492"/>
              <a:gd name="connsiteX12" fmla="*/ 117653 w 291693"/>
              <a:gd name="connsiteY12" fmla="*/ 32780 h 4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693" h="417492">
                <a:moveTo>
                  <a:pt x="117653" y="32780"/>
                </a:moveTo>
                <a:cubicBezTo>
                  <a:pt x="142524" y="58709"/>
                  <a:pt x="253120" y="192059"/>
                  <a:pt x="279578" y="255030"/>
                </a:cubicBezTo>
                <a:cubicBezTo>
                  <a:pt x="306036" y="318001"/>
                  <a:pt x="281695" y="388909"/>
                  <a:pt x="276403" y="410605"/>
                </a:cubicBezTo>
                <a:cubicBezTo>
                  <a:pt x="271111" y="432301"/>
                  <a:pt x="269524" y="396847"/>
                  <a:pt x="247828" y="385205"/>
                </a:cubicBezTo>
                <a:cubicBezTo>
                  <a:pt x="226132" y="373563"/>
                  <a:pt x="156811" y="335993"/>
                  <a:pt x="146228" y="340755"/>
                </a:cubicBezTo>
                <a:cubicBezTo>
                  <a:pt x="135645" y="345518"/>
                  <a:pt x="194911" y="419601"/>
                  <a:pt x="184328" y="413780"/>
                </a:cubicBezTo>
                <a:cubicBezTo>
                  <a:pt x="173745" y="407959"/>
                  <a:pt x="93840" y="337051"/>
                  <a:pt x="82728" y="305830"/>
                </a:cubicBezTo>
                <a:cubicBezTo>
                  <a:pt x="71616" y="274609"/>
                  <a:pt x="116595" y="261380"/>
                  <a:pt x="117653" y="226455"/>
                </a:cubicBezTo>
                <a:cubicBezTo>
                  <a:pt x="118711" y="191530"/>
                  <a:pt x="81670" y="105276"/>
                  <a:pt x="89078" y="96280"/>
                </a:cubicBezTo>
                <a:cubicBezTo>
                  <a:pt x="96486" y="87284"/>
                  <a:pt x="176920" y="188355"/>
                  <a:pt x="162103" y="172480"/>
                </a:cubicBezTo>
                <a:cubicBezTo>
                  <a:pt x="147286" y="156605"/>
                  <a:pt x="5470" y="13201"/>
                  <a:pt x="178" y="1030"/>
                </a:cubicBezTo>
                <a:cubicBezTo>
                  <a:pt x="-5114" y="-11141"/>
                  <a:pt x="108657" y="88343"/>
                  <a:pt x="130353" y="99455"/>
                </a:cubicBezTo>
                <a:cubicBezTo>
                  <a:pt x="152049" y="110567"/>
                  <a:pt x="92782" y="6851"/>
                  <a:pt x="117653" y="32780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E837A2EB-B803-E3A6-5150-32523FA67540}"/>
              </a:ext>
            </a:extLst>
          </p:cNvPr>
          <p:cNvSpPr/>
          <p:nvPr/>
        </p:nvSpPr>
        <p:spPr>
          <a:xfrm>
            <a:off x="6509283" y="2103720"/>
            <a:ext cx="301175" cy="382283"/>
          </a:xfrm>
          <a:custGeom>
            <a:avLst/>
            <a:gdLst>
              <a:gd name="connsiteX0" fmla="*/ 301092 w 301175"/>
              <a:gd name="connsiteY0" fmla="*/ 4480 h 382283"/>
              <a:gd name="connsiteX1" fmla="*/ 110592 w 301175"/>
              <a:gd name="connsiteY1" fmla="*/ 182280 h 382283"/>
              <a:gd name="connsiteX2" fmla="*/ 8992 w 301175"/>
              <a:gd name="connsiteY2" fmla="*/ 372780 h 382283"/>
              <a:gd name="connsiteX3" fmla="*/ 8992 w 301175"/>
              <a:gd name="connsiteY3" fmla="*/ 331505 h 382283"/>
              <a:gd name="connsiteX4" fmla="*/ 43917 w 301175"/>
              <a:gd name="connsiteY4" fmla="*/ 141005 h 382283"/>
              <a:gd name="connsiteX5" fmla="*/ 18517 w 301175"/>
              <a:gd name="connsiteY5" fmla="*/ 214030 h 382283"/>
              <a:gd name="connsiteX6" fmla="*/ 129642 w 301175"/>
              <a:gd name="connsiteY6" fmla="*/ 74330 h 382283"/>
              <a:gd name="connsiteX7" fmla="*/ 94717 w 301175"/>
              <a:gd name="connsiteY7" fmla="*/ 102905 h 382283"/>
              <a:gd name="connsiteX8" fmla="*/ 189967 w 301175"/>
              <a:gd name="connsiteY8" fmla="*/ 17180 h 382283"/>
              <a:gd name="connsiteX9" fmla="*/ 135992 w 301175"/>
              <a:gd name="connsiteY9" fmla="*/ 48930 h 382283"/>
              <a:gd name="connsiteX10" fmla="*/ 301092 w 301175"/>
              <a:gd name="connsiteY10" fmla="*/ 4480 h 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175" h="382283">
                <a:moveTo>
                  <a:pt x="301092" y="4480"/>
                </a:moveTo>
                <a:cubicBezTo>
                  <a:pt x="296859" y="26705"/>
                  <a:pt x="159275" y="120897"/>
                  <a:pt x="110592" y="182280"/>
                </a:cubicBezTo>
                <a:cubicBezTo>
                  <a:pt x="61909" y="243663"/>
                  <a:pt x="25925" y="347909"/>
                  <a:pt x="8992" y="372780"/>
                </a:cubicBezTo>
                <a:cubicBezTo>
                  <a:pt x="-7941" y="397651"/>
                  <a:pt x="3171" y="370134"/>
                  <a:pt x="8992" y="331505"/>
                </a:cubicBezTo>
                <a:cubicBezTo>
                  <a:pt x="14813" y="292876"/>
                  <a:pt x="42330" y="160584"/>
                  <a:pt x="43917" y="141005"/>
                </a:cubicBezTo>
                <a:cubicBezTo>
                  <a:pt x="45504" y="121426"/>
                  <a:pt x="4229" y="225143"/>
                  <a:pt x="18517" y="214030"/>
                </a:cubicBezTo>
                <a:cubicBezTo>
                  <a:pt x="32804" y="202918"/>
                  <a:pt x="116942" y="92851"/>
                  <a:pt x="129642" y="74330"/>
                </a:cubicBezTo>
                <a:cubicBezTo>
                  <a:pt x="142342" y="55809"/>
                  <a:pt x="84663" y="112430"/>
                  <a:pt x="94717" y="102905"/>
                </a:cubicBezTo>
                <a:cubicBezTo>
                  <a:pt x="104771" y="93380"/>
                  <a:pt x="183088" y="26176"/>
                  <a:pt x="189967" y="17180"/>
                </a:cubicBezTo>
                <a:cubicBezTo>
                  <a:pt x="196846" y="8184"/>
                  <a:pt x="124350" y="47872"/>
                  <a:pt x="135992" y="48930"/>
                </a:cubicBezTo>
                <a:cubicBezTo>
                  <a:pt x="147634" y="49988"/>
                  <a:pt x="305325" y="-17745"/>
                  <a:pt x="301092" y="44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A9BDE41-7865-5610-6F86-902B22266675}"/>
              </a:ext>
            </a:extLst>
          </p:cNvPr>
          <p:cNvSpPr/>
          <p:nvPr/>
        </p:nvSpPr>
        <p:spPr>
          <a:xfrm>
            <a:off x="5652729" y="1958461"/>
            <a:ext cx="446354" cy="114888"/>
          </a:xfrm>
          <a:custGeom>
            <a:avLst/>
            <a:gdLst>
              <a:gd name="connsiteX0" fmla="*/ 222 w 446354"/>
              <a:gd name="connsiteY0" fmla="*/ 7499 h 114888"/>
              <a:gd name="connsiteX1" fmla="*/ 228822 w 446354"/>
              <a:gd name="connsiteY1" fmla="*/ 7499 h 114888"/>
              <a:gd name="connsiteX2" fmla="*/ 434562 w 446354"/>
              <a:gd name="connsiteY2" fmla="*/ 108736 h 114888"/>
              <a:gd name="connsiteX3" fmla="*/ 414968 w 446354"/>
              <a:gd name="connsiteY3" fmla="*/ 98939 h 114888"/>
              <a:gd name="connsiteX4" fmla="*/ 362717 w 446354"/>
              <a:gd name="connsiteY4" fmla="*/ 59750 h 114888"/>
              <a:gd name="connsiteX5" fmla="*/ 271277 w 446354"/>
              <a:gd name="connsiteY5" fmla="*/ 7499 h 114888"/>
              <a:gd name="connsiteX6" fmla="*/ 222 w 446354"/>
              <a:gd name="connsiteY6" fmla="*/ 7499 h 11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354" h="114888">
                <a:moveTo>
                  <a:pt x="222" y="7499"/>
                </a:moveTo>
                <a:cubicBezTo>
                  <a:pt x="-6854" y="7499"/>
                  <a:pt x="156432" y="-9374"/>
                  <a:pt x="228822" y="7499"/>
                </a:cubicBezTo>
                <a:cubicBezTo>
                  <a:pt x="301212" y="24372"/>
                  <a:pt x="434562" y="108736"/>
                  <a:pt x="434562" y="108736"/>
                </a:cubicBezTo>
                <a:cubicBezTo>
                  <a:pt x="465586" y="123976"/>
                  <a:pt x="426942" y="107103"/>
                  <a:pt x="414968" y="98939"/>
                </a:cubicBezTo>
                <a:cubicBezTo>
                  <a:pt x="402994" y="90775"/>
                  <a:pt x="386665" y="74990"/>
                  <a:pt x="362717" y="59750"/>
                </a:cubicBezTo>
                <a:cubicBezTo>
                  <a:pt x="338769" y="44510"/>
                  <a:pt x="328427" y="18385"/>
                  <a:pt x="271277" y="7499"/>
                </a:cubicBezTo>
                <a:cubicBezTo>
                  <a:pt x="214127" y="-3387"/>
                  <a:pt x="7298" y="7499"/>
                  <a:pt x="222" y="74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BEDBD85-7D16-E734-B106-7F68DA3E036F}"/>
              </a:ext>
            </a:extLst>
          </p:cNvPr>
          <p:cNvSpPr/>
          <p:nvPr/>
        </p:nvSpPr>
        <p:spPr>
          <a:xfrm>
            <a:off x="6060091" y="1370538"/>
            <a:ext cx="266037" cy="308550"/>
          </a:xfrm>
          <a:custGeom>
            <a:avLst/>
            <a:gdLst>
              <a:gd name="connsiteX0" fmla="*/ 265598 w 266037"/>
              <a:gd name="connsiteY0" fmla="*/ 1062 h 308550"/>
              <a:gd name="connsiteX1" fmla="*/ 121906 w 266037"/>
              <a:gd name="connsiteY1" fmla="*/ 95768 h 308550"/>
              <a:gd name="connsiteX2" fmla="*/ 1075 w 266037"/>
              <a:gd name="connsiteY2" fmla="*/ 308039 h 308550"/>
              <a:gd name="connsiteX3" fmla="*/ 72920 w 266037"/>
              <a:gd name="connsiteY3" fmla="*/ 151285 h 308550"/>
              <a:gd name="connsiteX4" fmla="*/ 265598 w 266037"/>
              <a:gd name="connsiteY4" fmla="*/ 1062 h 30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37" h="308550">
                <a:moveTo>
                  <a:pt x="265598" y="1062"/>
                </a:moveTo>
                <a:cubicBezTo>
                  <a:pt x="273762" y="-8191"/>
                  <a:pt x="165993" y="44605"/>
                  <a:pt x="121906" y="95768"/>
                </a:cubicBezTo>
                <a:cubicBezTo>
                  <a:pt x="77819" y="146931"/>
                  <a:pt x="9239" y="298786"/>
                  <a:pt x="1075" y="308039"/>
                </a:cubicBezTo>
                <a:cubicBezTo>
                  <a:pt x="-7089" y="317292"/>
                  <a:pt x="32643" y="198638"/>
                  <a:pt x="72920" y="151285"/>
                </a:cubicBezTo>
                <a:cubicBezTo>
                  <a:pt x="113197" y="103932"/>
                  <a:pt x="257434" y="10315"/>
                  <a:pt x="265598" y="10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74D38A4-5E82-1615-D0CC-127399E32747}"/>
              </a:ext>
            </a:extLst>
          </p:cNvPr>
          <p:cNvSpPr/>
          <p:nvPr/>
        </p:nvSpPr>
        <p:spPr>
          <a:xfrm>
            <a:off x="6655486" y="1365069"/>
            <a:ext cx="29888" cy="434340"/>
          </a:xfrm>
          <a:custGeom>
            <a:avLst/>
            <a:gdLst>
              <a:gd name="connsiteX0" fmla="*/ 16368 w 29888"/>
              <a:gd name="connsiteY0" fmla="*/ 0 h 434340"/>
              <a:gd name="connsiteX1" fmla="*/ 22900 w 29888"/>
              <a:gd name="connsiteY1" fmla="*/ 254725 h 434340"/>
              <a:gd name="connsiteX2" fmla="*/ 40 w 29888"/>
              <a:gd name="connsiteY2" fmla="*/ 434340 h 434340"/>
              <a:gd name="connsiteX3" fmla="*/ 29431 w 29888"/>
              <a:gd name="connsiteY3" fmla="*/ 254725 h 434340"/>
              <a:gd name="connsiteX4" fmla="*/ 16368 w 29888"/>
              <a:gd name="connsiteY4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8" h="434340">
                <a:moveTo>
                  <a:pt x="16368" y="0"/>
                </a:moveTo>
                <a:cubicBezTo>
                  <a:pt x="15280" y="0"/>
                  <a:pt x="25621" y="182335"/>
                  <a:pt x="22900" y="254725"/>
                </a:cubicBezTo>
                <a:cubicBezTo>
                  <a:pt x="20179" y="327115"/>
                  <a:pt x="-1048" y="434340"/>
                  <a:pt x="40" y="434340"/>
                </a:cubicBezTo>
                <a:cubicBezTo>
                  <a:pt x="1128" y="434340"/>
                  <a:pt x="26165" y="322216"/>
                  <a:pt x="29431" y="254725"/>
                </a:cubicBezTo>
                <a:cubicBezTo>
                  <a:pt x="32697" y="187234"/>
                  <a:pt x="17456" y="0"/>
                  <a:pt x="16368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61942FC-C7DB-FA5A-8550-09CE872028DA}"/>
              </a:ext>
            </a:extLst>
          </p:cNvPr>
          <p:cNvSpPr/>
          <p:nvPr/>
        </p:nvSpPr>
        <p:spPr>
          <a:xfrm>
            <a:off x="4945055" y="2392111"/>
            <a:ext cx="134957" cy="1070328"/>
          </a:xfrm>
          <a:custGeom>
            <a:avLst/>
            <a:gdLst>
              <a:gd name="connsiteX0" fmla="*/ 134945 w 134957"/>
              <a:gd name="connsiteY0" fmla="*/ 1839 h 1070328"/>
              <a:gd name="connsiteX1" fmla="*/ 42870 w 134957"/>
              <a:gd name="connsiteY1" fmla="*/ 370139 h 1070328"/>
              <a:gd name="connsiteX2" fmla="*/ 17470 w 134957"/>
              <a:gd name="connsiteY2" fmla="*/ 789239 h 1070328"/>
              <a:gd name="connsiteX3" fmla="*/ 14295 w 134957"/>
              <a:gd name="connsiteY3" fmla="*/ 751139 h 1070328"/>
              <a:gd name="connsiteX4" fmla="*/ 4770 w 134957"/>
              <a:gd name="connsiteY4" fmla="*/ 1052764 h 1070328"/>
              <a:gd name="connsiteX5" fmla="*/ 1595 w 134957"/>
              <a:gd name="connsiteY5" fmla="*/ 957514 h 1070328"/>
              <a:gd name="connsiteX6" fmla="*/ 30170 w 134957"/>
              <a:gd name="connsiteY6" fmla="*/ 325689 h 1070328"/>
              <a:gd name="connsiteX7" fmla="*/ 17470 w 134957"/>
              <a:gd name="connsiteY7" fmla="*/ 382839 h 1070328"/>
              <a:gd name="connsiteX8" fmla="*/ 49220 w 134957"/>
              <a:gd name="connsiteY8" fmla="*/ 233614 h 1070328"/>
              <a:gd name="connsiteX9" fmla="*/ 134945 w 134957"/>
              <a:gd name="connsiteY9" fmla="*/ 1839 h 107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57" h="1070328">
                <a:moveTo>
                  <a:pt x="134945" y="1839"/>
                </a:moveTo>
                <a:cubicBezTo>
                  <a:pt x="133887" y="24593"/>
                  <a:pt x="62449" y="238906"/>
                  <a:pt x="42870" y="370139"/>
                </a:cubicBezTo>
                <a:cubicBezTo>
                  <a:pt x="23291" y="501372"/>
                  <a:pt x="22232" y="725739"/>
                  <a:pt x="17470" y="789239"/>
                </a:cubicBezTo>
                <a:cubicBezTo>
                  <a:pt x="12708" y="852739"/>
                  <a:pt x="16412" y="707218"/>
                  <a:pt x="14295" y="751139"/>
                </a:cubicBezTo>
                <a:cubicBezTo>
                  <a:pt x="12178" y="795060"/>
                  <a:pt x="6887" y="1018368"/>
                  <a:pt x="4770" y="1052764"/>
                </a:cubicBezTo>
                <a:cubicBezTo>
                  <a:pt x="2653" y="1087160"/>
                  <a:pt x="-2638" y="1078693"/>
                  <a:pt x="1595" y="957514"/>
                </a:cubicBezTo>
                <a:cubicBezTo>
                  <a:pt x="5828" y="836335"/>
                  <a:pt x="27524" y="421468"/>
                  <a:pt x="30170" y="325689"/>
                </a:cubicBezTo>
                <a:cubicBezTo>
                  <a:pt x="32816" y="229910"/>
                  <a:pt x="14295" y="398185"/>
                  <a:pt x="17470" y="382839"/>
                </a:cubicBezTo>
                <a:cubicBezTo>
                  <a:pt x="20645" y="367493"/>
                  <a:pt x="29112" y="293410"/>
                  <a:pt x="49220" y="233614"/>
                </a:cubicBezTo>
                <a:cubicBezTo>
                  <a:pt x="69328" y="173818"/>
                  <a:pt x="136003" y="-20915"/>
                  <a:pt x="134945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05C4AF-0409-5B55-7EC7-5F49F745E6B5}"/>
              </a:ext>
            </a:extLst>
          </p:cNvPr>
          <p:cNvSpPr/>
          <p:nvPr/>
        </p:nvSpPr>
        <p:spPr>
          <a:xfrm>
            <a:off x="6441636" y="2374900"/>
            <a:ext cx="105218" cy="582987"/>
          </a:xfrm>
          <a:custGeom>
            <a:avLst/>
            <a:gdLst>
              <a:gd name="connsiteX0" fmla="*/ 105214 w 105218"/>
              <a:gd name="connsiteY0" fmla="*/ 85725 h 582987"/>
              <a:gd name="connsiteX1" fmla="*/ 57589 w 105218"/>
              <a:gd name="connsiteY1" fmla="*/ 311150 h 582987"/>
              <a:gd name="connsiteX2" fmla="*/ 73464 w 105218"/>
              <a:gd name="connsiteY2" fmla="*/ 269875 h 582987"/>
              <a:gd name="connsiteX3" fmla="*/ 73464 w 105218"/>
              <a:gd name="connsiteY3" fmla="*/ 400050 h 582987"/>
              <a:gd name="connsiteX4" fmla="*/ 82989 w 105218"/>
              <a:gd name="connsiteY4" fmla="*/ 377825 h 582987"/>
              <a:gd name="connsiteX5" fmla="*/ 67114 w 105218"/>
              <a:gd name="connsiteY5" fmla="*/ 454025 h 582987"/>
              <a:gd name="connsiteX6" fmla="*/ 54414 w 105218"/>
              <a:gd name="connsiteY6" fmla="*/ 581025 h 582987"/>
              <a:gd name="connsiteX7" fmla="*/ 44889 w 105218"/>
              <a:gd name="connsiteY7" fmla="*/ 523875 h 582987"/>
              <a:gd name="connsiteX8" fmla="*/ 19489 w 105218"/>
              <a:gd name="connsiteY8" fmla="*/ 425450 h 582987"/>
              <a:gd name="connsiteX9" fmla="*/ 439 w 105218"/>
              <a:gd name="connsiteY9" fmla="*/ 288925 h 582987"/>
              <a:gd name="connsiteX10" fmla="*/ 38539 w 105218"/>
              <a:gd name="connsiteY10" fmla="*/ 323850 h 582987"/>
              <a:gd name="connsiteX11" fmla="*/ 38539 w 105218"/>
              <a:gd name="connsiteY11" fmla="*/ 133350 h 582987"/>
              <a:gd name="connsiteX12" fmla="*/ 38539 w 105218"/>
              <a:gd name="connsiteY12" fmla="*/ 206375 h 582987"/>
              <a:gd name="connsiteX13" fmla="*/ 92514 w 105218"/>
              <a:gd name="connsiteY13" fmla="*/ 0 h 582987"/>
              <a:gd name="connsiteX14" fmla="*/ 54414 w 105218"/>
              <a:gd name="connsiteY14" fmla="*/ 206375 h 582987"/>
              <a:gd name="connsiteX15" fmla="*/ 105214 w 105218"/>
              <a:gd name="connsiteY15" fmla="*/ 85725 h 58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18" h="582987">
                <a:moveTo>
                  <a:pt x="105214" y="85725"/>
                </a:moveTo>
                <a:cubicBezTo>
                  <a:pt x="105743" y="103187"/>
                  <a:pt x="62881" y="280458"/>
                  <a:pt x="57589" y="311150"/>
                </a:cubicBezTo>
                <a:cubicBezTo>
                  <a:pt x="52297" y="341842"/>
                  <a:pt x="70818" y="255058"/>
                  <a:pt x="73464" y="269875"/>
                </a:cubicBezTo>
                <a:cubicBezTo>
                  <a:pt x="76110" y="284692"/>
                  <a:pt x="71876" y="382058"/>
                  <a:pt x="73464" y="400050"/>
                </a:cubicBezTo>
                <a:cubicBezTo>
                  <a:pt x="75051" y="418042"/>
                  <a:pt x="84047" y="368829"/>
                  <a:pt x="82989" y="377825"/>
                </a:cubicBezTo>
                <a:cubicBezTo>
                  <a:pt x="81931" y="386821"/>
                  <a:pt x="71876" y="420158"/>
                  <a:pt x="67114" y="454025"/>
                </a:cubicBezTo>
                <a:cubicBezTo>
                  <a:pt x="62352" y="487892"/>
                  <a:pt x="58118" y="569383"/>
                  <a:pt x="54414" y="581025"/>
                </a:cubicBezTo>
                <a:cubicBezTo>
                  <a:pt x="50710" y="592667"/>
                  <a:pt x="50710" y="549804"/>
                  <a:pt x="44889" y="523875"/>
                </a:cubicBezTo>
                <a:cubicBezTo>
                  <a:pt x="39068" y="497946"/>
                  <a:pt x="26897" y="464608"/>
                  <a:pt x="19489" y="425450"/>
                </a:cubicBezTo>
                <a:cubicBezTo>
                  <a:pt x="12081" y="386292"/>
                  <a:pt x="-2736" y="305858"/>
                  <a:pt x="439" y="288925"/>
                </a:cubicBezTo>
                <a:cubicBezTo>
                  <a:pt x="3614" y="271992"/>
                  <a:pt x="32189" y="349779"/>
                  <a:pt x="38539" y="323850"/>
                </a:cubicBezTo>
                <a:cubicBezTo>
                  <a:pt x="44889" y="297921"/>
                  <a:pt x="38539" y="133350"/>
                  <a:pt x="38539" y="133350"/>
                </a:cubicBezTo>
                <a:cubicBezTo>
                  <a:pt x="38539" y="113771"/>
                  <a:pt x="29543" y="228600"/>
                  <a:pt x="38539" y="206375"/>
                </a:cubicBezTo>
                <a:cubicBezTo>
                  <a:pt x="47535" y="184150"/>
                  <a:pt x="89868" y="0"/>
                  <a:pt x="92514" y="0"/>
                </a:cubicBezTo>
                <a:cubicBezTo>
                  <a:pt x="95160" y="0"/>
                  <a:pt x="56001" y="188383"/>
                  <a:pt x="54414" y="206375"/>
                </a:cubicBezTo>
                <a:cubicBezTo>
                  <a:pt x="52826" y="224367"/>
                  <a:pt x="104685" y="68263"/>
                  <a:pt x="105214" y="857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5AD1135B-7C03-21EE-8DF3-763B0469BB98}"/>
              </a:ext>
            </a:extLst>
          </p:cNvPr>
          <p:cNvSpPr/>
          <p:nvPr/>
        </p:nvSpPr>
        <p:spPr>
          <a:xfrm>
            <a:off x="5476848" y="2451071"/>
            <a:ext cx="54088" cy="379214"/>
          </a:xfrm>
          <a:custGeom>
            <a:avLst/>
            <a:gdLst>
              <a:gd name="connsiteX0" fmla="*/ 27 w 54088"/>
              <a:gd name="connsiteY0" fmla="*/ 29 h 379214"/>
              <a:gd name="connsiteX1" fmla="*/ 38127 w 54088"/>
              <a:gd name="connsiteY1" fmla="*/ 171479 h 379214"/>
              <a:gd name="connsiteX2" fmla="*/ 54002 w 54088"/>
              <a:gd name="connsiteY2" fmla="*/ 371504 h 379214"/>
              <a:gd name="connsiteX3" fmla="*/ 44477 w 54088"/>
              <a:gd name="connsiteY3" fmla="*/ 320704 h 379214"/>
              <a:gd name="connsiteX4" fmla="*/ 44477 w 54088"/>
              <a:gd name="connsiteY4" fmla="*/ 158779 h 379214"/>
              <a:gd name="connsiteX5" fmla="*/ 27 w 54088"/>
              <a:gd name="connsiteY5" fmla="*/ 29 h 37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88" h="379214">
                <a:moveTo>
                  <a:pt x="27" y="29"/>
                </a:moveTo>
                <a:cubicBezTo>
                  <a:pt x="-1031" y="2146"/>
                  <a:pt x="29131" y="109567"/>
                  <a:pt x="38127" y="171479"/>
                </a:cubicBezTo>
                <a:cubicBezTo>
                  <a:pt x="47123" y="233391"/>
                  <a:pt x="52944" y="346633"/>
                  <a:pt x="54002" y="371504"/>
                </a:cubicBezTo>
                <a:cubicBezTo>
                  <a:pt x="55060" y="396375"/>
                  <a:pt x="46064" y="356158"/>
                  <a:pt x="44477" y="320704"/>
                </a:cubicBezTo>
                <a:cubicBezTo>
                  <a:pt x="42890" y="285250"/>
                  <a:pt x="51356" y="208521"/>
                  <a:pt x="44477" y="158779"/>
                </a:cubicBezTo>
                <a:cubicBezTo>
                  <a:pt x="37598" y="109037"/>
                  <a:pt x="1085" y="-2088"/>
                  <a:pt x="2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230FCC5-1368-010C-1BA5-61C91A377E12}"/>
              </a:ext>
            </a:extLst>
          </p:cNvPr>
          <p:cNvSpPr/>
          <p:nvPr/>
        </p:nvSpPr>
        <p:spPr>
          <a:xfrm>
            <a:off x="5508608" y="2939767"/>
            <a:ext cx="28768" cy="271498"/>
          </a:xfrm>
          <a:custGeom>
            <a:avLst/>
            <a:gdLst>
              <a:gd name="connsiteX0" fmla="*/ 25417 w 28768"/>
              <a:gd name="connsiteY0" fmla="*/ 283 h 271498"/>
              <a:gd name="connsiteX1" fmla="*/ 6367 w 28768"/>
              <a:gd name="connsiteY1" fmla="*/ 124108 h 271498"/>
              <a:gd name="connsiteX2" fmla="*/ 28592 w 28768"/>
              <a:gd name="connsiteY2" fmla="*/ 266983 h 271498"/>
              <a:gd name="connsiteX3" fmla="*/ 15892 w 28768"/>
              <a:gd name="connsiteY3" fmla="*/ 228883 h 271498"/>
              <a:gd name="connsiteX4" fmla="*/ 17 w 28768"/>
              <a:gd name="connsiteY4" fmla="*/ 159033 h 271498"/>
              <a:gd name="connsiteX5" fmla="*/ 25417 w 28768"/>
              <a:gd name="connsiteY5" fmla="*/ 283 h 2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8" h="271498">
                <a:moveTo>
                  <a:pt x="25417" y="283"/>
                </a:moveTo>
                <a:cubicBezTo>
                  <a:pt x="26475" y="-5538"/>
                  <a:pt x="5838" y="79658"/>
                  <a:pt x="6367" y="124108"/>
                </a:cubicBezTo>
                <a:cubicBezTo>
                  <a:pt x="6896" y="168558"/>
                  <a:pt x="27005" y="249521"/>
                  <a:pt x="28592" y="266983"/>
                </a:cubicBezTo>
                <a:cubicBezTo>
                  <a:pt x="30179" y="284445"/>
                  <a:pt x="20654" y="246875"/>
                  <a:pt x="15892" y="228883"/>
                </a:cubicBezTo>
                <a:cubicBezTo>
                  <a:pt x="11129" y="210891"/>
                  <a:pt x="-512" y="192370"/>
                  <a:pt x="17" y="159033"/>
                </a:cubicBezTo>
                <a:cubicBezTo>
                  <a:pt x="546" y="125696"/>
                  <a:pt x="24359" y="6104"/>
                  <a:pt x="2541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1409077-32EB-4E42-C47D-F741B56D6A02}"/>
              </a:ext>
            </a:extLst>
          </p:cNvPr>
          <p:cNvSpPr/>
          <p:nvPr/>
        </p:nvSpPr>
        <p:spPr>
          <a:xfrm>
            <a:off x="5417135" y="2857475"/>
            <a:ext cx="40754" cy="425408"/>
          </a:xfrm>
          <a:custGeom>
            <a:avLst/>
            <a:gdLst>
              <a:gd name="connsiteX0" fmla="*/ 40690 w 40754"/>
              <a:gd name="connsiteY0" fmla="*/ 25 h 425408"/>
              <a:gd name="connsiteX1" fmla="*/ 12115 w 40754"/>
              <a:gd name="connsiteY1" fmla="*/ 196875 h 425408"/>
              <a:gd name="connsiteX2" fmla="*/ 27990 w 40754"/>
              <a:gd name="connsiteY2" fmla="*/ 419125 h 425408"/>
              <a:gd name="connsiteX3" fmla="*/ 24815 w 40754"/>
              <a:gd name="connsiteY3" fmla="*/ 355625 h 425408"/>
              <a:gd name="connsiteX4" fmla="*/ 5765 w 40754"/>
              <a:gd name="connsiteY4" fmla="*/ 263550 h 425408"/>
              <a:gd name="connsiteX5" fmla="*/ 2590 w 40754"/>
              <a:gd name="connsiteY5" fmla="*/ 209575 h 425408"/>
              <a:gd name="connsiteX6" fmla="*/ 40690 w 40754"/>
              <a:gd name="connsiteY6" fmla="*/ 25 h 4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4" h="425408">
                <a:moveTo>
                  <a:pt x="40690" y="25"/>
                </a:moveTo>
                <a:cubicBezTo>
                  <a:pt x="42278" y="-2092"/>
                  <a:pt x="14232" y="127025"/>
                  <a:pt x="12115" y="196875"/>
                </a:cubicBezTo>
                <a:cubicBezTo>
                  <a:pt x="9998" y="266725"/>
                  <a:pt x="25873" y="392667"/>
                  <a:pt x="27990" y="419125"/>
                </a:cubicBezTo>
                <a:cubicBezTo>
                  <a:pt x="30107" y="445583"/>
                  <a:pt x="28519" y="381554"/>
                  <a:pt x="24815" y="355625"/>
                </a:cubicBezTo>
                <a:cubicBezTo>
                  <a:pt x="21111" y="329696"/>
                  <a:pt x="9469" y="287892"/>
                  <a:pt x="5765" y="263550"/>
                </a:cubicBezTo>
                <a:cubicBezTo>
                  <a:pt x="2061" y="239208"/>
                  <a:pt x="-3231" y="247675"/>
                  <a:pt x="2590" y="209575"/>
                </a:cubicBezTo>
                <a:cubicBezTo>
                  <a:pt x="8411" y="171475"/>
                  <a:pt x="39102" y="2142"/>
                  <a:pt x="4069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35452E1-94B2-AF58-9347-A8A4E5750677}"/>
              </a:ext>
            </a:extLst>
          </p:cNvPr>
          <p:cNvSpPr/>
          <p:nvPr/>
        </p:nvSpPr>
        <p:spPr>
          <a:xfrm>
            <a:off x="4844375" y="1390563"/>
            <a:ext cx="67363" cy="786171"/>
          </a:xfrm>
          <a:custGeom>
            <a:avLst/>
            <a:gdLst>
              <a:gd name="connsiteX0" fmla="*/ 57825 w 67363"/>
              <a:gd name="connsiteY0" fmla="*/ 87 h 786171"/>
              <a:gd name="connsiteX1" fmla="*/ 51475 w 67363"/>
              <a:gd name="connsiteY1" fmla="*/ 273137 h 786171"/>
              <a:gd name="connsiteX2" fmla="*/ 67350 w 67363"/>
              <a:gd name="connsiteY2" fmla="*/ 247737 h 786171"/>
              <a:gd name="connsiteX3" fmla="*/ 48300 w 67363"/>
              <a:gd name="connsiteY3" fmla="*/ 377912 h 786171"/>
              <a:gd name="connsiteX4" fmla="*/ 61000 w 67363"/>
              <a:gd name="connsiteY4" fmla="*/ 349337 h 786171"/>
              <a:gd name="connsiteX5" fmla="*/ 45125 w 67363"/>
              <a:gd name="connsiteY5" fmla="*/ 466812 h 786171"/>
              <a:gd name="connsiteX6" fmla="*/ 45125 w 67363"/>
              <a:gd name="connsiteY6" fmla="*/ 412837 h 786171"/>
              <a:gd name="connsiteX7" fmla="*/ 38775 w 67363"/>
              <a:gd name="connsiteY7" fmla="*/ 523962 h 786171"/>
              <a:gd name="connsiteX8" fmla="*/ 41950 w 67363"/>
              <a:gd name="connsiteY8" fmla="*/ 777962 h 786171"/>
              <a:gd name="connsiteX9" fmla="*/ 41950 w 67363"/>
              <a:gd name="connsiteY9" fmla="*/ 711287 h 786171"/>
              <a:gd name="connsiteX10" fmla="*/ 675 w 67363"/>
              <a:gd name="connsiteY10" fmla="*/ 584287 h 786171"/>
              <a:gd name="connsiteX11" fmla="*/ 16550 w 67363"/>
              <a:gd name="connsiteY11" fmla="*/ 438237 h 786171"/>
              <a:gd name="connsiteX12" fmla="*/ 19725 w 67363"/>
              <a:gd name="connsiteY12" fmla="*/ 438237 h 786171"/>
              <a:gd name="connsiteX13" fmla="*/ 16550 w 67363"/>
              <a:gd name="connsiteY13" fmla="*/ 304887 h 786171"/>
              <a:gd name="connsiteX14" fmla="*/ 57825 w 67363"/>
              <a:gd name="connsiteY14" fmla="*/ 87 h 78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63" h="786171">
                <a:moveTo>
                  <a:pt x="57825" y="87"/>
                </a:moveTo>
                <a:cubicBezTo>
                  <a:pt x="63646" y="-5205"/>
                  <a:pt x="49888" y="231862"/>
                  <a:pt x="51475" y="273137"/>
                </a:cubicBezTo>
                <a:cubicBezTo>
                  <a:pt x="53062" y="314412"/>
                  <a:pt x="67879" y="230275"/>
                  <a:pt x="67350" y="247737"/>
                </a:cubicBezTo>
                <a:cubicBezTo>
                  <a:pt x="66821" y="265199"/>
                  <a:pt x="49358" y="360979"/>
                  <a:pt x="48300" y="377912"/>
                </a:cubicBezTo>
                <a:cubicBezTo>
                  <a:pt x="47242" y="394845"/>
                  <a:pt x="61529" y="334520"/>
                  <a:pt x="61000" y="349337"/>
                </a:cubicBezTo>
                <a:cubicBezTo>
                  <a:pt x="60471" y="364154"/>
                  <a:pt x="47771" y="456229"/>
                  <a:pt x="45125" y="466812"/>
                </a:cubicBezTo>
                <a:cubicBezTo>
                  <a:pt x="42479" y="477395"/>
                  <a:pt x="46183" y="403312"/>
                  <a:pt x="45125" y="412837"/>
                </a:cubicBezTo>
                <a:cubicBezTo>
                  <a:pt x="44067" y="422362"/>
                  <a:pt x="39304" y="463108"/>
                  <a:pt x="38775" y="523962"/>
                </a:cubicBezTo>
                <a:cubicBezTo>
                  <a:pt x="38246" y="584816"/>
                  <a:pt x="41421" y="746741"/>
                  <a:pt x="41950" y="777962"/>
                </a:cubicBezTo>
                <a:cubicBezTo>
                  <a:pt x="42479" y="809183"/>
                  <a:pt x="48829" y="743566"/>
                  <a:pt x="41950" y="711287"/>
                </a:cubicBezTo>
                <a:cubicBezTo>
                  <a:pt x="35071" y="679008"/>
                  <a:pt x="4908" y="629795"/>
                  <a:pt x="675" y="584287"/>
                </a:cubicBezTo>
                <a:cubicBezTo>
                  <a:pt x="-3558" y="538779"/>
                  <a:pt x="13375" y="462579"/>
                  <a:pt x="16550" y="438237"/>
                </a:cubicBezTo>
                <a:cubicBezTo>
                  <a:pt x="19725" y="413895"/>
                  <a:pt x="19725" y="460462"/>
                  <a:pt x="19725" y="438237"/>
                </a:cubicBezTo>
                <a:cubicBezTo>
                  <a:pt x="19725" y="416012"/>
                  <a:pt x="11258" y="372091"/>
                  <a:pt x="16550" y="304887"/>
                </a:cubicBezTo>
                <a:cubicBezTo>
                  <a:pt x="21842" y="237683"/>
                  <a:pt x="52004" y="5379"/>
                  <a:pt x="5782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D06CF22-CB44-E9AC-66F2-BCE03AB15617}"/>
              </a:ext>
            </a:extLst>
          </p:cNvPr>
          <p:cNvSpPr/>
          <p:nvPr/>
        </p:nvSpPr>
        <p:spPr>
          <a:xfrm>
            <a:off x="4623587" y="2080366"/>
            <a:ext cx="257015" cy="938343"/>
          </a:xfrm>
          <a:custGeom>
            <a:avLst/>
            <a:gdLst>
              <a:gd name="connsiteX0" fmla="*/ 256388 w 257015"/>
              <a:gd name="connsiteY0" fmla="*/ 2434 h 938343"/>
              <a:gd name="connsiteX1" fmla="*/ 205588 w 257015"/>
              <a:gd name="connsiteY1" fmla="*/ 300884 h 938343"/>
              <a:gd name="connsiteX2" fmla="*/ 224638 w 257015"/>
              <a:gd name="connsiteY2" fmla="*/ 256434 h 938343"/>
              <a:gd name="connsiteX3" fmla="*/ 145263 w 257015"/>
              <a:gd name="connsiteY3" fmla="*/ 488209 h 938343"/>
              <a:gd name="connsiteX4" fmla="*/ 177013 w 257015"/>
              <a:gd name="connsiteY4" fmla="*/ 437409 h 938343"/>
              <a:gd name="connsiteX5" fmla="*/ 110338 w 257015"/>
              <a:gd name="connsiteY5" fmla="*/ 589809 h 938343"/>
              <a:gd name="connsiteX6" fmla="*/ 91288 w 257015"/>
              <a:gd name="connsiteY6" fmla="*/ 681884 h 938343"/>
              <a:gd name="connsiteX7" fmla="*/ 116688 w 257015"/>
              <a:gd name="connsiteY7" fmla="*/ 523134 h 938343"/>
              <a:gd name="connsiteX8" fmla="*/ 59538 w 257015"/>
              <a:gd name="connsiteY8" fmla="*/ 713634 h 938343"/>
              <a:gd name="connsiteX9" fmla="*/ 75413 w 257015"/>
              <a:gd name="connsiteY9" fmla="*/ 685059 h 938343"/>
              <a:gd name="connsiteX10" fmla="*/ 2388 w 257015"/>
              <a:gd name="connsiteY10" fmla="*/ 935884 h 938343"/>
              <a:gd name="connsiteX11" fmla="*/ 27788 w 257015"/>
              <a:gd name="connsiteY11" fmla="*/ 796184 h 938343"/>
              <a:gd name="connsiteX12" fmla="*/ 126213 w 257015"/>
              <a:gd name="connsiteY12" fmla="*/ 526309 h 938343"/>
              <a:gd name="connsiteX13" fmla="*/ 199238 w 257015"/>
              <a:gd name="connsiteY13" fmla="*/ 361209 h 938343"/>
              <a:gd name="connsiteX14" fmla="*/ 167488 w 257015"/>
              <a:gd name="connsiteY14" fmla="*/ 437409 h 938343"/>
              <a:gd name="connsiteX15" fmla="*/ 218288 w 257015"/>
              <a:gd name="connsiteY15" fmla="*/ 269134 h 938343"/>
              <a:gd name="connsiteX16" fmla="*/ 237338 w 257015"/>
              <a:gd name="connsiteY16" fmla="*/ 170709 h 938343"/>
              <a:gd name="connsiteX17" fmla="*/ 234163 w 257015"/>
              <a:gd name="connsiteY17" fmla="*/ 158009 h 938343"/>
              <a:gd name="connsiteX18" fmla="*/ 256388 w 257015"/>
              <a:gd name="connsiteY18" fmla="*/ 2434 h 9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015" h="938343">
                <a:moveTo>
                  <a:pt x="256388" y="2434"/>
                </a:moveTo>
                <a:cubicBezTo>
                  <a:pt x="251626" y="26246"/>
                  <a:pt x="210880" y="258551"/>
                  <a:pt x="205588" y="300884"/>
                </a:cubicBezTo>
                <a:cubicBezTo>
                  <a:pt x="200296" y="343217"/>
                  <a:pt x="234692" y="225213"/>
                  <a:pt x="224638" y="256434"/>
                </a:cubicBezTo>
                <a:cubicBezTo>
                  <a:pt x="214584" y="287655"/>
                  <a:pt x="153201" y="458046"/>
                  <a:pt x="145263" y="488209"/>
                </a:cubicBezTo>
                <a:cubicBezTo>
                  <a:pt x="137325" y="518372"/>
                  <a:pt x="182834" y="420476"/>
                  <a:pt x="177013" y="437409"/>
                </a:cubicBezTo>
                <a:cubicBezTo>
                  <a:pt x="171192" y="454342"/>
                  <a:pt x="124625" y="549063"/>
                  <a:pt x="110338" y="589809"/>
                </a:cubicBezTo>
                <a:cubicBezTo>
                  <a:pt x="96051" y="630555"/>
                  <a:pt x="90230" y="692996"/>
                  <a:pt x="91288" y="681884"/>
                </a:cubicBezTo>
                <a:cubicBezTo>
                  <a:pt x="92346" y="670772"/>
                  <a:pt x="121980" y="517842"/>
                  <a:pt x="116688" y="523134"/>
                </a:cubicBezTo>
                <a:cubicBezTo>
                  <a:pt x="111396" y="528426"/>
                  <a:pt x="66417" y="686647"/>
                  <a:pt x="59538" y="713634"/>
                </a:cubicBezTo>
                <a:cubicBezTo>
                  <a:pt x="52659" y="740621"/>
                  <a:pt x="84938" y="648017"/>
                  <a:pt x="75413" y="685059"/>
                </a:cubicBezTo>
                <a:cubicBezTo>
                  <a:pt x="65888" y="722101"/>
                  <a:pt x="10325" y="917363"/>
                  <a:pt x="2388" y="935884"/>
                </a:cubicBezTo>
                <a:cubicBezTo>
                  <a:pt x="-5549" y="954405"/>
                  <a:pt x="7150" y="864447"/>
                  <a:pt x="27788" y="796184"/>
                </a:cubicBezTo>
                <a:cubicBezTo>
                  <a:pt x="48425" y="727922"/>
                  <a:pt x="97638" y="598805"/>
                  <a:pt x="126213" y="526309"/>
                </a:cubicBezTo>
                <a:cubicBezTo>
                  <a:pt x="154788" y="453813"/>
                  <a:pt x="192359" y="376026"/>
                  <a:pt x="199238" y="361209"/>
                </a:cubicBezTo>
                <a:cubicBezTo>
                  <a:pt x="206117" y="346392"/>
                  <a:pt x="164313" y="452755"/>
                  <a:pt x="167488" y="437409"/>
                </a:cubicBezTo>
                <a:cubicBezTo>
                  <a:pt x="170663" y="422063"/>
                  <a:pt x="206646" y="313584"/>
                  <a:pt x="218288" y="269134"/>
                </a:cubicBezTo>
                <a:cubicBezTo>
                  <a:pt x="229930" y="224684"/>
                  <a:pt x="234692" y="189230"/>
                  <a:pt x="237338" y="170709"/>
                </a:cubicBezTo>
                <a:cubicBezTo>
                  <a:pt x="239984" y="152188"/>
                  <a:pt x="230988" y="179176"/>
                  <a:pt x="234163" y="158009"/>
                </a:cubicBezTo>
                <a:cubicBezTo>
                  <a:pt x="237338" y="136842"/>
                  <a:pt x="261150" y="-21378"/>
                  <a:pt x="256388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89EACF8-40EC-AAF2-9F9E-A4BB2B4BD5D5}"/>
              </a:ext>
            </a:extLst>
          </p:cNvPr>
          <p:cNvSpPr/>
          <p:nvPr/>
        </p:nvSpPr>
        <p:spPr>
          <a:xfrm>
            <a:off x="4387815" y="1927132"/>
            <a:ext cx="466821" cy="263626"/>
          </a:xfrm>
          <a:custGeom>
            <a:avLst/>
            <a:gdLst>
              <a:gd name="connsiteX0" fmla="*/ 35 w 466821"/>
              <a:gd name="connsiteY0" fmla="*/ 263618 h 263626"/>
              <a:gd name="connsiteX1" fmla="*/ 44485 w 466821"/>
              <a:gd name="connsiteY1" fmla="*/ 139793 h 263626"/>
              <a:gd name="connsiteX2" fmla="*/ 41310 w 466821"/>
              <a:gd name="connsiteY2" fmla="*/ 174718 h 263626"/>
              <a:gd name="connsiteX3" fmla="*/ 139735 w 466821"/>
              <a:gd name="connsiteY3" fmla="*/ 168368 h 263626"/>
              <a:gd name="connsiteX4" fmla="*/ 98460 w 466821"/>
              <a:gd name="connsiteY4" fmla="*/ 127093 h 263626"/>
              <a:gd name="connsiteX5" fmla="*/ 184185 w 466821"/>
              <a:gd name="connsiteY5" fmla="*/ 76293 h 263626"/>
              <a:gd name="connsiteX6" fmla="*/ 146085 w 466821"/>
              <a:gd name="connsiteY6" fmla="*/ 82643 h 263626"/>
              <a:gd name="connsiteX7" fmla="*/ 285785 w 466821"/>
              <a:gd name="connsiteY7" fmla="*/ 38193 h 263626"/>
              <a:gd name="connsiteX8" fmla="*/ 273085 w 466821"/>
              <a:gd name="connsiteY8" fmla="*/ 50893 h 263626"/>
              <a:gd name="connsiteX9" fmla="*/ 371510 w 466821"/>
              <a:gd name="connsiteY9" fmla="*/ 31843 h 263626"/>
              <a:gd name="connsiteX10" fmla="*/ 466760 w 466821"/>
              <a:gd name="connsiteY10" fmla="*/ 93 h 263626"/>
              <a:gd name="connsiteX11" fmla="*/ 384210 w 466821"/>
              <a:gd name="connsiteY11" fmla="*/ 22318 h 263626"/>
              <a:gd name="connsiteX12" fmla="*/ 279435 w 466821"/>
              <a:gd name="connsiteY12" fmla="*/ 28668 h 263626"/>
              <a:gd name="connsiteX13" fmla="*/ 200060 w 466821"/>
              <a:gd name="connsiteY13" fmla="*/ 31843 h 263626"/>
              <a:gd name="connsiteX14" fmla="*/ 212760 w 466821"/>
              <a:gd name="connsiteY14" fmla="*/ 31843 h 263626"/>
              <a:gd name="connsiteX15" fmla="*/ 130210 w 466821"/>
              <a:gd name="connsiteY15" fmla="*/ 60418 h 263626"/>
              <a:gd name="connsiteX16" fmla="*/ 174660 w 466821"/>
              <a:gd name="connsiteY16" fmla="*/ 60418 h 263626"/>
              <a:gd name="connsiteX17" fmla="*/ 107985 w 466821"/>
              <a:gd name="connsiteY17" fmla="*/ 85818 h 263626"/>
              <a:gd name="connsiteX18" fmla="*/ 38135 w 466821"/>
              <a:gd name="connsiteY18" fmla="*/ 146143 h 263626"/>
              <a:gd name="connsiteX19" fmla="*/ 35 w 466821"/>
              <a:gd name="connsiteY19" fmla="*/ 263618 h 2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821" h="263626">
                <a:moveTo>
                  <a:pt x="35" y="263618"/>
                </a:moveTo>
                <a:cubicBezTo>
                  <a:pt x="1093" y="262560"/>
                  <a:pt x="37606" y="154610"/>
                  <a:pt x="44485" y="139793"/>
                </a:cubicBezTo>
                <a:cubicBezTo>
                  <a:pt x="51364" y="124976"/>
                  <a:pt x="25435" y="169956"/>
                  <a:pt x="41310" y="174718"/>
                </a:cubicBezTo>
                <a:cubicBezTo>
                  <a:pt x="57185" y="179480"/>
                  <a:pt x="130210" y="176305"/>
                  <a:pt x="139735" y="168368"/>
                </a:cubicBezTo>
                <a:cubicBezTo>
                  <a:pt x="149260" y="160431"/>
                  <a:pt x="91052" y="142439"/>
                  <a:pt x="98460" y="127093"/>
                </a:cubicBezTo>
                <a:cubicBezTo>
                  <a:pt x="105868" y="111747"/>
                  <a:pt x="176248" y="83701"/>
                  <a:pt x="184185" y="76293"/>
                </a:cubicBezTo>
                <a:cubicBezTo>
                  <a:pt x="192123" y="68885"/>
                  <a:pt x="129152" y="88993"/>
                  <a:pt x="146085" y="82643"/>
                </a:cubicBezTo>
                <a:cubicBezTo>
                  <a:pt x="163018" y="76293"/>
                  <a:pt x="285785" y="38193"/>
                  <a:pt x="285785" y="38193"/>
                </a:cubicBezTo>
                <a:cubicBezTo>
                  <a:pt x="306951" y="32901"/>
                  <a:pt x="258798" y="51951"/>
                  <a:pt x="273085" y="50893"/>
                </a:cubicBezTo>
                <a:cubicBezTo>
                  <a:pt x="287372" y="49835"/>
                  <a:pt x="339231" y="40310"/>
                  <a:pt x="371510" y="31843"/>
                </a:cubicBezTo>
                <a:cubicBezTo>
                  <a:pt x="403789" y="23376"/>
                  <a:pt x="464643" y="1681"/>
                  <a:pt x="466760" y="93"/>
                </a:cubicBezTo>
                <a:cubicBezTo>
                  <a:pt x="468877" y="-1495"/>
                  <a:pt x="415431" y="17556"/>
                  <a:pt x="384210" y="22318"/>
                </a:cubicBezTo>
                <a:cubicBezTo>
                  <a:pt x="352989" y="27080"/>
                  <a:pt x="310127" y="27080"/>
                  <a:pt x="279435" y="28668"/>
                </a:cubicBezTo>
                <a:cubicBezTo>
                  <a:pt x="248743" y="30255"/>
                  <a:pt x="200060" y="31843"/>
                  <a:pt x="200060" y="31843"/>
                </a:cubicBezTo>
                <a:cubicBezTo>
                  <a:pt x="188948" y="32372"/>
                  <a:pt x="224402" y="27081"/>
                  <a:pt x="212760" y="31843"/>
                </a:cubicBezTo>
                <a:cubicBezTo>
                  <a:pt x="201118" y="36605"/>
                  <a:pt x="136560" y="55656"/>
                  <a:pt x="130210" y="60418"/>
                </a:cubicBezTo>
                <a:cubicBezTo>
                  <a:pt x="123860" y="65180"/>
                  <a:pt x="178364" y="56185"/>
                  <a:pt x="174660" y="60418"/>
                </a:cubicBezTo>
                <a:cubicBezTo>
                  <a:pt x="170956" y="64651"/>
                  <a:pt x="130739" y="71530"/>
                  <a:pt x="107985" y="85818"/>
                </a:cubicBezTo>
                <a:cubicBezTo>
                  <a:pt x="85231" y="100105"/>
                  <a:pt x="54539" y="121272"/>
                  <a:pt x="38135" y="146143"/>
                </a:cubicBezTo>
                <a:cubicBezTo>
                  <a:pt x="21731" y="171014"/>
                  <a:pt x="-1023" y="264676"/>
                  <a:pt x="35" y="263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A107A104-C358-645E-0135-EB6CAF79DF01}"/>
              </a:ext>
            </a:extLst>
          </p:cNvPr>
          <p:cNvSpPr/>
          <p:nvPr/>
        </p:nvSpPr>
        <p:spPr>
          <a:xfrm>
            <a:off x="4810116" y="1574460"/>
            <a:ext cx="54077" cy="324271"/>
          </a:xfrm>
          <a:custGeom>
            <a:avLst/>
            <a:gdLst>
              <a:gd name="connsiteX0" fmla="*/ 9 w 54077"/>
              <a:gd name="connsiteY0" fmla="*/ 340 h 324271"/>
              <a:gd name="connsiteX1" fmla="*/ 25409 w 54077"/>
              <a:gd name="connsiteY1" fmla="*/ 162265 h 324271"/>
              <a:gd name="connsiteX2" fmla="*/ 31759 w 54077"/>
              <a:gd name="connsiteY2" fmla="*/ 130515 h 324271"/>
              <a:gd name="connsiteX3" fmla="*/ 28584 w 54077"/>
              <a:gd name="connsiteY3" fmla="*/ 213065 h 324271"/>
              <a:gd name="connsiteX4" fmla="*/ 3184 w 54077"/>
              <a:gd name="connsiteY4" fmla="*/ 324190 h 324271"/>
              <a:gd name="connsiteX5" fmla="*/ 25409 w 54077"/>
              <a:gd name="connsiteY5" fmla="*/ 228940 h 324271"/>
              <a:gd name="connsiteX6" fmla="*/ 53984 w 54077"/>
              <a:gd name="connsiteY6" fmla="*/ 111465 h 324271"/>
              <a:gd name="connsiteX7" fmla="*/ 34934 w 54077"/>
              <a:gd name="connsiteY7" fmla="*/ 146390 h 324271"/>
              <a:gd name="connsiteX8" fmla="*/ 44459 w 54077"/>
              <a:gd name="connsiteY8" fmla="*/ 82890 h 324271"/>
              <a:gd name="connsiteX9" fmla="*/ 28584 w 54077"/>
              <a:gd name="connsiteY9" fmla="*/ 117815 h 324271"/>
              <a:gd name="connsiteX10" fmla="*/ 9 w 54077"/>
              <a:gd name="connsiteY10" fmla="*/ 340 h 3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77" h="324271">
                <a:moveTo>
                  <a:pt x="9" y="340"/>
                </a:moveTo>
                <a:cubicBezTo>
                  <a:pt x="-520" y="7748"/>
                  <a:pt x="20117" y="140569"/>
                  <a:pt x="25409" y="162265"/>
                </a:cubicBezTo>
                <a:cubicBezTo>
                  <a:pt x="30701" y="183961"/>
                  <a:pt x="31230" y="122048"/>
                  <a:pt x="31759" y="130515"/>
                </a:cubicBezTo>
                <a:cubicBezTo>
                  <a:pt x="32288" y="138982"/>
                  <a:pt x="33347" y="180786"/>
                  <a:pt x="28584" y="213065"/>
                </a:cubicBezTo>
                <a:cubicBezTo>
                  <a:pt x="23822" y="245344"/>
                  <a:pt x="3713" y="321544"/>
                  <a:pt x="3184" y="324190"/>
                </a:cubicBezTo>
                <a:cubicBezTo>
                  <a:pt x="2655" y="326836"/>
                  <a:pt x="16942" y="264394"/>
                  <a:pt x="25409" y="228940"/>
                </a:cubicBezTo>
                <a:cubicBezTo>
                  <a:pt x="33876" y="193486"/>
                  <a:pt x="52397" y="125223"/>
                  <a:pt x="53984" y="111465"/>
                </a:cubicBezTo>
                <a:cubicBezTo>
                  <a:pt x="55571" y="97707"/>
                  <a:pt x="36521" y="151152"/>
                  <a:pt x="34934" y="146390"/>
                </a:cubicBezTo>
                <a:cubicBezTo>
                  <a:pt x="33347" y="141628"/>
                  <a:pt x="45517" y="87652"/>
                  <a:pt x="44459" y="82890"/>
                </a:cubicBezTo>
                <a:cubicBezTo>
                  <a:pt x="43401" y="78128"/>
                  <a:pt x="33876" y="126811"/>
                  <a:pt x="28584" y="117815"/>
                </a:cubicBezTo>
                <a:cubicBezTo>
                  <a:pt x="23292" y="108819"/>
                  <a:pt x="538" y="-7068"/>
                  <a:pt x="9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EDB7F950-09C9-57E0-D190-E5DB34AD14E4}"/>
              </a:ext>
            </a:extLst>
          </p:cNvPr>
          <p:cNvSpPr/>
          <p:nvPr/>
        </p:nvSpPr>
        <p:spPr>
          <a:xfrm>
            <a:off x="4327421" y="1671725"/>
            <a:ext cx="511308" cy="496855"/>
          </a:xfrm>
          <a:custGeom>
            <a:avLst/>
            <a:gdLst>
              <a:gd name="connsiteX0" fmla="*/ 511279 w 511308"/>
              <a:gd name="connsiteY0" fmla="*/ 23725 h 496855"/>
              <a:gd name="connsiteX1" fmla="*/ 419204 w 511308"/>
              <a:gd name="connsiteY1" fmla="*/ 26900 h 496855"/>
              <a:gd name="connsiteX2" fmla="*/ 377929 w 511308"/>
              <a:gd name="connsiteY2" fmla="*/ 45950 h 496855"/>
              <a:gd name="connsiteX3" fmla="*/ 431904 w 511308"/>
              <a:gd name="connsiteY3" fmla="*/ 20550 h 496855"/>
              <a:gd name="connsiteX4" fmla="*/ 289029 w 511308"/>
              <a:gd name="connsiteY4" fmla="*/ 90400 h 496855"/>
              <a:gd name="connsiteX5" fmla="*/ 352529 w 511308"/>
              <a:gd name="connsiteY5" fmla="*/ 45950 h 496855"/>
              <a:gd name="connsiteX6" fmla="*/ 295379 w 511308"/>
              <a:gd name="connsiteY6" fmla="*/ 103100 h 496855"/>
              <a:gd name="connsiteX7" fmla="*/ 104879 w 511308"/>
              <a:gd name="connsiteY7" fmla="*/ 179300 h 496855"/>
              <a:gd name="connsiteX8" fmla="*/ 50904 w 511308"/>
              <a:gd name="connsiteY8" fmla="*/ 214225 h 496855"/>
              <a:gd name="connsiteX9" fmla="*/ 117579 w 511308"/>
              <a:gd name="connsiteY9" fmla="*/ 166600 h 496855"/>
              <a:gd name="connsiteX10" fmla="*/ 66779 w 511308"/>
              <a:gd name="connsiteY10" fmla="*/ 220575 h 496855"/>
              <a:gd name="connsiteX11" fmla="*/ 22329 w 511308"/>
              <a:gd name="connsiteY11" fmla="*/ 299950 h 496855"/>
              <a:gd name="connsiteX12" fmla="*/ 41379 w 511308"/>
              <a:gd name="connsiteY12" fmla="*/ 265025 h 496855"/>
              <a:gd name="connsiteX13" fmla="*/ 25504 w 511308"/>
              <a:gd name="connsiteY13" fmla="*/ 360275 h 496855"/>
              <a:gd name="connsiteX14" fmla="*/ 104 w 511308"/>
              <a:gd name="connsiteY14" fmla="*/ 426950 h 496855"/>
              <a:gd name="connsiteX15" fmla="*/ 15979 w 511308"/>
              <a:gd name="connsiteY15" fmla="*/ 496800 h 496855"/>
              <a:gd name="connsiteX16" fmla="*/ 3279 w 511308"/>
              <a:gd name="connsiteY16" fmla="*/ 436475 h 496855"/>
              <a:gd name="connsiteX17" fmla="*/ 22329 w 511308"/>
              <a:gd name="connsiteY17" fmla="*/ 322175 h 496855"/>
              <a:gd name="connsiteX18" fmla="*/ 69954 w 511308"/>
              <a:gd name="connsiteY18" fmla="*/ 195175 h 496855"/>
              <a:gd name="connsiteX19" fmla="*/ 63604 w 511308"/>
              <a:gd name="connsiteY19" fmla="*/ 242800 h 496855"/>
              <a:gd name="connsiteX20" fmla="*/ 108054 w 511308"/>
              <a:gd name="connsiteY20" fmla="*/ 179300 h 496855"/>
              <a:gd name="connsiteX21" fmla="*/ 289029 w 511308"/>
              <a:gd name="connsiteY21" fmla="*/ 112625 h 496855"/>
              <a:gd name="connsiteX22" fmla="*/ 292204 w 511308"/>
              <a:gd name="connsiteY22" fmla="*/ 122150 h 496855"/>
              <a:gd name="connsiteX23" fmla="*/ 349354 w 511308"/>
              <a:gd name="connsiteY23" fmla="*/ 71350 h 496855"/>
              <a:gd name="connsiteX24" fmla="*/ 368404 w 511308"/>
              <a:gd name="connsiteY24" fmla="*/ 58650 h 496855"/>
              <a:gd name="connsiteX25" fmla="*/ 428729 w 511308"/>
              <a:gd name="connsiteY25" fmla="*/ 1500 h 496855"/>
              <a:gd name="connsiteX26" fmla="*/ 511279 w 511308"/>
              <a:gd name="connsiteY26" fmla="*/ 23725 h 4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1308" h="496855">
                <a:moveTo>
                  <a:pt x="511279" y="23725"/>
                </a:moveTo>
                <a:cubicBezTo>
                  <a:pt x="509692" y="27958"/>
                  <a:pt x="441429" y="23196"/>
                  <a:pt x="419204" y="26900"/>
                </a:cubicBezTo>
                <a:cubicBezTo>
                  <a:pt x="396979" y="30604"/>
                  <a:pt x="375812" y="47008"/>
                  <a:pt x="377929" y="45950"/>
                </a:cubicBezTo>
                <a:cubicBezTo>
                  <a:pt x="380046" y="44892"/>
                  <a:pt x="446721" y="13142"/>
                  <a:pt x="431904" y="20550"/>
                </a:cubicBezTo>
                <a:cubicBezTo>
                  <a:pt x="417087" y="27958"/>
                  <a:pt x="302258" y="86167"/>
                  <a:pt x="289029" y="90400"/>
                </a:cubicBezTo>
                <a:cubicBezTo>
                  <a:pt x="275800" y="94633"/>
                  <a:pt x="351471" y="43833"/>
                  <a:pt x="352529" y="45950"/>
                </a:cubicBezTo>
                <a:cubicBezTo>
                  <a:pt x="353587" y="48067"/>
                  <a:pt x="336654" y="80875"/>
                  <a:pt x="295379" y="103100"/>
                </a:cubicBezTo>
                <a:cubicBezTo>
                  <a:pt x="254104" y="125325"/>
                  <a:pt x="145625" y="160779"/>
                  <a:pt x="104879" y="179300"/>
                </a:cubicBezTo>
                <a:cubicBezTo>
                  <a:pt x="64133" y="197821"/>
                  <a:pt x="48787" y="216342"/>
                  <a:pt x="50904" y="214225"/>
                </a:cubicBezTo>
                <a:cubicBezTo>
                  <a:pt x="53021" y="212108"/>
                  <a:pt x="114933" y="165542"/>
                  <a:pt x="117579" y="166600"/>
                </a:cubicBezTo>
                <a:cubicBezTo>
                  <a:pt x="120225" y="167658"/>
                  <a:pt x="82654" y="198350"/>
                  <a:pt x="66779" y="220575"/>
                </a:cubicBezTo>
                <a:cubicBezTo>
                  <a:pt x="50904" y="242800"/>
                  <a:pt x="26562" y="292542"/>
                  <a:pt x="22329" y="299950"/>
                </a:cubicBezTo>
                <a:cubicBezTo>
                  <a:pt x="18096" y="307358"/>
                  <a:pt x="40850" y="254971"/>
                  <a:pt x="41379" y="265025"/>
                </a:cubicBezTo>
                <a:cubicBezTo>
                  <a:pt x="41908" y="275079"/>
                  <a:pt x="32383" y="333288"/>
                  <a:pt x="25504" y="360275"/>
                </a:cubicBezTo>
                <a:cubicBezTo>
                  <a:pt x="18625" y="387262"/>
                  <a:pt x="1691" y="404196"/>
                  <a:pt x="104" y="426950"/>
                </a:cubicBezTo>
                <a:cubicBezTo>
                  <a:pt x="-1483" y="449704"/>
                  <a:pt x="15450" y="495213"/>
                  <a:pt x="15979" y="496800"/>
                </a:cubicBezTo>
                <a:cubicBezTo>
                  <a:pt x="16508" y="498387"/>
                  <a:pt x="2221" y="465579"/>
                  <a:pt x="3279" y="436475"/>
                </a:cubicBezTo>
                <a:cubicBezTo>
                  <a:pt x="4337" y="407371"/>
                  <a:pt x="11216" y="362392"/>
                  <a:pt x="22329" y="322175"/>
                </a:cubicBezTo>
                <a:cubicBezTo>
                  <a:pt x="33441" y="281958"/>
                  <a:pt x="63075" y="208404"/>
                  <a:pt x="69954" y="195175"/>
                </a:cubicBezTo>
                <a:cubicBezTo>
                  <a:pt x="76833" y="181946"/>
                  <a:pt x="57254" y="245446"/>
                  <a:pt x="63604" y="242800"/>
                </a:cubicBezTo>
                <a:cubicBezTo>
                  <a:pt x="69954" y="240154"/>
                  <a:pt x="70483" y="200996"/>
                  <a:pt x="108054" y="179300"/>
                </a:cubicBezTo>
                <a:cubicBezTo>
                  <a:pt x="145625" y="157604"/>
                  <a:pt x="258337" y="122150"/>
                  <a:pt x="289029" y="112625"/>
                </a:cubicBezTo>
                <a:cubicBezTo>
                  <a:pt x="319721" y="103100"/>
                  <a:pt x="282150" y="129029"/>
                  <a:pt x="292204" y="122150"/>
                </a:cubicBezTo>
                <a:cubicBezTo>
                  <a:pt x="302258" y="115271"/>
                  <a:pt x="336654" y="81933"/>
                  <a:pt x="349354" y="71350"/>
                </a:cubicBezTo>
                <a:cubicBezTo>
                  <a:pt x="362054" y="60767"/>
                  <a:pt x="355175" y="70292"/>
                  <a:pt x="368404" y="58650"/>
                </a:cubicBezTo>
                <a:cubicBezTo>
                  <a:pt x="381633" y="47008"/>
                  <a:pt x="408091" y="9437"/>
                  <a:pt x="428729" y="1500"/>
                </a:cubicBezTo>
                <a:cubicBezTo>
                  <a:pt x="449366" y="-6438"/>
                  <a:pt x="512866" y="19492"/>
                  <a:pt x="511279" y="2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7A874F4-86B2-AC02-A16D-8D88D5224464}"/>
              </a:ext>
            </a:extLst>
          </p:cNvPr>
          <p:cNvSpPr/>
          <p:nvPr/>
        </p:nvSpPr>
        <p:spPr>
          <a:xfrm>
            <a:off x="4486080" y="1756652"/>
            <a:ext cx="359828" cy="197713"/>
          </a:xfrm>
          <a:custGeom>
            <a:avLst/>
            <a:gdLst>
              <a:gd name="connsiteX0" fmla="*/ 358970 w 359828"/>
              <a:gd name="connsiteY0" fmla="*/ 2298 h 197713"/>
              <a:gd name="connsiteX1" fmla="*/ 197045 w 359828"/>
              <a:gd name="connsiteY1" fmla="*/ 91198 h 197713"/>
              <a:gd name="connsiteX2" fmla="*/ 279595 w 359828"/>
              <a:gd name="connsiteY2" fmla="*/ 30873 h 197713"/>
              <a:gd name="connsiteX3" fmla="*/ 162120 w 359828"/>
              <a:gd name="connsiteY3" fmla="*/ 116598 h 197713"/>
              <a:gd name="connsiteX4" fmla="*/ 85920 w 359828"/>
              <a:gd name="connsiteY4" fmla="*/ 161048 h 197713"/>
              <a:gd name="connsiteX5" fmla="*/ 16070 w 359828"/>
              <a:gd name="connsiteY5" fmla="*/ 195973 h 197713"/>
              <a:gd name="connsiteX6" fmla="*/ 82745 w 359828"/>
              <a:gd name="connsiteY6" fmla="*/ 192798 h 197713"/>
              <a:gd name="connsiteX7" fmla="*/ 95445 w 359828"/>
              <a:gd name="connsiteY7" fmla="*/ 195973 h 197713"/>
              <a:gd name="connsiteX8" fmla="*/ 195 w 359828"/>
              <a:gd name="connsiteY8" fmla="*/ 192798 h 197713"/>
              <a:gd name="connsiteX9" fmla="*/ 73220 w 359828"/>
              <a:gd name="connsiteY9" fmla="*/ 161048 h 197713"/>
              <a:gd name="connsiteX10" fmla="*/ 162120 w 359828"/>
              <a:gd name="connsiteY10" fmla="*/ 110248 h 197713"/>
              <a:gd name="connsiteX11" fmla="*/ 149420 w 359828"/>
              <a:gd name="connsiteY11" fmla="*/ 103898 h 197713"/>
              <a:gd name="connsiteX12" fmla="*/ 257370 w 359828"/>
              <a:gd name="connsiteY12" fmla="*/ 30873 h 197713"/>
              <a:gd name="connsiteX13" fmla="*/ 358970 w 359828"/>
              <a:gd name="connsiteY13" fmla="*/ 2298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828" h="197713">
                <a:moveTo>
                  <a:pt x="358970" y="2298"/>
                </a:moveTo>
                <a:cubicBezTo>
                  <a:pt x="348916" y="12352"/>
                  <a:pt x="210274" y="86436"/>
                  <a:pt x="197045" y="91198"/>
                </a:cubicBezTo>
                <a:cubicBezTo>
                  <a:pt x="183816" y="95960"/>
                  <a:pt x="279595" y="30873"/>
                  <a:pt x="279595" y="30873"/>
                </a:cubicBezTo>
                <a:cubicBezTo>
                  <a:pt x="273774" y="35106"/>
                  <a:pt x="194399" y="94902"/>
                  <a:pt x="162120" y="116598"/>
                </a:cubicBezTo>
                <a:cubicBezTo>
                  <a:pt x="129841" y="138294"/>
                  <a:pt x="110262" y="147819"/>
                  <a:pt x="85920" y="161048"/>
                </a:cubicBezTo>
                <a:cubicBezTo>
                  <a:pt x="61578" y="174277"/>
                  <a:pt x="16599" y="190681"/>
                  <a:pt x="16070" y="195973"/>
                </a:cubicBezTo>
                <a:cubicBezTo>
                  <a:pt x="15541" y="201265"/>
                  <a:pt x="82745" y="192798"/>
                  <a:pt x="82745" y="192798"/>
                </a:cubicBezTo>
                <a:cubicBezTo>
                  <a:pt x="95974" y="192798"/>
                  <a:pt x="109203" y="195973"/>
                  <a:pt x="95445" y="195973"/>
                </a:cubicBezTo>
                <a:cubicBezTo>
                  <a:pt x="81687" y="195973"/>
                  <a:pt x="3899" y="198619"/>
                  <a:pt x="195" y="192798"/>
                </a:cubicBezTo>
                <a:cubicBezTo>
                  <a:pt x="-3509" y="186977"/>
                  <a:pt x="46232" y="174806"/>
                  <a:pt x="73220" y="161048"/>
                </a:cubicBezTo>
                <a:cubicBezTo>
                  <a:pt x="100207" y="147290"/>
                  <a:pt x="149420" y="119773"/>
                  <a:pt x="162120" y="110248"/>
                </a:cubicBezTo>
                <a:cubicBezTo>
                  <a:pt x="174820" y="100723"/>
                  <a:pt x="133545" y="117127"/>
                  <a:pt x="149420" y="103898"/>
                </a:cubicBezTo>
                <a:cubicBezTo>
                  <a:pt x="165295" y="90669"/>
                  <a:pt x="226678" y="44102"/>
                  <a:pt x="257370" y="30873"/>
                </a:cubicBezTo>
                <a:cubicBezTo>
                  <a:pt x="288062" y="17644"/>
                  <a:pt x="369024" y="-7756"/>
                  <a:pt x="358970" y="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5F1EB4E-62F8-E222-499C-EB7B9ABACD91}"/>
              </a:ext>
            </a:extLst>
          </p:cNvPr>
          <p:cNvSpPr/>
          <p:nvPr/>
        </p:nvSpPr>
        <p:spPr>
          <a:xfrm>
            <a:off x="4333502" y="1908062"/>
            <a:ext cx="346449" cy="301771"/>
          </a:xfrm>
          <a:custGeom>
            <a:avLst/>
            <a:gdLst>
              <a:gd name="connsiteX0" fmla="*/ 9898 w 346449"/>
              <a:gd name="connsiteY0" fmla="*/ 301738 h 301771"/>
              <a:gd name="connsiteX1" fmla="*/ 3548 w 346449"/>
              <a:gd name="connsiteY1" fmla="*/ 222363 h 301771"/>
              <a:gd name="connsiteX2" fmla="*/ 70223 w 346449"/>
              <a:gd name="connsiteY2" fmla="*/ 149338 h 301771"/>
              <a:gd name="connsiteX3" fmla="*/ 47998 w 346449"/>
              <a:gd name="connsiteY3" fmla="*/ 174738 h 301771"/>
              <a:gd name="connsiteX4" fmla="*/ 216273 w 346449"/>
              <a:gd name="connsiteY4" fmla="*/ 76313 h 301771"/>
              <a:gd name="connsiteX5" fmla="*/ 216273 w 346449"/>
              <a:gd name="connsiteY5" fmla="*/ 50913 h 301771"/>
              <a:gd name="connsiteX6" fmla="*/ 346448 w 346449"/>
              <a:gd name="connsiteY6" fmla="*/ 54088 h 301771"/>
              <a:gd name="connsiteX7" fmla="*/ 219448 w 346449"/>
              <a:gd name="connsiteY7" fmla="*/ 35038 h 301771"/>
              <a:gd name="connsiteX8" fmla="*/ 260723 w 346449"/>
              <a:gd name="connsiteY8" fmla="*/ 113 h 301771"/>
              <a:gd name="connsiteX9" fmla="*/ 178173 w 346449"/>
              <a:gd name="connsiteY9" fmla="*/ 47738 h 301771"/>
              <a:gd name="connsiteX10" fmla="*/ 197223 w 346449"/>
              <a:gd name="connsiteY10" fmla="*/ 85838 h 301771"/>
              <a:gd name="connsiteX11" fmla="*/ 133723 w 346449"/>
              <a:gd name="connsiteY11" fmla="*/ 139813 h 301771"/>
              <a:gd name="connsiteX12" fmla="*/ 28948 w 346449"/>
              <a:gd name="connsiteY12" fmla="*/ 149338 h 301771"/>
              <a:gd name="connsiteX13" fmla="*/ 114673 w 346449"/>
              <a:gd name="connsiteY13" fmla="*/ 114413 h 301771"/>
              <a:gd name="connsiteX14" fmla="*/ 35298 w 346449"/>
              <a:gd name="connsiteY14" fmla="*/ 165213 h 301771"/>
              <a:gd name="connsiteX15" fmla="*/ 16248 w 346449"/>
              <a:gd name="connsiteY15" fmla="*/ 212838 h 301771"/>
              <a:gd name="connsiteX16" fmla="*/ 9898 w 346449"/>
              <a:gd name="connsiteY16" fmla="*/ 301738 h 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449" h="301771">
                <a:moveTo>
                  <a:pt x="9898" y="301738"/>
                </a:moveTo>
                <a:cubicBezTo>
                  <a:pt x="7781" y="303326"/>
                  <a:pt x="-6506" y="247763"/>
                  <a:pt x="3548" y="222363"/>
                </a:cubicBezTo>
                <a:cubicBezTo>
                  <a:pt x="13602" y="196963"/>
                  <a:pt x="62815" y="157275"/>
                  <a:pt x="70223" y="149338"/>
                </a:cubicBezTo>
                <a:cubicBezTo>
                  <a:pt x="77631" y="141400"/>
                  <a:pt x="23656" y="186909"/>
                  <a:pt x="47998" y="174738"/>
                </a:cubicBezTo>
                <a:cubicBezTo>
                  <a:pt x="72340" y="162567"/>
                  <a:pt x="188227" y="96950"/>
                  <a:pt x="216273" y="76313"/>
                </a:cubicBezTo>
                <a:cubicBezTo>
                  <a:pt x="244319" y="55675"/>
                  <a:pt x="194577" y="54617"/>
                  <a:pt x="216273" y="50913"/>
                </a:cubicBezTo>
                <a:cubicBezTo>
                  <a:pt x="237969" y="47209"/>
                  <a:pt x="345919" y="56734"/>
                  <a:pt x="346448" y="54088"/>
                </a:cubicBezTo>
                <a:cubicBezTo>
                  <a:pt x="346977" y="51442"/>
                  <a:pt x="233735" y="44034"/>
                  <a:pt x="219448" y="35038"/>
                </a:cubicBezTo>
                <a:cubicBezTo>
                  <a:pt x="205161" y="26042"/>
                  <a:pt x="267602" y="-2004"/>
                  <a:pt x="260723" y="113"/>
                </a:cubicBezTo>
                <a:cubicBezTo>
                  <a:pt x="253844" y="2230"/>
                  <a:pt x="188756" y="33450"/>
                  <a:pt x="178173" y="47738"/>
                </a:cubicBezTo>
                <a:cubicBezTo>
                  <a:pt x="167590" y="62025"/>
                  <a:pt x="204631" y="70492"/>
                  <a:pt x="197223" y="85838"/>
                </a:cubicBezTo>
                <a:cubicBezTo>
                  <a:pt x="189815" y="101184"/>
                  <a:pt x="161769" y="129230"/>
                  <a:pt x="133723" y="139813"/>
                </a:cubicBezTo>
                <a:cubicBezTo>
                  <a:pt x="105677" y="150396"/>
                  <a:pt x="32123" y="153571"/>
                  <a:pt x="28948" y="149338"/>
                </a:cubicBezTo>
                <a:cubicBezTo>
                  <a:pt x="25773" y="145105"/>
                  <a:pt x="113615" y="111767"/>
                  <a:pt x="114673" y="114413"/>
                </a:cubicBezTo>
                <a:cubicBezTo>
                  <a:pt x="115731" y="117059"/>
                  <a:pt x="51702" y="148809"/>
                  <a:pt x="35298" y="165213"/>
                </a:cubicBezTo>
                <a:cubicBezTo>
                  <a:pt x="18894" y="181617"/>
                  <a:pt x="19423" y="195905"/>
                  <a:pt x="16248" y="212838"/>
                </a:cubicBezTo>
                <a:cubicBezTo>
                  <a:pt x="13073" y="229771"/>
                  <a:pt x="12015" y="300150"/>
                  <a:pt x="9898" y="30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06E4661-A35D-8189-6813-1055AEDB27FC}"/>
              </a:ext>
            </a:extLst>
          </p:cNvPr>
          <p:cNvSpPr/>
          <p:nvPr/>
        </p:nvSpPr>
        <p:spPr>
          <a:xfrm>
            <a:off x="4403603" y="1739854"/>
            <a:ext cx="362391" cy="244652"/>
          </a:xfrm>
          <a:custGeom>
            <a:avLst/>
            <a:gdLst>
              <a:gd name="connsiteX0" fmla="*/ 362072 w 362391"/>
              <a:gd name="connsiteY0" fmla="*/ 46 h 244652"/>
              <a:gd name="connsiteX1" fmla="*/ 104897 w 362391"/>
              <a:gd name="connsiteY1" fmla="*/ 139746 h 244652"/>
              <a:gd name="connsiteX2" fmla="*/ 158872 w 362391"/>
              <a:gd name="connsiteY2" fmla="*/ 123871 h 244652"/>
              <a:gd name="connsiteX3" fmla="*/ 41397 w 362391"/>
              <a:gd name="connsiteY3" fmla="*/ 187371 h 244652"/>
              <a:gd name="connsiteX4" fmla="*/ 122 w 362391"/>
              <a:gd name="connsiteY4" fmla="*/ 244521 h 244652"/>
              <a:gd name="connsiteX5" fmla="*/ 28697 w 362391"/>
              <a:gd name="connsiteY5" fmla="*/ 203246 h 244652"/>
              <a:gd name="connsiteX6" fmla="*/ 28697 w 362391"/>
              <a:gd name="connsiteY6" fmla="*/ 209596 h 244652"/>
              <a:gd name="connsiteX7" fmla="*/ 181097 w 362391"/>
              <a:gd name="connsiteY7" fmla="*/ 114346 h 244652"/>
              <a:gd name="connsiteX8" fmla="*/ 158872 w 362391"/>
              <a:gd name="connsiteY8" fmla="*/ 123871 h 244652"/>
              <a:gd name="connsiteX9" fmla="*/ 362072 w 362391"/>
              <a:gd name="connsiteY9" fmla="*/ 46 h 2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391" h="244652">
                <a:moveTo>
                  <a:pt x="362072" y="46"/>
                </a:moveTo>
                <a:cubicBezTo>
                  <a:pt x="353076" y="2692"/>
                  <a:pt x="138764" y="119109"/>
                  <a:pt x="104897" y="139746"/>
                </a:cubicBezTo>
                <a:cubicBezTo>
                  <a:pt x="71030" y="160384"/>
                  <a:pt x="169455" y="115934"/>
                  <a:pt x="158872" y="123871"/>
                </a:cubicBezTo>
                <a:cubicBezTo>
                  <a:pt x="148289" y="131808"/>
                  <a:pt x="67855" y="167263"/>
                  <a:pt x="41397" y="187371"/>
                </a:cubicBezTo>
                <a:cubicBezTo>
                  <a:pt x="14939" y="207479"/>
                  <a:pt x="2239" y="241875"/>
                  <a:pt x="122" y="244521"/>
                </a:cubicBezTo>
                <a:cubicBezTo>
                  <a:pt x="-1995" y="247167"/>
                  <a:pt x="23935" y="209067"/>
                  <a:pt x="28697" y="203246"/>
                </a:cubicBezTo>
                <a:cubicBezTo>
                  <a:pt x="33459" y="197425"/>
                  <a:pt x="3297" y="224413"/>
                  <a:pt x="28697" y="209596"/>
                </a:cubicBezTo>
                <a:cubicBezTo>
                  <a:pt x="54097" y="194779"/>
                  <a:pt x="159401" y="128634"/>
                  <a:pt x="181097" y="114346"/>
                </a:cubicBezTo>
                <a:cubicBezTo>
                  <a:pt x="202793" y="100059"/>
                  <a:pt x="130297" y="139746"/>
                  <a:pt x="158872" y="123871"/>
                </a:cubicBezTo>
                <a:cubicBezTo>
                  <a:pt x="187447" y="107996"/>
                  <a:pt x="371068" y="-2600"/>
                  <a:pt x="362072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4F30D54-DCC6-5706-89A3-84D4566A70C4}"/>
              </a:ext>
            </a:extLst>
          </p:cNvPr>
          <p:cNvSpPr/>
          <p:nvPr/>
        </p:nvSpPr>
        <p:spPr>
          <a:xfrm>
            <a:off x="4495487" y="1939449"/>
            <a:ext cx="348442" cy="166987"/>
          </a:xfrm>
          <a:custGeom>
            <a:avLst/>
            <a:gdLst>
              <a:gd name="connsiteX0" fmla="*/ 346388 w 348442"/>
              <a:gd name="connsiteY0" fmla="*/ 476 h 166987"/>
              <a:gd name="connsiteX1" fmla="*/ 213038 w 348442"/>
              <a:gd name="connsiteY1" fmla="*/ 143351 h 166987"/>
              <a:gd name="connsiteX2" fmla="*/ 235263 w 348442"/>
              <a:gd name="connsiteY2" fmla="*/ 121126 h 166987"/>
              <a:gd name="connsiteX3" fmla="*/ 162238 w 348442"/>
              <a:gd name="connsiteY3" fmla="*/ 152876 h 166987"/>
              <a:gd name="connsiteX4" fmla="*/ 193988 w 348442"/>
              <a:gd name="connsiteY4" fmla="*/ 143351 h 166987"/>
              <a:gd name="connsiteX5" fmla="*/ 108263 w 348442"/>
              <a:gd name="connsiteY5" fmla="*/ 165576 h 166987"/>
              <a:gd name="connsiteX6" fmla="*/ 51113 w 348442"/>
              <a:gd name="connsiteY6" fmla="*/ 159226 h 166987"/>
              <a:gd name="connsiteX7" fmla="*/ 313 w 348442"/>
              <a:gd name="connsiteY7" fmla="*/ 114776 h 166987"/>
              <a:gd name="connsiteX8" fmla="*/ 32063 w 348442"/>
              <a:gd name="connsiteY8" fmla="*/ 143351 h 166987"/>
              <a:gd name="connsiteX9" fmla="*/ 79688 w 348442"/>
              <a:gd name="connsiteY9" fmla="*/ 159226 h 166987"/>
              <a:gd name="connsiteX10" fmla="*/ 200338 w 348442"/>
              <a:gd name="connsiteY10" fmla="*/ 146526 h 166987"/>
              <a:gd name="connsiteX11" fmla="*/ 222563 w 348442"/>
              <a:gd name="connsiteY11" fmla="*/ 137001 h 166987"/>
              <a:gd name="connsiteX12" fmla="*/ 270188 w 348442"/>
              <a:gd name="connsiteY12" fmla="*/ 105251 h 166987"/>
              <a:gd name="connsiteX13" fmla="*/ 292413 w 348442"/>
              <a:gd name="connsiteY13" fmla="*/ 95726 h 166987"/>
              <a:gd name="connsiteX14" fmla="*/ 346388 w 348442"/>
              <a:gd name="connsiteY14" fmla="*/ 476 h 1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442" h="166987">
                <a:moveTo>
                  <a:pt x="346388" y="476"/>
                </a:moveTo>
                <a:cubicBezTo>
                  <a:pt x="333159" y="8413"/>
                  <a:pt x="231559" y="123243"/>
                  <a:pt x="213038" y="143351"/>
                </a:cubicBezTo>
                <a:cubicBezTo>
                  <a:pt x="194517" y="163459"/>
                  <a:pt x="243730" y="119539"/>
                  <a:pt x="235263" y="121126"/>
                </a:cubicBezTo>
                <a:cubicBezTo>
                  <a:pt x="226796" y="122713"/>
                  <a:pt x="169117" y="149172"/>
                  <a:pt x="162238" y="152876"/>
                </a:cubicBezTo>
                <a:cubicBezTo>
                  <a:pt x="155359" y="156580"/>
                  <a:pt x="202984" y="141234"/>
                  <a:pt x="193988" y="143351"/>
                </a:cubicBezTo>
                <a:cubicBezTo>
                  <a:pt x="184992" y="145468"/>
                  <a:pt x="132075" y="162930"/>
                  <a:pt x="108263" y="165576"/>
                </a:cubicBezTo>
                <a:cubicBezTo>
                  <a:pt x="84451" y="168222"/>
                  <a:pt x="69105" y="167693"/>
                  <a:pt x="51113" y="159226"/>
                </a:cubicBezTo>
                <a:cubicBezTo>
                  <a:pt x="33121" y="150759"/>
                  <a:pt x="3488" y="117422"/>
                  <a:pt x="313" y="114776"/>
                </a:cubicBezTo>
                <a:cubicBezTo>
                  <a:pt x="-2862" y="112130"/>
                  <a:pt x="18834" y="135943"/>
                  <a:pt x="32063" y="143351"/>
                </a:cubicBezTo>
                <a:cubicBezTo>
                  <a:pt x="45292" y="150759"/>
                  <a:pt x="51642" y="158697"/>
                  <a:pt x="79688" y="159226"/>
                </a:cubicBezTo>
                <a:cubicBezTo>
                  <a:pt x="107734" y="159755"/>
                  <a:pt x="176525" y="150230"/>
                  <a:pt x="200338" y="146526"/>
                </a:cubicBezTo>
                <a:cubicBezTo>
                  <a:pt x="224150" y="142822"/>
                  <a:pt x="210921" y="143880"/>
                  <a:pt x="222563" y="137001"/>
                </a:cubicBezTo>
                <a:cubicBezTo>
                  <a:pt x="234205" y="130122"/>
                  <a:pt x="258546" y="112130"/>
                  <a:pt x="270188" y="105251"/>
                </a:cubicBezTo>
                <a:cubicBezTo>
                  <a:pt x="281830" y="98372"/>
                  <a:pt x="279713" y="105251"/>
                  <a:pt x="292413" y="95726"/>
                </a:cubicBezTo>
                <a:cubicBezTo>
                  <a:pt x="305113" y="86201"/>
                  <a:pt x="359617" y="-7461"/>
                  <a:pt x="346388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930F858-2868-D944-A4FE-E1D9ECABBF3A}"/>
              </a:ext>
            </a:extLst>
          </p:cNvPr>
          <p:cNvSpPr/>
          <p:nvPr/>
        </p:nvSpPr>
        <p:spPr>
          <a:xfrm>
            <a:off x="4467529" y="1933305"/>
            <a:ext cx="396683" cy="165640"/>
          </a:xfrm>
          <a:custGeom>
            <a:avLst/>
            <a:gdLst>
              <a:gd name="connsiteX0" fmla="*/ 2871 w 396683"/>
              <a:gd name="connsiteY0" fmla="*/ 105045 h 165640"/>
              <a:gd name="connsiteX1" fmla="*/ 69546 w 396683"/>
              <a:gd name="connsiteY1" fmla="*/ 82820 h 165640"/>
              <a:gd name="connsiteX2" fmla="*/ 104471 w 396683"/>
              <a:gd name="connsiteY2" fmla="*/ 143145 h 165640"/>
              <a:gd name="connsiteX3" fmla="*/ 167971 w 396683"/>
              <a:gd name="connsiteY3" fmla="*/ 165370 h 165640"/>
              <a:gd name="connsiteX4" fmla="*/ 234646 w 396683"/>
              <a:gd name="connsiteY4" fmla="*/ 130445 h 165640"/>
              <a:gd name="connsiteX5" fmla="*/ 396571 w 396683"/>
              <a:gd name="connsiteY5" fmla="*/ 3445 h 165640"/>
              <a:gd name="connsiteX6" fmla="*/ 260046 w 396683"/>
              <a:gd name="connsiteY6" fmla="*/ 35195 h 165640"/>
              <a:gd name="connsiteX7" fmla="*/ 250521 w 396683"/>
              <a:gd name="connsiteY7" fmla="*/ 25670 h 165640"/>
              <a:gd name="connsiteX8" fmla="*/ 266396 w 396683"/>
              <a:gd name="connsiteY8" fmla="*/ 6620 h 165640"/>
              <a:gd name="connsiteX9" fmla="*/ 174321 w 396683"/>
              <a:gd name="connsiteY9" fmla="*/ 28845 h 165640"/>
              <a:gd name="connsiteX10" fmla="*/ 2871 w 396683"/>
              <a:gd name="connsiteY10" fmla="*/ 105045 h 16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683" h="165640">
                <a:moveTo>
                  <a:pt x="2871" y="105045"/>
                </a:moveTo>
                <a:cubicBezTo>
                  <a:pt x="-14592" y="114041"/>
                  <a:pt x="52613" y="76470"/>
                  <a:pt x="69546" y="82820"/>
                </a:cubicBezTo>
                <a:cubicBezTo>
                  <a:pt x="86479" y="89170"/>
                  <a:pt x="88067" y="129387"/>
                  <a:pt x="104471" y="143145"/>
                </a:cubicBezTo>
                <a:cubicBezTo>
                  <a:pt x="120875" y="156903"/>
                  <a:pt x="146275" y="167487"/>
                  <a:pt x="167971" y="165370"/>
                </a:cubicBezTo>
                <a:cubicBezTo>
                  <a:pt x="189667" y="163253"/>
                  <a:pt x="196546" y="157432"/>
                  <a:pt x="234646" y="130445"/>
                </a:cubicBezTo>
                <a:cubicBezTo>
                  <a:pt x="272746" y="103458"/>
                  <a:pt x="392338" y="19320"/>
                  <a:pt x="396571" y="3445"/>
                </a:cubicBezTo>
                <a:cubicBezTo>
                  <a:pt x="400804" y="-12430"/>
                  <a:pt x="284388" y="31491"/>
                  <a:pt x="260046" y="35195"/>
                </a:cubicBezTo>
                <a:cubicBezTo>
                  <a:pt x="235704" y="38899"/>
                  <a:pt x="249463" y="30432"/>
                  <a:pt x="250521" y="25670"/>
                </a:cubicBezTo>
                <a:cubicBezTo>
                  <a:pt x="251579" y="20908"/>
                  <a:pt x="279096" y="6091"/>
                  <a:pt x="266396" y="6620"/>
                </a:cubicBezTo>
                <a:cubicBezTo>
                  <a:pt x="253696" y="7149"/>
                  <a:pt x="221946" y="13499"/>
                  <a:pt x="174321" y="28845"/>
                </a:cubicBezTo>
                <a:cubicBezTo>
                  <a:pt x="126696" y="44191"/>
                  <a:pt x="20334" y="96049"/>
                  <a:pt x="2871" y="1050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月 1151">
            <a:extLst>
              <a:ext uri="{FF2B5EF4-FFF2-40B4-BE49-F238E27FC236}">
                <a16:creationId xmlns:a16="http://schemas.microsoft.com/office/drawing/2014/main" id="{71CC1376-B0EF-52C6-1B9E-206421D4D706}"/>
              </a:ext>
            </a:extLst>
          </p:cNvPr>
          <p:cNvSpPr/>
          <p:nvPr/>
        </p:nvSpPr>
        <p:spPr>
          <a:xfrm rot="15890899">
            <a:off x="4581046" y="2016426"/>
            <a:ext cx="45719" cy="5806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85B3C7E-3CC2-6FAF-30E8-F1618098DA35}"/>
              </a:ext>
            </a:extLst>
          </p:cNvPr>
          <p:cNvSpPr/>
          <p:nvPr/>
        </p:nvSpPr>
        <p:spPr>
          <a:xfrm>
            <a:off x="4263995" y="1834944"/>
            <a:ext cx="111155" cy="563175"/>
          </a:xfrm>
          <a:custGeom>
            <a:avLst/>
            <a:gdLst>
              <a:gd name="connsiteX0" fmla="*/ 82580 w 111155"/>
              <a:gd name="connsiteY0" fmla="*/ 206 h 563175"/>
              <a:gd name="connsiteX1" fmla="*/ 28605 w 111155"/>
              <a:gd name="connsiteY1" fmla="*/ 146256 h 563175"/>
              <a:gd name="connsiteX2" fmla="*/ 41305 w 111155"/>
              <a:gd name="connsiteY2" fmla="*/ 133556 h 563175"/>
              <a:gd name="connsiteX3" fmla="*/ 31780 w 111155"/>
              <a:gd name="connsiteY3" fmla="*/ 212931 h 563175"/>
              <a:gd name="connsiteX4" fmla="*/ 54005 w 111155"/>
              <a:gd name="connsiteY4" fmla="*/ 285956 h 563175"/>
              <a:gd name="connsiteX5" fmla="*/ 25430 w 111155"/>
              <a:gd name="connsiteY5" fmla="*/ 254206 h 563175"/>
              <a:gd name="connsiteX6" fmla="*/ 44480 w 111155"/>
              <a:gd name="connsiteY6" fmla="*/ 311356 h 563175"/>
              <a:gd name="connsiteX7" fmla="*/ 79405 w 111155"/>
              <a:gd name="connsiteY7" fmla="*/ 432006 h 563175"/>
              <a:gd name="connsiteX8" fmla="*/ 63530 w 111155"/>
              <a:gd name="connsiteY8" fmla="*/ 397081 h 563175"/>
              <a:gd name="connsiteX9" fmla="*/ 95280 w 111155"/>
              <a:gd name="connsiteY9" fmla="*/ 495506 h 563175"/>
              <a:gd name="connsiteX10" fmla="*/ 111155 w 111155"/>
              <a:gd name="connsiteY10" fmla="*/ 562181 h 563175"/>
              <a:gd name="connsiteX11" fmla="*/ 95280 w 111155"/>
              <a:gd name="connsiteY11" fmla="*/ 444706 h 563175"/>
              <a:gd name="connsiteX12" fmla="*/ 34955 w 111155"/>
              <a:gd name="connsiteY12" fmla="*/ 317706 h 563175"/>
              <a:gd name="connsiteX13" fmla="*/ 30 w 111155"/>
              <a:gd name="connsiteY13" fmla="*/ 266906 h 563175"/>
              <a:gd name="connsiteX14" fmla="*/ 28605 w 111155"/>
              <a:gd name="connsiteY14" fmla="*/ 285956 h 563175"/>
              <a:gd name="connsiteX15" fmla="*/ 19080 w 111155"/>
              <a:gd name="connsiteY15" fmla="*/ 209756 h 563175"/>
              <a:gd name="connsiteX16" fmla="*/ 9555 w 111155"/>
              <a:gd name="connsiteY16" fmla="*/ 136731 h 563175"/>
              <a:gd name="connsiteX17" fmla="*/ 19080 w 111155"/>
              <a:gd name="connsiteY17" fmla="*/ 165306 h 563175"/>
              <a:gd name="connsiteX18" fmla="*/ 34955 w 111155"/>
              <a:gd name="connsiteY18" fmla="*/ 114506 h 563175"/>
              <a:gd name="connsiteX19" fmla="*/ 82580 w 111155"/>
              <a:gd name="connsiteY19" fmla="*/ 206 h 5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155" h="563175">
                <a:moveTo>
                  <a:pt x="82580" y="206"/>
                </a:moveTo>
                <a:cubicBezTo>
                  <a:pt x="81522" y="5497"/>
                  <a:pt x="35484" y="124031"/>
                  <a:pt x="28605" y="146256"/>
                </a:cubicBezTo>
                <a:cubicBezTo>
                  <a:pt x="21726" y="168481"/>
                  <a:pt x="40776" y="122444"/>
                  <a:pt x="41305" y="133556"/>
                </a:cubicBezTo>
                <a:cubicBezTo>
                  <a:pt x="41834" y="144668"/>
                  <a:pt x="29663" y="187531"/>
                  <a:pt x="31780" y="212931"/>
                </a:cubicBezTo>
                <a:cubicBezTo>
                  <a:pt x="33897" y="238331"/>
                  <a:pt x="55063" y="279077"/>
                  <a:pt x="54005" y="285956"/>
                </a:cubicBezTo>
                <a:cubicBezTo>
                  <a:pt x="52947" y="292835"/>
                  <a:pt x="27017" y="249973"/>
                  <a:pt x="25430" y="254206"/>
                </a:cubicBezTo>
                <a:cubicBezTo>
                  <a:pt x="23843" y="258439"/>
                  <a:pt x="35484" y="281723"/>
                  <a:pt x="44480" y="311356"/>
                </a:cubicBezTo>
                <a:cubicBezTo>
                  <a:pt x="53476" y="340989"/>
                  <a:pt x="76230" y="417719"/>
                  <a:pt x="79405" y="432006"/>
                </a:cubicBezTo>
                <a:cubicBezTo>
                  <a:pt x="82580" y="446293"/>
                  <a:pt x="60884" y="386498"/>
                  <a:pt x="63530" y="397081"/>
                </a:cubicBezTo>
                <a:cubicBezTo>
                  <a:pt x="66176" y="407664"/>
                  <a:pt x="87343" y="467990"/>
                  <a:pt x="95280" y="495506"/>
                </a:cubicBezTo>
                <a:cubicBezTo>
                  <a:pt x="103217" y="523022"/>
                  <a:pt x="111155" y="570648"/>
                  <a:pt x="111155" y="562181"/>
                </a:cubicBezTo>
                <a:cubicBezTo>
                  <a:pt x="111155" y="553714"/>
                  <a:pt x="107980" y="485452"/>
                  <a:pt x="95280" y="444706"/>
                </a:cubicBezTo>
                <a:cubicBezTo>
                  <a:pt x="82580" y="403960"/>
                  <a:pt x="50830" y="347339"/>
                  <a:pt x="34955" y="317706"/>
                </a:cubicBezTo>
                <a:cubicBezTo>
                  <a:pt x="19080" y="288073"/>
                  <a:pt x="1088" y="272197"/>
                  <a:pt x="30" y="266906"/>
                </a:cubicBezTo>
                <a:cubicBezTo>
                  <a:pt x="-1028" y="261615"/>
                  <a:pt x="25430" y="295481"/>
                  <a:pt x="28605" y="285956"/>
                </a:cubicBezTo>
                <a:cubicBezTo>
                  <a:pt x="31780" y="276431"/>
                  <a:pt x="22255" y="234627"/>
                  <a:pt x="19080" y="209756"/>
                </a:cubicBezTo>
                <a:cubicBezTo>
                  <a:pt x="15905" y="184885"/>
                  <a:pt x="9555" y="144139"/>
                  <a:pt x="9555" y="136731"/>
                </a:cubicBezTo>
                <a:cubicBezTo>
                  <a:pt x="9555" y="129323"/>
                  <a:pt x="14847" y="169010"/>
                  <a:pt x="19080" y="165306"/>
                </a:cubicBezTo>
                <a:cubicBezTo>
                  <a:pt x="23313" y="161602"/>
                  <a:pt x="25959" y="136202"/>
                  <a:pt x="34955" y="114506"/>
                </a:cubicBezTo>
                <a:cubicBezTo>
                  <a:pt x="43951" y="92810"/>
                  <a:pt x="83638" y="-5085"/>
                  <a:pt x="8258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07840FF-E7BA-BABF-E879-99A2613B3EA7}"/>
              </a:ext>
            </a:extLst>
          </p:cNvPr>
          <p:cNvSpPr/>
          <p:nvPr/>
        </p:nvSpPr>
        <p:spPr>
          <a:xfrm>
            <a:off x="4125318" y="2085703"/>
            <a:ext cx="76330" cy="374701"/>
          </a:xfrm>
          <a:custGeom>
            <a:avLst/>
            <a:gdLst>
              <a:gd name="connsiteX0" fmla="*/ 46632 w 76330"/>
              <a:gd name="connsiteY0" fmla="*/ 272 h 374701"/>
              <a:gd name="connsiteX1" fmla="*/ 24407 w 76330"/>
              <a:gd name="connsiteY1" fmla="*/ 120922 h 374701"/>
              <a:gd name="connsiteX2" fmla="*/ 21232 w 76330"/>
              <a:gd name="connsiteY2" fmla="*/ 225697 h 374701"/>
              <a:gd name="connsiteX3" fmla="*/ 2182 w 76330"/>
              <a:gd name="connsiteY3" fmla="*/ 193947 h 374701"/>
              <a:gd name="connsiteX4" fmla="*/ 75207 w 76330"/>
              <a:gd name="connsiteY4" fmla="*/ 371747 h 374701"/>
              <a:gd name="connsiteX5" fmla="*/ 43457 w 76330"/>
              <a:gd name="connsiteY5" fmla="*/ 298722 h 374701"/>
              <a:gd name="connsiteX6" fmla="*/ 2182 w 76330"/>
              <a:gd name="connsiteY6" fmla="*/ 216172 h 374701"/>
              <a:gd name="connsiteX7" fmla="*/ 5357 w 76330"/>
              <a:gd name="connsiteY7" fmla="*/ 165372 h 374701"/>
              <a:gd name="connsiteX8" fmla="*/ 18057 w 76330"/>
              <a:gd name="connsiteY8" fmla="*/ 155847 h 374701"/>
              <a:gd name="connsiteX9" fmla="*/ 46632 w 76330"/>
              <a:gd name="connsiteY9" fmla="*/ 272 h 37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0" h="374701">
                <a:moveTo>
                  <a:pt x="46632" y="272"/>
                </a:moveTo>
                <a:cubicBezTo>
                  <a:pt x="47690" y="-5549"/>
                  <a:pt x="28640" y="83351"/>
                  <a:pt x="24407" y="120922"/>
                </a:cubicBezTo>
                <a:cubicBezTo>
                  <a:pt x="20174" y="158493"/>
                  <a:pt x="24936" y="213526"/>
                  <a:pt x="21232" y="225697"/>
                </a:cubicBezTo>
                <a:cubicBezTo>
                  <a:pt x="17528" y="237868"/>
                  <a:pt x="-6814" y="169605"/>
                  <a:pt x="2182" y="193947"/>
                </a:cubicBezTo>
                <a:cubicBezTo>
                  <a:pt x="11178" y="218289"/>
                  <a:pt x="68328" y="354285"/>
                  <a:pt x="75207" y="371747"/>
                </a:cubicBezTo>
                <a:cubicBezTo>
                  <a:pt x="82086" y="389209"/>
                  <a:pt x="55628" y="324651"/>
                  <a:pt x="43457" y="298722"/>
                </a:cubicBezTo>
                <a:cubicBezTo>
                  <a:pt x="31286" y="272793"/>
                  <a:pt x="8532" y="238397"/>
                  <a:pt x="2182" y="216172"/>
                </a:cubicBezTo>
                <a:cubicBezTo>
                  <a:pt x="-4168" y="193947"/>
                  <a:pt x="5357" y="165372"/>
                  <a:pt x="5357" y="165372"/>
                </a:cubicBezTo>
                <a:cubicBezTo>
                  <a:pt x="8003" y="155318"/>
                  <a:pt x="13295" y="175955"/>
                  <a:pt x="18057" y="155847"/>
                </a:cubicBezTo>
                <a:cubicBezTo>
                  <a:pt x="22819" y="135739"/>
                  <a:pt x="45574" y="6093"/>
                  <a:pt x="4663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54A04A4-8B2C-0105-535D-0787174509C2}"/>
              </a:ext>
            </a:extLst>
          </p:cNvPr>
          <p:cNvSpPr/>
          <p:nvPr/>
        </p:nvSpPr>
        <p:spPr>
          <a:xfrm>
            <a:off x="4342708" y="2311194"/>
            <a:ext cx="122868" cy="585144"/>
          </a:xfrm>
          <a:custGeom>
            <a:avLst/>
            <a:gdLst>
              <a:gd name="connsiteX0" fmla="*/ 692 w 122868"/>
              <a:gd name="connsiteY0" fmla="*/ 206 h 585144"/>
              <a:gd name="connsiteX1" fmla="*/ 13392 w 122868"/>
              <a:gd name="connsiteY1" fmla="*/ 133556 h 585144"/>
              <a:gd name="connsiteX2" fmla="*/ 26092 w 122868"/>
              <a:gd name="connsiteY2" fmla="*/ 120856 h 585144"/>
              <a:gd name="connsiteX3" fmla="*/ 54667 w 122868"/>
              <a:gd name="connsiteY3" fmla="*/ 238331 h 585144"/>
              <a:gd name="connsiteX4" fmla="*/ 57842 w 122868"/>
              <a:gd name="connsiteY4" fmla="*/ 212931 h 585144"/>
              <a:gd name="connsiteX5" fmla="*/ 89592 w 122868"/>
              <a:gd name="connsiteY5" fmla="*/ 301831 h 585144"/>
              <a:gd name="connsiteX6" fmla="*/ 86417 w 122868"/>
              <a:gd name="connsiteY6" fmla="*/ 295481 h 585144"/>
              <a:gd name="connsiteX7" fmla="*/ 114992 w 122868"/>
              <a:gd name="connsiteY7" fmla="*/ 412956 h 585144"/>
              <a:gd name="connsiteX8" fmla="*/ 102292 w 122868"/>
              <a:gd name="connsiteY8" fmla="*/ 479631 h 585144"/>
              <a:gd name="connsiteX9" fmla="*/ 118167 w 122868"/>
              <a:gd name="connsiteY9" fmla="*/ 454231 h 585144"/>
              <a:gd name="connsiteX10" fmla="*/ 3867 w 122868"/>
              <a:gd name="connsiteY10" fmla="*/ 584406 h 585144"/>
              <a:gd name="connsiteX11" fmla="*/ 86417 w 122868"/>
              <a:gd name="connsiteY11" fmla="*/ 505031 h 585144"/>
              <a:gd name="connsiteX12" fmla="*/ 102292 w 122868"/>
              <a:gd name="connsiteY12" fmla="*/ 457406 h 585144"/>
              <a:gd name="connsiteX13" fmla="*/ 92767 w 122868"/>
              <a:gd name="connsiteY13" fmla="*/ 330406 h 585144"/>
              <a:gd name="connsiteX14" fmla="*/ 38792 w 122868"/>
              <a:gd name="connsiteY14" fmla="*/ 203406 h 585144"/>
              <a:gd name="connsiteX15" fmla="*/ 35617 w 122868"/>
              <a:gd name="connsiteY15" fmla="*/ 168481 h 585144"/>
              <a:gd name="connsiteX16" fmla="*/ 692 w 122868"/>
              <a:gd name="connsiteY16" fmla="*/ 206 h 5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68" h="585144">
                <a:moveTo>
                  <a:pt x="692" y="206"/>
                </a:moveTo>
                <a:cubicBezTo>
                  <a:pt x="-3012" y="-5615"/>
                  <a:pt x="9159" y="113448"/>
                  <a:pt x="13392" y="133556"/>
                </a:cubicBezTo>
                <a:cubicBezTo>
                  <a:pt x="17625" y="153664"/>
                  <a:pt x="19213" y="103394"/>
                  <a:pt x="26092" y="120856"/>
                </a:cubicBezTo>
                <a:cubicBezTo>
                  <a:pt x="32971" y="138318"/>
                  <a:pt x="49375" y="222985"/>
                  <a:pt x="54667" y="238331"/>
                </a:cubicBezTo>
                <a:cubicBezTo>
                  <a:pt x="59959" y="253677"/>
                  <a:pt x="52021" y="202348"/>
                  <a:pt x="57842" y="212931"/>
                </a:cubicBezTo>
                <a:cubicBezTo>
                  <a:pt x="63663" y="223514"/>
                  <a:pt x="84830" y="288073"/>
                  <a:pt x="89592" y="301831"/>
                </a:cubicBezTo>
                <a:cubicBezTo>
                  <a:pt x="94354" y="315589"/>
                  <a:pt x="82184" y="276960"/>
                  <a:pt x="86417" y="295481"/>
                </a:cubicBezTo>
                <a:cubicBezTo>
                  <a:pt x="90650" y="314002"/>
                  <a:pt x="112346" y="382264"/>
                  <a:pt x="114992" y="412956"/>
                </a:cubicBezTo>
                <a:cubicBezTo>
                  <a:pt x="117638" y="443648"/>
                  <a:pt x="101763" y="472752"/>
                  <a:pt x="102292" y="479631"/>
                </a:cubicBezTo>
                <a:cubicBezTo>
                  <a:pt x="102821" y="486510"/>
                  <a:pt x="134571" y="436769"/>
                  <a:pt x="118167" y="454231"/>
                </a:cubicBezTo>
                <a:cubicBezTo>
                  <a:pt x="101763" y="471694"/>
                  <a:pt x="9159" y="575939"/>
                  <a:pt x="3867" y="584406"/>
                </a:cubicBezTo>
                <a:cubicBezTo>
                  <a:pt x="-1425" y="592873"/>
                  <a:pt x="70013" y="526198"/>
                  <a:pt x="86417" y="505031"/>
                </a:cubicBezTo>
                <a:cubicBezTo>
                  <a:pt x="102821" y="483864"/>
                  <a:pt x="101234" y="486510"/>
                  <a:pt x="102292" y="457406"/>
                </a:cubicBezTo>
                <a:cubicBezTo>
                  <a:pt x="103350" y="428302"/>
                  <a:pt x="103350" y="372739"/>
                  <a:pt x="92767" y="330406"/>
                </a:cubicBezTo>
                <a:cubicBezTo>
                  <a:pt x="82184" y="288073"/>
                  <a:pt x="48317" y="230393"/>
                  <a:pt x="38792" y="203406"/>
                </a:cubicBezTo>
                <a:cubicBezTo>
                  <a:pt x="29267" y="176419"/>
                  <a:pt x="39850" y="196527"/>
                  <a:pt x="35617" y="168481"/>
                </a:cubicBezTo>
                <a:cubicBezTo>
                  <a:pt x="31384" y="140435"/>
                  <a:pt x="4396" y="6027"/>
                  <a:pt x="692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328D3F87-9B98-7158-C366-56F5C07C918B}"/>
              </a:ext>
            </a:extLst>
          </p:cNvPr>
          <p:cNvSpPr/>
          <p:nvPr/>
        </p:nvSpPr>
        <p:spPr>
          <a:xfrm>
            <a:off x="4197344" y="2111370"/>
            <a:ext cx="82778" cy="458683"/>
          </a:xfrm>
          <a:custGeom>
            <a:avLst/>
            <a:gdLst>
              <a:gd name="connsiteX0" fmla="*/ 6 w 82778"/>
              <a:gd name="connsiteY0" fmla="*/ 5 h 458683"/>
              <a:gd name="connsiteX1" fmla="*/ 38106 w 82778"/>
              <a:gd name="connsiteY1" fmla="*/ 193680 h 458683"/>
              <a:gd name="connsiteX2" fmla="*/ 34931 w 82778"/>
              <a:gd name="connsiteY2" fmla="*/ 184155 h 458683"/>
              <a:gd name="connsiteX3" fmla="*/ 47631 w 82778"/>
              <a:gd name="connsiteY3" fmla="*/ 266705 h 458683"/>
              <a:gd name="connsiteX4" fmla="*/ 53981 w 82778"/>
              <a:gd name="connsiteY4" fmla="*/ 254005 h 458683"/>
              <a:gd name="connsiteX5" fmla="*/ 66681 w 82778"/>
              <a:gd name="connsiteY5" fmla="*/ 355605 h 458683"/>
              <a:gd name="connsiteX6" fmla="*/ 82556 w 82778"/>
              <a:gd name="connsiteY6" fmla="*/ 457205 h 458683"/>
              <a:gd name="connsiteX7" fmla="*/ 73031 w 82778"/>
              <a:gd name="connsiteY7" fmla="*/ 403230 h 458683"/>
              <a:gd name="connsiteX8" fmla="*/ 34931 w 82778"/>
              <a:gd name="connsiteY8" fmla="*/ 234955 h 458683"/>
              <a:gd name="connsiteX9" fmla="*/ 19056 w 82778"/>
              <a:gd name="connsiteY9" fmla="*/ 190505 h 458683"/>
              <a:gd name="connsiteX10" fmla="*/ 34931 w 82778"/>
              <a:gd name="connsiteY10" fmla="*/ 187330 h 458683"/>
              <a:gd name="connsiteX11" fmla="*/ 6 w 82778"/>
              <a:gd name="connsiteY11" fmla="*/ 5 h 4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78" h="458683">
                <a:moveTo>
                  <a:pt x="6" y="5"/>
                </a:moveTo>
                <a:cubicBezTo>
                  <a:pt x="535" y="1063"/>
                  <a:pt x="32285" y="162988"/>
                  <a:pt x="38106" y="193680"/>
                </a:cubicBezTo>
                <a:cubicBezTo>
                  <a:pt x="43927" y="224372"/>
                  <a:pt x="33344" y="171984"/>
                  <a:pt x="34931" y="184155"/>
                </a:cubicBezTo>
                <a:cubicBezTo>
                  <a:pt x="36518" y="196326"/>
                  <a:pt x="44456" y="255063"/>
                  <a:pt x="47631" y="266705"/>
                </a:cubicBezTo>
                <a:cubicBezTo>
                  <a:pt x="50806" y="278347"/>
                  <a:pt x="50806" y="239188"/>
                  <a:pt x="53981" y="254005"/>
                </a:cubicBezTo>
                <a:cubicBezTo>
                  <a:pt x="57156" y="268822"/>
                  <a:pt x="61919" y="321738"/>
                  <a:pt x="66681" y="355605"/>
                </a:cubicBezTo>
                <a:cubicBezTo>
                  <a:pt x="71443" y="389472"/>
                  <a:pt x="81498" y="449268"/>
                  <a:pt x="82556" y="457205"/>
                </a:cubicBezTo>
                <a:cubicBezTo>
                  <a:pt x="83614" y="465142"/>
                  <a:pt x="80969" y="440272"/>
                  <a:pt x="73031" y="403230"/>
                </a:cubicBezTo>
                <a:cubicBezTo>
                  <a:pt x="65094" y="366188"/>
                  <a:pt x="43927" y="270409"/>
                  <a:pt x="34931" y="234955"/>
                </a:cubicBezTo>
                <a:cubicBezTo>
                  <a:pt x="25935" y="199501"/>
                  <a:pt x="19056" y="198442"/>
                  <a:pt x="19056" y="190505"/>
                </a:cubicBezTo>
                <a:cubicBezTo>
                  <a:pt x="19056" y="182568"/>
                  <a:pt x="37048" y="215376"/>
                  <a:pt x="34931" y="187330"/>
                </a:cubicBezTo>
                <a:cubicBezTo>
                  <a:pt x="32814" y="159284"/>
                  <a:pt x="-523" y="-105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96D842A7-B19A-C22B-4A2B-0B8FF7E9E455}"/>
              </a:ext>
            </a:extLst>
          </p:cNvPr>
          <p:cNvSpPr/>
          <p:nvPr/>
        </p:nvSpPr>
        <p:spPr>
          <a:xfrm>
            <a:off x="4206875" y="2115852"/>
            <a:ext cx="16374" cy="150318"/>
          </a:xfrm>
          <a:custGeom>
            <a:avLst/>
            <a:gdLst>
              <a:gd name="connsiteX0" fmla="*/ 0 w 16374"/>
              <a:gd name="connsiteY0" fmla="*/ 1873 h 150318"/>
              <a:gd name="connsiteX1" fmla="*/ 15875 w 16374"/>
              <a:gd name="connsiteY1" fmla="*/ 147923 h 150318"/>
              <a:gd name="connsiteX2" fmla="*/ 12700 w 16374"/>
              <a:gd name="connsiteY2" fmla="*/ 90773 h 150318"/>
              <a:gd name="connsiteX3" fmla="*/ 15875 w 16374"/>
              <a:gd name="connsiteY3" fmla="*/ 65373 h 150318"/>
              <a:gd name="connsiteX4" fmla="*/ 0 w 16374"/>
              <a:gd name="connsiteY4" fmla="*/ 1873 h 1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150318">
                <a:moveTo>
                  <a:pt x="0" y="1873"/>
                </a:moveTo>
                <a:cubicBezTo>
                  <a:pt x="0" y="15631"/>
                  <a:pt x="13758" y="133106"/>
                  <a:pt x="15875" y="147923"/>
                </a:cubicBezTo>
                <a:cubicBezTo>
                  <a:pt x="17992" y="162740"/>
                  <a:pt x="12700" y="104531"/>
                  <a:pt x="12700" y="90773"/>
                </a:cubicBezTo>
                <a:cubicBezTo>
                  <a:pt x="12700" y="77015"/>
                  <a:pt x="16933" y="76485"/>
                  <a:pt x="15875" y="65373"/>
                </a:cubicBezTo>
                <a:cubicBezTo>
                  <a:pt x="14817" y="54261"/>
                  <a:pt x="0" y="-11885"/>
                  <a:pt x="0" y="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95B0C218-8573-6E7C-96C2-7C5B958116FF}"/>
              </a:ext>
            </a:extLst>
          </p:cNvPr>
          <p:cNvSpPr/>
          <p:nvPr/>
        </p:nvSpPr>
        <p:spPr>
          <a:xfrm>
            <a:off x="4251325" y="2581079"/>
            <a:ext cx="120938" cy="210015"/>
          </a:xfrm>
          <a:custGeom>
            <a:avLst/>
            <a:gdLst>
              <a:gd name="connsiteX0" fmla="*/ 9525 w 120938"/>
              <a:gd name="connsiteY0" fmla="*/ 196 h 210015"/>
              <a:gd name="connsiteX1" fmla="*/ 6350 w 120938"/>
              <a:gd name="connsiteY1" fmla="*/ 85921 h 210015"/>
              <a:gd name="connsiteX2" fmla="*/ 28575 w 120938"/>
              <a:gd name="connsiteY2" fmla="*/ 158946 h 210015"/>
              <a:gd name="connsiteX3" fmla="*/ 22225 w 120938"/>
              <a:gd name="connsiteY3" fmla="*/ 143071 h 210015"/>
              <a:gd name="connsiteX4" fmla="*/ 120650 w 120938"/>
              <a:gd name="connsiteY4" fmla="*/ 209746 h 210015"/>
              <a:gd name="connsiteX5" fmla="*/ 50800 w 120938"/>
              <a:gd name="connsiteY5" fmla="*/ 165296 h 210015"/>
              <a:gd name="connsiteX6" fmla="*/ 6350 w 120938"/>
              <a:gd name="connsiteY6" fmla="*/ 133546 h 210015"/>
              <a:gd name="connsiteX7" fmla="*/ 6350 w 120938"/>
              <a:gd name="connsiteY7" fmla="*/ 133546 h 210015"/>
              <a:gd name="connsiteX8" fmla="*/ 0 w 120938"/>
              <a:gd name="connsiteY8" fmla="*/ 63696 h 210015"/>
              <a:gd name="connsiteX9" fmla="*/ 9525 w 120938"/>
              <a:gd name="connsiteY9" fmla="*/ 196 h 2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38" h="210015">
                <a:moveTo>
                  <a:pt x="9525" y="196"/>
                </a:moveTo>
                <a:cubicBezTo>
                  <a:pt x="10583" y="3900"/>
                  <a:pt x="3175" y="59463"/>
                  <a:pt x="6350" y="85921"/>
                </a:cubicBezTo>
                <a:cubicBezTo>
                  <a:pt x="9525" y="112379"/>
                  <a:pt x="25929" y="149421"/>
                  <a:pt x="28575" y="158946"/>
                </a:cubicBezTo>
                <a:cubicBezTo>
                  <a:pt x="31221" y="168471"/>
                  <a:pt x="6879" y="134604"/>
                  <a:pt x="22225" y="143071"/>
                </a:cubicBezTo>
                <a:cubicBezTo>
                  <a:pt x="37571" y="151538"/>
                  <a:pt x="115888" y="206042"/>
                  <a:pt x="120650" y="209746"/>
                </a:cubicBezTo>
                <a:cubicBezTo>
                  <a:pt x="125412" y="213450"/>
                  <a:pt x="69850" y="177996"/>
                  <a:pt x="50800" y="165296"/>
                </a:cubicBezTo>
                <a:cubicBezTo>
                  <a:pt x="31750" y="152596"/>
                  <a:pt x="6350" y="133546"/>
                  <a:pt x="6350" y="133546"/>
                </a:cubicBezTo>
                <a:lnTo>
                  <a:pt x="6350" y="133546"/>
                </a:lnTo>
                <a:cubicBezTo>
                  <a:pt x="5292" y="121904"/>
                  <a:pt x="0" y="81158"/>
                  <a:pt x="0" y="63696"/>
                </a:cubicBezTo>
                <a:cubicBezTo>
                  <a:pt x="0" y="46234"/>
                  <a:pt x="8467" y="-3508"/>
                  <a:pt x="9525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77D8C58-D03F-D4C3-04F4-64A811563C7F}"/>
              </a:ext>
            </a:extLst>
          </p:cNvPr>
          <p:cNvSpPr/>
          <p:nvPr/>
        </p:nvSpPr>
        <p:spPr>
          <a:xfrm>
            <a:off x="4352925" y="2527011"/>
            <a:ext cx="33271" cy="185462"/>
          </a:xfrm>
          <a:custGeom>
            <a:avLst/>
            <a:gdLst>
              <a:gd name="connsiteX0" fmla="*/ 0 w 33271"/>
              <a:gd name="connsiteY0" fmla="*/ 289 h 185462"/>
              <a:gd name="connsiteX1" fmla="*/ 31750 w 33271"/>
              <a:gd name="connsiteY1" fmla="*/ 139989 h 185462"/>
              <a:gd name="connsiteX2" fmla="*/ 28575 w 33271"/>
              <a:gd name="connsiteY2" fmla="*/ 184439 h 185462"/>
              <a:gd name="connsiteX3" fmla="*/ 31750 w 33271"/>
              <a:gd name="connsiteY3" fmla="*/ 105064 h 185462"/>
              <a:gd name="connsiteX4" fmla="*/ 0 w 33271"/>
              <a:gd name="connsiteY4" fmla="*/ 289 h 1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1" h="185462">
                <a:moveTo>
                  <a:pt x="0" y="289"/>
                </a:moveTo>
                <a:cubicBezTo>
                  <a:pt x="0" y="6110"/>
                  <a:pt x="26988" y="109298"/>
                  <a:pt x="31750" y="139989"/>
                </a:cubicBezTo>
                <a:cubicBezTo>
                  <a:pt x="36512" y="170680"/>
                  <a:pt x="28575" y="190260"/>
                  <a:pt x="28575" y="184439"/>
                </a:cubicBezTo>
                <a:cubicBezTo>
                  <a:pt x="28575" y="178618"/>
                  <a:pt x="35454" y="132051"/>
                  <a:pt x="31750" y="105064"/>
                </a:cubicBezTo>
                <a:cubicBezTo>
                  <a:pt x="28046" y="78077"/>
                  <a:pt x="0" y="-5532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573570D-7922-8F84-E037-A9E2905D16F3}"/>
              </a:ext>
            </a:extLst>
          </p:cNvPr>
          <p:cNvSpPr/>
          <p:nvPr/>
        </p:nvSpPr>
        <p:spPr>
          <a:xfrm>
            <a:off x="4083013" y="2517743"/>
            <a:ext cx="136508" cy="189977"/>
          </a:xfrm>
          <a:custGeom>
            <a:avLst/>
            <a:gdLst>
              <a:gd name="connsiteX0" fmla="*/ 85762 w 136508"/>
              <a:gd name="connsiteY0" fmla="*/ 32 h 189977"/>
              <a:gd name="connsiteX1" fmla="*/ 73062 w 136508"/>
              <a:gd name="connsiteY1" fmla="*/ 85757 h 189977"/>
              <a:gd name="connsiteX2" fmla="*/ 133387 w 136508"/>
              <a:gd name="connsiteY2" fmla="*/ 184182 h 189977"/>
              <a:gd name="connsiteX3" fmla="*/ 114337 w 136508"/>
              <a:gd name="connsiteY3" fmla="*/ 174657 h 189977"/>
              <a:gd name="connsiteX4" fmla="*/ 37 w 136508"/>
              <a:gd name="connsiteY4" fmla="*/ 142907 h 189977"/>
              <a:gd name="connsiteX5" fmla="*/ 101637 w 136508"/>
              <a:gd name="connsiteY5" fmla="*/ 165132 h 189977"/>
              <a:gd name="connsiteX6" fmla="*/ 88937 w 136508"/>
              <a:gd name="connsiteY6" fmla="*/ 127032 h 189977"/>
              <a:gd name="connsiteX7" fmla="*/ 50837 w 136508"/>
              <a:gd name="connsiteY7" fmla="*/ 95282 h 189977"/>
              <a:gd name="connsiteX8" fmla="*/ 85762 w 136508"/>
              <a:gd name="connsiteY8" fmla="*/ 32 h 1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08" h="189977">
                <a:moveTo>
                  <a:pt x="85762" y="32"/>
                </a:moveTo>
                <a:cubicBezTo>
                  <a:pt x="89466" y="-1555"/>
                  <a:pt x="65125" y="55065"/>
                  <a:pt x="73062" y="85757"/>
                </a:cubicBezTo>
                <a:cubicBezTo>
                  <a:pt x="80999" y="116449"/>
                  <a:pt x="133387" y="184182"/>
                  <a:pt x="133387" y="184182"/>
                </a:cubicBezTo>
                <a:cubicBezTo>
                  <a:pt x="140266" y="198999"/>
                  <a:pt x="136562" y="181536"/>
                  <a:pt x="114337" y="174657"/>
                </a:cubicBezTo>
                <a:cubicBezTo>
                  <a:pt x="92112" y="167778"/>
                  <a:pt x="2154" y="144495"/>
                  <a:pt x="37" y="142907"/>
                </a:cubicBezTo>
                <a:cubicBezTo>
                  <a:pt x="-2080" y="141319"/>
                  <a:pt x="86820" y="167778"/>
                  <a:pt x="101637" y="165132"/>
                </a:cubicBezTo>
                <a:cubicBezTo>
                  <a:pt x="116454" y="162486"/>
                  <a:pt x="97404" y="138674"/>
                  <a:pt x="88937" y="127032"/>
                </a:cubicBezTo>
                <a:cubicBezTo>
                  <a:pt x="80470" y="115390"/>
                  <a:pt x="51366" y="112215"/>
                  <a:pt x="50837" y="95282"/>
                </a:cubicBezTo>
                <a:cubicBezTo>
                  <a:pt x="50308" y="78349"/>
                  <a:pt x="82058" y="1619"/>
                  <a:pt x="8576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743AC56B-2050-3B46-6D26-BDB4DAC39B04}"/>
              </a:ext>
            </a:extLst>
          </p:cNvPr>
          <p:cNvSpPr/>
          <p:nvPr/>
        </p:nvSpPr>
        <p:spPr>
          <a:xfrm>
            <a:off x="3921093" y="2619042"/>
            <a:ext cx="133391" cy="250839"/>
          </a:xfrm>
          <a:custGeom>
            <a:avLst/>
            <a:gdLst>
              <a:gd name="connsiteX0" fmla="*/ 133382 w 133391"/>
              <a:gd name="connsiteY0" fmla="*/ 333 h 250839"/>
              <a:gd name="connsiteX1" fmla="*/ 31782 w 133391"/>
              <a:gd name="connsiteY1" fmla="*/ 35258 h 250839"/>
              <a:gd name="connsiteX2" fmla="*/ 32 w 133391"/>
              <a:gd name="connsiteY2" fmla="*/ 108283 h 250839"/>
              <a:gd name="connsiteX3" fmla="*/ 25432 w 133391"/>
              <a:gd name="connsiteY3" fmla="*/ 101933 h 250839"/>
              <a:gd name="connsiteX4" fmla="*/ 9557 w 133391"/>
              <a:gd name="connsiteY4" fmla="*/ 162258 h 250839"/>
              <a:gd name="connsiteX5" fmla="*/ 47657 w 133391"/>
              <a:gd name="connsiteY5" fmla="*/ 247983 h 250839"/>
              <a:gd name="connsiteX6" fmla="*/ 22257 w 133391"/>
              <a:gd name="connsiteY6" fmla="*/ 216233 h 250839"/>
              <a:gd name="connsiteX7" fmla="*/ 9557 w 133391"/>
              <a:gd name="connsiteY7" fmla="*/ 79708 h 250839"/>
              <a:gd name="connsiteX8" fmla="*/ 54007 w 133391"/>
              <a:gd name="connsiteY8" fmla="*/ 57483 h 250839"/>
              <a:gd name="connsiteX9" fmla="*/ 38132 w 133391"/>
              <a:gd name="connsiteY9" fmla="*/ 54308 h 250839"/>
              <a:gd name="connsiteX10" fmla="*/ 133382 w 133391"/>
              <a:gd name="connsiteY10" fmla="*/ 333 h 25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91" h="250839">
                <a:moveTo>
                  <a:pt x="133382" y="333"/>
                </a:moveTo>
                <a:cubicBezTo>
                  <a:pt x="132324" y="-2842"/>
                  <a:pt x="54007" y="17266"/>
                  <a:pt x="31782" y="35258"/>
                </a:cubicBezTo>
                <a:cubicBezTo>
                  <a:pt x="9557" y="53250"/>
                  <a:pt x="1090" y="97171"/>
                  <a:pt x="32" y="108283"/>
                </a:cubicBezTo>
                <a:cubicBezTo>
                  <a:pt x="-1026" y="119395"/>
                  <a:pt x="23845" y="92937"/>
                  <a:pt x="25432" y="101933"/>
                </a:cubicBezTo>
                <a:cubicBezTo>
                  <a:pt x="27019" y="110929"/>
                  <a:pt x="5853" y="137916"/>
                  <a:pt x="9557" y="162258"/>
                </a:cubicBezTo>
                <a:cubicBezTo>
                  <a:pt x="13261" y="186600"/>
                  <a:pt x="45540" y="238987"/>
                  <a:pt x="47657" y="247983"/>
                </a:cubicBezTo>
                <a:cubicBezTo>
                  <a:pt x="49774" y="256979"/>
                  <a:pt x="28607" y="244279"/>
                  <a:pt x="22257" y="216233"/>
                </a:cubicBezTo>
                <a:cubicBezTo>
                  <a:pt x="15907" y="188187"/>
                  <a:pt x="4265" y="106166"/>
                  <a:pt x="9557" y="79708"/>
                </a:cubicBezTo>
                <a:cubicBezTo>
                  <a:pt x="14849" y="53250"/>
                  <a:pt x="49245" y="61716"/>
                  <a:pt x="54007" y="57483"/>
                </a:cubicBezTo>
                <a:cubicBezTo>
                  <a:pt x="58769" y="53250"/>
                  <a:pt x="27019" y="61716"/>
                  <a:pt x="38132" y="54308"/>
                </a:cubicBezTo>
                <a:cubicBezTo>
                  <a:pt x="49244" y="46900"/>
                  <a:pt x="134440" y="3508"/>
                  <a:pt x="133382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F2512815-0D7D-22F6-D6E9-757DC0EB34EB}"/>
              </a:ext>
            </a:extLst>
          </p:cNvPr>
          <p:cNvSpPr/>
          <p:nvPr/>
        </p:nvSpPr>
        <p:spPr>
          <a:xfrm>
            <a:off x="4013050" y="2771126"/>
            <a:ext cx="355848" cy="105624"/>
          </a:xfrm>
          <a:custGeom>
            <a:avLst/>
            <a:gdLst>
              <a:gd name="connsiteX0" fmla="*/ 150 w 355848"/>
              <a:gd name="connsiteY0" fmla="*/ 45099 h 105624"/>
              <a:gd name="connsiteX1" fmla="*/ 177950 w 355848"/>
              <a:gd name="connsiteY1" fmla="*/ 26049 h 105624"/>
              <a:gd name="connsiteX2" fmla="*/ 155725 w 355848"/>
              <a:gd name="connsiteY2" fmla="*/ 649 h 105624"/>
              <a:gd name="connsiteX3" fmla="*/ 197000 w 355848"/>
              <a:gd name="connsiteY3" fmla="*/ 54624 h 105624"/>
              <a:gd name="connsiteX4" fmla="*/ 209700 w 355848"/>
              <a:gd name="connsiteY4" fmla="*/ 16524 h 105624"/>
              <a:gd name="connsiteX5" fmla="*/ 273200 w 355848"/>
              <a:gd name="connsiteY5" fmla="*/ 105424 h 105624"/>
              <a:gd name="connsiteX6" fmla="*/ 355750 w 355848"/>
              <a:gd name="connsiteY6" fmla="*/ 41924 h 105624"/>
              <a:gd name="connsiteX7" fmla="*/ 289075 w 355848"/>
              <a:gd name="connsiteY7" fmla="*/ 83199 h 105624"/>
              <a:gd name="connsiteX8" fmla="*/ 247800 w 355848"/>
              <a:gd name="connsiteY8" fmla="*/ 60974 h 105624"/>
              <a:gd name="connsiteX9" fmla="*/ 190650 w 355848"/>
              <a:gd name="connsiteY9" fmla="*/ 35574 h 105624"/>
              <a:gd name="connsiteX10" fmla="*/ 108100 w 355848"/>
              <a:gd name="connsiteY10" fmla="*/ 45099 h 105624"/>
              <a:gd name="connsiteX11" fmla="*/ 146200 w 355848"/>
              <a:gd name="connsiteY11" fmla="*/ 38749 h 105624"/>
              <a:gd name="connsiteX12" fmla="*/ 150 w 355848"/>
              <a:gd name="connsiteY12" fmla="*/ 45099 h 10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848" h="105624">
                <a:moveTo>
                  <a:pt x="150" y="45099"/>
                </a:moveTo>
                <a:cubicBezTo>
                  <a:pt x="5442" y="42982"/>
                  <a:pt x="152021" y="33457"/>
                  <a:pt x="177950" y="26049"/>
                </a:cubicBezTo>
                <a:cubicBezTo>
                  <a:pt x="203879" y="18641"/>
                  <a:pt x="152550" y="-4113"/>
                  <a:pt x="155725" y="649"/>
                </a:cubicBezTo>
                <a:cubicBezTo>
                  <a:pt x="158900" y="5411"/>
                  <a:pt x="188004" y="51978"/>
                  <a:pt x="197000" y="54624"/>
                </a:cubicBezTo>
                <a:cubicBezTo>
                  <a:pt x="205996" y="57270"/>
                  <a:pt x="197000" y="8057"/>
                  <a:pt x="209700" y="16524"/>
                </a:cubicBezTo>
                <a:cubicBezTo>
                  <a:pt x="222400" y="24991"/>
                  <a:pt x="248858" y="101191"/>
                  <a:pt x="273200" y="105424"/>
                </a:cubicBezTo>
                <a:cubicBezTo>
                  <a:pt x="297542" y="109657"/>
                  <a:pt x="353104" y="45628"/>
                  <a:pt x="355750" y="41924"/>
                </a:cubicBezTo>
                <a:cubicBezTo>
                  <a:pt x="358396" y="38220"/>
                  <a:pt x="307067" y="80024"/>
                  <a:pt x="289075" y="83199"/>
                </a:cubicBezTo>
                <a:cubicBezTo>
                  <a:pt x="271083" y="86374"/>
                  <a:pt x="264204" y="68912"/>
                  <a:pt x="247800" y="60974"/>
                </a:cubicBezTo>
                <a:cubicBezTo>
                  <a:pt x="231396" y="53037"/>
                  <a:pt x="213933" y="38220"/>
                  <a:pt x="190650" y="35574"/>
                </a:cubicBezTo>
                <a:lnTo>
                  <a:pt x="108100" y="45099"/>
                </a:lnTo>
                <a:cubicBezTo>
                  <a:pt x="100692" y="45628"/>
                  <a:pt x="162075" y="38749"/>
                  <a:pt x="146200" y="38749"/>
                </a:cubicBezTo>
                <a:cubicBezTo>
                  <a:pt x="130325" y="38749"/>
                  <a:pt x="-5142" y="47216"/>
                  <a:pt x="150" y="45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40129EB-77AC-6E21-49AE-28B9F362B958}"/>
              </a:ext>
            </a:extLst>
          </p:cNvPr>
          <p:cNvSpPr/>
          <p:nvPr/>
        </p:nvSpPr>
        <p:spPr>
          <a:xfrm>
            <a:off x="3179961" y="1825435"/>
            <a:ext cx="445889" cy="181635"/>
          </a:xfrm>
          <a:custGeom>
            <a:avLst/>
            <a:gdLst>
              <a:gd name="connsiteX0" fmla="*/ 350639 w 445889"/>
              <a:gd name="connsiteY0" fmla="*/ 190 h 181635"/>
              <a:gd name="connsiteX1" fmla="*/ 204589 w 445889"/>
              <a:gd name="connsiteY1" fmla="*/ 79565 h 181635"/>
              <a:gd name="connsiteX2" fmla="*/ 223639 w 445889"/>
              <a:gd name="connsiteY2" fmla="*/ 57340 h 181635"/>
              <a:gd name="connsiteX3" fmla="*/ 125214 w 445889"/>
              <a:gd name="connsiteY3" fmla="*/ 124015 h 181635"/>
              <a:gd name="connsiteX4" fmla="*/ 188714 w 445889"/>
              <a:gd name="connsiteY4" fmla="*/ 98615 h 181635"/>
              <a:gd name="connsiteX5" fmla="*/ 1389 w 445889"/>
              <a:gd name="connsiteY5" fmla="*/ 181165 h 181635"/>
              <a:gd name="connsiteX6" fmla="*/ 109339 w 445889"/>
              <a:gd name="connsiteY6" fmla="*/ 130365 h 181635"/>
              <a:gd name="connsiteX7" fmla="*/ 220464 w 445889"/>
              <a:gd name="connsiteY7" fmla="*/ 89090 h 181635"/>
              <a:gd name="connsiteX8" fmla="*/ 176014 w 445889"/>
              <a:gd name="connsiteY8" fmla="*/ 117665 h 181635"/>
              <a:gd name="connsiteX9" fmla="*/ 328414 w 445889"/>
              <a:gd name="connsiteY9" fmla="*/ 60515 h 181635"/>
              <a:gd name="connsiteX10" fmla="*/ 445889 w 445889"/>
              <a:gd name="connsiteY10" fmla="*/ 47815 h 181635"/>
              <a:gd name="connsiteX11" fmla="*/ 296664 w 445889"/>
              <a:gd name="connsiteY11" fmla="*/ 63690 h 181635"/>
              <a:gd name="connsiteX12" fmla="*/ 274439 w 445889"/>
              <a:gd name="connsiteY12" fmla="*/ 57340 h 181635"/>
              <a:gd name="connsiteX13" fmla="*/ 350639 w 445889"/>
              <a:gd name="connsiteY13" fmla="*/ 190 h 1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5889" h="181635">
                <a:moveTo>
                  <a:pt x="350639" y="190"/>
                </a:moveTo>
                <a:cubicBezTo>
                  <a:pt x="338997" y="3894"/>
                  <a:pt x="225756" y="70040"/>
                  <a:pt x="204589" y="79565"/>
                </a:cubicBezTo>
                <a:cubicBezTo>
                  <a:pt x="183422" y="89090"/>
                  <a:pt x="236868" y="49932"/>
                  <a:pt x="223639" y="57340"/>
                </a:cubicBezTo>
                <a:cubicBezTo>
                  <a:pt x="210410" y="64748"/>
                  <a:pt x="131035" y="117136"/>
                  <a:pt x="125214" y="124015"/>
                </a:cubicBezTo>
                <a:cubicBezTo>
                  <a:pt x="119393" y="130894"/>
                  <a:pt x="209351" y="89090"/>
                  <a:pt x="188714" y="98615"/>
                </a:cubicBezTo>
                <a:cubicBezTo>
                  <a:pt x="168077" y="108140"/>
                  <a:pt x="14618" y="175873"/>
                  <a:pt x="1389" y="181165"/>
                </a:cubicBezTo>
                <a:cubicBezTo>
                  <a:pt x="-11840" y="186457"/>
                  <a:pt x="72827" y="145711"/>
                  <a:pt x="109339" y="130365"/>
                </a:cubicBezTo>
                <a:cubicBezTo>
                  <a:pt x="145851" y="115019"/>
                  <a:pt x="209352" y="91207"/>
                  <a:pt x="220464" y="89090"/>
                </a:cubicBezTo>
                <a:cubicBezTo>
                  <a:pt x="231576" y="86973"/>
                  <a:pt x="158022" y="122428"/>
                  <a:pt x="176014" y="117665"/>
                </a:cubicBezTo>
                <a:cubicBezTo>
                  <a:pt x="194006" y="112903"/>
                  <a:pt x="283435" y="72157"/>
                  <a:pt x="328414" y="60515"/>
                </a:cubicBezTo>
                <a:cubicBezTo>
                  <a:pt x="373393" y="48873"/>
                  <a:pt x="445889" y="47815"/>
                  <a:pt x="445889" y="47815"/>
                </a:cubicBezTo>
                <a:cubicBezTo>
                  <a:pt x="440597" y="48344"/>
                  <a:pt x="325239" y="62103"/>
                  <a:pt x="296664" y="63690"/>
                </a:cubicBezTo>
                <a:cubicBezTo>
                  <a:pt x="268089" y="65278"/>
                  <a:pt x="268089" y="66865"/>
                  <a:pt x="274439" y="57340"/>
                </a:cubicBezTo>
                <a:cubicBezTo>
                  <a:pt x="280789" y="47815"/>
                  <a:pt x="362281" y="-3514"/>
                  <a:pt x="35063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3E7B17C-FCDF-4A28-C632-02777D0EA938}"/>
              </a:ext>
            </a:extLst>
          </p:cNvPr>
          <p:cNvSpPr/>
          <p:nvPr/>
        </p:nvSpPr>
        <p:spPr>
          <a:xfrm>
            <a:off x="3485347" y="1876185"/>
            <a:ext cx="625086" cy="60574"/>
          </a:xfrm>
          <a:custGeom>
            <a:avLst/>
            <a:gdLst>
              <a:gd name="connsiteX0" fmla="*/ 803 w 625086"/>
              <a:gd name="connsiteY0" fmla="*/ 240 h 60574"/>
              <a:gd name="connsiteX1" fmla="*/ 184953 w 625086"/>
              <a:gd name="connsiteY1" fmla="*/ 54215 h 60574"/>
              <a:gd name="connsiteX2" fmla="*/ 159553 w 625086"/>
              <a:gd name="connsiteY2" fmla="*/ 31990 h 60574"/>
              <a:gd name="connsiteX3" fmla="*/ 289728 w 625086"/>
              <a:gd name="connsiteY3" fmla="*/ 41515 h 60574"/>
              <a:gd name="connsiteX4" fmla="*/ 251628 w 625086"/>
              <a:gd name="connsiteY4" fmla="*/ 31990 h 60574"/>
              <a:gd name="connsiteX5" fmla="*/ 372278 w 625086"/>
              <a:gd name="connsiteY5" fmla="*/ 47865 h 60574"/>
              <a:gd name="connsiteX6" fmla="*/ 534203 w 625086"/>
              <a:gd name="connsiteY6" fmla="*/ 54215 h 60574"/>
              <a:gd name="connsiteX7" fmla="*/ 623103 w 625086"/>
              <a:gd name="connsiteY7" fmla="*/ 38340 h 60574"/>
              <a:gd name="connsiteX8" fmla="*/ 451653 w 625086"/>
              <a:gd name="connsiteY8" fmla="*/ 60565 h 60574"/>
              <a:gd name="connsiteX9" fmla="*/ 226228 w 625086"/>
              <a:gd name="connsiteY9" fmla="*/ 35165 h 60574"/>
              <a:gd name="connsiteX10" fmla="*/ 245278 w 625086"/>
              <a:gd name="connsiteY10" fmla="*/ 60565 h 60574"/>
              <a:gd name="connsiteX11" fmla="*/ 121453 w 625086"/>
              <a:gd name="connsiteY11" fmla="*/ 35165 h 60574"/>
              <a:gd name="connsiteX12" fmla="*/ 803 w 625086"/>
              <a:gd name="connsiteY12" fmla="*/ 240 h 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086" h="60574">
                <a:moveTo>
                  <a:pt x="803" y="240"/>
                </a:moveTo>
                <a:cubicBezTo>
                  <a:pt x="11386" y="3415"/>
                  <a:pt x="158495" y="48923"/>
                  <a:pt x="184953" y="54215"/>
                </a:cubicBezTo>
                <a:cubicBezTo>
                  <a:pt x="211411" y="59507"/>
                  <a:pt x="142091" y="34107"/>
                  <a:pt x="159553" y="31990"/>
                </a:cubicBezTo>
                <a:cubicBezTo>
                  <a:pt x="177015" y="29873"/>
                  <a:pt x="274382" y="41515"/>
                  <a:pt x="289728" y="41515"/>
                </a:cubicBezTo>
                <a:cubicBezTo>
                  <a:pt x="305074" y="41515"/>
                  <a:pt x="237870" y="30932"/>
                  <a:pt x="251628" y="31990"/>
                </a:cubicBezTo>
                <a:cubicBezTo>
                  <a:pt x="265386" y="33048"/>
                  <a:pt x="325182" y="44161"/>
                  <a:pt x="372278" y="47865"/>
                </a:cubicBezTo>
                <a:cubicBezTo>
                  <a:pt x="419374" y="51569"/>
                  <a:pt x="492399" y="55802"/>
                  <a:pt x="534203" y="54215"/>
                </a:cubicBezTo>
                <a:cubicBezTo>
                  <a:pt x="576007" y="52628"/>
                  <a:pt x="636861" y="37282"/>
                  <a:pt x="623103" y="38340"/>
                </a:cubicBezTo>
                <a:cubicBezTo>
                  <a:pt x="609345" y="39398"/>
                  <a:pt x="517799" y="61094"/>
                  <a:pt x="451653" y="60565"/>
                </a:cubicBezTo>
                <a:cubicBezTo>
                  <a:pt x="385507" y="60036"/>
                  <a:pt x="260624" y="35165"/>
                  <a:pt x="226228" y="35165"/>
                </a:cubicBezTo>
                <a:cubicBezTo>
                  <a:pt x="191832" y="35165"/>
                  <a:pt x="262740" y="60565"/>
                  <a:pt x="245278" y="60565"/>
                </a:cubicBezTo>
                <a:cubicBezTo>
                  <a:pt x="227816" y="60565"/>
                  <a:pt x="155849" y="44161"/>
                  <a:pt x="121453" y="35165"/>
                </a:cubicBezTo>
                <a:cubicBezTo>
                  <a:pt x="87057" y="26169"/>
                  <a:pt x="-9780" y="-2935"/>
                  <a:pt x="80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AC33721-58DF-A1FD-BB42-A687B44BC483}"/>
              </a:ext>
            </a:extLst>
          </p:cNvPr>
          <p:cNvSpPr/>
          <p:nvPr/>
        </p:nvSpPr>
        <p:spPr>
          <a:xfrm>
            <a:off x="3181014" y="1912740"/>
            <a:ext cx="654984" cy="160539"/>
          </a:xfrm>
          <a:custGeom>
            <a:avLst/>
            <a:gdLst>
              <a:gd name="connsiteX0" fmla="*/ 336 w 654984"/>
              <a:gd name="connsiteY0" fmla="*/ 119260 h 160539"/>
              <a:gd name="connsiteX1" fmla="*/ 327361 w 654984"/>
              <a:gd name="connsiteY1" fmla="*/ 1785 h 160539"/>
              <a:gd name="connsiteX2" fmla="*/ 286086 w 654984"/>
              <a:gd name="connsiteY2" fmla="*/ 49410 h 160539"/>
              <a:gd name="connsiteX3" fmla="*/ 397211 w 654984"/>
              <a:gd name="connsiteY3" fmla="*/ 65285 h 160539"/>
              <a:gd name="connsiteX4" fmla="*/ 333711 w 654984"/>
              <a:gd name="connsiteY4" fmla="*/ 93860 h 160539"/>
              <a:gd name="connsiteX5" fmla="*/ 476586 w 654984"/>
              <a:gd name="connsiteY5" fmla="*/ 74810 h 160539"/>
              <a:gd name="connsiteX6" fmla="*/ 479761 w 654984"/>
              <a:gd name="connsiteY6" fmla="*/ 90685 h 160539"/>
              <a:gd name="connsiteX7" fmla="*/ 562311 w 654984"/>
              <a:gd name="connsiteY7" fmla="*/ 84335 h 160539"/>
              <a:gd name="connsiteX8" fmla="*/ 540086 w 654984"/>
              <a:gd name="connsiteY8" fmla="*/ 100210 h 160539"/>
              <a:gd name="connsiteX9" fmla="*/ 638511 w 654984"/>
              <a:gd name="connsiteY9" fmla="*/ 106560 h 160539"/>
              <a:gd name="connsiteX10" fmla="*/ 648036 w 654984"/>
              <a:gd name="connsiteY10" fmla="*/ 160535 h 160539"/>
              <a:gd name="connsiteX11" fmla="*/ 644861 w 654984"/>
              <a:gd name="connsiteY11" fmla="*/ 109735 h 160539"/>
              <a:gd name="connsiteX12" fmla="*/ 527386 w 654984"/>
              <a:gd name="connsiteY12" fmla="*/ 103385 h 160539"/>
              <a:gd name="connsiteX13" fmla="*/ 336886 w 654984"/>
              <a:gd name="connsiteY13" fmla="*/ 68460 h 160539"/>
              <a:gd name="connsiteX14" fmla="*/ 311486 w 654984"/>
              <a:gd name="connsiteY14" fmla="*/ 36710 h 160539"/>
              <a:gd name="connsiteX15" fmla="*/ 228936 w 654984"/>
              <a:gd name="connsiteY15" fmla="*/ 55760 h 160539"/>
              <a:gd name="connsiteX16" fmla="*/ 263861 w 654984"/>
              <a:gd name="connsiteY16" fmla="*/ 30360 h 160539"/>
              <a:gd name="connsiteX17" fmla="*/ 336 w 654984"/>
              <a:gd name="connsiteY17" fmla="*/ 119260 h 1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4984" h="160539">
                <a:moveTo>
                  <a:pt x="336" y="119260"/>
                </a:moveTo>
                <a:cubicBezTo>
                  <a:pt x="10919" y="114497"/>
                  <a:pt x="279736" y="13427"/>
                  <a:pt x="327361" y="1785"/>
                </a:cubicBezTo>
                <a:cubicBezTo>
                  <a:pt x="374986" y="-9857"/>
                  <a:pt x="274444" y="38827"/>
                  <a:pt x="286086" y="49410"/>
                </a:cubicBezTo>
                <a:cubicBezTo>
                  <a:pt x="297728" y="59993"/>
                  <a:pt x="389274" y="57877"/>
                  <a:pt x="397211" y="65285"/>
                </a:cubicBezTo>
                <a:cubicBezTo>
                  <a:pt x="405149" y="72693"/>
                  <a:pt x="320482" y="92273"/>
                  <a:pt x="333711" y="93860"/>
                </a:cubicBezTo>
                <a:cubicBezTo>
                  <a:pt x="346940" y="95447"/>
                  <a:pt x="452244" y="75339"/>
                  <a:pt x="476586" y="74810"/>
                </a:cubicBezTo>
                <a:cubicBezTo>
                  <a:pt x="500928" y="74281"/>
                  <a:pt x="465474" y="89098"/>
                  <a:pt x="479761" y="90685"/>
                </a:cubicBezTo>
                <a:cubicBezTo>
                  <a:pt x="494048" y="92272"/>
                  <a:pt x="552257" y="82748"/>
                  <a:pt x="562311" y="84335"/>
                </a:cubicBezTo>
                <a:cubicBezTo>
                  <a:pt x="572365" y="85922"/>
                  <a:pt x="527386" y="96506"/>
                  <a:pt x="540086" y="100210"/>
                </a:cubicBezTo>
                <a:cubicBezTo>
                  <a:pt x="552786" y="103914"/>
                  <a:pt x="620519" y="96506"/>
                  <a:pt x="638511" y="106560"/>
                </a:cubicBezTo>
                <a:cubicBezTo>
                  <a:pt x="656503" y="116614"/>
                  <a:pt x="646978" y="160006"/>
                  <a:pt x="648036" y="160535"/>
                </a:cubicBezTo>
                <a:cubicBezTo>
                  <a:pt x="649094" y="161064"/>
                  <a:pt x="664969" y="119260"/>
                  <a:pt x="644861" y="109735"/>
                </a:cubicBezTo>
                <a:cubicBezTo>
                  <a:pt x="624753" y="100210"/>
                  <a:pt x="578715" y="110264"/>
                  <a:pt x="527386" y="103385"/>
                </a:cubicBezTo>
                <a:cubicBezTo>
                  <a:pt x="476057" y="96506"/>
                  <a:pt x="372869" y="79573"/>
                  <a:pt x="336886" y="68460"/>
                </a:cubicBezTo>
                <a:cubicBezTo>
                  <a:pt x="300903" y="57347"/>
                  <a:pt x="329478" y="38827"/>
                  <a:pt x="311486" y="36710"/>
                </a:cubicBezTo>
                <a:cubicBezTo>
                  <a:pt x="293494" y="34593"/>
                  <a:pt x="236873" y="56818"/>
                  <a:pt x="228936" y="55760"/>
                </a:cubicBezTo>
                <a:cubicBezTo>
                  <a:pt x="220999" y="54702"/>
                  <a:pt x="295611" y="21893"/>
                  <a:pt x="263861" y="30360"/>
                </a:cubicBezTo>
                <a:cubicBezTo>
                  <a:pt x="232111" y="38827"/>
                  <a:pt x="-10247" y="124023"/>
                  <a:pt x="336" y="119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B7800332-CA77-7969-02B5-12F108C913E5}"/>
              </a:ext>
            </a:extLst>
          </p:cNvPr>
          <p:cNvSpPr/>
          <p:nvPr/>
        </p:nvSpPr>
        <p:spPr>
          <a:xfrm>
            <a:off x="3945548" y="1904946"/>
            <a:ext cx="176730" cy="181649"/>
          </a:xfrm>
          <a:custGeom>
            <a:avLst/>
            <a:gdLst>
              <a:gd name="connsiteX0" fmla="*/ 26377 w 176730"/>
              <a:gd name="connsiteY0" fmla="*/ 54 h 181649"/>
              <a:gd name="connsiteX1" fmla="*/ 112102 w 176730"/>
              <a:gd name="connsiteY1" fmla="*/ 76254 h 181649"/>
              <a:gd name="connsiteX2" fmla="*/ 169252 w 176730"/>
              <a:gd name="connsiteY2" fmla="*/ 85779 h 181649"/>
              <a:gd name="connsiteX3" fmla="*/ 80352 w 176730"/>
              <a:gd name="connsiteY3" fmla="*/ 142929 h 181649"/>
              <a:gd name="connsiteX4" fmla="*/ 175602 w 176730"/>
              <a:gd name="connsiteY4" fmla="*/ 114354 h 181649"/>
              <a:gd name="connsiteX5" fmla="*/ 977 w 176730"/>
              <a:gd name="connsiteY5" fmla="*/ 181029 h 181649"/>
              <a:gd name="connsiteX6" fmla="*/ 102577 w 176730"/>
              <a:gd name="connsiteY6" fmla="*/ 149279 h 181649"/>
              <a:gd name="connsiteX7" fmla="*/ 51777 w 176730"/>
              <a:gd name="connsiteY7" fmla="*/ 177854 h 181649"/>
              <a:gd name="connsiteX8" fmla="*/ 156552 w 176730"/>
              <a:gd name="connsiteY8" fmla="*/ 92129 h 181649"/>
              <a:gd name="connsiteX9" fmla="*/ 127977 w 176730"/>
              <a:gd name="connsiteY9" fmla="*/ 60379 h 181649"/>
              <a:gd name="connsiteX10" fmla="*/ 124802 w 176730"/>
              <a:gd name="connsiteY10" fmla="*/ 63554 h 181649"/>
              <a:gd name="connsiteX11" fmla="*/ 26377 w 176730"/>
              <a:gd name="connsiteY11" fmla="*/ 54 h 1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730" h="181649">
                <a:moveTo>
                  <a:pt x="26377" y="54"/>
                </a:moveTo>
                <a:cubicBezTo>
                  <a:pt x="24260" y="2171"/>
                  <a:pt x="88290" y="61967"/>
                  <a:pt x="112102" y="76254"/>
                </a:cubicBezTo>
                <a:cubicBezTo>
                  <a:pt x="135914" y="90541"/>
                  <a:pt x="174544" y="74667"/>
                  <a:pt x="169252" y="85779"/>
                </a:cubicBezTo>
                <a:cubicBezTo>
                  <a:pt x="163960" y="96892"/>
                  <a:pt x="79294" y="138167"/>
                  <a:pt x="80352" y="142929"/>
                </a:cubicBezTo>
                <a:cubicBezTo>
                  <a:pt x="81410" y="147691"/>
                  <a:pt x="188831" y="108004"/>
                  <a:pt x="175602" y="114354"/>
                </a:cubicBezTo>
                <a:cubicBezTo>
                  <a:pt x="162373" y="120704"/>
                  <a:pt x="13148" y="175208"/>
                  <a:pt x="977" y="181029"/>
                </a:cubicBezTo>
                <a:cubicBezTo>
                  <a:pt x="-11194" y="186850"/>
                  <a:pt x="94110" y="149808"/>
                  <a:pt x="102577" y="149279"/>
                </a:cubicBezTo>
                <a:cubicBezTo>
                  <a:pt x="111044" y="148750"/>
                  <a:pt x="42781" y="187379"/>
                  <a:pt x="51777" y="177854"/>
                </a:cubicBezTo>
                <a:cubicBezTo>
                  <a:pt x="60773" y="168329"/>
                  <a:pt x="143852" y="111708"/>
                  <a:pt x="156552" y="92129"/>
                </a:cubicBezTo>
                <a:cubicBezTo>
                  <a:pt x="169252" y="72550"/>
                  <a:pt x="133269" y="65142"/>
                  <a:pt x="127977" y="60379"/>
                </a:cubicBezTo>
                <a:cubicBezTo>
                  <a:pt x="122685" y="55617"/>
                  <a:pt x="138031" y="69375"/>
                  <a:pt x="124802" y="63554"/>
                </a:cubicBezTo>
                <a:cubicBezTo>
                  <a:pt x="111573" y="57733"/>
                  <a:pt x="28494" y="-2063"/>
                  <a:pt x="2637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E235DB7-55D6-B609-3A1D-D5D2EAF8D0CD}"/>
              </a:ext>
            </a:extLst>
          </p:cNvPr>
          <p:cNvSpPr/>
          <p:nvPr/>
        </p:nvSpPr>
        <p:spPr>
          <a:xfrm>
            <a:off x="3700502" y="1974850"/>
            <a:ext cx="258753" cy="200437"/>
          </a:xfrm>
          <a:custGeom>
            <a:avLst/>
            <a:gdLst>
              <a:gd name="connsiteX0" fmla="*/ 1548 w 258753"/>
              <a:gd name="connsiteY0" fmla="*/ 0 h 200437"/>
              <a:gd name="connsiteX1" fmla="*/ 169823 w 258753"/>
              <a:gd name="connsiteY1" fmla="*/ 44450 h 200437"/>
              <a:gd name="connsiteX2" fmla="*/ 236498 w 258753"/>
              <a:gd name="connsiteY2" fmla="*/ 28575 h 200437"/>
              <a:gd name="connsiteX3" fmla="*/ 185698 w 258753"/>
              <a:gd name="connsiteY3" fmla="*/ 69850 h 200437"/>
              <a:gd name="connsiteX4" fmla="*/ 258723 w 258753"/>
              <a:gd name="connsiteY4" fmla="*/ 47625 h 200437"/>
              <a:gd name="connsiteX5" fmla="*/ 195223 w 258753"/>
              <a:gd name="connsiteY5" fmla="*/ 107950 h 200437"/>
              <a:gd name="connsiteX6" fmla="*/ 236498 w 258753"/>
              <a:gd name="connsiteY6" fmla="*/ 200025 h 200437"/>
              <a:gd name="connsiteX7" fmla="*/ 195223 w 258753"/>
              <a:gd name="connsiteY7" fmla="*/ 139700 h 200437"/>
              <a:gd name="connsiteX8" fmla="*/ 211098 w 258753"/>
              <a:gd name="connsiteY8" fmla="*/ 88900 h 200437"/>
              <a:gd name="connsiteX9" fmla="*/ 252373 w 258753"/>
              <a:gd name="connsiteY9" fmla="*/ 53975 h 200437"/>
              <a:gd name="connsiteX10" fmla="*/ 207923 w 258753"/>
              <a:gd name="connsiteY10" fmla="*/ 50800 h 200437"/>
              <a:gd name="connsiteX11" fmla="*/ 90448 w 258753"/>
              <a:gd name="connsiteY11" fmla="*/ 44450 h 200437"/>
              <a:gd name="connsiteX12" fmla="*/ 1548 w 258753"/>
              <a:gd name="connsiteY12" fmla="*/ 0 h 20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53" h="200437">
                <a:moveTo>
                  <a:pt x="1548" y="0"/>
                </a:moveTo>
                <a:cubicBezTo>
                  <a:pt x="14777" y="0"/>
                  <a:pt x="130665" y="39688"/>
                  <a:pt x="169823" y="44450"/>
                </a:cubicBezTo>
                <a:cubicBezTo>
                  <a:pt x="208981" y="49213"/>
                  <a:pt x="233852" y="24342"/>
                  <a:pt x="236498" y="28575"/>
                </a:cubicBezTo>
                <a:cubicBezTo>
                  <a:pt x="239144" y="32808"/>
                  <a:pt x="181994" y="66675"/>
                  <a:pt x="185698" y="69850"/>
                </a:cubicBezTo>
                <a:cubicBezTo>
                  <a:pt x="189402" y="73025"/>
                  <a:pt x="257136" y="41275"/>
                  <a:pt x="258723" y="47625"/>
                </a:cubicBezTo>
                <a:cubicBezTo>
                  <a:pt x="260311" y="53975"/>
                  <a:pt x="198927" y="82550"/>
                  <a:pt x="195223" y="107950"/>
                </a:cubicBezTo>
                <a:cubicBezTo>
                  <a:pt x="191519" y="133350"/>
                  <a:pt x="236498" y="194733"/>
                  <a:pt x="236498" y="200025"/>
                </a:cubicBezTo>
                <a:cubicBezTo>
                  <a:pt x="236498" y="205317"/>
                  <a:pt x="199456" y="158221"/>
                  <a:pt x="195223" y="139700"/>
                </a:cubicBezTo>
                <a:cubicBezTo>
                  <a:pt x="190990" y="121179"/>
                  <a:pt x="201573" y="103187"/>
                  <a:pt x="211098" y="88900"/>
                </a:cubicBezTo>
                <a:cubicBezTo>
                  <a:pt x="220623" y="74613"/>
                  <a:pt x="252902" y="60325"/>
                  <a:pt x="252373" y="53975"/>
                </a:cubicBezTo>
                <a:cubicBezTo>
                  <a:pt x="251844" y="47625"/>
                  <a:pt x="207923" y="50800"/>
                  <a:pt x="207923" y="50800"/>
                </a:cubicBezTo>
                <a:cubicBezTo>
                  <a:pt x="180936" y="49213"/>
                  <a:pt x="117435" y="50800"/>
                  <a:pt x="90448" y="44450"/>
                </a:cubicBezTo>
                <a:cubicBezTo>
                  <a:pt x="63461" y="38100"/>
                  <a:pt x="-11681" y="0"/>
                  <a:pt x="15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16E142A-5A76-9620-4A15-1DDE9DE9774E}"/>
              </a:ext>
            </a:extLst>
          </p:cNvPr>
          <p:cNvSpPr/>
          <p:nvPr/>
        </p:nvSpPr>
        <p:spPr>
          <a:xfrm>
            <a:off x="3276435" y="2097986"/>
            <a:ext cx="636107" cy="166232"/>
          </a:xfrm>
          <a:custGeom>
            <a:avLst/>
            <a:gdLst>
              <a:gd name="connsiteX0" fmla="*/ 181140 w 636107"/>
              <a:gd name="connsiteY0" fmla="*/ 127689 h 166232"/>
              <a:gd name="connsiteX1" fmla="*/ 66840 w 636107"/>
              <a:gd name="connsiteY1" fmla="*/ 124514 h 166232"/>
              <a:gd name="connsiteX2" fmla="*/ 165 w 636107"/>
              <a:gd name="connsiteY2" fmla="*/ 92764 h 166232"/>
              <a:gd name="connsiteX3" fmla="*/ 47790 w 636107"/>
              <a:gd name="connsiteY3" fmla="*/ 92764 h 166232"/>
              <a:gd name="connsiteX4" fmla="*/ 44615 w 636107"/>
              <a:gd name="connsiteY4" fmla="*/ 76889 h 166232"/>
              <a:gd name="connsiteX5" fmla="*/ 257340 w 636107"/>
              <a:gd name="connsiteY5" fmla="*/ 57839 h 166232"/>
              <a:gd name="connsiteX6" fmla="*/ 270040 w 636107"/>
              <a:gd name="connsiteY6" fmla="*/ 54664 h 166232"/>
              <a:gd name="connsiteX7" fmla="*/ 504990 w 636107"/>
              <a:gd name="connsiteY7" fmla="*/ 10214 h 166232"/>
              <a:gd name="connsiteX8" fmla="*/ 524040 w 636107"/>
              <a:gd name="connsiteY8" fmla="*/ 689 h 166232"/>
              <a:gd name="connsiteX9" fmla="*/ 558965 w 636107"/>
              <a:gd name="connsiteY9" fmla="*/ 22914 h 166232"/>
              <a:gd name="connsiteX10" fmla="*/ 612940 w 636107"/>
              <a:gd name="connsiteY10" fmla="*/ 67364 h 166232"/>
              <a:gd name="connsiteX11" fmla="*/ 635165 w 636107"/>
              <a:gd name="connsiteY11" fmla="*/ 95939 h 166232"/>
              <a:gd name="connsiteX12" fmla="*/ 631990 w 636107"/>
              <a:gd name="connsiteY12" fmla="*/ 165789 h 166232"/>
              <a:gd name="connsiteX13" fmla="*/ 631990 w 636107"/>
              <a:gd name="connsiteY13" fmla="*/ 124514 h 166232"/>
              <a:gd name="connsiteX14" fmla="*/ 600240 w 636107"/>
              <a:gd name="connsiteY14" fmla="*/ 99114 h 166232"/>
              <a:gd name="connsiteX15" fmla="*/ 530390 w 636107"/>
              <a:gd name="connsiteY15" fmla="*/ 108639 h 166232"/>
              <a:gd name="connsiteX16" fmla="*/ 536740 w 636107"/>
              <a:gd name="connsiteY16" fmla="*/ 95939 h 166232"/>
              <a:gd name="connsiteX17" fmla="*/ 498640 w 636107"/>
              <a:gd name="connsiteY17" fmla="*/ 108639 h 166232"/>
              <a:gd name="connsiteX18" fmla="*/ 514515 w 636107"/>
              <a:gd name="connsiteY18" fmla="*/ 48314 h 166232"/>
              <a:gd name="connsiteX19" fmla="*/ 451015 w 636107"/>
              <a:gd name="connsiteY19" fmla="*/ 57839 h 166232"/>
              <a:gd name="connsiteX20" fmla="*/ 314490 w 636107"/>
              <a:gd name="connsiteY20" fmla="*/ 76889 h 166232"/>
              <a:gd name="connsiteX21" fmla="*/ 181140 w 636107"/>
              <a:gd name="connsiteY21" fmla="*/ 127689 h 16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6107" h="166232">
                <a:moveTo>
                  <a:pt x="181140" y="127689"/>
                </a:moveTo>
                <a:cubicBezTo>
                  <a:pt x="139865" y="135626"/>
                  <a:pt x="97003" y="130335"/>
                  <a:pt x="66840" y="124514"/>
                </a:cubicBezTo>
                <a:cubicBezTo>
                  <a:pt x="36677" y="118693"/>
                  <a:pt x="3340" y="98056"/>
                  <a:pt x="165" y="92764"/>
                </a:cubicBezTo>
                <a:cubicBezTo>
                  <a:pt x="-3010" y="87472"/>
                  <a:pt x="40382" y="95410"/>
                  <a:pt x="47790" y="92764"/>
                </a:cubicBezTo>
                <a:cubicBezTo>
                  <a:pt x="55198" y="90118"/>
                  <a:pt x="9690" y="82710"/>
                  <a:pt x="44615" y="76889"/>
                </a:cubicBezTo>
                <a:cubicBezTo>
                  <a:pt x="79540" y="71068"/>
                  <a:pt x="219769" y="61543"/>
                  <a:pt x="257340" y="57839"/>
                </a:cubicBezTo>
                <a:cubicBezTo>
                  <a:pt x="294911" y="54135"/>
                  <a:pt x="270040" y="54664"/>
                  <a:pt x="270040" y="54664"/>
                </a:cubicBezTo>
                <a:lnTo>
                  <a:pt x="504990" y="10214"/>
                </a:lnTo>
                <a:cubicBezTo>
                  <a:pt x="547323" y="1218"/>
                  <a:pt x="515044" y="-1428"/>
                  <a:pt x="524040" y="689"/>
                </a:cubicBezTo>
                <a:cubicBezTo>
                  <a:pt x="533036" y="2806"/>
                  <a:pt x="544149" y="11802"/>
                  <a:pt x="558965" y="22914"/>
                </a:cubicBezTo>
                <a:cubicBezTo>
                  <a:pt x="573781" y="34026"/>
                  <a:pt x="600240" y="55193"/>
                  <a:pt x="612940" y="67364"/>
                </a:cubicBezTo>
                <a:cubicBezTo>
                  <a:pt x="625640" y="79535"/>
                  <a:pt x="631990" y="79535"/>
                  <a:pt x="635165" y="95939"/>
                </a:cubicBezTo>
                <a:cubicBezTo>
                  <a:pt x="638340" y="112343"/>
                  <a:pt x="632519" y="161027"/>
                  <a:pt x="631990" y="165789"/>
                </a:cubicBezTo>
                <a:cubicBezTo>
                  <a:pt x="631461" y="170552"/>
                  <a:pt x="637282" y="135627"/>
                  <a:pt x="631990" y="124514"/>
                </a:cubicBezTo>
                <a:cubicBezTo>
                  <a:pt x="626698" y="113401"/>
                  <a:pt x="617173" y="101760"/>
                  <a:pt x="600240" y="99114"/>
                </a:cubicBezTo>
                <a:cubicBezTo>
                  <a:pt x="583307" y="96468"/>
                  <a:pt x="540973" y="109168"/>
                  <a:pt x="530390" y="108639"/>
                </a:cubicBezTo>
                <a:cubicBezTo>
                  <a:pt x="519807" y="108110"/>
                  <a:pt x="542032" y="95939"/>
                  <a:pt x="536740" y="95939"/>
                </a:cubicBezTo>
                <a:cubicBezTo>
                  <a:pt x="531448" y="95939"/>
                  <a:pt x="502344" y="116576"/>
                  <a:pt x="498640" y="108639"/>
                </a:cubicBezTo>
                <a:cubicBezTo>
                  <a:pt x="494936" y="100702"/>
                  <a:pt x="522453" y="56781"/>
                  <a:pt x="514515" y="48314"/>
                </a:cubicBezTo>
                <a:cubicBezTo>
                  <a:pt x="506578" y="39847"/>
                  <a:pt x="451015" y="57839"/>
                  <a:pt x="451015" y="57839"/>
                </a:cubicBezTo>
                <a:cubicBezTo>
                  <a:pt x="417678" y="62601"/>
                  <a:pt x="359469" y="69481"/>
                  <a:pt x="314490" y="76889"/>
                </a:cubicBezTo>
                <a:cubicBezTo>
                  <a:pt x="269511" y="84297"/>
                  <a:pt x="222415" y="119752"/>
                  <a:pt x="181140" y="127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42B3448-F3CD-0022-E65F-8ED48B9124C3}"/>
              </a:ext>
            </a:extLst>
          </p:cNvPr>
          <p:cNvSpPr/>
          <p:nvPr/>
        </p:nvSpPr>
        <p:spPr>
          <a:xfrm>
            <a:off x="3486123" y="2184359"/>
            <a:ext cx="114346" cy="85888"/>
          </a:xfrm>
          <a:custGeom>
            <a:avLst/>
            <a:gdLst>
              <a:gd name="connsiteX0" fmla="*/ 27 w 114346"/>
              <a:gd name="connsiteY0" fmla="*/ 41 h 85888"/>
              <a:gd name="connsiteX1" fmla="*/ 54002 w 114346"/>
              <a:gd name="connsiteY1" fmla="*/ 57191 h 85888"/>
              <a:gd name="connsiteX2" fmla="*/ 114327 w 114346"/>
              <a:gd name="connsiteY2" fmla="*/ 85766 h 85888"/>
              <a:gd name="connsiteX3" fmla="*/ 47652 w 114346"/>
              <a:gd name="connsiteY3" fmla="*/ 66716 h 85888"/>
              <a:gd name="connsiteX4" fmla="*/ 27 w 114346"/>
              <a:gd name="connsiteY4" fmla="*/ 41 h 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85888">
                <a:moveTo>
                  <a:pt x="27" y="41"/>
                </a:moveTo>
                <a:cubicBezTo>
                  <a:pt x="1085" y="-1547"/>
                  <a:pt x="34952" y="42904"/>
                  <a:pt x="54002" y="57191"/>
                </a:cubicBezTo>
                <a:cubicBezTo>
                  <a:pt x="73052" y="71479"/>
                  <a:pt x="115385" y="84178"/>
                  <a:pt x="114327" y="85766"/>
                </a:cubicBezTo>
                <a:cubicBezTo>
                  <a:pt x="113269" y="87354"/>
                  <a:pt x="66702" y="73066"/>
                  <a:pt x="47652" y="66716"/>
                </a:cubicBezTo>
                <a:cubicBezTo>
                  <a:pt x="28602" y="60366"/>
                  <a:pt x="-1031" y="1629"/>
                  <a:pt x="2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EAD7F77-50DB-C5FD-83A4-7CC762F25B95}"/>
              </a:ext>
            </a:extLst>
          </p:cNvPr>
          <p:cNvSpPr/>
          <p:nvPr/>
        </p:nvSpPr>
        <p:spPr>
          <a:xfrm>
            <a:off x="3470325" y="2120456"/>
            <a:ext cx="314864" cy="140802"/>
          </a:xfrm>
          <a:custGeom>
            <a:avLst/>
            <a:gdLst>
              <a:gd name="connsiteX0" fmla="*/ 6300 w 314864"/>
              <a:gd name="connsiteY0" fmla="*/ 73469 h 140802"/>
              <a:gd name="connsiteX1" fmla="*/ 276175 w 314864"/>
              <a:gd name="connsiteY1" fmla="*/ 19494 h 140802"/>
              <a:gd name="connsiteX2" fmla="*/ 314275 w 314864"/>
              <a:gd name="connsiteY2" fmla="*/ 444 h 140802"/>
              <a:gd name="connsiteX3" fmla="*/ 288875 w 314864"/>
              <a:gd name="connsiteY3" fmla="*/ 35369 h 140802"/>
              <a:gd name="connsiteX4" fmla="*/ 263475 w 314864"/>
              <a:gd name="connsiteY4" fmla="*/ 114744 h 140802"/>
              <a:gd name="connsiteX5" fmla="*/ 193625 w 314864"/>
              <a:gd name="connsiteY5" fmla="*/ 136969 h 140802"/>
              <a:gd name="connsiteX6" fmla="*/ 114250 w 314864"/>
              <a:gd name="connsiteY6" fmla="*/ 136969 h 140802"/>
              <a:gd name="connsiteX7" fmla="*/ 85675 w 314864"/>
              <a:gd name="connsiteY7" fmla="*/ 98869 h 140802"/>
              <a:gd name="connsiteX8" fmla="*/ 6300 w 314864"/>
              <a:gd name="connsiteY8" fmla="*/ 73469 h 1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864" h="140802">
                <a:moveTo>
                  <a:pt x="6300" y="73469"/>
                </a:moveTo>
                <a:cubicBezTo>
                  <a:pt x="38050" y="60240"/>
                  <a:pt x="224846" y="31665"/>
                  <a:pt x="276175" y="19494"/>
                </a:cubicBezTo>
                <a:cubicBezTo>
                  <a:pt x="327504" y="7323"/>
                  <a:pt x="312158" y="-2202"/>
                  <a:pt x="314275" y="444"/>
                </a:cubicBezTo>
                <a:cubicBezTo>
                  <a:pt x="316392" y="3090"/>
                  <a:pt x="297342" y="16319"/>
                  <a:pt x="288875" y="35369"/>
                </a:cubicBezTo>
                <a:cubicBezTo>
                  <a:pt x="280408" y="54419"/>
                  <a:pt x="279350" y="97811"/>
                  <a:pt x="263475" y="114744"/>
                </a:cubicBezTo>
                <a:cubicBezTo>
                  <a:pt x="247600" y="131677"/>
                  <a:pt x="218496" y="133265"/>
                  <a:pt x="193625" y="136969"/>
                </a:cubicBezTo>
                <a:cubicBezTo>
                  <a:pt x="168754" y="140673"/>
                  <a:pt x="132242" y="143319"/>
                  <a:pt x="114250" y="136969"/>
                </a:cubicBezTo>
                <a:cubicBezTo>
                  <a:pt x="96258" y="130619"/>
                  <a:pt x="98904" y="108394"/>
                  <a:pt x="85675" y="98869"/>
                </a:cubicBezTo>
                <a:cubicBezTo>
                  <a:pt x="72446" y="89344"/>
                  <a:pt x="-25450" y="86698"/>
                  <a:pt x="6300" y="73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月 1170">
            <a:extLst>
              <a:ext uri="{FF2B5EF4-FFF2-40B4-BE49-F238E27FC236}">
                <a16:creationId xmlns:a16="http://schemas.microsoft.com/office/drawing/2014/main" id="{A08D59DA-BBDA-944B-EFD6-A06DE6AB14F1}"/>
              </a:ext>
            </a:extLst>
          </p:cNvPr>
          <p:cNvSpPr/>
          <p:nvPr/>
        </p:nvSpPr>
        <p:spPr>
          <a:xfrm rot="15148594">
            <a:off x="3603146" y="2181526"/>
            <a:ext cx="45719" cy="5806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9E1166B-A8F9-A849-0F22-2A67AF660BB3}"/>
              </a:ext>
            </a:extLst>
          </p:cNvPr>
          <p:cNvSpPr/>
          <p:nvPr/>
        </p:nvSpPr>
        <p:spPr>
          <a:xfrm>
            <a:off x="3390900" y="2202646"/>
            <a:ext cx="436599" cy="77004"/>
          </a:xfrm>
          <a:custGeom>
            <a:avLst/>
            <a:gdLst>
              <a:gd name="connsiteX0" fmla="*/ 0 w 436599"/>
              <a:gd name="connsiteY0" fmla="*/ 35729 h 77004"/>
              <a:gd name="connsiteX1" fmla="*/ 133350 w 436599"/>
              <a:gd name="connsiteY1" fmla="*/ 64304 h 77004"/>
              <a:gd name="connsiteX2" fmla="*/ 174625 w 436599"/>
              <a:gd name="connsiteY2" fmla="*/ 64304 h 77004"/>
              <a:gd name="connsiteX3" fmla="*/ 269875 w 436599"/>
              <a:gd name="connsiteY3" fmla="*/ 70654 h 77004"/>
              <a:gd name="connsiteX4" fmla="*/ 231775 w 436599"/>
              <a:gd name="connsiteY4" fmla="*/ 77004 h 77004"/>
              <a:gd name="connsiteX5" fmla="*/ 336550 w 436599"/>
              <a:gd name="connsiteY5" fmla="*/ 57954 h 77004"/>
              <a:gd name="connsiteX6" fmla="*/ 434975 w 436599"/>
              <a:gd name="connsiteY6" fmla="*/ 804 h 77004"/>
              <a:gd name="connsiteX7" fmla="*/ 387350 w 436599"/>
              <a:gd name="connsiteY7" fmla="*/ 26204 h 77004"/>
              <a:gd name="connsiteX8" fmla="*/ 254000 w 436599"/>
              <a:gd name="connsiteY8" fmla="*/ 51604 h 77004"/>
              <a:gd name="connsiteX9" fmla="*/ 355600 w 436599"/>
              <a:gd name="connsiteY9" fmla="*/ 35729 h 77004"/>
              <a:gd name="connsiteX10" fmla="*/ 231775 w 436599"/>
              <a:gd name="connsiteY10" fmla="*/ 54779 h 77004"/>
              <a:gd name="connsiteX11" fmla="*/ 177800 w 436599"/>
              <a:gd name="connsiteY11" fmla="*/ 32554 h 77004"/>
              <a:gd name="connsiteX12" fmla="*/ 228600 w 436599"/>
              <a:gd name="connsiteY12" fmla="*/ 70654 h 77004"/>
              <a:gd name="connsiteX13" fmla="*/ 79375 w 436599"/>
              <a:gd name="connsiteY13" fmla="*/ 13504 h 77004"/>
              <a:gd name="connsiteX14" fmla="*/ 133350 w 436599"/>
              <a:gd name="connsiteY14" fmla="*/ 54779 h 77004"/>
              <a:gd name="connsiteX15" fmla="*/ 0 w 436599"/>
              <a:gd name="connsiteY15" fmla="*/ 35729 h 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599" h="77004">
                <a:moveTo>
                  <a:pt x="0" y="35729"/>
                </a:moveTo>
                <a:cubicBezTo>
                  <a:pt x="0" y="37316"/>
                  <a:pt x="104246" y="59542"/>
                  <a:pt x="133350" y="64304"/>
                </a:cubicBezTo>
                <a:cubicBezTo>
                  <a:pt x="162454" y="69066"/>
                  <a:pt x="151871" y="63246"/>
                  <a:pt x="174625" y="64304"/>
                </a:cubicBezTo>
                <a:cubicBezTo>
                  <a:pt x="197379" y="65362"/>
                  <a:pt x="260350" y="68537"/>
                  <a:pt x="269875" y="70654"/>
                </a:cubicBezTo>
                <a:cubicBezTo>
                  <a:pt x="279400" y="72771"/>
                  <a:pt x="231775" y="77004"/>
                  <a:pt x="231775" y="77004"/>
                </a:cubicBezTo>
                <a:cubicBezTo>
                  <a:pt x="242887" y="74887"/>
                  <a:pt x="302683" y="70654"/>
                  <a:pt x="336550" y="57954"/>
                </a:cubicBezTo>
                <a:cubicBezTo>
                  <a:pt x="370417" y="45254"/>
                  <a:pt x="426508" y="6096"/>
                  <a:pt x="434975" y="804"/>
                </a:cubicBezTo>
                <a:cubicBezTo>
                  <a:pt x="443442" y="-4488"/>
                  <a:pt x="417513" y="17737"/>
                  <a:pt x="387350" y="26204"/>
                </a:cubicBezTo>
                <a:cubicBezTo>
                  <a:pt x="357188" y="34671"/>
                  <a:pt x="259292" y="50017"/>
                  <a:pt x="254000" y="51604"/>
                </a:cubicBezTo>
                <a:cubicBezTo>
                  <a:pt x="248708" y="53191"/>
                  <a:pt x="359304" y="35200"/>
                  <a:pt x="355600" y="35729"/>
                </a:cubicBezTo>
                <a:cubicBezTo>
                  <a:pt x="351896" y="36258"/>
                  <a:pt x="261408" y="55308"/>
                  <a:pt x="231775" y="54779"/>
                </a:cubicBezTo>
                <a:cubicBezTo>
                  <a:pt x="202142" y="54250"/>
                  <a:pt x="178329" y="29908"/>
                  <a:pt x="177800" y="32554"/>
                </a:cubicBezTo>
                <a:cubicBezTo>
                  <a:pt x="177271" y="35200"/>
                  <a:pt x="245004" y="73829"/>
                  <a:pt x="228600" y="70654"/>
                </a:cubicBezTo>
                <a:cubicBezTo>
                  <a:pt x="212196" y="67479"/>
                  <a:pt x="95250" y="16150"/>
                  <a:pt x="79375" y="13504"/>
                </a:cubicBezTo>
                <a:cubicBezTo>
                  <a:pt x="63500" y="10858"/>
                  <a:pt x="140758" y="47900"/>
                  <a:pt x="133350" y="54779"/>
                </a:cubicBezTo>
                <a:cubicBezTo>
                  <a:pt x="125942" y="61658"/>
                  <a:pt x="0" y="34142"/>
                  <a:pt x="0" y="35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BA393CE-3BB3-2871-61B8-68817EBD355E}"/>
              </a:ext>
            </a:extLst>
          </p:cNvPr>
          <p:cNvSpPr/>
          <p:nvPr/>
        </p:nvSpPr>
        <p:spPr>
          <a:xfrm>
            <a:off x="3367938" y="2195348"/>
            <a:ext cx="522738" cy="158038"/>
          </a:xfrm>
          <a:custGeom>
            <a:avLst/>
            <a:gdLst>
              <a:gd name="connsiteX0" fmla="*/ 521437 w 522738"/>
              <a:gd name="connsiteY0" fmla="*/ 1752 h 158038"/>
              <a:gd name="connsiteX1" fmla="*/ 365862 w 522738"/>
              <a:gd name="connsiteY1" fmla="*/ 122402 h 158038"/>
              <a:gd name="connsiteX2" fmla="*/ 400787 w 522738"/>
              <a:gd name="connsiteY2" fmla="*/ 119227 h 158038"/>
              <a:gd name="connsiteX3" fmla="*/ 308712 w 522738"/>
              <a:gd name="connsiteY3" fmla="*/ 147802 h 158038"/>
              <a:gd name="connsiteX4" fmla="*/ 175362 w 522738"/>
              <a:gd name="connsiteY4" fmla="*/ 135102 h 158038"/>
              <a:gd name="connsiteX5" fmla="*/ 213462 w 522738"/>
              <a:gd name="connsiteY5" fmla="*/ 157327 h 158038"/>
              <a:gd name="connsiteX6" fmla="*/ 105512 w 522738"/>
              <a:gd name="connsiteY6" fmla="*/ 103352 h 158038"/>
              <a:gd name="connsiteX7" fmla="*/ 146787 w 522738"/>
              <a:gd name="connsiteY7" fmla="*/ 112877 h 158038"/>
              <a:gd name="connsiteX8" fmla="*/ 61062 w 522738"/>
              <a:gd name="connsiteY8" fmla="*/ 36677 h 158038"/>
              <a:gd name="connsiteX9" fmla="*/ 737 w 522738"/>
              <a:gd name="connsiteY9" fmla="*/ 30327 h 158038"/>
              <a:gd name="connsiteX10" fmla="*/ 102337 w 522738"/>
              <a:gd name="connsiteY10" fmla="*/ 81127 h 158038"/>
              <a:gd name="connsiteX11" fmla="*/ 156312 w 522738"/>
              <a:gd name="connsiteY11" fmla="*/ 135102 h 158038"/>
              <a:gd name="connsiteX12" fmla="*/ 140437 w 522738"/>
              <a:gd name="connsiteY12" fmla="*/ 125577 h 158038"/>
              <a:gd name="connsiteX13" fmla="*/ 324587 w 522738"/>
              <a:gd name="connsiteY13" fmla="*/ 144627 h 158038"/>
              <a:gd name="connsiteX14" fmla="*/ 359512 w 522738"/>
              <a:gd name="connsiteY14" fmla="*/ 109702 h 158038"/>
              <a:gd name="connsiteX15" fmla="*/ 388087 w 522738"/>
              <a:gd name="connsiteY15" fmla="*/ 87477 h 158038"/>
              <a:gd name="connsiteX16" fmla="*/ 334112 w 522738"/>
              <a:gd name="connsiteY16" fmla="*/ 100177 h 158038"/>
              <a:gd name="connsiteX17" fmla="*/ 435712 w 522738"/>
              <a:gd name="connsiteY17" fmla="*/ 62077 h 158038"/>
              <a:gd name="connsiteX18" fmla="*/ 391262 w 522738"/>
              <a:gd name="connsiteY18" fmla="*/ 39852 h 158038"/>
              <a:gd name="connsiteX19" fmla="*/ 438887 w 522738"/>
              <a:gd name="connsiteY19" fmla="*/ 49377 h 158038"/>
              <a:gd name="connsiteX20" fmla="*/ 521437 w 522738"/>
              <a:gd name="connsiteY20" fmla="*/ 1752 h 15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2738" h="158038">
                <a:moveTo>
                  <a:pt x="521437" y="1752"/>
                </a:moveTo>
                <a:cubicBezTo>
                  <a:pt x="509266" y="13923"/>
                  <a:pt x="385970" y="102823"/>
                  <a:pt x="365862" y="122402"/>
                </a:cubicBezTo>
                <a:cubicBezTo>
                  <a:pt x="345754" y="141981"/>
                  <a:pt x="410312" y="114994"/>
                  <a:pt x="400787" y="119227"/>
                </a:cubicBezTo>
                <a:cubicBezTo>
                  <a:pt x="391262" y="123460"/>
                  <a:pt x="346283" y="145156"/>
                  <a:pt x="308712" y="147802"/>
                </a:cubicBezTo>
                <a:cubicBezTo>
                  <a:pt x="271141" y="150448"/>
                  <a:pt x="191237" y="133515"/>
                  <a:pt x="175362" y="135102"/>
                </a:cubicBezTo>
                <a:cubicBezTo>
                  <a:pt x="159487" y="136690"/>
                  <a:pt x="225104" y="162619"/>
                  <a:pt x="213462" y="157327"/>
                </a:cubicBezTo>
                <a:cubicBezTo>
                  <a:pt x="201820" y="152035"/>
                  <a:pt x="116624" y="110760"/>
                  <a:pt x="105512" y="103352"/>
                </a:cubicBezTo>
                <a:cubicBezTo>
                  <a:pt x="94399" y="95944"/>
                  <a:pt x="154195" y="123990"/>
                  <a:pt x="146787" y="112877"/>
                </a:cubicBezTo>
                <a:cubicBezTo>
                  <a:pt x="139379" y="101765"/>
                  <a:pt x="85404" y="50435"/>
                  <a:pt x="61062" y="36677"/>
                </a:cubicBezTo>
                <a:cubicBezTo>
                  <a:pt x="36720" y="22919"/>
                  <a:pt x="-6142" y="22919"/>
                  <a:pt x="737" y="30327"/>
                </a:cubicBezTo>
                <a:cubicBezTo>
                  <a:pt x="7616" y="37735"/>
                  <a:pt x="76408" y="63665"/>
                  <a:pt x="102337" y="81127"/>
                </a:cubicBezTo>
                <a:cubicBezTo>
                  <a:pt x="128266" y="98589"/>
                  <a:pt x="156312" y="135102"/>
                  <a:pt x="156312" y="135102"/>
                </a:cubicBezTo>
                <a:cubicBezTo>
                  <a:pt x="162662" y="142510"/>
                  <a:pt x="112391" y="123990"/>
                  <a:pt x="140437" y="125577"/>
                </a:cubicBezTo>
                <a:cubicBezTo>
                  <a:pt x="168483" y="127164"/>
                  <a:pt x="288075" y="147273"/>
                  <a:pt x="324587" y="144627"/>
                </a:cubicBezTo>
                <a:cubicBezTo>
                  <a:pt x="361099" y="141981"/>
                  <a:pt x="348929" y="119227"/>
                  <a:pt x="359512" y="109702"/>
                </a:cubicBezTo>
                <a:cubicBezTo>
                  <a:pt x="370095" y="100177"/>
                  <a:pt x="392320" y="89064"/>
                  <a:pt x="388087" y="87477"/>
                </a:cubicBezTo>
                <a:cubicBezTo>
                  <a:pt x="383854" y="85890"/>
                  <a:pt x="326175" y="104410"/>
                  <a:pt x="334112" y="100177"/>
                </a:cubicBezTo>
                <a:cubicBezTo>
                  <a:pt x="342049" y="95944"/>
                  <a:pt x="426187" y="72131"/>
                  <a:pt x="435712" y="62077"/>
                </a:cubicBezTo>
                <a:cubicBezTo>
                  <a:pt x="445237" y="52023"/>
                  <a:pt x="390733" y="41969"/>
                  <a:pt x="391262" y="39852"/>
                </a:cubicBezTo>
                <a:cubicBezTo>
                  <a:pt x="391791" y="37735"/>
                  <a:pt x="420895" y="54140"/>
                  <a:pt x="438887" y="49377"/>
                </a:cubicBezTo>
                <a:cubicBezTo>
                  <a:pt x="456879" y="44615"/>
                  <a:pt x="533608" y="-10419"/>
                  <a:pt x="521437" y="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5243E5A5-559D-5663-00E3-70D78477BBFE}"/>
              </a:ext>
            </a:extLst>
          </p:cNvPr>
          <p:cNvSpPr/>
          <p:nvPr/>
        </p:nvSpPr>
        <p:spPr>
          <a:xfrm>
            <a:off x="4358777" y="1999842"/>
            <a:ext cx="465127" cy="137188"/>
          </a:xfrm>
          <a:custGeom>
            <a:avLst/>
            <a:gdLst>
              <a:gd name="connsiteX0" fmla="*/ 460873 w 465127"/>
              <a:gd name="connsiteY0" fmla="*/ 408 h 137188"/>
              <a:gd name="connsiteX1" fmla="*/ 365623 w 465127"/>
              <a:gd name="connsiteY1" fmla="*/ 89308 h 137188"/>
              <a:gd name="connsiteX2" fmla="*/ 244973 w 465127"/>
              <a:gd name="connsiteY2" fmla="*/ 127408 h 137188"/>
              <a:gd name="connsiteX3" fmla="*/ 311648 w 465127"/>
              <a:gd name="connsiteY3" fmla="*/ 117883 h 137188"/>
              <a:gd name="connsiteX4" fmla="*/ 219573 w 465127"/>
              <a:gd name="connsiteY4" fmla="*/ 121058 h 137188"/>
              <a:gd name="connsiteX5" fmla="*/ 117973 w 465127"/>
              <a:gd name="connsiteY5" fmla="*/ 108358 h 137188"/>
              <a:gd name="connsiteX6" fmla="*/ 498 w 465127"/>
              <a:gd name="connsiteY6" fmla="*/ 117883 h 137188"/>
              <a:gd name="connsiteX7" fmla="*/ 165598 w 465127"/>
              <a:gd name="connsiteY7" fmla="*/ 124233 h 137188"/>
              <a:gd name="connsiteX8" fmla="*/ 368798 w 465127"/>
              <a:gd name="connsiteY8" fmla="*/ 136933 h 137188"/>
              <a:gd name="connsiteX9" fmla="*/ 289423 w 465127"/>
              <a:gd name="connsiteY9" fmla="*/ 111533 h 137188"/>
              <a:gd name="connsiteX10" fmla="*/ 384673 w 465127"/>
              <a:gd name="connsiteY10" fmla="*/ 92483 h 137188"/>
              <a:gd name="connsiteX11" fmla="*/ 381498 w 465127"/>
              <a:gd name="connsiteY11" fmla="*/ 95658 h 137188"/>
              <a:gd name="connsiteX12" fmla="*/ 441823 w 465127"/>
              <a:gd name="connsiteY12" fmla="*/ 57558 h 137188"/>
              <a:gd name="connsiteX13" fmla="*/ 460873 w 465127"/>
              <a:gd name="connsiteY13" fmla="*/ 408 h 1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127" h="137188">
                <a:moveTo>
                  <a:pt x="460873" y="408"/>
                </a:moveTo>
                <a:cubicBezTo>
                  <a:pt x="448173" y="5700"/>
                  <a:pt x="401606" y="68141"/>
                  <a:pt x="365623" y="89308"/>
                </a:cubicBezTo>
                <a:cubicBezTo>
                  <a:pt x="329640" y="110475"/>
                  <a:pt x="253969" y="122646"/>
                  <a:pt x="244973" y="127408"/>
                </a:cubicBezTo>
                <a:cubicBezTo>
                  <a:pt x="235977" y="132170"/>
                  <a:pt x="315881" y="118941"/>
                  <a:pt x="311648" y="117883"/>
                </a:cubicBezTo>
                <a:cubicBezTo>
                  <a:pt x="307415" y="116825"/>
                  <a:pt x="251852" y="122645"/>
                  <a:pt x="219573" y="121058"/>
                </a:cubicBezTo>
                <a:cubicBezTo>
                  <a:pt x="187294" y="119471"/>
                  <a:pt x="154485" y="108887"/>
                  <a:pt x="117973" y="108358"/>
                </a:cubicBezTo>
                <a:cubicBezTo>
                  <a:pt x="81461" y="107829"/>
                  <a:pt x="-7439" y="115237"/>
                  <a:pt x="498" y="117883"/>
                </a:cubicBezTo>
                <a:cubicBezTo>
                  <a:pt x="8435" y="120529"/>
                  <a:pt x="104215" y="121058"/>
                  <a:pt x="165598" y="124233"/>
                </a:cubicBezTo>
                <a:cubicBezTo>
                  <a:pt x="226981" y="127408"/>
                  <a:pt x="348161" y="139050"/>
                  <a:pt x="368798" y="136933"/>
                </a:cubicBezTo>
                <a:cubicBezTo>
                  <a:pt x="389435" y="134816"/>
                  <a:pt x="286777" y="118941"/>
                  <a:pt x="289423" y="111533"/>
                </a:cubicBezTo>
                <a:cubicBezTo>
                  <a:pt x="292069" y="104125"/>
                  <a:pt x="369327" y="95129"/>
                  <a:pt x="384673" y="92483"/>
                </a:cubicBezTo>
                <a:cubicBezTo>
                  <a:pt x="400019" y="89837"/>
                  <a:pt x="371973" y="101479"/>
                  <a:pt x="381498" y="95658"/>
                </a:cubicBezTo>
                <a:cubicBezTo>
                  <a:pt x="391023" y="89837"/>
                  <a:pt x="428594" y="72375"/>
                  <a:pt x="441823" y="57558"/>
                </a:cubicBezTo>
                <a:cubicBezTo>
                  <a:pt x="455052" y="42741"/>
                  <a:pt x="473573" y="-4884"/>
                  <a:pt x="460873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A3D54B0-82F9-4037-C7B4-F67E0A173540}"/>
              </a:ext>
            </a:extLst>
          </p:cNvPr>
          <p:cNvSpPr/>
          <p:nvPr/>
        </p:nvSpPr>
        <p:spPr>
          <a:xfrm>
            <a:off x="4412616" y="2019244"/>
            <a:ext cx="407291" cy="189541"/>
          </a:xfrm>
          <a:custGeom>
            <a:avLst/>
            <a:gdLst>
              <a:gd name="connsiteX0" fmla="*/ 407034 w 407291"/>
              <a:gd name="connsiteY0" fmla="*/ 56 h 189541"/>
              <a:gd name="connsiteX1" fmla="*/ 324484 w 407291"/>
              <a:gd name="connsiteY1" fmla="*/ 127056 h 189541"/>
              <a:gd name="connsiteX2" fmla="*/ 251459 w 407291"/>
              <a:gd name="connsiteY2" fmla="*/ 158806 h 189541"/>
              <a:gd name="connsiteX3" fmla="*/ 273684 w 407291"/>
              <a:gd name="connsiteY3" fmla="*/ 142931 h 189541"/>
              <a:gd name="connsiteX4" fmla="*/ 178434 w 407291"/>
              <a:gd name="connsiteY4" fmla="*/ 181031 h 189541"/>
              <a:gd name="connsiteX5" fmla="*/ 232409 w 407291"/>
              <a:gd name="connsiteY5" fmla="*/ 177856 h 189541"/>
              <a:gd name="connsiteX6" fmla="*/ 181609 w 407291"/>
              <a:gd name="connsiteY6" fmla="*/ 187381 h 189541"/>
              <a:gd name="connsiteX7" fmla="*/ 70484 w 407291"/>
              <a:gd name="connsiteY7" fmla="*/ 130231 h 189541"/>
              <a:gd name="connsiteX8" fmla="*/ 92709 w 407291"/>
              <a:gd name="connsiteY8" fmla="*/ 130231 h 189541"/>
              <a:gd name="connsiteX9" fmla="*/ 634 w 407291"/>
              <a:gd name="connsiteY9" fmla="*/ 104831 h 189541"/>
              <a:gd name="connsiteX10" fmla="*/ 146684 w 407291"/>
              <a:gd name="connsiteY10" fmla="*/ 149281 h 189541"/>
              <a:gd name="connsiteX11" fmla="*/ 318134 w 407291"/>
              <a:gd name="connsiteY11" fmla="*/ 133406 h 189541"/>
              <a:gd name="connsiteX12" fmla="*/ 118109 w 407291"/>
              <a:gd name="connsiteY12" fmla="*/ 152456 h 189541"/>
              <a:gd name="connsiteX13" fmla="*/ 222884 w 407291"/>
              <a:gd name="connsiteY13" fmla="*/ 165156 h 189541"/>
              <a:gd name="connsiteX14" fmla="*/ 353059 w 407291"/>
              <a:gd name="connsiteY14" fmla="*/ 136581 h 189541"/>
              <a:gd name="connsiteX15" fmla="*/ 318134 w 407291"/>
              <a:gd name="connsiteY15" fmla="*/ 149281 h 189541"/>
              <a:gd name="connsiteX16" fmla="*/ 349884 w 407291"/>
              <a:gd name="connsiteY16" fmla="*/ 111181 h 189541"/>
              <a:gd name="connsiteX17" fmla="*/ 407034 w 407291"/>
              <a:gd name="connsiteY17" fmla="*/ 56 h 1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7291" h="189541">
                <a:moveTo>
                  <a:pt x="407034" y="56"/>
                </a:moveTo>
                <a:cubicBezTo>
                  <a:pt x="402801" y="2702"/>
                  <a:pt x="350413" y="100598"/>
                  <a:pt x="324484" y="127056"/>
                </a:cubicBezTo>
                <a:cubicBezTo>
                  <a:pt x="298555" y="153514"/>
                  <a:pt x="259926" y="156160"/>
                  <a:pt x="251459" y="158806"/>
                </a:cubicBezTo>
                <a:cubicBezTo>
                  <a:pt x="242992" y="161452"/>
                  <a:pt x="285855" y="139227"/>
                  <a:pt x="273684" y="142931"/>
                </a:cubicBezTo>
                <a:cubicBezTo>
                  <a:pt x="261513" y="146635"/>
                  <a:pt x="185313" y="175210"/>
                  <a:pt x="178434" y="181031"/>
                </a:cubicBezTo>
                <a:cubicBezTo>
                  <a:pt x="171555" y="186852"/>
                  <a:pt x="231880" y="176798"/>
                  <a:pt x="232409" y="177856"/>
                </a:cubicBezTo>
                <a:cubicBezTo>
                  <a:pt x="232938" y="178914"/>
                  <a:pt x="208596" y="195318"/>
                  <a:pt x="181609" y="187381"/>
                </a:cubicBezTo>
                <a:cubicBezTo>
                  <a:pt x="154622" y="179444"/>
                  <a:pt x="85301" y="139756"/>
                  <a:pt x="70484" y="130231"/>
                </a:cubicBezTo>
                <a:cubicBezTo>
                  <a:pt x="55667" y="120706"/>
                  <a:pt x="104351" y="134464"/>
                  <a:pt x="92709" y="130231"/>
                </a:cubicBezTo>
                <a:cubicBezTo>
                  <a:pt x="81067" y="125998"/>
                  <a:pt x="-8362" y="101656"/>
                  <a:pt x="634" y="104831"/>
                </a:cubicBezTo>
                <a:cubicBezTo>
                  <a:pt x="9630" y="108006"/>
                  <a:pt x="93767" y="144519"/>
                  <a:pt x="146684" y="149281"/>
                </a:cubicBezTo>
                <a:lnTo>
                  <a:pt x="318134" y="133406"/>
                </a:lnTo>
                <a:cubicBezTo>
                  <a:pt x="313371" y="133935"/>
                  <a:pt x="133984" y="147164"/>
                  <a:pt x="118109" y="152456"/>
                </a:cubicBezTo>
                <a:cubicBezTo>
                  <a:pt x="102234" y="157748"/>
                  <a:pt x="183726" y="167802"/>
                  <a:pt x="222884" y="165156"/>
                </a:cubicBezTo>
                <a:cubicBezTo>
                  <a:pt x="262042" y="162510"/>
                  <a:pt x="337184" y="139227"/>
                  <a:pt x="353059" y="136581"/>
                </a:cubicBezTo>
                <a:cubicBezTo>
                  <a:pt x="368934" y="133935"/>
                  <a:pt x="318663" y="153514"/>
                  <a:pt x="318134" y="149281"/>
                </a:cubicBezTo>
                <a:cubicBezTo>
                  <a:pt x="317605" y="145048"/>
                  <a:pt x="337713" y="133935"/>
                  <a:pt x="349884" y="111181"/>
                </a:cubicBezTo>
                <a:cubicBezTo>
                  <a:pt x="362055" y="88427"/>
                  <a:pt x="411267" y="-2590"/>
                  <a:pt x="40703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9D64953-F728-C614-2D49-4566F0AE4610}"/>
              </a:ext>
            </a:extLst>
          </p:cNvPr>
          <p:cNvSpPr/>
          <p:nvPr/>
        </p:nvSpPr>
        <p:spPr>
          <a:xfrm>
            <a:off x="4359274" y="2133594"/>
            <a:ext cx="346118" cy="199501"/>
          </a:xfrm>
          <a:custGeom>
            <a:avLst/>
            <a:gdLst>
              <a:gd name="connsiteX0" fmla="*/ 1 w 346118"/>
              <a:gd name="connsiteY0" fmla="*/ 6 h 199501"/>
              <a:gd name="connsiteX1" fmla="*/ 165101 w 346118"/>
              <a:gd name="connsiteY1" fmla="*/ 149231 h 199501"/>
              <a:gd name="connsiteX2" fmla="*/ 142876 w 346118"/>
              <a:gd name="connsiteY2" fmla="*/ 120656 h 199501"/>
              <a:gd name="connsiteX3" fmla="*/ 190501 w 346118"/>
              <a:gd name="connsiteY3" fmla="*/ 146056 h 199501"/>
              <a:gd name="connsiteX4" fmla="*/ 285751 w 346118"/>
              <a:gd name="connsiteY4" fmla="*/ 130181 h 199501"/>
              <a:gd name="connsiteX5" fmla="*/ 215901 w 346118"/>
              <a:gd name="connsiteY5" fmla="*/ 155581 h 199501"/>
              <a:gd name="connsiteX6" fmla="*/ 346076 w 346118"/>
              <a:gd name="connsiteY6" fmla="*/ 127006 h 199501"/>
              <a:gd name="connsiteX7" fmla="*/ 200026 w 346118"/>
              <a:gd name="connsiteY7" fmla="*/ 190506 h 199501"/>
              <a:gd name="connsiteX8" fmla="*/ 206376 w 346118"/>
              <a:gd name="connsiteY8" fmla="*/ 193681 h 199501"/>
              <a:gd name="connsiteX9" fmla="*/ 273051 w 346118"/>
              <a:gd name="connsiteY9" fmla="*/ 139706 h 199501"/>
              <a:gd name="connsiteX10" fmla="*/ 149226 w 346118"/>
              <a:gd name="connsiteY10" fmla="*/ 123831 h 199501"/>
              <a:gd name="connsiteX11" fmla="*/ 161926 w 346118"/>
              <a:gd name="connsiteY11" fmla="*/ 142881 h 199501"/>
              <a:gd name="connsiteX12" fmla="*/ 1 w 346118"/>
              <a:gd name="connsiteY12" fmla="*/ 6 h 1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18" h="199501">
                <a:moveTo>
                  <a:pt x="1" y="6"/>
                </a:moveTo>
                <a:cubicBezTo>
                  <a:pt x="530" y="1064"/>
                  <a:pt x="141289" y="129123"/>
                  <a:pt x="165101" y="149231"/>
                </a:cubicBezTo>
                <a:cubicBezTo>
                  <a:pt x="188913" y="169339"/>
                  <a:pt x="138643" y="121185"/>
                  <a:pt x="142876" y="120656"/>
                </a:cubicBezTo>
                <a:cubicBezTo>
                  <a:pt x="147109" y="120127"/>
                  <a:pt x="166688" y="144468"/>
                  <a:pt x="190501" y="146056"/>
                </a:cubicBezTo>
                <a:cubicBezTo>
                  <a:pt x="214314" y="147644"/>
                  <a:pt x="281518" y="128594"/>
                  <a:pt x="285751" y="130181"/>
                </a:cubicBezTo>
                <a:cubicBezTo>
                  <a:pt x="289984" y="131768"/>
                  <a:pt x="205847" y="156110"/>
                  <a:pt x="215901" y="155581"/>
                </a:cubicBezTo>
                <a:cubicBezTo>
                  <a:pt x="225955" y="155052"/>
                  <a:pt x="348722" y="121185"/>
                  <a:pt x="346076" y="127006"/>
                </a:cubicBezTo>
                <a:cubicBezTo>
                  <a:pt x="343430" y="132827"/>
                  <a:pt x="223309" y="179394"/>
                  <a:pt x="200026" y="190506"/>
                </a:cubicBezTo>
                <a:cubicBezTo>
                  <a:pt x="176743" y="201618"/>
                  <a:pt x="194205" y="202148"/>
                  <a:pt x="206376" y="193681"/>
                </a:cubicBezTo>
                <a:cubicBezTo>
                  <a:pt x="218547" y="185214"/>
                  <a:pt x="282576" y="151348"/>
                  <a:pt x="273051" y="139706"/>
                </a:cubicBezTo>
                <a:cubicBezTo>
                  <a:pt x="263526" y="128064"/>
                  <a:pt x="167747" y="123302"/>
                  <a:pt x="149226" y="123831"/>
                </a:cubicBezTo>
                <a:cubicBezTo>
                  <a:pt x="130705" y="124360"/>
                  <a:pt x="185738" y="160343"/>
                  <a:pt x="161926" y="142881"/>
                </a:cubicBezTo>
                <a:cubicBezTo>
                  <a:pt x="138114" y="125419"/>
                  <a:pt x="-528" y="-1052"/>
                  <a:pt x="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BEBFE05-C3EF-E4DD-5A8E-3D672ECB1497}"/>
              </a:ext>
            </a:extLst>
          </p:cNvPr>
          <p:cNvSpPr/>
          <p:nvPr/>
        </p:nvSpPr>
        <p:spPr>
          <a:xfrm>
            <a:off x="4060790" y="2073272"/>
            <a:ext cx="117690" cy="277547"/>
          </a:xfrm>
          <a:custGeom>
            <a:avLst/>
            <a:gdLst>
              <a:gd name="connsiteX0" fmla="*/ 35 w 117690"/>
              <a:gd name="connsiteY0" fmla="*/ 3 h 277547"/>
              <a:gd name="connsiteX1" fmla="*/ 54010 w 117690"/>
              <a:gd name="connsiteY1" fmla="*/ 95253 h 277547"/>
              <a:gd name="connsiteX2" fmla="*/ 22260 w 117690"/>
              <a:gd name="connsiteY2" fmla="*/ 155578 h 277547"/>
              <a:gd name="connsiteX3" fmla="*/ 50835 w 117690"/>
              <a:gd name="connsiteY3" fmla="*/ 276228 h 277547"/>
              <a:gd name="connsiteX4" fmla="*/ 15910 w 117690"/>
              <a:gd name="connsiteY4" fmla="*/ 209553 h 277547"/>
              <a:gd name="connsiteX5" fmla="*/ 117510 w 117690"/>
              <a:gd name="connsiteY5" fmla="*/ 53978 h 277547"/>
              <a:gd name="connsiteX6" fmla="*/ 41310 w 117690"/>
              <a:gd name="connsiteY6" fmla="*/ 174628 h 277547"/>
              <a:gd name="connsiteX7" fmla="*/ 63535 w 117690"/>
              <a:gd name="connsiteY7" fmla="*/ 92078 h 277547"/>
              <a:gd name="connsiteX8" fmla="*/ 35 w 117690"/>
              <a:gd name="connsiteY8" fmla="*/ 3 h 2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90" h="277547">
                <a:moveTo>
                  <a:pt x="35" y="3"/>
                </a:moveTo>
                <a:cubicBezTo>
                  <a:pt x="-1552" y="532"/>
                  <a:pt x="50306" y="69324"/>
                  <a:pt x="54010" y="95253"/>
                </a:cubicBezTo>
                <a:cubicBezTo>
                  <a:pt x="57714" y="121182"/>
                  <a:pt x="22789" y="125416"/>
                  <a:pt x="22260" y="155578"/>
                </a:cubicBezTo>
                <a:cubicBezTo>
                  <a:pt x="21731" y="185741"/>
                  <a:pt x="51893" y="267232"/>
                  <a:pt x="50835" y="276228"/>
                </a:cubicBezTo>
                <a:cubicBezTo>
                  <a:pt x="49777" y="285224"/>
                  <a:pt x="4798" y="246595"/>
                  <a:pt x="15910" y="209553"/>
                </a:cubicBezTo>
                <a:cubicBezTo>
                  <a:pt x="27022" y="172511"/>
                  <a:pt x="113277" y="59799"/>
                  <a:pt x="117510" y="53978"/>
                </a:cubicBezTo>
                <a:cubicBezTo>
                  <a:pt x="121743" y="48157"/>
                  <a:pt x="50306" y="168278"/>
                  <a:pt x="41310" y="174628"/>
                </a:cubicBezTo>
                <a:cubicBezTo>
                  <a:pt x="32314" y="180978"/>
                  <a:pt x="66181" y="118007"/>
                  <a:pt x="63535" y="92078"/>
                </a:cubicBezTo>
                <a:cubicBezTo>
                  <a:pt x="60889" y="66149"/>
                  <a:pt x="1622" y="-526"/>
                  <a:pt x="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58917CA-418F-1E55-1E84-B2E060A25A0D}"/>
              </a:ext>
            </a:extLst>
          </p:cNvPr>
          <p:cNvSpPr/>
          <p:nvPr/>
        </p:nvSpPr>
        <p:spPr>
          <a:xfrm>
            <a:off x="3305090" y="2206587"/>
            <a:ext cx="635119" cy="212313"/>
          </a:xfrm>
          <a:custGeom>
            <a:avLst/>
            <a:gdLst>
              <a:gd name="connsiteX0" fmla="*/ 162010 w 635119"/>
              <a:gd name="connsiteY0" fmla="*/ 38 h 212313"/>
              <a:gd name="connsiteX1" fmla="*/ 25485 w 635119"/>
              <a:gd name="connsiteY1" fmla="*/ 54013 h 212313"/>
              <a:gd name="connsiteX2" fmla="*/ 98510 w 635119"/>
              <a:gd name="connsiteY2" fmla="*/ 44488 h 212313"/>
              <a:gd name="connsiteX3" fmla="*/ 92160 w 635119"/>
              <a:gd name="connsiteY3" fmla="*/ 88938 h 212313"/>
              <a:gd name="connsiteX4" fmla="*/ 190585 w 635119"/>
              <a:gd name="connsiteY4" fmla="*/ 174663 h 212313"/>
              <a:gd name="connsiteX5" fmla="*/ 184235 w 635119"/>
              <a:gd name="connsiteY5" fmla="*/ 155613 h 212313"/>
              <a:gd name="connsiteX6" fmla="*/ 308060 w 635119"/>
              <a:gd name="connsiteY6" fmla="*/ 171488 h 212313"/>
              <a:gd name="connsiteX7" fmla="*/ 276310 w 635119"/>
              <a:gd name="connsiteY7" fmla="*/ 155613 h 212313"/>
              <a:gd name="connsiteX8" fmla="*/ 365210 w 635119"/>
              <a:gd name="connsiteY8" fmla="*/ 174663 h 212313"/>
              <a:gd name="connsiteX9" fmla="*/ 447760 w 635119"/>
              <a:gd name="connsiteY9" fmla="*/ 120688 h 212313"/>
              <a:gd name="connsiteX10" fmla="*/ 422360 w 635119"/>
              <a:gd name="connsiteY10" fmla="*/ 165138 h 212313"/>
              <a:gd name="connsiteX11" fmla="*/ 504910 w 635119"/>
              <a:gd name="connsiteY11" fmla="*/ 76238 h 212313"/>
              <a:gd name="connsiteX12" fmla="*/ 635085 w 635119"/>
              <a:gd name="connsiteY12" fmla="*/ 31788 h 212313"/>
              <a:gd name="connsiteX13" fmla="*/ 492210 w 635119"/>
              <a:gd name="connsiteY13" fmla="*/ 98463 h 212313"/>
              <a:gd name="connsiteX14" fmla="*/ 304885 w 635119"/>
              <a:gd name="connsiteY14" fmla="*/ 203238 h 212313"/>
              <a:gd name="connsiteX15" fmla="*/ 298535 w 635119"/>
              <a:gd name="connsiteY15" fmla="*/ 203238 h 212313"/>
              <a:gd name="connsiteX16" fmla="*/ 349335 w 635119"/>
              <a:gd name="connsiteY16" fmla="*/ 171488 h 212313"/>
              <a:gd name="connsiteX17" fmla="*/ 228685 w 635119"/>
              <a:gd name="connsiteY17" fmla="*/ 155613 h 212313"/>
              <a:gd name="connsiteX18" fmla="*/ 133435 w 635119"/>
              <a:gd name="connsiteY18" fmla="*/ 136563 h 212313"/>
              <a:gd name="connsiteX19" fmla="*/ 104860 w 635119"/>
              <a:gd name="connsiteY19" fmla="*/ 60363 h 212313"/>
              <a:gd name="connsiteX20" fmla="*/ 85 w 635119"/>
              <a:gd name="connsiteY20" fmla="*/ 63538 h 212313"/>
              <a:gd name="connsiteX21" fmla="*/ 162010 w 635119"/>
              <a:gd name="connsiteY21" fmla="*/ 38 h 21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5119" h="212313">
                <a:moveTo>
                  <a:pt x="162010" y="38"/>
                </a:moveTo>
                <a:cubicBezTo>
                  <a:pt x="166243" y="-1549"/>
                  <a:pt x="36068" y="46605"/>
                  <a:pt x="25485" y="54013"/>
                </a:cubicBezTo>
                <a:cubicBezTo>
                  <a:pt x="14902" y="61421"/>
                  <a:pt x="87398" y="38667"/>
                  <a:pt x="98510" y="44488"/>
                </a:cubicBezTo>
                <a:cubicBezTo>
                  <a:pt x="109622" y="50309"/>
                  <a:pt x="76814" y="67242"/>
                  <a:pt x="92160" y="88938"/>
                </a:cubicBezTo>
                <a:cubicBezTo>
                  <a:pt x="107506" y="110634"/>
                  <a:pt x="175239" y="163551"/>
                  <a:pt x="190585" y="174663"/>
                </a:cubicBezTo>
                <a:cubicBezTo>
                  <a:pt x="205931" y="185775"/>
                  <a:pt x="164656" y="156142"/>
                  <a:pt x="184235" y="155613"/>
                </a:cubicBezTo>
                <a:cubicBezTo>
                  <a:pt x="203814" y="155084"/>
                  <a:pt x="292714" y="171488"/>
                  <a:pt x="308060" y="171488"/>
                </a:cubicBezTo>
                <a:cubicBezTo>
                  <a:pt x="323406" y="171488"/>
                  <a:pt x="266785" y="155084"/>
                  <a:pt x="276310" y="155613"/>
                </a:cubicBezTo>
                <a:cubicBezTo>
                  <a:pt x="285835" y="156142"/>
                  <a:pt x="336635" y="180484"/>
                  <a:pt x="365210" y="174663"/>
                </a:cubicBezTo>
                <a:cubicBezTo>
                  <a:pt x="393785" y="168842"/>
                  <a:pt x="438235" y="122276"/>
                  <a:pt x="447760" y="120688"/>
                </a:cubicBezTo>
                <a:cubicBezTo>
                  <a:pt x="457285" y="119101"/>
                  <a:pt x="412835" y="172546"/>
                  <a:pt x="422360" y="165138"/>
                </a:cubicBezTo>
                <a:cubicBezTo>
                  <a:pt x="431885" y="157730"/>
                  <a:pt x="469456" y="98463"/>
                  <a:pt x="504910" y="76238"/>
                </a:cubicBezTo>
                <a:cubicBezTo>
                  <a:pt x="540364" y="54013"/>
                  <a:pt x="637202" y="28084"/>
                  <a:pt x="635085" y="31788"/>
                </a:cubicBezTo>
                <a:cubicBezTo>
                  <a:pt x="632968" y="35492"/>
                  <a:pt x="547243" y="69888"/>
                  <a:pt x="492210" y="98463"/>
                </a:cubicBezTo>
                <a:cubicBezTo>
                  <a:pt x="437177" y="127038"/>
                  <a:pt x="337164" y="185776"/>
                  <a:pt x="304885" y="203238"/>
                </a:cubicBezTo>
                <a:cubicBezTo>
                  <a:pt x="272606" y="220700"/>
                  <a:pt x="291127" y="208530"/>
                  <a:pt x="298535" y="203238"/>
                </a:cubicBezTo>
                <a:cubicBezTo>
                  <a:pt x="305943" y="197946"/>
                  <a:pt x="360977" y="179426"/>
                  <a:pt x="349335" y="171488"/>
                </a:cubicBezTo>
                <a:cubicBezTo>
                  <a:pt x="337693" y="163551"/>
                  <a:pt x="264668" y="161434"/>
                  <a:pt x="228685" y="155613"/>
                </a:cubicBezTo>
                <a:cubicBezTo>
                  <a:pt x="192702" y="149792"/>
                  <a:pt x="154072" y="152438"/>
                  <a:pt x="133435" y="136563"/>
                </a:cubicBezTo>
                <a:cubicBezTo>
                  <a:pt x="112797" y="120688"/>
                  <a:pt x="127085" y="72534"/>
                  <a:pt x="104860" y="60363"/>
                </a:cubicBezTo>
                <a:cubicBezTo>
                  <a:pt x="82635" y="48192"/>
                  <a:pt x="-3090" y="70946"/>
                  <a:pt x="85" y="63538"/>
                </a:cubicBezTo>
                <a:cubicBezTo>
                  <a:pt x="3260" y="56130"/>
                  <a:pt x="157777" y="1625"/>
                  <a:pt x="16201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4FB93D7-5C1F-A268-0946-8C1A50B08204}"/>
              </a:ext>
            </a:extLst>
          </p:cNvPr>
          <p:cNvSpPr/>
          <p:nvPr/>
        </p:nvSpPr>
        <p:spPr>
          <a:xfrm>
            <a:off x="3145966" y="2105025"/>
            <a:ext cx="238584" cy="152776"/>
          </a:xfrm>
          <a:custGeom>
            <a:avLst/>
            <a:gdLst>
              <a:gd name="connsiteX0" fmla="*/ 238584 w 238584"/>
              <a:gd name="connsiteY0" fmla="*/ 0 h 152776"/>
              <a:gd name="connsiteX1" fmla="*/ 111584 w 238584"/>
              <a:gd name="connsiteY1" fmla="*/ 76200 h 152776"/>
              <a:gd name="connsiteX2" fmla="*/ 459 w 238584"/>
              <a:gd name="connsiteY2" fmla="*/ 76200 h 152776"/>
              <a:gd name="connsiteX3" fmla="*/ 76659 w 238584"/>
              <a:gd name="connsiteY3" fmla="*/ 95250 h 152776"/>
              <a:gd name="connsiteX4" fmla="*/ 187784 w 238584"/>
              <a:gd name="connsiteY4" fmla="*/ 152400 h 152776"/>
              <a:gd name="connsiteX5" fmla="*/ 124284 w 238584"/>
              <a:gd name="connsiteY5" fmla="*/ 120650 h 152776"/>
              <a:gd name="connsiteX6" fmla="*/ 219534 w 238584"/>
              <a:gd name="connsiteY6" fmla="*/ 133350 h 152776"/>
              <a:gd name="connsiteX7" fmla="*/ 83009 w 238584"/>
              <a:gd name="connsiteY7" fmla="*/ 73025 h 152776"/>
              <a:gd name="connsiteX8" fmla="*/ 98884 w 238584"/>
              <a:gd name="connsiteY8" fmla="*/ 95250 h 152776"/>
              <a:gd name="connsiteX9" fmla="*/ 130634 w 238584"/>
              <a:gd name="connsiteY9" fmla="*/ 60325 h 152776"/>
              <a:gd name="connsiteX10" fmla="*/ 92534 w 238584"/>
              <a:gd name="connsiteY10" fmla="*/ 79375 h 152776"/>
              <a:gd name="connsiteX11" fmla="*/ 238584 w 238584"/>
              <a:gd name="connsiteY11" fmla="*/ 0 h 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584" h="152776">
                <a:moveTo>
                  <a:pt x="238584" y="0"/>
                </a:moveTo>
                <a:cubicBezTo>
                  <a:pt x="194927" y="31750"/>
                  <a:pt x="151271" y="63500"/>
                  <a:pt x="111584" y="76200"/>
                </a:cubicBezTo>
                <a:cubicBezTo>
                  <a:pt x="71896" y="88900"/>
                  <a:pt x="6280" y="73025"/>
                  <a:pt x="459" y="76200"/>
                </a:cubicBezTo>
                <a:cubicBezTo>
                  <a:pt x="-5362" y="79375"/>
                  <a:pt x="45438" y="82550"/>
                  <a:pt x="76659" y="95250"/>
                </a:cubicBezTo>
                <a:cubicBezTo>
                  <a:pt x="107880" y="107950"/>
                  <a:pt x="179847" y="148167"/>
                  <a:pt x="187784" y="152400"/>
                </a:cubicBezTo>
                <a:cubicBezTo>
                  <a:pt x="195721" y="156633"/>
                  <a:pt x="118992" y="123825"/>
                  <a:pt x="124284" y="120650"/>
                </a:cubicBezTo>
                <a:cubicBezTo>
                  <a:pt x="129576" y="117475"/>
                  <a:pt x="226413" y="141288"/>
                  <a:pt x="219534" y="133350"/>
                </a:cubicBezTo>
                <a:cubicBezTo>
                  <a:pt x="212655" y="125412"/>
                  <a:pt x="103117" y="79375"/>
                  <a:pt x="83009" y="73025"/>
                </a:cubicBezTo>
                <a:cubicBezTo>
                  <a:pt x="62901" y="66675"/>
                  <a:pt x="90947" y="97367"/>
                  <a:pt x="98884" y="95250"/>
                </a:cubicBezTo>
                <a:cubicBezTo>
                  <a:pt x="106821" y="93133"/>
                  <a:pt x="131692" y="62971"/>
                  <a:pt x="130634" y="60325"/>
                </a:cubicBezTo>
                <a:cubicBezTo>
                  <a:pt x="129576" y="57679"/>
                  <a:pt x="92534" y="79375"/>
                  <a:pt x="92534" y="79375"/>
                </a:cubicBezTo>
                <a:lnTo>
                  <a:pt x="2385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5623E4A6-1617-307B-E1EB-06B05B610DF5}"/>
              </a:ext>
            </a:extLst>
          </p:cNvPr>
          <p:cNvSpPr/>
          <p:nvPr/>
        </p:nvSpPr>
        <p:spPr>
          <a:xfrm>
            <a:off x="3666450" y="1990722"/>
            <a:ext cx="249383" cy="219735"/>
          </a:xfrm>
          <a:custGeom>
            <a:avLst/>
            <a:gdLst>
              <a:gd name="connsiteX0" fmla="*/ 675 w 249383"/>
              <a:gd name="connsiteY0" fmla="*/ 3 h 219735"/>
              <a:gd name="connsiteX1" fmla="*/ 83225 w 249383"/>
              <a:gd name="connsiteY1" fmla="*/ 60328 h 219735"/>
              <a:gd name="connsiteX2" fmla="*/ 105450 w 249383"/>
              <a:gd name="connsiteY2" fmla="*/ 41278 h 219735"/>
              <a:gd name="connsiteX3" fmla="*/ 143550 w 249383"/>
              <a:gd name="connsiteY3" fmla="*/ 111128 h 219735"/>
              <a:gd name="connsiteX4" fmla="*/ 89575 w 249383"/>
              <a:gd name="connsiteY4" fmla="*/ 107953 h 219735"/>
              <a:gd name="connsiteX5" fmla="*/ 156250 w 249383"/>
              <a:gd name="connsiteY5" fmla="*/ 127003 h 219735"/>
              <a:gd name="connsiteX6" fmla="*/ 248325 w 249383"/>
              <a:gd name="connsiteY6" fmla="*/ 219078 h 219735"/>
              <a:gd name="connsiteX7" fmla="*/ 207050 w 249383"/>
              <a:gd name="connsiteY7" fmla="*/ 168278 h 219735"/>
              <a:gd name="connsiteX8" fmla="*/ 219750 w 249383"/>
              <a:gd name="connsiteY8" fmla="*/ 168278 h 219735"/>
              <a:gd name="connsiteX9" fmla="*/ 146725 w 249383"/>
              <a:gd name="connsiteY9" fmla="*/ 123828 h 219735"/>
              <a:gd name="connsiteX10" fmla="*/ 146725 w 249383"/>
              <a:gd name="connsiteY10" fmla="*/ 31753 h 219735"/>
              <a:gd name="connsiteX11" fmla="*/ 134025 w 249383"/>
              <a:gd name="connsiteY11" fmla="*/ 57153 h 219735"/>
              <a:gd name="connsiteX12" fmla="*/ 675 w 249383"/>
              <a:gd name="connsiteY12" fmla="*/ 3 h 21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383" h="219735">
                <a:moveTo>
                  <a:pt x="675" y="3"/>
                </a:moveTo>
                <a:cubicBezTo>
                  <a:pt x="-7792" y="532"/>
                  <a:pt x="65763" y="53449"/>
                  <a:pt x="83225" y="60328"/>
                </a:cubicBezTo>
                <a:cubicBezTo>
                  <a:pt x="100687" y="67207"/>
                  <a:pt x="95396" y="32811"/>
                  <a:pt x="105450" y="41278"/>
                </a:cubicBezTo>
                <a:cubicBezTo>
                  <a:pt x="115504" y="49745"/>
                  <a:pt x="146196" y="100015"/>
                  <a:pt x="143550" y="111128"/>
                </a:cubicBezTo>
                <a:cubicBezTo>
                  <a:pt x="140904" y="122241"/>
                  <a:pt x="87458" y="105307"/>
                  <a:pt x="89575" y="107953"/>
                </a:cubicBezTo>
                <a:cubicBezTo>
                  <a:pt x="91692" y="110599"/>
                  <a:pt x="129792" y="108482"/>
                  <a:pt x="156250" y="127003"/>
                </a:cubicBezTo>
                <a:cubicBezTo>
                  <a:pt x="182708" y="145524"/>
                  <a:pt x="239858" y="212199"/>
                  <a:pt x="248325" y="219078"/>
                </a:cubicBezTo>
                <a:cubicBezTo>
                  <a:pt x="256792" y="225957"/>
                  <a:pt x="211813" y="176745"/>
                  <a:pt x="207050" y="168278"/>
                </a:cubicBezTo>
                <a:cubicBezTo>
                  <a:pt x="202287" y="159811"/>
                  <a:pt x="229804" y="175686"/>
                  <a:pt x="219750" y="168278"/>
                </a:cubicBezTo>
                <a:cubicBezTo>
                  <a:pt x="209696" y="160870"/>
                  <a:pt x="158896" y="146582"/>
                  <a:pt x="146725" y="123828"/>
                </a:cubicBezTo>
                <a:cubicBezTo>
                  <a:pt x="134554" y="101074"/>
                  <a:pt x="148842" y="42865"/>
                  <a:pt x="146725" y="31753"/>
                </a:cubicBezTo>
                <a:cubicBezTo>
                  <a:pt x="144608" y="20641"/>
                  <a:pt x="156250" y="59799"/>
                  <a:pt x="134025" y="57153"/>
                </a:cubicBezTo>
                <a:cubicBezTo>
                  <a:pt x="111800" y="54507"/>
                  <a:pt x="9142" y="-526"/>
                  <a:pt x="6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E5791A4-427A-B313-B1CD-1AA37C9D923B}"/>
              </a:ext>
            </a:extLst>
          </p:cNvPr>
          <p:cNvSpPr/>
          <p:nvPr/>
        </p:nvSpPr>
        <p:spPr>
          <a:xfrm>
            <a:off x="4433892" y="2499246"/>
            <a:ext cx="78351" cy="305478"/>
          </a:xfrm>
          <a:custGeom>
            <a:avLst/>
            <a:gdLst>
              <a:gd name="connsiteX0" fmla="*/ 1583 w 78351"/>
              <a:gd name="connsiteY0" fmla="*/ 2654 h 305478"/>
              <a:gd name="connsiteX1" fmla="*/ 11108 w 78351"/>
              <a:gd name="connsiteY1" fmla="*/ 66154 h 305478"/>
              <a:gd name="connsiteX2" fmla="*/ 65083 w 78351"/>
              <a:gd name="connsiteY2" fmla="*/ 189979 h 305478"/>
              <a:gd name="connsiteX3" fmla="*/ 77783 w 78351"/>
              <a:gd name="connsiteY3" fmla="*/ 228079 h 305478"/>
              <a:gd name="connsiteX4" fmla="*/ 52383 w 78351"/>
              <a:gd name="connsiteY4" fmla="*/ 259829 h 305478"/>
              <a:gd name="connsiteX5" fmla="*/ 71433 w 78351"/>
              <a:gd name="connsiteY5" fmla="*/ 231254 h 305478"/>
              <a:gd name="connsiteX6" fmla="*/ 20633 w 78351"/>
              <a:gd name="connsiteY6" fmla="*/ 304279 h 305478"/>
              <a:gd name="connsiteX7" fmla="*/ 58733 w 78351"/>
              <a:gd name="connsiteY7" fmla="*/ 272529 h 305478"/>
              <a:gd name="connsiteX8" fmla="*/ 46033 w 78351"/>
              <a:gd name="connsiteY8" fmla="*/ 218554 h 305478"/>
              <a:gd name="connsiteX9" fmla="*/ 46033 w 78351"/>
              <a:gd name="connsiteY9" fmla="*/ 183629 h 305478"/>
              <a:gd name="connsiteX10" fmla="*/ 33333 w 78351"/>
              <a:gd name="connsiteY10" fmla="*/ 151879 h 305478"/>
              <a:gd name="connsiteX11" fmla="*/ 1583 w 78351"/>
              <a:gd name="connsiteY11" fmla="*/ 2654 h 3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51" h="305478">
                <a:moveTo>
                  <a:pt x="1583" y="2654"/>
                </a:moveTo>
                <a:cubicBezTo>
                  <a:pt x="-2121" y="-11633"/>
                  <a:pt x="525" y="34933"/>
                  <a:pt x="11108" y="66154"/>
                </a:cubicBezTo>
                <a:cubicBezTo>
                  <a:pt x="21691" y="97375"/>
                  <a:pt x="53971" y="162992"/>
                  <a:pt x="65083" y="189979"/>
                </a:cubicBezTo>
                <a:cubicBezTo>
                  <a:pt x="76195" y="216966"/>
                  <a:pt x="79900" y="216437"/>
                  <a:pt x="77783" y="228079"/>
                </a:cubicBezTo>
                <a:cubicBezTo>
                  <a:pt x="75666" y="239721"/>
                  <a:pt x="53441" y="259300"/>
                  <a:pt x="52383" y="259829"/>
                </a:cubicBezTo>
                <a:cubicBezTo>
                  <a:pt x="51325" y="260358"/>
                  <a:pt x="76725" y="223846"/>
                  <a:pt x="71433" y="231254"/>
                </a:cubicBezTo>
                <a:cubicBezTo>
                  <a:pt x="66141" y="238662"/>
                  <a:pt x="22750" y="297400"/>
                  <a:pt x="20633" y="304279"/>
                </a:cubicBezTo>
                <a:cubicBezTo>
                  <a:pt x="18516" y="311158"/>
                  <a:pt x="54500" y="286816"/>
                  <a:pt x="58733" y="272529"/>
                </a:cubicBezTo>
                <a:cubicBezTo>
                  <a:pt x="62966" y="258242"/>
                  <a:pt x="48150" y="233371"/>
                  <a:pt x="46033" y="218554"/>
                </a:cubicBezTo>
                <a:cubicBezTo>
                  <a:pt x="43916" y="203737"/>
                  <a:pt x="48150" y="194741"/>
                  <a:pt x="46033" y="183629"/>
                </a:cubicBezTo>
                <a:cubicBezTo>
                  <a:pt x="43916" y="172517"/>
                  <a:pt x="39154" y="175692"/>
                  <a:pt x="33333" y="151879"/>
                </a:cubicBezTo>
                <a:cubicBezTo>
                  <a:pt x="27512" y="128066"/>
                  <a:pt x="5287" y="16941"/>
                  <a:pt x="1583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B5218947-796F-D373-0924-DB125E47D039}"/>
              </a:ext>
            </a:extLst>
          </p:cNvPr>
          <p:cNvSpPr/>
          <p:nvPr/>
        </p:nvSpPr>
        <p:spPr>
          <a:xfrm>
            <a:off x="4047486" y="2352606"/>
            <a:ext cx="77461" cy="244781"/>
          </a:xfrm>
          <a:custGeom>
            <a:avLst/>
            <a:gdLst>
              <a:gd name="connsiteX0" fmla="*/ 22864 w 77461"/>
              <a:gd name="connsiteY0" fmla="*/ 69 h 244781"/>
              <a:gd name="connsiteX1" fmla="*/ 19689 w 77461"/>
              <a:gd name="connsiteY1" fmla="*/ 104844 h 244781"/>
              <a:gd name="connsiteX2" fmla="*/ 76839 w 77461"/>
              <a:gd name="connsiteY2" fmla="*/ 200094 h 244781"/>
              <a:gd name="connsiteX3" fmla="*/ 51439 w 77461"/>
              <a:gd name="connsiteY3" fmla="*/ 200094 h 244781"/>
              <a:gd name="connsiteX4" fmla="*/ 73664 w 77461"/>
              <a:gd name="connsiteY4" fmla="*/ 244544 h 244781"/>
              <a:gd name="connsiteX5" fmla="*/ 51439 w 77461"/>
              <a:gd name="connsiteY5" fmla="*/ 177869 h 244781"/>
              <a:gd name="connsiteX6" fmla="*/ 639 w 77461"/>
              <a:gd name="connsiteY6" fmla="*/ 114369 h 244781"/>
              <a:gd name="connsiteX7" fmla="*/ 22864 w 77461"/>
              <a:gd name="connsiteY7" fmla="*/ 120719 h 244781"/>
              <a:gd name="connsiteX8" fmla="*/ 22864 w 77461"/>
              <a:gd name="connsiteY8" fmla="*/ 69 h 2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61" h="244781">
                <a:moveTo>
                  <a:pt x="22864" y="69"/>
                </a:moveTo>
                <a:cubicBezTo>
                  <a:pt x="22335" y="-2577"/>
                  <a:pt x="10693" y="71507"/>
                  <a:pt x="19689" y="104844"/>
                </a:cubicBezTo>
                <a:cubicBezTo>
                  <a:pt x="28685" y="138181"/>
                  <a:pt x="71547" y="184219"/>
                  <a:pt x="76839" y="200094"/>
                </a:cubicBezTo>
                <a:cubicBezTo>
                  <a:pt x="82131" y="215969"/>
                  <a:pt x="51968" y="192686"/>
                  <a:pt x="51439" y="200094"/>
                </a:cubicBezTo>
                <a:cubicBezTo>
                  <a:pt x="50910" y="207502"/>
                  <a:pt x="73664" y="248248"/>
                  <a:pt x="73664" y="244544"/>
                </a:cubicBezTo>
                <a:cubicBezTo>
                  <a:pt x="73664" y="240840"/>
                  <a:pt x="63610" y="199565"/>
                  <a:pt x="51439" y="177869"/>
                </a:cubicBezTo>
                <a:cubicBezTo>
                  <a:pt x="39268" y="156173"/>
                  <a:pt x="5402" y="123894"/>
                  <a:pt x="639" y="114369"/>
                </a:cubicBezTo>
                <a:cubicBezTo>
                  <a:pt x="-4124" y="104844"/>
                  <a:pt x="19160" y="133948"/>
                  <a:pt x="22864" y="120719"/>
                </a:cubicBezTo>
                <a:cubicBezTo>
                  <a:pt x="26568" y="107490"/>
                  <a:pt x="23393" y="2715"/>
                  <a:pt x="2286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C17BE614-F00C-4C14-1D24-F435B572C937}"/>
              </a:ext>
            </a:extLst>
          </p:cNvPr>
          <p:cNvSpPr/>
          <p:nvPr/>
        </p:nvSpPr>
        <p:spPr>
          <a:xfrm>
            <a:off x="3863975" y="3179829"/>
            <a:ext cx="387390" cy="52550"/>
          </a:xfrm>
          <a:custGeom>
            <a:avLst/>
            <a:gdLst>
              <a:gd name="connsiteX0" fmla="*/ 0 w 387390"/>
              <a:gd name="connsiteY0" fmla="*/ 42796 h 52550"/>
              <a:gd name="connsiteX1" fmla="*/ 222250 w 387390"/>
              <a:gd name="connsiteY1" fmla="*/ 23746 h 52550"/>
              <a:gd name="connsiteX2" fmla="*/ 250825 w 387390"/>
              <a:gd name="connsiteY2" fmla="*/ 26921 h 52550"/>
              <a:gd name="connsiteX3" fmla="*/ 320675 w 387390"/>
              <a:gd name="connsiteY3" fmla="*/ 20571 h 52550"/>
              <a:gd name="connsiteX4" fmla="*/ 387350 w 387390"/>
              <a:gd name="connsiteY4" fmla="*/ 52321 h 52550"/>
              <a:gd name="connsiteX5" fmla="*/ 311150 w 387390"/>
              <a:gd name="connsiteY5" fmla="*/ 1521 h 52550"/>
              <a:gd name="connsiteX6" fmla="*/ 330200 w 387390"/>
              <a:gd name="connsiteY6" fmla="*/ 14221 h 52550"/>
              <a:gd name="connsiteX7" fmla="*/ 260350 w 387390"/>
              <a:gd name="connsiteY7" fmla="*/ 23746 h 52550"/>
              <a:gd name="connsiteX8" fmla="*/ 149225 w 387390"/>
              <a:gd name="connsiteY8" fmla="*/ 30096 h 52550"/>
              <a:gd name="connsiteX9" fmla="*/ 0 w 387390"/>
              <a:gd name="connsiteY9" fmla="*/ 42796 h 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90" h="52550">
                <a:moveTo>
                  <a:pt x="0" y="42796"/>
                </a:moveTo>
                <a:lnTo>
                  <a:pt x="222250" y="23746"/>
                </a:lnTo>
                <a:cubicBezTo>
                  <a:pt x="264054" y="21100"/>
                  <a:pt x="234421" y="27450"/>
                  <a:pt x="250825" y="26921"/>
                </a:cubicBezTo>
                <a:cubicBezTo>
                  <a:pt x="267229" y="26392"/>
                  <a:pt x="297921" y="16338"/>
                  <a:pt x="320675" y="20571"/>
                </a:cubicBezTo>
                <a:cubicBezTo>
                  <a:pt x="343429" y="24804"/>
                  <a:pt x="388937" y="55496"/>
                  <a:pt x="387350" y="52321"/>
                </a:cubicBezTo>
                <a:cubicBezTo>
                  <a:pt x="385763" y="49146"/>
                  <a:pt x="311150" y="1521"/>
                  <a:pt x="311150" y="1521"/>
                </a:cubicBezTo>
                <a:cubicBezTo>
                  <a:pt x="301625" y="-4829"/>
                  <a:pt x="338667" y="10517"/>
                  <a:pt x="330200" y="14221"/>
                </a:cubicBezTo>
                <a:cubicBezTo>
                  <a:pt x="321733" y="17925"/>
                  <a:pt x="290512" y="21100"/>
                  <a:pt x="260350" y="23746"/>
                </a:cubicBezTo>
                <a:cubicBezTo>
                  <a:pt x="230188" y="26392"/>
                  <a:pt x="149225" y="30096"/>
                  <a:pt x="149225" y="30096"/>
                </a:cubicBezTo>
                <a:lnTo>
                  <a:pt x="0" y="427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8EDDD02-251E-E0B9-A803-34B21A1AAAA6}"/>
              </a:ext>
            </a:extLst>
          </p:cNvPr>
          <p:cNvSpPr/>
          <p:nvPr/>
        </p:nvSpPr>
        <p:spPr>
          <a:xfrm>
            <a:off x="3825830" y="3187700"/>
            <a:ext cx="346808" cy="47625"/>
          </a:xfrm>
          <a:custGeom>
            <a:avLst/>
            <a:gdLst>
              <a:gd name="connsiteX0" fmla="*/ 45 w 346808"/>
              <a:gd name="connsiteY0" fmla="*/ 47625 h 47625"/>
              <a:gd name="connsiteX1" fmla="*/ 215945 w 346808"/>
              <a:gd name="connsiteY1" fmla="*/ 25400 h 47625"/>
              <a:gd name="connsiteX2" fmla="*/ 346120 w 346808"/>
              <a:gd name="connsiteY2" fmla="*/ 15875 h 47625"/>
              <a:gd name="connsiteX3" fmla="*/ 269920 w 346808"/>
              <a:gd name="connsiteY3" fmla="*/ 0 h 47625"/>
              <a:gd name="connsiteX4" fmla="*/ 327070 w 346808"/>
              <a:gd name="connsiteY4" fmla="*/ 15875 h 47625"/>
              <a:gd name="connsiteX5" fmla="*/ 234995 w 346808"/>
              <a:gd name="connsiteY5" fmla="*/ 31750 h 47625"/>
              <a:gd name="connsiteX6" fmla="*/ 196895 w 346808"/>
              <a:gd name="connsiteY6" fmla="*/ 25400 h 47625"/>
              <a:gd name="connsiteX7" fmla="*/ 45 w 346808"/>
              <a:gd name="connsiteY7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808" h="47625">
                <a:moveTo>
                  <a:pt x="45" y="47625"/>
                </a:moveTo>
                <a:cubicBezTo>
                  <a:pt x="3220" y="47625"/>
                  <a:pt x="158266" y="30692"/>
                  <a:pt x="215945" y="25400"/>
                </a:cubicBezTo>
                <a:cubicBezTo>
                  <a:pt x="273624" y="20108"/>
                  <a:pt x="337124" y="20108"/>
                  <a:pt x="346120" y="15875"/>
                </a:cubicBezTo>
                <a:cubicBezTo>
                  <a:pt x="355116" y="11642"/>
                  <a:pt x="273095" y="0"/>
                  <a:pt x="269920" y="0"/>
                </a:cubicBezTo>
                <a:cubicBezTo>
                  <a:pt x="266745" y="0"/>
                  <a:pt x="332891" y="10583"/>
                  <a:pt x="327070" y="15875"/>
                </a:cubicBezTo>
                <a:cubicBezTo>
                  <a:pt x="321249" y="21167"/>
                  <a:pt x="256691" y="30163"/>
                  <a:pt x="234995" y="31750"/>
                </a:cubicBezTo>
                <a:cubicBezTo>
                  <a:pt x="213299" y="33337"/>
                  <a:pt x="234466" y="22225"/>
                  <a:pt x="196895" y="25400"/>
                </a:cubicBezTo>
                <a:cubicBezTo>
                  <a:pt x="159324" y="28575"/>
                  <a:pt x="-3130" y="47625"/>
                  <a:pt x="45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B30FB54-2C1B-52CB-1495-4DF82CE390F3}"/>
              </a:ext>
            </a:extLst>
          </p:cNvPr>
          <p:cNvSpPr/>
          <p:nvPr/>
        </p:nvSpPr>
        <p:spPr>
          <a:xfrm>
            <a:off x="4251287" y="3126936"/>
            <a:ext cx="232442" cy="102079"/>
          </a:xfrm>
          <a:custGeom>
            <a:avLst/>
            <a:gdLst>
              <a:gd name="connsiteX0" fmla="*/ 38 w 232442"/>
              <a:gd name="connsiteY0" fmla="*/ 102039 h 102079"/>
              <a:gd name="connsiteX1" fmla="*/ 104813 w 232442"/>
              <a:gd name="connsiteY1" fmla="*/ 35364 h 102079"/>
              <a:gd name="connsiteX2" fmla="*/ 127038 w 232442"/>
              <a:gd name="connsiteY2" fmla="*/ 38539 h 102079"/>
              <a:gd name="connsiteX3" fmla="*/ 231813 w 232442"/>
              <a:gd name="connsiteY3" fmla="*/ 439 h 102079"/>
              <a:gd name="connsiteX4" fmla="*/ 168313 w 232442"/>
              <a:gd name="connsiteY4" fmla="*/ 19489 h 102079"/>
              <a:gd name="connsiteX5" fmla="*/ 117513 w 232442"/>
              <a:gd name="connsiteY5" fmla="*/ 44889 h 102079"/>
              <a:gd name="connsiteX6" fmla="*/ 38 w 232442"/>
              <a:gd name="connsiteY6" fmla="*/ 102039 h 10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42" h="102079">
                <a:moveTo>
                  <a:pt x="38" y="102039"/>
                </a:moveTo>
                <a:cubicBezTo>
                  <a:pt x="-2079" y="100451"/>
                  <a:pt x="83646" y="45947"/>
                  <a:pt x="104813" y="35364"/>
                </a:cubicBezTo>
                <a:cubicBezTo>
                  <a:pt x="125980" y="24781"/>
                  <a:pt x="105871" y="44360"/>
                  <a:pt x="127038" y="38539"/>
                </a:cubicBezTo>
                <a:cubicBezTo>
                  <a:pt x="148205" y="32718"/>
                  <a:pt x="224934" y="3614"/>
                  <a:pt x="231813" y="439"/>
                </a:cubicBezTo>
                <a:cubicBezTo>
                  <a:pt x="238692" y="-2736"/>
                  <a:pt x="187363" y="12081"/>
                  <a:pt x="168313" y="19489"/>
                </a:cubicBezTo>
                <a:cubicBezTo>
                  <a:pt x="149263" y="26897"/>
                  <a:pt x="142913" y="31660"/>
                  <a:pt x="117513" y="44889"/>
                </a:cubicBezTo>
                <a:cubicBezTo>
                  <a:pt x="92113" y="58118"/>
                  <a:pt x="2155" y="103627"/>
                  <a:pt x="38" y="10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E9361DE9-B4CB-F655-C02E-C5CCBEED767A}"/>
              </a:ext>
            </a:extLst>
          </p:cNvPr>
          <p:cNvSpPr/>
          <p:nvPr/>
        </p:nvSpPr>
        <p:spPr>
          <a:xfrm>
            <a:off x="3652832" y="3324175"/>
            <a:ext cx="130399" cy="29330"/>
          </a:xfrm>
          <a:custGeom>
            <a:avLst/>
            <a:gdLst>
              <a:gd name="connsiteX0" fmla="*/ 128593 w 130399"/>
              <a:gd name="connsiteY0" fmla="*/ 50 h 29330"/>
              <a:gd name="connsiteX1" fmla="*/ 71443 w 130399"/>
              <a:gd name="connsiteY1" fmla="*/ 19100 h 29330"/>
              <a:gd name="connsiteX2" fmla="*/ 1593 w 130399"/>
              <a:gd name="connsiteY2" fmla="*/ 25450 h 29330"/>
              <a:gd name="connsiteX3" fmla="*/ 128593 w 130399"/>
              <a:gd name="connsiteY3" fmla="*/ 50 h 2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99" h="29330">
                <a:moveTo>
                  <a:pt x="128593" y="50"/>
                </a:moveTo>
                <a:cubicBezTo>
                  <a:pt x="140235" y="-1008"/>
                  <a:pt x="92610" y="14867"/>
                  <a:pt x="71443" y="19100"/>
                </a:cubicBezTo>
                <a:cubicBezTo>
                  <a:pt x="50276" y="23333"/>
                  <a:pt x="-10578" y="35504"/>
                  <a:pt x="1593" y="25450"/>
                </a:cubicBezTo>
                <a:cubicBezTo>
                  <a:pt x="13764" y="15396"/>
                  <a:pt x="116951" y="1108"/>
                  <a:pt x="12859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D4127F4-26F1-E675-A6DC-2E78D4D14C37}"/>
              </a:ext>
            </a:extLst>
          </p:cNvPr>
          <p:cNvSpPr/>
          <p:nvPr/>
        </p:nvSpPr>
        <p:spPr>
          <a:xfrm>
            <a:off x="3722659" y="3291827"/>
            <a:ext cx="491240" cy="51767"/>
          </a:xfrm>
          <a:custGeom>
            <a:avLst/>
            <a:gdLst>
              <a:gd name="connsiteX0" fmla="*/ 1616 w 491240"/>
              <a:gd name="connsiteY0" fmla="*/ 22873 h 51767"/>
              <a:gd name="connsiteX1" fmla="*/ 128616 w 491240"/>
              <a:gd name="connsiteY1" fmla="*/ 13348 h 51767"/>
              <a:gd name="connsiteX2" fmla="*/ 233391 w 491240"/>
              <a:gd name="connsiteY2" fmla="*/ 16523 h 51767"/>
              <a:gd name="connsiteX3" fmla="*/ 249266 w 491240"/>
              <a:gd name="connsiteY3" fmla="*/ 26048 h 51767"/>
              <a:gd name="connsiteX4" fmla="*/ 388966 w 491240"/>
              <a:gd name="connsiteY4" fmla="*/ 26048 h 51767"/>
              <a:gd name="connsiteX5" fmla="*/ 354041 w 491240"/>
              <a:gd name="connsiteY5" fmla="*/ 29223 h 51767"/>
              <a:gd name="connsiteX6" fmla="*/ 490566 w 491240"/>
              <a:gd name="connsiteY6" fmla="*/ 51448 h 51767"/>
              <a:gd name="connsiteX7" fmla="*/ 401666 w 491240"/>
              <a:gd name="connsiteY7" fmla="*/ 41923 h 51767"/>
              <a:gd name="connsiteX8" fmla="*/ 293716 w 491240"/>
              <a:gd name="connsiteY8" fmla="*/ 35573 h 51767"/>
              <a:gd name="connsiteX9" fmla="*/ 185766 w 491240"/>
              <a:gd name="connsiteY9" fmla="*/ 648 h 51767"/>
              <a:gd name="connsiteX10" fmla="*/ 204816 w 491240"/>
              <a:gd name="connsiteY10" fmla="*/ 13348 h 51767"/>
              <a:gd name="connsiteX11" fmla="*/ 68291 w 491240"/>
              <a:gd name="connsiteY11" fmla="*/ 19698 h 51767"/>
              <a:gd name="connsiteX12" fmla="*/ 1616 w 491240"/>
              <a:gd name="connsiteY12" fmla="*/ 22873 h 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240" h="51767">
                <a:moveTo>
                  <a:pt x="1616" y="22873"/>
                </a:moveTo>
                <a:cubicBezTo>
                  <a:pt x="11670" y="21815"/>
                  <a:pt x="89987" y="14406"/>
                  <a:pt x="128616" y="13348"/>
                </a:cubicBezTo>
                <a:cubicBezTo>
                  <a:pt x="167245" y="12290"/>
                  <a:pt x="213283" y="14406"/>
                  <a:pt x="233391" y="16523"/>
                </a:cubicBezTo>
                <a:cubicBezTo>
                  <a:pt x="253499" y="18640"/>
                  <a:pt x="223337" y="24461"/>
                  <a:pt x="249266" y="26048"/>
                </a:cubicBezTo>
                <a:cubicBezTo>
                  <a:pt x="275195" y="27636"/>
                  <a:pt x="371504" y="25519"/>
                  <a:pt x="388966" y="26048"/>
                </a:cubicBezTo>
                <a:cubicBezTo>
                  <a:pt x="406428" y="26577"/>
                  <a:pt x="337108" y="24990"/>
                  <a:pt x="354041" y="29223"/>
                </a:cubicBezTo>
                <a:cubicBezTo>
                  <a:pt x="370974" y="33456"/>
                  <a:pt x="482629" y="49331"/>
                  <a:pt x="490566" y="51448"/>
                </a:cubicBezTo>
                <a:cubicBezTo>
                  <a:pt x="498503" y="53565"/>
                  <a:pt x="434474" y="44569"/>
                  <a:pt x="401666" y="41923"/>
                </a:cubicBezTo>
                <a:cubicBezTo>
                  <a:pt x="368858" y="39277"/>
                  <a:pt x="329699" y="42452"/>
                  <a:pt x="293716" y="35573"/>
                </a:cubicBezTo>
                <a:cubicBezTo>
                  <a:pt x="257733" y="28694"/>
                  <a:pt x="185766" y="648"/>
                  <a:pt x="185766" y="648"/>
                </a:cubicBezTo>
                <a:cubicBezTo>
                  <a:pt x="170949" y="-3056"/>
                  <a:pt x="224395" y="10173"/>
                  <a:pt x="204816" y="13348"/>
                </a:cubicBezTo>
                <a:cubicBezTo>
                  <a:pt x="185237" y="16523"/>
                  <a:pt x="106391" y="14935"/>
                  <a:pt x="68291" y="19698"/>
                </a:cubicBezTo>
                <a:cubicBezTo>
                  <a:pt x="30191" y="24461"/>
                  <a:pt x="-8438" y="23931"/>
                  <a:pt x="1616" y="2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4EB2CFD6-0D28-8358-88D6-AD4A856E64F9}"/>
              </a:ext>
            </a:extLst>
          </p:cNvPr>
          <p:cNvSpPr/>
          <p:nvPr/>
        </p:nvSpPr>
        <p:spPr>
          <a:xfrm>
            <a:off x="4181460" y="3231464"/>
            <a:ext cx="261079" cy="127699"/>
          </a:xfrm>
          <a:custGeom>
            <a:avLst/>
            <a:gdLst>
              <a:gd name="connsiteX0" fmla="*/ 15 w 261079"/>
              <a:gd name="connsiteY0" fmla="*/ 108636 h 127699"/>
              <a:gd name="connsiteX1" fmla="*/ 133365 w 261079"/>
              <a:gd name="connsiteY1" fmla="*/ 80061 h 127699"/>
              <a:gd name="connsiteX2" fmla="*/ 95265 w 261079"/>
              <a:gd name="connsiteY2" fmla="*/ 73711 h 127699"/>
              <a:gd name="connsiteX3" fmla="*/ 222265 w 261079"/>
              <a:gd name="connsiteY3" fmla="*/ 10211 h 127699"/>
              <a:gd name="connsiteX4" fmla="*/ 260365 w 261079"/>
              <a:gd name="connsiteY4" fmla="*/ 3861 h 127699"/>
              <a:gd name="connsiteX5" fmla="*/ 196865 w 261079"/>
              <a:gd name="connsiteY5" fmla="*/ 48311 h 127699"/>
              <a:gd name="connsiteX6" fmla="*/ 168290 w 261079"/>
              <a:gd name="connsiteY6" fmla="*/ 127686 h 127699"/>
              <a:gd name="connsiteX7" fmla="*/ 203215 w 261079"/>
              <a:gd name="connsiteY7" fmla="*/ 41961 h 127699"/>
              <a:gd name="connsiteX8" fmla="*/ 117490 w 261079"/>
              <a:gd name="connsiteY8" fmla="*/ 76886 h 127699"/>
              <a:gd name="connsiteX9" fmla="*/ 142890 w 261079"/>
              <a:gd name="connsiteY9" fmla="*/ 32436 h 127699"/>
              <a:gd name="connsiteX10" fmla="*/ 15 w 261079"/>
              <a:gd name="connsiteY10" fmla="*/ 108636 h 1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79" h="127699">
                <a:moveTo>
                  <a:pt x="15" y="108636"/>
                </a:moveTo>
                <a:cubicBezTo>
                  <a:pt x="-1573" y="116574"/>
                  <a:pt x="117490" y="85882"/>
                  <a:pt x="133365" y="80061"/>
                </a:cubicBezTo>
                <a:cubicBezTo>
                  <a:pt x="149240" y="74240"/>
                  <a:pt x="80449" y="85353"/>
                  <a:pt x="95265" y="73711"/>
                </a:cubicBezTo>
                <a:cubicBezTo>
                  <a:pt x="110081" y="62069"/>
                  <a:pt x="194748" y="21853"/>
                  <a:pt x="222265" y="10211"/>
                </a:cubicBezTo>
                <a:cubicBezTo>
                  <a:pt x="249782" y="-1431"/>
                  <a:pt x="264598" y="-2489"/>
                  <a:pt x="260365" y="3861"/>
                </a:cubicBezTo>
                <a:cubicBezTo>
                  <a:pt x="256132" y="10211"/>
                  <a:pt x="212211" y="27674"/>
                  <a:pt x="196865" y="48311"/>
                </a:cubicBezTo>
                <a:cubicBezTo>
                  <a:pt x="181519" y="68948"/>
                  <a:pt x="167232" y="128744"/>
                  <a:pt x="168290" y="127686"/>
                </a:cubicBezTo>
                <a:cubicBezTo>
                  <a:pt x="169348" y="126628"/>
                  <a:pt x="211682" y="50428"/>
                  <a:pt x="203215" y="41961"/>
                </a:cubicBezTo>
                <a:cubicBezTo>
                  <a:pt x="194748" y="33494"/>
                  <a:pt x="127544" y="78473"/>
                  <a:pt x="117490" y="76886"/>
                </a:cubicBezTo>
                <a:cubicBezTo>
                  <a:pt x="107436" y="75299"/>
                  <a:pt x="156119" y="27144"/>
                  <a:pt x="142890" y="32436"/>
                </a:cubicBezTo>
                <a:cubicBezTo>
                  <a:pt x="129661" y="37728"/>
                  <a:pt x="1603" y="100698"/>
                  <a:pt x="15" y="108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D46D23E-3460-5B2F-A75F-388807BD02E1}"/>
              </a:ext>
            </a:extLst>
          </p:cNvPr>
          <p:cNvSpPr/>
          <p:nvPr/>
        </p:nvSpPr>
        <p:spPr>
          <a:xfrm>
            <a:off x="3804770" y="3324179"/>
            <a:ext cx="441125" cy="114704"/>
          </a:xfrm>
          <a:custGeom>
            <a:avLst/>
            <a:gdLst>
              <a:gd name="connsiteX0" fmla="*/ 2055 w 441125"/>
              <a:gd name="connsiteY0" fmla="*/ 46 h 114704"/>
              <a:gd name="connsiteX1" fmla="*/ 224305 w 441125"/>
              <a:gd name="connsiteY1" fmla="*/ 57196 h 114704"/>
              <a:gd name="connsiteX2" fmla="*/ 186205 w 441125"/>
              <a:gd name="connsiteY2" fmla="*/ 73071 h 114704"/>
              <a:gd name="connsiteX3" fmla="*/ 437030 w 441125"/>
              <a:gd name="connsiteY3" fmla="*/ 111171 h 114704"/>
              <a:gd name="connsiteX4" fmla="*/ 332255 w 441125"/>
              <a:gd name="connsiteY4" fmla="*/ 107996 h 114704"/>
              <a:gd name="connsiteX5" fmla="*/ 205255 w 441125"/>
              <a:gd name="connsiteY5" fmla="*/ 66721 h 114704"/>
              <a:gd name="connsiteX6" fmla="*/ 116355 w 441125"/>
              <a:gd name="connsiteY6" fmla="*/ 47671 h 114704"/>
              <a:gd name="connsiteX7" fmla="*/ 2055 w 441125"/>
              <a:gd name="connsiteY7" fmla="*/ 46 h 1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125" h="114704">
                <a:moveTo>
                  <a:pt x="2055" y="46"/>
                </a:moveTo>
                <a:cubicBezTo>
                  <a:pt x="20047" y="1634"/>
                  <a:pt x="193613" y="45025"/>
                  <a:pt x="224305" y="57196"/>
                </a:cubicBezTo>
                <a:cubicBezTo>
                  <a:pt x="254997" y="69367"/>
                  <a:pt x="150751" y="64075"/>
                  <a:pt x="186205" y="73071"/>
                </a:cubicBezTo>
                <a:cubicBezTo>
                  <a:pt x="221659" y="82067"/>
                  <a:pt x="412688" y="105350"/>
                  <a:pt x="437030" y="111171"/>
                </a:cubicBezTo>
                <a:cubicBezTo>
                  <a:pt x="461372" y="116992"/>
                  <a:pt x="370884" y="115404"/>
                  <a:pt x="332255" y="107996"/>
                </a:cubicBezTo>
                <a:cubicBezTo>
                  <a:pt x="293626" y="100588"/>
                  <a:pt x="241238" y="76775"/>
                  <a:pt x="205255" y="66721"/>
                </a:cubicBezTo>
                <a:cubicBezTo>
                  <a:pt x="169272" y="56667"/>
                  <a:pt x="143342" y="57196"/>
                  <a:pt x="116355" y="47671"/>
                </a:cubicBezTo>
                <a:cubicBezTo>
                  <a:pt x="89368" y="38146"/>
                  <a:pt x="-15937" y="-1542"/>
                  <a:pt x="205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4C3D1316-96AA-9C07-359B-B04D9612D655}"/>
              </a:ext>
            </a:extLst>
          </p:cNvPr>
          <p:cNvSpPr/>
          <p:nvPr/>
        </p:nvSpPr>
        <p:spPr>
          <a:xfrm>
            <a:off x="3898647" y="3416292"/>
            <a:ext cx="351196" cy="57639"/>
          </a:xfrm>
          <a:custGeom>
            <a:avLst/>
            <a:gdLst>
              <a:gd name="connsiteX0" fmla="*/ 253 w 351196"/>
              <a:gd name="connsiteY0" fmla="*/ 8 h 57639"/>
              <a:gd name="connsiteX1" fmla="*/ 149478 w 351196"/>
              <a:gd name="connsiteY1" fmla="*/ 31758 h 57639"/>
              <a:gd name="connsiteX2" fmla="*/ 238378 w 351196"/>
              <a:gd name="connsiteY2" fmla="*/ 44458 h 57639"/>
              <a:gd name="connsiteX3" fmla="*/ 349503 w 351196"/>
              <a:gd name="connsiteY3" fmla="*/ 31758 h 57639"/>
              <a:gd name="connsiteX4" fmla="*/ 146303 w 351196"/>
              <a:gd name="connsiteY4" fmla="*/ 47633 h 57639"/>
              <a:gd name="connsiteX5" fmla="*/ 76453 w 351196"/>
              <a:gd name="connsiteY5" fmla="*/ 57158 h 57639"/>
              <a:gd name="connsiteX6" fmla="*/ 159003 w 351196"/>
              <a:gd name="connsiteY6" fmla="*/ 53983 h 57639"/>
              <a:gd name="connsiteX7" fmla="*/ 114553 w 351196"/>
              <a:gd name="connsiteY7" fmla="*/ 34933 h 57639"/>
              <a:gd name="connsiteX8" fmla="*/ 253 w 351196"/>
              <a:gd name="connsiteY8" fmla="*/ 8 h 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96" h="57639">
                <a:moveTo>
                  <a:pt x="253" y="8"/>
                </a:moveTo>
                <a:cubicBezTo>
                  <a:pt x="6074" y="-521"/>
                  <a:pt x="109791" y="24350"/>
                  <a:pt x="149478" y="31758"/>
                </a:cubicBezTo>
                <a:cubicBezTo>
                  <a:pt x="189165" y="39166"/>
                  <a:pt x="205041" y="44458"/>
                  <a:pt x="238378" y="44458"/>
                </a:cubicBezTo>
                <a:cubicBezTo>
                  <a:pt x="271715" y="44458"/>
                  <a:pt x="364849" y="31229"/>
                  <a:pt x="349503" y="31758"/>
                </a:cubicBezTo>
                <a:cubicBezTo>
                  <a:pt x="334157" y="32287"/>
                  <a:pt x="191811" y="43400"/>
                  <a:pt x="146303" y="47633"/>
                </a:cubicBezTo>
                <a:cubicBezTo>
                  <a:pt x="100795" y="51866"/>
                  <a:pt x="74336" y="56100"/>
                  <a:pt x="76453" y="57158"/>
                </a:cubicBezTo>
                <a:cubicBezTo>
                  <a:pt x="78570" y="58216"/>
                  <a:pt x="152653" y="57687"/>
                  <a:pt x="159003" y="53983"/>
                </a:cubicBezTo>
                <a:cubicBezTo>
                  <a:pt x="165353" y="50279"/>
                  <a:pt x="138366" y="42341"/>
                  <a:pt x="114553" y="34933"/>
                </a:cubicBezTo>
                <a:cubicBezTo>
                  <a:pt x="90741" y="27525"/>
                  <a:pt x="-5568" y="537"/>
                  <a:pt x="25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C459C14-5DB3-97ED-A931-0073A5F5989D}"/>
              </a:ext>
            </a:extLst>
          </p:cNvPr>
          <p:cNvSpPr/>
          <p:nvPr/>
        </p:nvSpPr>
        <p:spPr>
          <a:xfrm>
            <a:off x="4190875" y="2943196"/>
            <a:ext cx="67549" cy="181939"/>
          </a:xfrm>
          <a:custGeom>
            <a:avLst/>
            <a:gdLst>
              <a:gd name="connsiteX0" fmla="*/ 25525 w 67549"/>
              <a:gd name="connsiteY0" fmla="*/ 29 h 181939"/>
              <a:gd name="connsiteX1" fmla="*/ 12825 w 67549"/>
              <a:gd name="connsiteY1" fmla="*/ 92104 h 181939"/>
              <a:gd name="connsiteX2" fmla="*/ 66800 w 67549"/>
              <a:gd name="connsiteY2" fmla="*/ 181004 h 181939"/>
              <a:gd name="connsiteX3" fmla="*/ 41400 w 67549"/>
              <a:gd name="connsiteY3" fmla="*/ 136554 h 181939"/>
              <a:gd name="connsiteX4" fmla="*/ 125 w 67549"/>
              <a:gd name="connsiteY4" fmla="*/ 101629 h 181939"/>
              <a:gd name="connsiteX5" fmla="*/ 25525 w 67549"/>
              <a:gd name="connsiteY5" fmla="*/ 29 h 18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9" h="181939">
                <a:moveTo>
                  <a:pt x="25525" y="29"/>
                </a:moveTo>
                <a:cubicBezTo>
                  <a:pt x="27642" y="-1559"/>
                  <a:pt x="5946" y="61942"/>
                  <a:pt x="12825" y="92104"/>
                </a:cubicBezTo>
                <a:cubicBezTo>
                  <a:pt x="19704" y="122266"/>
                  <a:pt x="62038" y="173596"/>
                  <a:pt x="66800" y="181004"/>
                </a:cubicBezTo>
                <a:cubicBezTo>
                  <a:pt x="71563" y="188412"/>
                  <a:pt x="52512" y="149783"/>
                  <a:pt x="41400" y="136554"/>
                </a:cubicBezTo>
                <a:cubicBezTo>
                  <a:pt x="30288" y="123325"/>
                  <a:pt x="2242" y="119621"/>
                  <a:pt x="125" y="101629"/>
                </a:cubicBezTo>
                <a:cubicBezTo>
                  <a:pt x="-1992" y="83637"/>
                  <a:pt x="23408" y="1617"/>
                  <a:pt x="255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1CC35A7-4F30-CD26-0D47-BF6754FF2B2A}"/>
              </a:ext>
            </a:extLst>
          </p:cNvPr>
          <p:cNvSpPr/>
          <p:nvPr/>
        </p:nvSpPr>
        <p:spPr>
          <a:xfrm>
            <a:off x="4270354" y="2978086"/>
            <a:ext cx="61022" cy="155733"/>
          </a:xfrm>
          <a:custGeom>
            <a:avLst/>
            <a:gdLst>
              <a:gd name="connsiteX0" fmla="*/ 25421 w 61022"/>
              <a:gd name="connsiteY0" fmla="*/ 64 h 155733"/>
              <a:gd name="connsiteX1" fmla="*/ 41296 w 61022"/>
              <a:gd name="connsiteY1" fmla="*/ 73089 h 155733"/>
              <a:gd name="connsiteX2" fmla="*/ 21 w 61022"/>
              <a:gd name="connsiteY2" fmla="*/ 155639 h 155733"/>
              <a:gd name="connsiteX3" fmla="*/ 47646 w 61022"/>
              <a:gd name="connsiteY3" fmla="*/ 88964 h 155733"/>
              <a:gd name="connsiteX4" fmla="*/ 60346 w 61022"/>
              <a:gd name="connsiteY4" fmla="*/ 60389 h 155733"/>
              <a:gd name="connsiteX5" fmla="*/ 25421 w 61022"/>
              <a:gd name="connsiteY5" fmla="*/ 64 h 1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22" h="155733">
                <a:moveTo>
                  <a:pt x="25421" y="64"/>
                </a:moveTo>
                <a:cubicBezTo>
                  <a:pt x="22246" y="2181"/>
                  <a:pt x="45529" y="47160"/>
                  <a:pt x="41296" y="73089"/>
                </a:cubicBezTo>
                <a:cubicBezTo>
                  <a:pt x="37063" y="99018"/>
                  <a:pt x="-1037" y="152993"/>
                  <a:pt x="21" y="155639"/>
                </a:cubicBezTo>
                <a:cubicBezTo>
                  <a:pt x="1079" y="158285"/>
                  <a:pt x="37592" y="104839"/>
                  <a:pt x="47646" y="88964"/>
                </a:cubicBezTo>
                <a:cubicBezTo>
                  <a:pt x="57700" y="73089"/>
                  <a:pt x="62992" y="72560"/>
                  <a:pt x="60346" y="60389"/>
                </a:cubicBezTo>
                <a:cubicBezTo>
                  <a:pt x="57700" y="48218"/>
                  <a:pt x="28596" y="-2053"/>
                  <a:pt x="2542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9B42AD3-AA06-A6BC-413E-61B98FCFA968}"/>
              </a:ext>
            </a:extLst>
          </p:cNvPr>
          <p:cNvSpPr/>
          <p:nvPr/>
        </p:nvSpPr>
        <p:spPr>
          <a:xfrm>
            <a:off x="4395962" y="2923848"/>
            <a:ext cx="207836" cy="240423"/>
          </a:xfrm>
          <a:custGeom>
            <a:avLst/>
            <a:gdLst>
              <a:gd name="connsiteX0" fmla="*/ 1413 w 207836"/>
              <a:gd name="connsiteY0" fmla="*/ 327 h 240423"/>
              <a:gd name="connsiteX1" fmla="*/ 103013 w 207836"/>
              <a:gd name="connsiteY1" fmla="*/ 63827 h 240423"/>
              <a:gd name="connsiteX2" fmla="*/ 61738 w 207836"/>
              <a:gd name="connsiteY2" fmla="*/ 76527 h 240423"/>
              <a:gd name="connsiteX3" fmla="*/ 150638 w 207836"/>
              <a:gd name="connsiteY3" fmla="*/ 86052 h 240423"/>
              <a:gd name="connsiteX4" fmla="*/ 176038 w 207836"/>
              <a:gd name="connsiteY4" fmla="*/ 105102 h 240423"/>
              <a:gd name="connsiteX5" fmla="*/ 166513 w 207836"/>
              <a:gd name="connsiteY5" fmla="*/ 120977 h 240423"/>
              <a:gd name="connsiteX6" fmla="*/ 207788 w 207836"/>
              <a:gd name="connsiteY6" fmla="*/ 162252 h 240423"/>
              <a:gd name="connsiteX7" fmla="*/ 156988 w 207836"/>
              <a:gd name="connsiteY7" fmla="*/ 152727 h 240423"/>
              <a:gd name="connsiteX8" fmla="*/ 198263 w 207836"/>
              <a:gd name="connsiteY8" fmla="*/ 238452 h 240423"/>
              <a:gd name="connsiteX9" fmla="*/ 176038 w 207836"/>
              <a:gd name="connsiteY9" fmla="*/ 209877 h 240423"/>
              <a:gd name="connsiteX10" fmla="*/ 112538 w 207836"/>
              <a:gd name="connsiteY10" fmla="*/ 174952 h 240423"/>
              <a:gd name="connsiteX11" fmla="*/ 198263 w 207836"/>
              <a:gd name="connsiteY11" fmla="*/ 222577 h 240423"/>
              <a:gd name="connsiteX12" fmla="*/ 109363 w 207836"/>
              <a:gd name="connsiteY12" fmla="*/ 124152 h 240423"/>
              <a:gd name="connsiteX13" fmla="*/ 45863 w 207836"/>
              <a:gd name="connsiteY13" fmla="*/ 117802 h 240423"/>
              <a:gd name="connsiteX14" fmla="*/ 176038 w 207836"/>
              <a:gd name="connsiteY14" fmla="*/ 133677 h 240423"/>
              <a:gd name="connsiteX15" fmla="*/ 112538 w 207836"/>
              <a:gd name="connsiteY15" fmla="*/ 86052 h 240423"/>
              <a:gd name="connsiteX16" fmla="*/ 33163 w 207836"/>
              <a:gd name="connsiteY16" fmla="*/ 76527 h 240423"/>
              <a:gd name="connsiteX17" fmla="*/ 93488 w 207836"/>
              <a:gd name="connsiteY17" fmla="*/ 105102 h 240423"/>
              <a:gd name="connsiteX18" fmla="*/ 45863 w 207836"/>
              <a:gd name="connsiteY18" fmla="*/ 41602 h 240423"/>
              <a:gd name="connsiteX19" fmla="*/ 1413 w 207836"/>
              <a:gd name="connsiteY19" fmla="*/ 327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836" h="240423">
                <a:moveTo>
                  <a:pt x="1413" y="327"/>
                </a:moveTo>
                <a:cubicBezTo>
                  <a:pt x="10938" y="4031"/>
                  <a:pt x="92959" y="51127"/>
                  <a:pt x="103013" y="63827"/>
                </a:cubicBezTo>
                <a:cubicBezTo>
                  <a:pt x="113067" y="76527"/>
                  <a:pt x="53801" y="72823"/>
                  <a:pt x="61738" y="76527"/>
                </a:cubicBezTo>
                <a:cubicBezTo>
                  <a:pt x="69675" y="80231"/>
                  <a:pt x="131588" y="81290"/>
                  <a:pt x="150638" y="86052"/>
                </a:cubicBezTo>
                <a:cubicBezTo>
                  <a:pt x="169688" y="90814"/>
                  <a:pt x="173392" y="99281"/>
                  <a:pt x="176038" y="105102"/>
                </a:cubicBezTo>
                <a:cubicBezTo>
                  <a:pt x="178684" y="110923"/>
                  <a:pt x="161221" y="111452"/>
                  <a:pt x="166513" y="120977"/>
                </a:cubicBezTo>
                <a:cubicBezTo>
                  <a:pt x="171805" y="130502"/>
                  <a:pt x="209375" y="156960"/>
                  <a:pt x="207788" y="162252"/>
                </a:cubicBezTo>
                <a:cubicBezTo>
                  <a:pt x="206201" y="167544"/>
                  <a:pt x="158575" y="140027"/>
                  <a:pt x="156988" y="152727"/>
                </a:cubicBezTo>
                <a:cubicBezTo>
                  <a:pt x="155401" y="165427"/>
                  <a:pt x="195088" y="228927"/>
                  <a:pt x="198263" y="238452"/>
                </a:cubicBezTo>
                <a:cubicBezTo>
                  <a:pt x="201438" y="247977"/>
                  <a:pt x="190326" y="220460"/>
                  <a:pt x="176038" y="209877"/>
                </a:cubicBezTo>
                <a:cubicBezTo>
                  <a:pt x="161751" y="199294"/>
                  <a:pt x="108834" y="172835"/>
                  <a:pt x="112538" y="174952"/>
                </a:cubicBezTo>
                <a:cubicBezTo>
                  <a:pt x="116242" y="177069"/>
                  <a:pt x="198792" y="231044"/>
                  <a:pt x="198263" y="222577"/>
                </a:cubicBezTo>
                <a:cubicBezTo>
                  <a:pt x="197734" y="214110"/>
                  <a:pt x="134763" y="141615"/>
                  <a:pt x="109363" y="124152"/>
                </a:cubicBezTo>
                <a:cubicBezTo>
                  <a:pt x="83963" y="106689"/>
                  <a:pt x="34751" y="116215"/>
                  <a:pt x="45863" y="117802"/>
                </a:cubicBezTo>
                <a:cubicBezTo>
                  <a:pt x="56975" y="119389"/>
                  <a:pt x="164926" y="138969"/>
                  <a:pt x="176038" y="133677"/>
                </a:cubicBezTo>
                <a:cubicBezTo>
                  <a:pt x="187151" y="128385"/>
                  <a:pt x="136351" y="95577"/>
                  <a:pt x="112538" y="86052"/>
                </a:cubicBezTo>
                <a:cubicBezTo>
                  <a:pt x="88726" y="76527"/>
                  <a:pt x="36338" y="73352"/>
                  <a:pt x="33163" y="76527"/>
                </a:cubicBezTo>
                <a:cubicBezTo>
                  <a:pt x="29988" y="79702"/>
                  <a:pt x="91371" y="110923"/>
                  <a:pt x="93488" y="105102"/>
                </a:cubicBezTo>
                <a:cubicBezTo>
                  <a:pt x="95605" y="99281"/>
                  <a:pt x="58563" y="58006"/>
                  <a:pt x="45863" y="41602"/>
                </a:cubicBezTo>
                <a:cubicBezTo>
                  <a:pt x="33163" y="25198"/>
                  <a:pt x="-8112" y="-3377"/>
                  <a:pt x="1413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2FB601C-D5EE-C5A5-F6E8-F3F78157D28C}"/>
              </a:ext>
            </a:extLst>
          </p:cNvPr>
          <p:cNvSpPr/>
          <p:nvPr/>
        </p:nvSpPr>
        <p:spPr>
          <a:xfrm>
            <a:off x="4337021" y="2927326"/>
            <a:ext cx="149895" cy="190985"/>
          </a:xfrm>
          <a:custGeom>
            <a:avLst/>
            <a:gdLst>
              <a:gd name="connsiteX0" fmla="*/ 41304 w 149895"/>
              <a:gd name="connsiteY0" fmla="*/ 24 h 190985"/>
              <a:gd name="connsiteX1" fmla="*/ 19079 w 149895"/>
              <a:gd name="connsiteY1" fmla="*/ 47649 h 190985"/>
              <a:gd name="connsiteX2" fmla="*/ 34954 w 149895"/>
              <a:gd name="connsiteY2" fmla="*/ 92099 h 190985"/>
              <a:gd name="connsiteX3" fmla="*/ 28604 w 149895"/>
              <a:gd name="connsiteY3" fmla="*/ 92099 h 190985"/>
              <a:gd name="connsiteX4" fmla="*/ 149254 w 149895"/>
              <a:gd name="connsiteY4" fmla="*/ 190524 h 190985"/>
              <a:gd name="connsiteX5" fmla="*/ 73054 w 149895"/>
              <a:gd name="connsiteY5" fmla="*/ 127024 h 190985"/>
              <a:gd name="connsiteX6" fmla="*/ 29 w 149895"/>
              <a:gd name="connsiteY6" fmla="*/ 79399 h 190985"/>
              <a:gd name="connsiteX7" fmla="*/ 63529 w 149895"/>
              <a:gd name="connsiteY7" fmla="*/ 111149 h 190985"/>
              <a:gd name="connsiteX8" fmla="*/ 12729 w 149895"/>
              <a:gd name="connsiteY8" fmla="*/ 57174 h 190985"/>
              <a:gd name="connsiteX9" fmla="*/ 9554 w 149895"/>
              <a:gd name="connsiteY9" fmla="*/ 53999 h 190985"/>
              <a:gd name="connsiteX10" fmla="*/ 41304 w 149895"/>
              <a:gd name="connsiteY10" fmla="*/ 24 h 1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95" h="190985">
                <a:moveTo>
                  <a:pt x="41304" y="24"/>
                </a:moveTo>
                <a:cubicBezTo>
                  <a:pt x="42892" y="-1034"/>
                  <a:pt x="20137" y="32303"/>
                  <a:pt x="19079" y="47649"/>
                </a:cubicBezTo>
                <a:cubicBezTo>
                  <a:pt x="18021" y="62995"/>
                  <a:pt x="34954" y="92099"/>
                  <a:pt x="34954" y="92099"/>
                </a:cubicBezTo>
                <a:cubicBezTo>
                  <a:pt x="36541" y="99507"/>
                  <a:pt x="9554" y="75695"/>
                  <a:pt x="28604" y="92099"/>
                </a:cubicBezTo>
                <a:cubicBezTo>
                  <a:pt x="47654" y="108503"/>
                  <a:pt x="141846" y="184703"/>
                  <a:pt x="149254" y="190524"/>
                </a:cubicBezTo>
                <a:cubicBezTo>
                  <a:pt x="156662" y="196345"/>
                  <a:pt x="97925" y="145545"/>
                  <a:pt x="73054" y="127024"/>
                </a:cubicBezTo>
                <a:cubicBezTo>
                  <a:pt x="48183" y="108503"/>
                  <a:pt x="1616" y="82045"/>
                  <a:pt x="29" y="79399"/>
                </a:cubicBezTo>
                <a:cubicBezTo>
                  <a:pt x="-1559" y="76753"/>
                  <a:pt x="61412" y="114853"/>
                  <a:pt x="63529" y="111149"/>
                </a:cubicBezTo>
                <a:cubicBezTo>
                  <a:pt x="65646" y="107445"/>
                  <a:pt x="12729" y="57174"/>
                  <a:pt x="12729" y="57174"/>
                </a:cubicBezTo>
                <a:cubicBezTo>
                  <a:pt x="3733" y="47649"/>
                  <a:pt x="5321" y="61407"/>
                  <a:pt x="9554" y="53999"/>
                </a:cubicBezTo>
                <a:cubicBezTo>
                  <a:pt x="13787" y="46591"/>
                  <a:pt x="39716" y="1082"/>
                  <a:pt x="4130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2E35C60-C65D-F1C6-2D64-3AC8A7859CA9}"/>
              </a:ext>
            </a:extLst>
          </p:cNvPr>
          <p:cNvSpPr/>
          <p:nvPr/>
        </p:nvSpPr>
        <p:spPr>
          <a:xfrm>
            <a:off x="4370074" y="3214784"/>
            <a:ext cx="183259" cy="434088"/>
          </a:xfrm>
          <a:custGeom>
            <a:avLst/>
            <a:gdLst>
              <a:gd name="connsiteX0" fmla="*/ 182876 w 183259"/>
              <a:gd name="connsiteY0" fmla="*/ 1491 h 434088"/>
              <a:gd name="connsiteX1" fmla="*/ 46351 w 183259"/>
              <a:gd name="connsiteY1" fmla="*/ 287241 h 434088"/>
              <a:gd name="connsiteX2" fmla="*/ 68576 w 183259"/>
              <a:gd name="connsiteY2" fmla="*/ 268191 h 434088"/>
              <a:gd name="connsiteX3" fmla="*/ 5076 w 183259"/>
              <a:gd name="connsiteY3" fmla="*/ 379316 h 434088"/>
              <a:gd name="connsiteX4" fmla="*/ 5076 w 183259"/>
              <a:gd name="connsiteY4" fmla="*/ 433291 h 434088"/>
              <a:gd name="connsiteX5" fmla="*/ 14601 w 183259"/>
              <a:gd name="connsiteY5" fmla="*/ 341216 h 434088"/>
              <a:gd name="connsiteX6" fmla="*/ 97151 w 183259"/>
              <a:gd name="connsiteY6" fmla="*/ 147541 h 434088"/>
              <a:gd name="connsiteX7" fmla="*/ 87626 w 183259"/>
              <a:gd name="connsiteY7" fmla="*/ 172941 h 434088"/>
              <a:gd name="connsiteX8" fmla="*/ 182876 w 183259"/>
              <a:gd name="connsiteY8" fmla="*/ 1491 h 4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59" h="434088">
                <a:moveTo>
                  <a:pt x="182876" y="1491"/>
                </a:moveTo>
                <a:cubicBezTo>
                  <a:pt x="175997" y="20541"/>
                  <a:pt x="65401" y="242791"/>
                  <a:pt x="46351" y="287241"/>
                </a:cubicBezTo>
                <a:cubicBezTo>
                  <a:pt x="27301" y="331691"/>
                  <a:pt x="75455" y="252845"/>
                  <a:pt x="68576" y="268191"/>
                </a:cubicBezTo>
                <a:cubicBezTo>
                  <a:pt x="61697" y="283537"/>
                  <a:pt x="15659" y="351799"/>
                  <a:pt x="5076" y="379316"/>
                </a:cubicBezTo>
                <a:cubicBezTo>
                  <a:pt x="-5507" y="406833"/>
                  <a:pt x="3488" y="439641"/>
                  <a:pt x="5076" y="433291"/>
                </a:cubicBezTo>
                <a:cubicBezTo>
                  <a:pt x="6663" y="426941"/>
                  <a:pt x="-745" y="388841"/>
                  <a:pt x="14601" y="341216"/>
                </a:cubicBezTo>
                <a:cubicBezTo>
                  <a:pt x="29947" y="293591"/>
                  <a:pt x="84980" y="175587"/>
                  <a:pt x="97151" y="147541"/>
                </a:cubicBezTo>
                <a:cubicBezTo>
                  <a:pt x="109322" y="119495"/>
                  <a:pt x="73338" y="194108"/>
                  <a:pt x="87626" y="172941"/>
                </a:cubicBezTo>
                <a:cubicBezTo>
                  <a:pt x="101913" y="151774"/>
                  <a:pt x="189755" y="-17559"/>
                  <a:pt x="182876" y="1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541814E0-965A-7343-6E92-DB87ED28296C}"/>
              </a:ext>
            </a:extLst>
          </p:cNvPr>
          <p:cNvSpPr/>
          <p:nvPr/>
        </p:nvSpPr>
        <p:spPr>
          <a:xfrm>
            <a:off x="3754017" y="3677635"/>
            <a:ext cx="589441" cy="65743"/>
          </a:xfrm>
          <a:custGeom>
            <a:avLst/>
            <a:gdLst>
              <a:gd name="connsiteX0" fmla="*/ 5183 w 589441"/>
              <a:gd name="connsiteY0" fmla="*/ 2190 h 65743"/>
              <a:gd name="connsiteX1" fmla="*/ 55983 w 589441"/>
              <a:gd name="connsiteY1" fmla="*/ 8540 h 65743"/>
              <a:gd name="connsiteX2" fmla="*/ 284583 w 589441"/>
              <a:gd name="connsiteY2" fmla="*/ 37115 h 65743"/>
              <a:gd name="connsiteX3" fmla="*/ 221083 w 589441"/>
              <a:gd name="connsiteY3" fmla="*/ 49815 h 65743"/>
              <a:gd name="connsiteX4" fmla="*/ 417933 w 589441"/>
              <a:gd name="connsiteY4" fmla="*/ 27590 h 65743"/>
              <a:gd name="connsiteX5" fmla="*/ 354433 w 589441"/>
              <a:gd name="connsiteY5" fmla="*/ 37115 h 65743"/>
              <a:gd name="connsiteX6" fmla="*/ 471908 w 589441"/>
              <a:gd name="connsiteY6" fmla="*/ 43465 h 65743"/>
              <a:gd name="connsiteX7" fmla="*/ 484608 w 589441"/>
              <a:gd name="connsiteY7" fmla="*/ 27590 h 65743"/>
              <a:gd name="connsiteX8" fmla="*/ 589383 w 589441"/>
              <a:gd name="connsiteY8" fmla="*/ 21240 h 65743"/>
              <a:gd name="connsiteX9" fmla="*/ 468733 w 589441"/>
              <a:gd name="connsiteY9" fmla="*/ 43465 h 65743"/>
              <a:gd name="connsiteX10" fmla="*/ 341733 w 589441"/>
              <a:gd name="connsiteY10" fmla="*/ 65690 h 65743"/>
              <a:gd name="connsiteX11" fmla="*/ 233783 w 589441"/>
              <a:gd name="connsiteY11" fmla="*/ 49815 h 65743"/>
              <a:gd name="connsiteX12" fmla="*/ 208383 w 589441"/>
              <a:gd name="connsiteY12" fmla="*/ 52990 h 65743"/>
              <a:gd name="connsiteX13" fmla="*/ 5183 w 589441"/>
              <a:gd name="connsiteY13" fmla="*/ 2190 h 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441" h="65743">
                <a:moveTo>
                  <a:pt x="5183" y="2190"/>
                </a:moveTo>
                <a:cubicBezTo>
                  <a:pt x="-20217" y="-5218"/>
                  <a:pt x="55983" y="8540"/>
                  <a:pt x="55983" y="8540"/>
                </a:cubicBezTo>
                <a:cubicBezTo>
                  <a:pt x="102550" y="14361"/>
                  <a:pt x="257066" y="30236"/>
                  <a:pt x="284583" y="37115"/>
                </a:cubicBezTo>
                <a:cubicBezTo>
                  <a:pt x="312100" y="43994"/>
                  <a:pt x="198858" y="51402"/>
                  <a:pt x="221083" y="49815"/>
                </a:cubicBezTo>
                <a:cubicBezTo>
                  <a:pt x="243308" y="48228"/>
                  <a:pt x="395708" y="29707"/>
                  <a:pt x="417933" y="27590"/>
                </a:cubicBezTo>
                <a:cubicBezTo>
                  <a:pt x="440158" y="25473"/>
                  <a:pt x="345437" y="34469"/>
                  <a:pt x="354433" y="37115"/>
                </a:cubicBezTo>
                <a:cubicBezTo>
                  <a:pt x="363429" y="39761"/>
                  <a:pt x="450212" y="45052"/>
                  <a:pt x="471908" y="43465"/>
                </a:cubicBezTo>
                <a:cubicBezTo>
                  <a:pt x="493604" y="41878"/>
                  <a:pt x="465029" y="31294"/>
                  <a:pt x="484608" y="27590"/>
                </a:cubicBezTo>
                <a:cubicBezTo>
                  <a:pt x="504187" y="23886"/>
                  <a:pt x="592029" y="18594"/>
                  <a:pt x="589383" y="21240"/>
                </a:cubicBezTo>
                <a:cubicBezTo>
                  <a:pt x="586737" y="23886"/>
                  <a:pt x="468733" y="43465"/>
                  <a:pt x="468733" y="43465"/>
                </a:cubicBezTo>
                <a:cubicBezTo>
                  <a:pt x="427458" y="50873"/>
                  <a:pt x="380891" y="64632"/>
                  <a:pt x="341733" y="65690"/>
                </a:cubicBezTo>
                <a:cubicBezTo>
                  <a:pt x="302575" y="66748"/>
                  <a:pt x="256008" y="51932"/>
                  <a:pt x="233783" y="49815"/>
                </a:cubicBezTo>
                <a:cubicBezTo>
                  <a:pt x="211558" y="47698"/>
                  <a:pt x="241191" y="59340"/>
                  <a:pt x="208383" y="52990"/>
                </a:cubicBezTo>
                <a:cubicBezTo>
                  <a:pt x="175575" y="46640"/>
                  <a:pt x="30583" y="9598"/>
                  <a:pt x="5183" y="2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CFD931-5590-43A9-F6B3-367AB4F459AB}"/>
              </a:ext>
            </a:extLst>
          </p:cNvPr>
          <p:cNvSpPr/>
          <p:nvPr/>
        </p:nvSpPr>
        <p:spPr>
          <a:xfrm>
            <a:off x="3504943" y="3162133"/>
            <a:ext cx="236171" cy="501817"/>
          </a:xfrm>
          <a:custGeom>
            <a:avLst/>
            <a:gdLst>
              <a:gd name="connsiteX0" fmla="*/ 257 w 236171"/>
              <a:gd name="connsiteY0" fmla="*/ 167 h 501817"/>
              <a:gd name="connsiteX1" fmla="*/ 12957 w 236171"/>
              <a:gd name="connsiteY1" fmla="*/ 187492 h 501817"/>
              <a:gd name="connsiteX2" fmla="*/ 85982 w 236171"/>
              <a:gd name="connsiteY2" fmla="*/ 273217 h 501817"/>
              <a:gd name="connsiteX3" fmla="*/ 9782 w 236171"/>
              <a:gd name="connsiteY3" fmla="*/ 276392 h 501817"/>
              <a:gd name="connsiteX4" fmla="*/ 168532 w 236171"/>
              <a:gd name="connsiteY4" fmla="*/ 371642 h 501817"/>
              <a:gd name="connsiteX5" fmla="*/ 235207 w 236171"/>
              <a:gd name="connsiteY5" fmla="*/ 501817 h 501817"/>
              <a:gd name="connsiteX6" fmla="*/ 124082 w 236171"/>
              <a:gd name="connsiteY6" fmla="*/ 371642 h 501817"/>
              <a:gd name="connsiteX7" fmla="*/ 41532 w 236171"/>
              <a:gd name="connsiteY7" fmla="*/ 292267 h 501817"/>
              <a:gd name="connsiteX8" fmla="*/ 127257 w 236171"/>
              <a:gd name="connsiteY8" fmla="*/ 352592 h 501817"/>
              <a:gd name="connsiteX9" fmla="*/ 54232 w 236171"/>
              <a:gd name="connsiteY9" fmla="*/ 270042 h 501817"/>
              <a:gd name="connsiteX10" fmla="*/ 16132 w 236171"/>
              <a:gd name="connsiteY10" fmla="*/ 222417 h 501817"/>
              <a:gd name="connsiteX11" fmla="*/ 257 w 236171"/>
              <a:gd name="connsiteY11" fmla="*/ 167 h 5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171" h="501817">
                <a:moveTo>
                  <a:pt x="257" y="167"/>
                </a:moveTo>
                <a:cubicBezTo>
                  <a:pt x="-272" y="-5654"/>
                  <a:pt x="-1331" y="141984"/>
                  <a:pt x="12957" y="187492"/>
                </a:cubicBezTo>
                <a:cubicBezTo>
                  <a:pt x="27245" y="233000"/>
                  <a:pt x="86511" y="258400"/>
                  <a:pt x="85982" y="273217"/>
                </a:cubicBezTo>
                <a:cubicBezTo>
                  <a:pt x="85453" y="288034"/>
                  <a:pt x="-3976" y="259988"/>
                  <a:pt x="9782" y="276392"/>
                </a:cubicBezTo>
                <a:cubicBezTo>
                  <a:pt x="23540" y="292796"/>
                  <a:pt x="130961" y="334071"/>
                  <a:pt x="168532" y="371642"/>
                </a:cubicBezTo>
                <a:cubicBezTo>
                  <a:pt x="206103" y="409213"/>
                  <a:pt x="242615" y="501817"/>
                  <a:pt x="235207" y="501817"/>
                </a:cubicBezTo>
                <a:cubicBezTo>
                  <a:pt x="227799" y="501817"/>
                  <a:pt x="156361" y="406567"/>
                  <a:pt x="124082" y="371642"/>
                </a:cubicBezTo>
                <a:cubicBezTo>
                  <a:pt x="91803" y="336717"/>
                  <a:pt x="41003" y="295442"/>
                  <a:pt x="41532" y="292267"/>
                </a:cubicBezTo>
                <a:cubicBezTo>
                  <a:pt x="42061" y="289092"/>
                  <a:pt x="125140" y="356296"/>
                  <a:pt x="127257" y="352592"/>
                </a:cubicBezTo>
                <a:cubicBezTo>
                  <a:pt x="129374" y="348888"/>
                  <a:pt x="72753" y="291738"/>
                  <a:pt x="54232" y="270042"/>
                </a:cubicBezTo>
                <a:cubicBezTo>
                  <a:pt x="35711" y="248346"/>
                  <a:pt x="23011" y="264221"/>
                  <a:pt x="16132" y="222417"/>
                </a:cubicBezTo>
                <a:cubicBezTo>
                  <a:pt x="9253" y="180613"/>
                  <a:pt x="786" y="5988"/>
                  <a:pt x="25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1F3D1C4-C0B2-56DA-A78A-79B6E601DDD9}"/>
              </a:ext>
            </a:extLst>
          </p:cNvPr>
          <p:cNvSpPr/>
          <p:nvPr/>
        </p:nvSpPr>
        <p:spPr>
          <a:xfrm>
            <a:off x="2923265" y="2461144"/>
            <a:ext cx="556542" cy="669616"/>
          </a:xfrm>
          <a:custGeom>
            <a:avLst/>
            <a:gdLst>
              <a:gd name="connsiteX0" fmla="*/ 4085 w 556542"/>
              <a:gd name="connsiteY0" fmla="*/ 2656 h 669616"/>
              <a:gd name="connsiteX1" fmla="*/ 420010 w 556542"/>
              <a:gd name="connsiteY1" fmla="*/ 310631 h 669616"/>
              <a:gd name="connsiteX2" fmla="*/ 391435 w 556542"/>
              <a:gd name="connsiteY2" fmla="*/ 310631 h 669616"/>
              <a:gd name="connsiteX3" fmla="*/ 477160 w 556542"/>
              <a:gd name="connsiteY3" fmla="*/ 399531 h 669616"/>
              <a:gd name="connsiteX4" fmla="*/ 524785 w 556542"/>
              <a:gd name="connsiteY4" fmla="*/ 570981 h 669616"/>
              <a:gd name="connsiteX5" fmla="*/ 556535 w 556542"/>
              <a:gd name="connsiteY5" fmla="*/ 580506 h 669616"/>
              <a:gd name="connsiteX6" fmla="*/ 527960 w 556542"/>
              <a:gd name="connsiteY6" fmla="*/ 669406 h 669616"/>
              <a:gd name="connsiteX7" fmla="*/ 540660 w 556542"/>
              <a:gd name="connsiteY7" fmla="*/ 551931 h 669616"/>
              <a:gd name="connsiteX8" fmla="*/ 435885 w 556542"/>
              <a:gd name="connsiteY8" fmla="*/ 390006 h 669616"/>
              <a:gd name="connsiteX9" fmla="*/ 248560 w 556542"/>
              <a:gd name="connsiteY9" fmla="*/ 212206 h 669616"/>
              <a:gd name="connsiteX10" fmla="*/ 296185 w 556542"/>
              <a:gd name="connsiteY10" fmla="*/ 266181 h 669616"/>
              <a:gd name="connsiteX11" fmla="*/ 213635 w 556542"/>
              <a:gd name="connsiteY11" fmla="*/ 167756 h 669616"/>
              <a:gd name="connsiteX12" fmla="*/ 4085 w 556542"/>
              <a:gd name="connsiteY12" fmla="*/ 2656 h 6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542" h="669616">
                <a:moveTo>
                  <a:pt x="4085" y="2656"/>
                </a:moveTo>
                <a:cubicBezTo>
                  <a:pt x="38481" y="26469"/>
                  <a:pt x="355452" y="259302"/>
                  <a:pt x="420010" y="310631"/>
                </a:cubicBezTo>
                <a:cubicBezTo>
                  <a:pt x="484568" y="361960"/>
                  <a:pt x="381910" y="295814"/>
                  <a:pt x="391435" y="310631"/>
                </a:cubicBezTo>
                <a:cubicBezTo>
                  <a:pt x="400960" y="325448"/>
                  <a:pt x="454935" y="356139"/>
                  <a:pt x="477160" y="399531"/>
                </a:cubicBezTo>
                <a:cubicBezTo>
                  <a:pt x="499385" y="442923"/>
                  <a:pt x="511556" y="540819"/>
                  <a:pt x="524785" y="570981"/>
                </a:cubicBezTo>
                <a:cubicBezTo>
                  <a:pt x="538014" y="601143"/>
                  <a:pt x="556006" y="564102"/>
                  <a:pt x="556535" y="580506"/>
                </a:cubicBezTo>
                <a:cubicBezTo>
                  <a:pt x="557064" y="596910"/>
                  <a:pt x="530606" y="674168"/>
                  <a:pt x="527960" y="669406"/>
                </a:cubicBezTo>
                <a:cubicBezTo>
                  <a:pt x="525314" y="664644"/>
                  <a:pt x="556006" y="598498"/>
                  <a:pt x="540660" y="551931"/>
                </a:cubicBezTo>
                <a:cubicBezTo>
                  <a:pt x="525314" y="505364"/>
                  <a:pt x="484568" y="446627"/>
                  <a:pt x="435885" y="390006"/>
                </a:cubicBezTo>
                <a:cubicBezTo>
                  <a:pt x="387202" y="333385"/>
                  <a:pt x="271843" y="232843"/>
                  <a:pt x="248560" y="212206"/>
                </a:cubicBezTo>
                <a:cubicBezTo>
                  <a:pt x="225277" y="191569"/>
                  <a:pt x="302006" y="273589"/>
                  <a:pt x="296185" y="266181"/>
                </a:cubicBezTo>
                <a:cubicBezTo>
                  <a:pt x="290364" y="258773"/>
                  <a:pt x="264964" y="213794"/>
                  <a:pt x="213635" y="167756"/>
                </a:cubicBezTo>
                <a:cubicBezTo>
                  <a:pt x="162306" y="121719"/>
                  <a:pt x="-30311" y="-21157"/>
                  <a:pt x="4085" y="2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E9342E9A-5001-8E98-BAC3-8A9FA35E91DF}"/>
              </a:ext>
            </a:extLst>
          </p:cNvPr>
          <p:cNvSpPr/>
          <p:nvPr/>
        </p:nvSpPr>
        <p:spPr>
          <a:xfrm>
            <a:off x="2882690" y="1793571"/>
            <a:ext cx="238370" cy="667160"/>
          </a:xfrm>
          <a:custGeom>
            <a:avLst/>
            <a:gdLst>
              <a:gd name="connsiteX0" fmla="*/ 238335 w 238370"/>
              <a:gd name="connsiteY0" fmla="*/ 304 h 667160"/>
              <a:gd name="connsiteX1" fmla="*/ 44660 w 238370"/>
              <a:gd name="connsiteY1" fmla="*/ 292404 h 667160"/>
              <a:gd name="connsiteX2" fmla="*/ 79585 w 238370"/>
              <a:gd name="connsiteY2" fmla="*/ 232079 h 667160"/>
              <a:gd name="connsiteX3" fmla="*/ 31960 w 238370"/>
              <a:gd name="connsiteY3" fmla="*/ 368604 h 667160"/>
              <a:gd name="connsiteX4" fmla="*/ 57360 w 238370"/>
              <a:gd name="connsiteY4" fmla="*/ 543229 h 667160"/>
              <a:gd name="connsiteX5" fmla="*/ 47835 w 238370"/>
              <a:gd name="connsiteY5" fmla="*/ 527354 h 667160"/>
              <a:gd name="connsiteX6" fmla="*/ 104985 w 238370"/>
              <a:gd name="connsiteY6" fmla="*/ 667054 h 667160"/>
              <a:gd name="connsiteX7" fmla="*/ 35135 w 238370"/>
              <a:gd name="connsiteY7" fmla="*/ 501954 h 667160"/>
              <a:gd name="connsiteX8" fmla="*/ 210 w 238370"/>
              <a:gd name="connsiteY8" fmla="*/ 343204 h 667160"/>
              <a:gd name="connsiteX9" fmla="*/ 22435 w 238370"/>
              <a:gd name="connsiteY9" fmla="*/ 355904 h 667160"/>
              <a:gd name="connsiteX10" fmla="*/ 60535 w 238370"/>
              <a:gd name="connsiteY10" fmla="*/ 238429 h 667160"/>
              <a:gd name="connsiteX11" fmla="*/ 238335 w 238370"/>
              <a:gd name="connsiteY11" fmla="*/ 304 h 6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370" h="667160">
                <a:moveTo>
                  <a:pt x="238335" y="304"/>
                </a:moveTo>
                <a:cubicBezTo>
                  <a:pt x="235689" y="9300"/>
                  <a:pt x="71118" y="253775"/>
                  <a:pt x="44660" y="292404"/>
                </a:cubicBezTo>
                <a:cubicBezTo>
                  <a:pt x="18202" y="331033"/>
                  <a:pt x="81702" y="219379"/>
                  <a:pt x="79585" y="232079"/>
                </a:cubicBezTo>
                <a:cubicBezTo>
                  <a:pt x="77468" y="244779"/>
                  <a:pt x="35664" y="316746"/>
                  <a:pt x="31960" y="368604"/>
                </a:cubicBezTo>
                <a:cubicBezTo>
                  <a:pt x="28256" y="420462"/>
                  <a:pt x="54714" y="516771"/>
                  <a:pt x="57360" y="543229"/>
                </a:cubicBezTo>
                <a:cubicBezTo>
                  <a:pt x="60006" y="569687"/>
                  <a:pt x="39897" y="506717"/>
                  <a:pt x="47835" y="527354"/>
                </a:cubicBezTo>
                <a:cubicBezTo>
                  <a:pt x="55772" y="547992"/>
                  <a:pt x="107102" y="671287"/>
                  <a:pt x="104985" y="667054"/>
                </a:cubicBezTo>
                <a:cubicBezTo>
                  <a:pt x="102868" y="662821"/>
                  <a:pt x="52597" y="555929"/>
                  <a:pt x="35135" y="501954"/>
                </a:cubicBezTo>
                <a:cubicBezTo>
                  <a:pt x="17673" y="447979"/>
                  <a:pt x="2327" y="367546"/>
                  <a:pt x="210" y="343204"/>
                </a:cubicBezTo>
                <a:cubicBezTo>
                  <a:pt x="-1907" y="318862"/>
                  <a:pt x="12381" y="373366"/>
                  <a:pt x="22435" y="355904"/>
                </a:cubicBezTo>
                <a:cubicBezTo>
                  <a:pt x="32489" y="338442"/>
                  <a:pt x="28256" y="292933"/>
                  <a:pt x="60535" y="238429"/>
                </a:cubicBezTo>
                <a:cubicBezTo>
                  <a:pt x="92814" y="183925"/>
                  <a:pt x="240981" y="-8692"/>
                  <a:pt x="238335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C1C9276-F5F5-8B02-F976-3306159BACBE}"/>
              </a:ext>
            </a:extLst>
          </p:cNvPr>
          <p:cNvSpPr/>
          <p:nvPr/>
        </p:nvSpPr>
        <p:spPr>
          <a:xfrm>
            <a:off x="4232187" y="1711307"/>
            <a:ext cx="81567" cy="244510"/>
          </a:xfrm>
          <a:custGeom>
            <a:avLst/>
            <a:gdLst>
              <a:gd name="connsiteX0" fmla="*/ 88 w 81567"/>
              <a:gd name="connsiteY0" fmla="*/ 18 h 244510"/>
              <a:gd name="connsiteX1" fmla="*/ 63588 w 81567"/>
              <a:gd name="connsiteY1" fmla="*/ 127018 h 244510"/>
              <a:gd name="connsiteX2" fmla="*/ 50888 w 81567"/>
              <a:gd name="connsiteY2" fmla="*/ 174643 h 244510"/>
              <a:gd name="connsiteX3" fmla="*/ 9613 w 81567"/>
              <a:gd name="connsiteY3" fmla="*/ 244493 h 244510"/>
              <a:gd name="connsiteX4" fmla="*/ 57238 w 81567"/>
              <a:gd name="connsiteY4" fmla="*/ 180993 h 244510"/>
              <a:gd name="connsiteX5" fmla="*/ 79463 w 81567"/>
              <a:gd name="connsiteY5" fmla="*/ 136543 h 244510"/>
              <a:gd name="connsiteX6" fmla="*/ 88 w 81567"/>
              <a:gd name="connsiteY6" fmla="*/ 18 h 24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67" h="244510">
                <a:moveTo>
                  <a:pt x="88" y="18"/>
                </a:moveTo>
                <a:cubicBezTo>
                  <a:pt x="-2558" y="-1570"/>
                  <a:pt x="55121" y="97914"/>
                  <a:pt x="63588" y="127018"/>
                </a:cubicBezTo>
                <a:cubicBezTo>
                  <a:pt x="72055" y="156122"/>
                  <a:pt x="59884" y="155064"/>
                  <a:pt x="50888" y="174643"/>
                </a:cubicBezTo>
                <a:cubicBezTo>
                  <a:pt x="41892" y="194222"/>
                  <a:pt x="8555" y="243435"/>
                  <a:pt x="9613" y="244493"/>
                </a:cubicBezTo>
                <a:cubicBezTo>
                  <a:pt x="10671" y="245551"/>
                  <a:pt x="45596" y="198985"/>
                  <a:pt x="57238" y="180993"/>
                </a:cubicBezTo>
                <a:cubicBezTo>
                  <a:pt x="68880" y="163001"/>
                  <a:pt x="87930" y="164060"/>
                  <a:pt x="79463" y="136543"/>
                </a:cubicBezTo>
                <a:cubicBezTo>
                  <a:pt x="70996" y="109026"/>
                  <a:pt x="2734" y="1606"/>
                  <a:pt x="8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44627CCF-E2AF-3AC2-939C-7BA446AF8645}"/>
              </a:ext>
            </a:extLst>
          </p:cNvPr>
          <p:cNvSpPr/>
          <p:nvPr/>
        </p:nvSpPr>
        <p:spPr>
          <a:xfrm>
            <a:off x="4086187" y="1628766"/>
            <a:ext cx="59928" cy="289693"/>
          </a:xfrm>
          <a:custGeom>
            <a:avLst/>
            <a:gdLst>
              <a:gd name="connsiteX0" fmla="*/ 50838 w 59928"/>
              <a:gd name="connsiteY0" fmla="*/ 9 h 289693"/>
              <a:gd name="connsiteX1" fmla="*/ 57188 w 59928"/>
              <a:gd name="connsiteY1" fmla="*/ 120659 h 289693"/>
              <a:gd name="connsiteX2" fmla="*/ 38 w 59928"/>
              <a:gd name="connsiteY2" fmla="*/ 200034 h 289693"/>
              <a:gd name="connsiteX3" fmla="*/ 47663 w 59928"/>
              <a:gd name="connsiteY3" fmla="*/ 288934 h 289693"/>
              <a:gd name="connsiteX4" fmla="*/ 6388 w 59928"/>
              <a:gd name="connsiteY4" fmla="*/ 238134 h 289693"/>
              <a:gd name="connsiteX5" fmla="*/ 15913 w 59928"/>
              <a:gd name="connsiteY5" fmla="*/ 155584 h 289693"/>
              <a:gd name="connsiteX6" fmla="*/ 50838 w 59928"/>
              <a:gd name="connsiteY6" fmla="*/ 114309 h 289693"/>
              <a:gd name="connsiteX7" fmla="*/ 50838 w 59928"/>
              <a:gd name="connsiteY7" fmla="*/ 9 h 28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8" h="289693">
                <a:moveTo>
                  <a:pt x="50838" y="9"/>
                </a:moveTo>
                <a:cubicBezTo>
                  <a:pt x="51896" y="1067"/>
                  <a:pt x="65655" y="87322"/>
                  <a:pt x="57188" y="120659"/>
                </a:cubicBezTo>
                <a:cubicBezTo>
                  <a:pt x="48721" y="153996"/>
                  <a:pt x="1625" y="171988"/>
                  <a:pt x="38" y="200034"/>
                </a:cubicBezTo>
                <a:cubicBezTo>
                  <a:pt x="-1549" y="228080"/>
                  <a:pt x="46605" y="282584"/>
                  <a:pt x="47663" y="288934"/>
                </a:cubicBezTo>
                <a:cubicBezTo>
                  <a:pt x="48721" y="295284"/>
                  <a:pt x="11680" y="260359"/>
                  <a:pt x="6388" y="238134"/>
                </a:cubicBezTo>
                <a:cubicBezTo>
                  <a:pt x="1096" y="215909"/>
                  <a:pt x="8505" y="176221"/>
                  <a:pt x="15913" y="155584"/>
                </a:cubicBezTo>
                <a:cubicBezTo>
                  <a:pt x="23321" y="134947"/>
                  <a:pt x="44488" y="137592"/>
                  <a:pt x="50838" y="114309"/>
                </a:cubicBezTo>
                <a:cubicBezTo>
                  <a:pt x="57188" y="91026"/>
                  <a:pt x="49780" y="-1049"/>
                  <a:pt x="5083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D2820D1A-B1DB-CF85-D507-8BB45CE69AE2}"/>
              </a:ext>
            </a:extLst>
          </p:cNvPr>
          <p:cNvSpPr/>
          <p:nvPr/>
        </p:nvSpPr>
        <p:spPr>
          <a:xfrm>
            <a:off x="3335548" y="1441442"/>
            <a:ext cx="563399" cy="335988"/>
          </a:xfrm>
          <a:custGeom>
            <a:avLst/>
            <a:gdLst>
              <a:gd name="connsiteX0" fmla="*/ 563352 w 563399"/>
              <a:gd name="connsiteY0" fmla="*/ 8 h 335988"/>
              <a:gd name="connsiteX1" fmla="*/ 296652 w 563399"/>
              <a:gd name="connsiteY1" fmla="*/ 127008 h 335988"/>
              <a:gd name="connsiteX2" fmla="*/ 331577 w 563399"/>
              <a:gd name="connsiteY2" fmla="*/ 149233 h 335988"/>
              <a:gd name="connsiteX3" fmla="*/ 191877 w 563399"/>
              <a:gd name="connsiteY3" fmla="*/ 215908 h 335988"/>
              <a:gd name="connsiteX4" fmla="*/ 258552 w 563399"/>
              <a:gd name="connsiteY4" fmla="*/ 180983 h 335988"/>
              <a:gd name="connsiteX5" fmla="*/ 42652 w 563399"/>
              <a:gd name="connsiteY5" fmla="*/ 317508 h 335988"/>
              <a:gd name="connsiteX6" fmla="*/ 23602 w 563399"/>
              <a:gd name="connsiteY6" fmla="*/ 317508 h 335988"/>
              <a:gd name="connsiteX7" fmla="*/ 306177 w 563399"/>
              <a:gd name="connsiteY7" fmla="*/ 158758 h 335988"/>
              <a:gd name="connsiteX8" fmla="*/ 334752 w 563399"/>
              <a:gd name="connsiteY8" fmla="*/ 133358 h 335988"/>
              <a:gd name="connsiteX9" fmla="*/ 318877 w 563399"/>
              <a:gd name="connsiteY9" fmla="*/ 120658 h 335988"/>
              <a:gd name="connsiteX10" fmla="*/ 563352 w 563399"/>
              <a:gd name="connsiteY10" fmla="*/ 8 h 33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399" h="335988">
                <a:moveTo>
                  <a:pt x="563352" y="8"/>
                </a:moveTo>
                <a:cubicBezTo>
                  <a:pt x="559648" y="1066"/>
                  <a:pt x="335281" y="102137"/>
                  <a:pt x="296652" y="127008"/>
                </a:cubicBezTo>
                <a:cubicBezTo>
                  <a:pt x="258023" y="151879"/>
                  <a:pt x="349039" y="134416"/>
                  <a:pt x="331577" y="149233"/>
                </a:cubicBezTo>
                <a:cubicBezTo>
                  <a:pt x="314115" y="164050"/>
                  <a:pt x="204048" y="210616"/>
                  <a:pt x="191877" y="215908"/>
                </a:cubicBezTo>
                <a:cubicBezTo>
                  <a:pt x="179706" y="221200"/>
                  <a:pt x="283423" y="164050"/>
                  <a:pt x="258552" y="180983"/>
                </a:cubicBezTo>
                <a:cubicBezTo>
                  <a:pt x="233681" y="197916"/>
                  <a:pt x="81810" y="294754"/>
                  <a:pt x="42652" y="317508"/>
                </a:cubicBezTo>
                <a:cubicBezTo>
                  <a:pt x="3494" y="340262"/>
                  <a:pt x="-20319" y="343966"/>
                  <a:pt x="23602" y="317508"/>
                </a:cubicBezTo>
                <a:cubicBezTo>
                  <a:pt x="67523" y="291050"/>
                  <a:pt x="254319" y="189450"/>
                  <a:pt x="306177" y="158758"/>
                </a:cubicBezTo>
                <a:cubicBezTo>
                  <a:pt x="358035" y="128066"/>
                  <a:pt x="332635" y="139708"/>
                  <a:pt x="334752" y="133358"/>
                </a:cubicBezTo>
                <a:cubicBezTo>
                  <a:pt x="336869" y="127008"/>
                  <a:pt x="283952" y="140237"/>
                  <a:pt x="318877" y="120658"/>
                </a:cubicBezTo>
                <a:cubicBezTo>
                  <a:pt x="353802" y="101079"/>
                  <a:pt x="567056" y="-1050"/>
                  <a:pt x="56335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7B3BDBC-FB4B-EF7C-17EA-B4F993FB82BC}"/>
              </a:ext>
            </a:extLst>
          </p:cNvPr>
          <p:cNvSpPr/>
          <p:nvPr/>
        </p:nvSpPr>
        <p:spPr>
          <a:xfrm>
            <a:off x="2813041" y="1463660"/>
            <a:ext cx="377837" cy="781162"/>
          </a:xfrm>
          <a:custGeom>
            <a:avLst/>
            <a:gdLst>
              <a:gd name="connsiteX0" fmla="*/ 377834 w 377837"/>
              <a:gd name="connsiteY0" fmla="*/ 15 h 781162"/>
              <a:gd name="connsiteX1" fmla="*/ 111134 w 377837"/>
              <a:gd name="connsiteY1" fmla="*/ 266715 h 781162"/>
              <a:gd name="connsiteX2" fmla="*/ 200034 w 377837"/>
              <a:gd name="connsiteY2" fmla="*/ 225440 h 781162"/>
              <a:gd name="connsiteX3" fmla="*/ 85734 w 377837"/>
              <a:gd name="connsiteY3" fmla="*/ 377840 h 781162"/>
              <a:gd name="connsiteX4" fmla="*/ 63509 w 377837"/>
              <a:gd name="connsiteY4" fmla="*/ 463565 h 781162"/>
              <a:gd name="connsiteX5" fmla="*/ 41284 w 377837"/>
              <a:gd name="connsiteY5" fmla="*/ 561990 h 781162"/>
              <a:gd name="connsiteX6" fmla="*/ 31759 w 377837"/>
              <a:gd name="connsiteY6" fmla="*/ 577865 h 781162"/>
              <a:gd name="connsiteX7" fmla="*/ 9 w 377837"/>
              <a:gd name="connsiteY7" fmla="*/ 781065 h 781162"/>
              <a:gd name="connsiteX8" fmla="*/ 28584 w 377837"/>
              <a:gd name="connsiteY8" fmla="*/ 549290 h 781162"/>
              <a:gd name="connsiteX9" fmla="*/ 41284 w 377837"/>
              <a:gd name="connsiteY9" fmla="*/ 295290 h 781162"/>
              <a:gd name="connsiteX10" fmla="*/ 85734 w 377837"/>
              <a:gd name="connsiteY10" fmla="*/ 374665 h 781162"/>
              <a:gd name="connsiteX11" fmla="*/ 139709 w 377837"/>
              <a:gd name="connsiteY11" fmla="*/ 266715 h 781162"/>
              <a:gd name="connsiteX12" fmla="*/ 104784 w 377837"/>
              <a:gd name="connsiteY12" fmla="*/ 254015 h 781162"/>
              <a:gd name="connsiteX13" fmla="*/ 377834 w 377837"/>
              <a:gd name="connsiteY13" fmla="*/ 15 h 7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837" h="781162">
                <a:moveTo>
                  <a:pt x="377834" y="15"/>
                </a:moveTo>
                <a:cubicBezTo>
                  <a:pt x="378892" y="2132"/>
                  <a:pt x="140767" y="229144"/>
                  <a:pt x="111134" y="266715"/>
                </a:cubicBezTo>
                <a:cubicBezTo>
                  <a:pt x="81501" y="304286"/>
                  <a:pt x="204267" y="206919"/>
                  <a:pt x="200034" y="225440"/>
                </a:cubicBezTo>
                <a:cubicBezTo>
                  <a:pt x="195801" y="243961"/>
                  <a:pt x="108488" y="338153"/>
                  <a:pt x="85734" y="377840"/>
                </a:cubicBezTo>
                <a:cubicBezTo>
                  <a:pt x="62980" y="417527"/>
                  <a:pt x="70917" y="432873"/>
                  <a:pt x="63509" y="463565"/>
                </a:cubicBezTo>
                <a:cubicBezTo>
                  <a:pt x="56101" y="494257"/>
                  <a:pt x="46576" y="542940"/>
                  <a:pt x="41284" y="561990"/>
                </a:cubicBezTo>
                <a:cubicBezTo>
                  <a:pt x="35992" y="581040"/>
                  <a:pt x="38638" y="541353"/>
                  <a:pt x="31759" y="577865"/>
                </a:cubicBezTo>
                <a:cubicBezTo>
                  <a:pt x="24880" y="614377"/>
                  <a:pt x="538" y="785828"/>
                  <a:pt x="9" y="781065"/>
                </a:cubicBezTo>
                <a:cubicBezTo>
                  <a:pt x="-520" y="776303"/>
                  <a:pt x="21705" y="630252"/>
                  <a:pt x="28584" y="549290"/>
                </a:cubicBezTo>
                <a:cubicBezTo>
                  <a:pt x="35463" y="468328"/>
                  <a:pt x="31759" y="324394"/>
                  <a:pt x="41284" y="295290"/>
                </a:cubicBezTo>
                <a:cubicBezTo>
                  <a:pt x="50809" y="266186"/>
                  <a:pt x="69330" y="379428"/>
                  <a:pt x="85734" y="374665"/>
                </a:cubicBezTo>
                <a:cubicBezTo>
                  <a:pt x="102138" y="369902"/>
                  <a:pt x="136534" y="286823"/>
                  <a:pt x="139709" y="266715"/>
                </a:cubicBezTo>
                <a:cubicBezTo>
                  <a:pt x="142884" y="246607"/>
                  <a:pt x="66155" y="295819"/>
                  <a:pt x="104784" y="254015"/>
                </a:cubicBezTo>
                <a:cubicBezTo>
                  <a:pt x="143413" y="212211"/>
                  <a:pt x="376776" y="-2102"/>
                  <a:pt x="3778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1233A2A-640F-7F2F-E6C3-3FC284F15E66}"/>
              </a:ext>
            </a:extLst>
          </p:cNvPr>
          <p:cNvSpPr/>
          <p:nvPr/>
        </p:nvSpPr>
        <p:spPr>
          <a:xfrm>
            <a:off x="2858950" y="2251322"/>
            <a:ext cx="207720" cy="969048"/>
          </a:xfrm>
          <a:custGeom>
            <a:avLst/>
            <a:gdLst>
              <a:gd name="connsiteX0" fmla="*/ 1725 w 207720"/>
              <a:gd name="connsiteY0" fmla="*/ 2928 h 969048"/>
              <a:gd name="connsiteX1" fmla="*/ 52525 w 207720"/>
              <a:gd name="connsiteY1" fmla="*/ 390278 h 969048"/>
              <a:gd name="connsiteX2" fmla="*/ 65225 w 207720"/>
              <a:gd name="connsiteY2" fmla="*/ 377578 h 969048"/>
              <a:gd name="connsiteX3" fmla="*/ 103325 w 207720"/>
              <a:gd name="connsiteY3" fmla="*/ 545853 h 969048"/>
              <a:gd name="connsiteX4" fmla="*/ 93800 w 207720"/>
              <a:gd name="connsiteY4" fmla="*/ 520453 h 969048"/>
              <a:gd name="connsiteX5" fmla="*/ 198575 w 207720"/>
              <a:gd name="connsiteY5" fmla="*/ 949078 h 969048"/>
              <a:gd name="connsiteX6" fmla="*/ 189050 w 207720"/>
              <a:gd name="connsiteY6" fmla="*/ 860178 h 969048"/>
              <a:gd name="connsiteX7" fmla="*/ 81100 w 207720"/>
              <a:gd name="connsiteY7" fmla="*/ 523628 h 969048"/>
              <a:gd name="connsiteX8" fmla="*/ 52525 w 207720"/>
              <a:gd name="connsiteY8" fmla="*/ 349003 h 969048"/>
              <a:gd name="connsiteX9" fmla="*/ 1725 w 207720"/>
              <a:gd name="connsiteY9" fmla="*/ 177553 h 969048"/>
              <a:gd name="connsiteX10" fmla="*/ 11250 w 207720"/>
              <a:gd name="connsiteY10" fmla="*/ 209303 h 969048"/>
              <a:gd name="connsiteX11" fmla="*/ 1725 w 207720"/>
              <a:gd name="connsiteY11" fmla="*/ 2928 h 9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20" h="969048">
                <a:moveTo>
                  <a:pt x="1725" y="2928"/>
                </a:moveTo>
                <a:cubicBezTo>
                  <a:pt x="8604" y="33090"/>
                  <a:pt x="41942" y="327836"/>
                  <a:pt x="52525" y="390278"/>
                </a:cubicBezTo>
                <a:cubicBezTo>
                  <a:pt x="63108" y="452720"/>
                  <a:pt x="56758" y="351649"/>
                  <a:pt x="65225" y="377578"/>
                </a:cubicBezTo>
                <a:cubicBezTo>
                  <a:pt x="73692" y="403507"/>
                  <a:pt x="98563" y="522041"/>
                  <a:pt x="103325" y="545853"/>
                </a:cubicBezTo>
                <a:cubicBezTo>
                  <a:pt x="108087" y="569665"/>
                  <a:pt x="77925" y="453249"/>
                  <a:pt x="93800" y="520453"/>
                </a:cubicBezTo>
                <a:cubicBezTo>
                  <a:pt x="109675" y="587657"/>
                  <a:pt x="182700" y="892457"/>
                  <a:pt x="198575" y="949078"/>
                </a:cubicBezTo>
                <a:cubicBezTo>
                  <a:pt x="214450" y="1005699"/>
                  <a:pt x="208629" y="931086"/>
                  <a:pt x="189050" y="860178"/>
                </a:cubicBezTo>
                <a:cubicBezTo>
                  <a:pt x="169471" y="789270"/>
                  <a:pt x="103854" y="608824"/>
                  <a:pt x="81100" y="523628"/>
                </a:cubicBezTo>
                <a:cubicBezTo>
                  <a:pt x="58346" y="438432"/>
                  <a:pt x="65754" y="406682"/>
                  <a:pt x="52525" y="349003"/>
                </a:cubicBezTo>
                <a:cubicBezTo>
                  <a:pt x="39296" y="291324"/>
                  <a:pt x="8604" y="200836"/>
                  <a:pt x="1725" y="177553"/>
                </a:cubicBezTo>
                <a:cubicBezTo>
                  <a:pt x="-5154" y="154270"/>
                  <a:pt x="11779" y="233645"/>
                  <a:pt x="11250" y="209303"/>
                </a:cubicBezTo>
                <a:cubicBezTo>
                  <a:pt x="10721" y="184961"/>
                  <a:pt x="-5154" y="-27234"/>
                  <a:pt x="1725" y="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646849B-FAAF-2CDD-9E1D-2374B8BED85D}"/>
              </a:ext>
            </a:extLst>
          </p:cNvPr>
          <p:cNvSpPr/>
          <p:nvPr/>
        </p:nvSpPr>
        <p:spPr>
          <a:xfrm>
            <a:off x="3051548" y="3113996"/>
            <a:ext cx="522477" cy="558268"/>
          </a:xfrm>
          <a:custGeom>
            <a:avLst/>
            <a:gdLst>
              <a:gd name="connsiteX0" fmla="*/ 2802 w 522477"/>
              <a:gd name="connsiteY0" fmla="*/ 3854 h 558268"/>
              <a:gd name="connsiteX1" fmla="*/ 240927 w 522477"/>
              <a:gd name="connsiteY1" fmla="*/ 280079 h 558268"/>
              <a:gd name="connsiteX2" fmla="*/ 247277 w 522477"/>
              <a:gd name="connsiteY2" fmla="*/ 222929 h 558268"/>
              <a:gd name="connsiteX3" fmla="*/ 517152 w 522477"/>
              <a:gd name="connsiteY3" fmla="*/ 553129 h 558268"/>
              <a:gd name="connsiteX4" fmla="*/ 415552 w 522477"/>
              <a:gd name="connsiteY4" fmla="*/ 413429 h 558268"/>
              <a:gd name="connsiteX5" fmla="*/ 279027 w 522477"/>
              <a:gd name="connsiteY5" fmla="*/ 267379 h 558268"/>
              <a:gd name="connsiteX6" fmla="*/ 199652 w 522477"/>
              <a:gd name="connsiteY6" fmla="*/ 184829 h 558268"/>
              <a:gd name="connsiteX7" fmla="*/ 113927 w 522477"/>
              <a:gd name="connsiteY7" fmla="*/ 121329 h 558268"/>
              <a:gd name="connsiteX8" fmla="*/ 2802 w 522477"/>
              <a:gd name="connsiteY8" fmla="*/ 3854 h 55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77" h="558268">
                <a:moveTo>
                  <a:pt x="2802" y="3854"/>
                </a:moveTo>
                <a:cubicBezTo>
                  <a:pt x="23969" y="30312"/>
                  <a:pt x="200181" y="243567"/>
                  <a:pt x="240927" y="280079"/>
                </a:cubicBezTo>
                <a:cubicBezTo>
                  <a:pt x="281673" y="316591"/>
                  <a:pt x="201240" y="177421"/>
                  <a:pt x="247277" y="222929"/>
                </a:cubicBezTo>
                <a:cubicBezTo>
                  <a:pt x="293314" y="268437"/>
                  <a:pt x="489106" y="521379"/>
                  <a:pt x="517152" y="553129"/>
                </a:cubicBezTo>
                <a:cubicBezTo>
                  <a:pt x="545198" y="584879"/>
                  <a:pt x="455239" y="461054"/>
                  <a:pt x="415552" y="413429"/>
                </a:cubicBezTo>
                <a:cubicBezTo>
                  <a:pt x="375865" y="365804"/>
                  <a:pt x="315010" y="305479"/>
                  <a:pt x="279027" y="267379"/>
                </a:cubicBezTo>
                <a:cubicBezTo>
                  <a:pt x="243044" y="229279"/>
                  <a:pt x="227169" y="209171"/>
                  <a:pt x="199652" y="184829"/>
                </a:cubicBezTo>
                <a:cubicBezTo>
                  <a:pt x="172135" y="160487"/>
                  <a:pt x="141444" y="147787"/>
                  <a:pt x="113927" y="121329"/>
                </a:cubicBezTo>
                <a:cubicBezTo>
                  <a:pt x="86410" y="94871"/>
                  <a:pt x="-18365" y="-22604"/>
                  <a:pt x="2802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7C95453-2058-5E3C-08D4-28E8374175F9}"/>
              </a:ext>
            </a:extLst>
          </p:cNvPr>
          <p:cNvSpPr/>
          <p:nvPr/>
        </p:nvSpPr>
        <p:spPr>
          <a:xfrm>
            <a:off x="3194628" y="1205447"/>
            <a:ext cx="579168" cy="551545"/>
          </a:xfrm>
          <a:custGeom>
            <a:avLst/>
            <a:gdLst>
              <a:gd name="connsiteX0" fmla="*/ 25869 w 579168"/>
              <a:gd name="connsiteY0" fmla="*/ 397265 h 551545"/>
              <a:gd name="connsiteX1" fmla="*/ 35917 w 579168"/>
              <a:gd name="connsiteY1" fmla="*/ 547990 h 551545"/>
              <a:gd name="connsiteX2" fmla="*/ 236884 w 579168"/>
              <a:gd name="connsiteY2" fmla="*/ 306830 h 551545"/>
              <a:gd name="connsiteX3" fmla="*/ 327319 w 579168"/>
              <a:gd name="connsiteY3" fmla="*/ 146056 h 551545"/>
              <a:gd name="connsiteX4" fmla="*/ 578528 w 579168"/>
              <a:gd name="connsiteY4" fmla="*/ 355 h 551545"/>
              <a:gd name="connsiteX5" fmla="*/ 392634 w 579168"/>
              <a:gd name="connsiteY5" fmla="*/ 110887 h 551545"/>
              <a:gd name="connsiteX6" fmla="*/ 181618 w 579168"/>
              <a:gd name="connsiteY6" fmla="*/ 291757 h 551545"/>
              <a:gd name="connsiteX7" fmla="*/ 272053 w 579168"/>
              <a:gd name="connsiteY7" fmla="*/ 236491 h 551545"/>
              <a:gd name="connsiteX8" fmla="*/ 15820 w 579168"/>
              <a:gd name="connsiteY8" fmla="*/ 547990 h 551545"/>
              <a:gd name="connsiteX9" fmla="*/ 25869 w 579168"/>
              <a:gd name="connsiteY9" fmla="*/ 397265 h 5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168" h="551545">
                <a:moveTo>
                  <a:pt x="25869" y="397265"/>
                </a:moveTo>
                <a:cubicBezTo>
                  <a:pt x="29218" y="397265"/>
                  <a:pt x="748" y="563062"/>
                  <a:pt x="35917" y="547990"/>
                </a:cubicBezTo>
                <a:cubicBezTo>
                  <a:pt x="71086" y="532918"/>
                  <a:pt x="188317" y="373819"/>
                  <a:pt x="236884" y="306830"/>
                </a:cubicBezTo>
                <a:cubicBezTo>
                  <a:pt x="285451" y="239841"/>
                  <a:pt x="270378" y="197135"/>
                  <a:pt x="327319" y="146056"/>
                </a:cubicBezTo>
                <a:cubicBezTo>
                  <a:pt x="384260" y="94977"/>
                  <a:pt x="567642" y="6217"/>
                  <a:pt x="578528" y="355"/>
                </a:cubicBezTo>
                <a:cubicBezTo>
                  <a:pt x="589414" y="-5507"/>
                  <a:pt x="458786" y="62320"/>
                  <a:pt x="392634" y="110887"/>
                </a:cubicBezTo>
                <a:cubicBezTo>
                  <a:pt x="326482" y="159454"/>
                  <a:pt x="201715" y="270823"/>
                  <a:pt x="181618" y="291757"/>
                </a:cubicBezTo>
                <a:cubicBezTo>
                  <a:pt x="161521" y="312691"/>
                  <a:pt x="299686" y="193786"/>
                  <a:pt x="272053" y="236491"/>
                </a:cubicBezTo>
                <a:cubicBezTo>
                  <a:pt x="244420" y="279196"/>
                  <a:pt x="55176" y="517008"/>
                  <a:pt x="15820" y="547990"/>
                </a:cubicBezTo>
                <a:cubicBezTo>
                  <a:pt x="-23536" y="578973"/>
                  <a:pt x="22520" y="397265"/>
                  <a:pt x="25869" y="397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78778CA-6EDC-9AD3-3EA4-E7EBE7FE3ABA}"/>
              </a:ext>
            </a:extLst>
          </p:cNvPr>
          <p:cNvSpPr/>
          <p:nvPr/>
        </p:nvSpPr>
        <p:spPr>
          <a:xfrm>
            <a:off x="3913475" y="1279392"/>
            <a:ext cx="266845" cy="127394"/>
          </a:xfrm>
          <a:custGeom>
            <a:avLst/>
            <a:gdLst>
              <a:gd name="connsiteX0" fmla="*/ 358 w 266845"/>
              <a:gd name="connsiteY0" fmla="*/ 1773 h 127394"/>
              <a:gd name="connsiteX1" fmla="*/ 216398 w 266845"/>
              <a:gd name="connsiteY1" fmla="*/ 77135 h 127394"/>
              <a:gd name="connsiteX2" fmla="*/ 266639 w 266845"/>
              <a:gd name="connsiteY2" fmla="*/ 127377 h 127394"/>
              <a:gd name="connsiteX3" fmla="*/ 231470 w 266845"/>
              <a:gd name="connsiteY3" fmla="*/ 72111 h 127394"/>
              <a:gd name="connsiteX4" fmla="*/ 166156 w 266845"/>
              <a:gd name="connsiteY4" fmla="*/ 26894 h 127394"/>
              <a:gd name="connsiteX5" fmla="*/ 358 w 266845"/>
              <a:gd name="connsiteY5" fmla="*/ 1773 h 1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5" h="127394">
                <a:moveTo>
                  <a:pt x="358" y="1773"/>
                </a:moveTo>
                <a:cubicBezTo>
                  <a:pt x="8732" y="10146"/>
                  <a:pt x="172018" y="56201"/>
                  <a:pt x="216398" y="77135"/>
                </a:cubicBezTo>
                <a:cubicBezTo>
                  <a:pt x="260778" y="98069"/>
                  <a:pt x="264127" y="128214"/>
                  <a:pt x="266639" y="127377"/>
                </a:cubicBezTo>
                <a:cubicBezTo>
                  <a:pt x="269151" y="126540"/>
                  <a:pt x="248217" y="88858"/>
                  <a:pt x="231470" y="72111"/>
                </a:cubicBezTo>
                <a:cubicBezTo>
                  <a:pt x="214723" y="55364"/>
                  <a:pt x="199650" y="36942"/>
                  <a:pt x="166156" y="26894"/>
                </a:cubicBezTo>
                <a:cubicBezTo>
                  <a:pt x="132662" y="16846"/>
                  <a:pt x="-8016" y="-6600"/>
                  <a:pt x="358" y="177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7DB9D8B9-6BED-F402-0607-0F9E1708BD2F}"/>
              </a:ext>
            </a:extLst>
          </p:cNvPr>
          <p:cNvSpPr/>
          <p:nvPr/>
        </p:nvSpPr>
        <p:spPr>
          <a:xfrm>
            <a:off x="2890933" y="909726"/>
            <a:ext cx="930032" cy="536572"/>
          </a:xfrm>
          <a:custGeom>
            <a:avLst/>
            <a:gdLst>
              <a:gd name="connsiteX0" fmla="*/ 928420 w 930032"/>
              <a:gd name="connsiteY0" fmla="*/ 1373 h 536572"/>
              <a:gd name="connsiteX1" fmla="*/ 585107 w 930032"/>
              <a:gd name="connsiteY1" fmla="*/ 308374 h 536572"/>
              <a:gd name="connsiteX2" fmla="*/ 697344 w 930032"/>
              <a:gd name="connsiteY2" fmla="*/ 272062 h 536572"/>
              <a:gd name="connsiteX3" fmla="*/ 436559 w 930032"/>
              <a:gd name="connsiteY3" fmla="*/ 427213 h 536572"/>
              <a:gd name="connsiteX4" fmla="*/ 264902 w 930032"/>
              <a:gd name="connsiteY4" fmla="*/ 483331 h 536572"/>
              <a:gd name="connsiteX5" fmla="*/ 816 w 930032"/>
              <a:gd name="connsiteY5" fmla="*/ 536148 h 536572"/>
              <a:gd name="connsiteX6" fmla="*/ 357333 w 930032"/>
              <a:gd name="connsiteY6" fmla="*/ 453621 h 536572"/>
              <a:gd name="connsiteX7" fmla="*/ 585107 w 930032"/>
              <a:gd name="connsiteY7" fmla="*/ 364492 h 536572"/>
              <a:gd name="connsiteX8" fmla="*/ 621419 w 930032"/>
              <a:gd name="connsiteY8" fmla="*/ 331481 h 536572"/>
              <a:gd name="connsiteX9" fmla="*/ 842592 w 930032"/>
              <a:gd name="connsiteY9" fmla="*/ 206040 h 536572"/>
              <a:gd name="connsiteX10" fmla="*/ 598312 w 930032"/>
              <a:gd name="connsiteY10" fmla="*/ 298470 h 536572"/>
              <a:gd name="connsiteX11" fmla="*/ 773269 w 930032"/>
              <a:gd name="connsiteY11" fmla="*/ 169728 h 536572"/>
              <a:gd name="connsiteX12" fmla="*/ 717151 w 930032"/>
              <a:gd name="connsiteY12" fmla="*/ 192836 h 536572"/>
              <a:gd name="connsiteX13" fmla="*/ 928420 w 930032"/>
              <a:gd name="connsiteY13" fmla="*/ 1373 h 5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0032" h="536572">
                <a:moveTo>
                  <a:pt x="928420" y="1373"/>
                </a:moveTo>
                <a:cubicBezTo>
                  <a:pt x="906413" y="20629"/>
                  <a:pt x="623620" y="263259"/>
                  <a:pt x="585107" y="308374"/>
                </a:cubicBezTo>
                <a:cubicBezTo>
                  <a:pt x="546594" y="353489"/>
                  <a:pt x="722102" y="252255"/>
                  <a:pt x="697344" y="272062"/>
                </a:cubicBezTo>
                <a:cubicBezTo>
                  <a:pt x="672586" y="291869"/>
                  <a:pt x="508633" y="392002"/>
                  <a:pt x="436559" y="427213"/>
                </a:cubicBezTo>
                <a:cubicBezTo>
                  <a:pt x="364485" y="462424"/>
                  <a:pt x="337526" y="465175"/>
                  <a:pt x="264902" y="483331"/>
                </a:cubicBezTo>
                <a:cubicBezTo>
                  <a:pt x="192278" y="501487"/>
                  <a:pt x="-14589" y="541100"/>
                  <a:pt x="816" y="536148"/>
                </a:cubicBezTo>
                <a:cubicBezTo>
                  <a:pt x="16221" y="531196"/>
                  <a:pt x="259951" y="482230"/>
                  <a:pt x="357333" y="453621"/>
                </a:cubicBezTo>
                <a:cubicBezTo>
                  <a:pt x="454715" y="425012"/>
                  <a:pt x="541093" y="384849"/>
                  <a:pt x="585107" y="364492"/>
                </a:cubicBezTo>
                <a:cubicBezTo>
                  <a:pt x="629121" y="344135"/>
                  <a:pt x="578505" y="357890"/>
                  <a:pt x="621419" y="331481"/>
                </a:cubicBezTo>
                <a:cubicBezTo>
                  <a:pt x="664333" y="305072"/>
                  <a:pt x="846443" y="211542"/>
                  <a:pt x="842592" y="206040"/>
                </a:cubicBezTo>
                <a:cubicBezTo>
                  <a:pt x="838741" y="200538"/>
                  <a:pt x="609866" y="304522"/>
                  <a:pt x="598312" y="298470"/>
                </a:cubicBezTo>
                <a:cubicBezTo>
                  <a:pt x="586758" y="292418"/>
                  <a:pt x="753463" y="187334"/>
                  <a:pt x="773269" y="169728"/>
                </a:cubicBezTo>
                <a:cubicBezTo>
                  <a:pt x="793075" y="152122"/>
                  <a:pt x="694043" y="214293"/>
                  <a:pt x="717151" y="192836"/>
                </a:cubicBezTo>
                <a:cubicBezTo>
                  <a:pt x="740259" y="171379"/>
                  <a:pt x="950427" y="-17883"/>
                  <a:pt x="928420" y="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C522052-7FDB-0BB0-FAA3-8B44D7038890}"/>
              </a:ext>
            </a:extLst>
          </p:cNvPr>
          <p:cNvSpPr/>
          <p:nvPr/>
        </p:nvSpPr>
        <p:spPr>
          <a:xfrm>
            <a:off x="2772860" y="1429369"/>
            <a:ext cx="392879" cy="1014096"/>
          </a:xfrm>
          <a:custGeom>
            <a:avLst/>
            <a:gdLst>
              <a:gd name="connsiteX0" fmla="*/ 392879 w 392879"/>
              <a:gd name="connsiteY0" fmla="*/ 0 h 1014096"/>
              <a:gd name="connsiteX1" fmla="*/ 33061 w 392879"/>
              <a:gd name="connsiteY1" fmla="*/ 277291 h 1014096"/>
              <a:gd name="connsiteX2" fmla="*/ 122190 w 392879"/>
              <a:gd name="connsiteY2" fmla="*/ 244280 h 1014096"/>
              <a:gd name="connsiteX3" fmla="*/ 42964 w 392879"/>
              <a:gd name="connsiteY3" fmla="*/ 349915 h 1014096"/>
              <a:gd name="connsiteX4" fmla="*/ 23157 w 392879"/>
              <a:gd name="connsiteY4" fmla="*/ 495162 h 1014096"/>
              <a:gd name="connsiteX5" fmla="*/ 23157 w 392879"/>
              <a:gd name="connsiteY5" fmla="*/ 468754 h 1014096"/>
              <a:gd name="connsiteX6" fmla="*/ 19856 w 392879"/>
              <a:gd name="connsiteY6" fmla="*/ 713034 h 1014096"/>
              <a:gd name="connsiteX7" fmla="*/ 50 w 392879"/>
              <a:gd name="connsiteY7" fmla="*/ 729539 h 1014096"/>
              <a:gd name="connsiteX8" fmla="*/ 26458 w 392879"/>
              <a:gd name="connsiteY8" fmla="*/ 722937 h 1014096"/>
              <a:gd name="connsiteX9" fmla="*/ 19856 w 392879"/>
              <a:gd name="connsiteY9" fmla="*/ 1013432 h 1014096"/>
              <a:gd name="connsiteX10" fmla="*/ 23157 w 392879"/>
              <a:gd name="connsiteY10" fmla="*/ 785658 h 1014096"/>
              <a:gd name="connsiteX11" fmla="*/ 79276 w 392879"/>
              <a:gd name="connsiteY11" fmla="*/ 270689 h 1014096"/>
              <a:gd name="connsiteX12" fmla="*/ 46265 w 392879"/>
              <a:gd name="connsiteY12" fmla="*/ 287194 h 1014096"/>
              <a:gd name="connsiteX13" fmla="*/ 158502 w 392879"/>
              <a:gd name="connsiteY13" fmla="*/ 148549 h 1014096"/>
              <a:gd name="connsiteX14" fmla="*/ 62770 w 392879"/>
              <a:gd name="connsiteY14" fmla="*/ 204667 h 1014096"/>
              <a:gd name="connsiteX15" fmla="*/ 392879 w 392879"/>
              <a:gd name="connsiteY15" fmla="*/ 0 h 10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2879" h="1014096">
                <a:moveTo>
                  <a:pt x="392879" y="0"/>
                </a:moveTo>
                <a:cubicBezTo>
                  <a:pt x="235527" y="118289"/>
                  <a:pt x="78176" y="236578"/>
                  <a:pt x="33061" y="277291"/>
                </a:cubicBezTo>
                <a:cubicBezTo>
                  <a:pt x="-12054" y="318004"/>
                  <a:pt x="120540" y="232176"/>
                  <a:pt x="122190" y="244280"/>
                </a:cubicBezTo>
                <a:cubicBezTo>
                  <a:pt x="123840" y="256384"/>
                  <a:pt x="59469" y="308101"/>
                  <a:pt x="42964" y="349915"/>
                </a:cubicBezTo>
                <a:cubicBezTo>
                  <a:pt x="26458" y="391729"/>
                  <a:pt x="26458" y="475356"/>
                  <a:pt x="23157" y="495162"/>
                </a:cubicBezTo>
                <a:cubicBezTo>
                  <a:pt x="19856" y="514969"/>
                  <a:pt x="23707" y="432442"/>
                  <a:pt x="23157" y="468754"/>
                </a:cubicBezTo>
                <a:cubicBezTo>
                  <a:pt x="22607" y="505066"/>
                  <a:pt x="23707" y="669570"/>
                  <a:pt x="19856" y="713034"/>
                </a:cubicBezTo>
                <a:cubicBezTo>
                  <a:pt x="16005" y="756498"/>
                  <a:pt x="-1050" y="727888"/>
                  <a:pt x="50" y="729539"/>
                </a:cubicBezTo>
                <a:cubicBezTo>
                  <a:pt x="1150" y="731190"/>
                  <a:pt x="23157" y="675622"/>
                  <a:pt x="26458" y="722937"/>
                </a:cubicBezTo>
                <a:cubicBezTo>
                  <a:pt x="29759" y="770252"/>
                  <a:pt x="20406" y="1002979"/>
                  <a:pt x="19856" y="1013432"/>
                </a:cubicBezTo>
                <a:cubicBezTo>
                  <a:pt x="19306" y="1023885"/>
                  <a:pt x="13254" y="909448"/>
                  <a:pt x="23157" y="785658"/>
                </a:cubicBezTo>
                <a:cubicBezTo>
                  <a:pt x="33060" y="661868"/>
                  <a:pt x="75425" y="353766"/>
                  <a:pt x="79276" y="270689"/>
                </a:cubicBezTo>
                <a:cubicBezTo>
                  <a:pt x="83127" y="187612"/>
                  <a:pt x="33061" y="307551"/>
                  <a:pt x="46265" y="287194"/>
                </a:cubicBezTo>
                <a:cubicBezTo>
                  <a:pt x="59469" y="266837"/>
                  <a:pt x="155751" y="162304"/>
                  <a:pt x="158502" y="148549"/>
                </a:cubicBezTo>
                <a:cubicBezTo>
                  <a:pt x="161253" y="134795"/>
                  <a:pt x="62770" y="204667"/>
                  <a:pt x="62770" y="204667"/>
                </a:cubicBezTo>
                <a:lnTo>
                  <a:pt x="3928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FB59E16A-888F-F4DD-8370-71D124B3F81A}"/>
              </a:ext>
            </a:extLst>
          </p:cNvPr>
          <p:cNvSpPr/>
          <p:nvPr/>
        </p:nvSpPr>
        <p:spPr>
          <a:xfrm>
            <a:off x="2749720" y="2269391"/>
            <a:ext cx="334720" cy="1060615"/>
          </a:xfrm>
          <a:custGeom>
            <a:avLst/>
            <a:gdLst>
              <a:gd name="connsiteX0" fmla="*/ 36394 w 334720"/>
              <a:gd name="connsiteY0" fmla="*/ 8356 h 1060615"/>
              <a:gd name="connsiteX1" fmla="*/ 85910 w 334720"/>
              <a:gd name="connsiteY1" fmla="*/ 394583 h 1060615"/>
              <a:gd name="connsiteX2" fmla="*/ 92512 w 334720"/>
              <a:gd name="connsiteY2" fmla="*/ 341766 h 1060615"/>
              <a:gd name="connsiteX3" fmla="*/ 125523 w 334720"/>
              <a:gd name="connsiteY3" fmla="*/ 599250 h 1060615"/>
              <a:gd name="connsiteX4" fmla="*/ 128824 w 334720"/>
              <a:gd name="connsiteY4" fmla="*/ 516723 h 1060615"/>
              <a:gd name="connsiteX5" fmla="*/ 214653 w 334720"/>
              <a:gd name="connsiteY5" fmla="*/ 698283 h 1060615"/>
              <a:gd name="connsiteX6" fmla="*/ 168437 w 334720"/>
              <a:gd name="connsiteY6" fmla="*/ 638863 h 1060615"/>
              <a:gd name="connsiteX7" fmla="*/ 241061 w 334720"/>
              <a:gd name="connsiteY7" fmla="*/ 899649 h 1060615"/>
              <a:gd name="connsiteX8" fmla="*/ 231158 w 334720"/>
              <a:gd name="connsiteY8" fmla="*/ 846831 h 1060615"/>
              <a:gd name="connsiteX9" fmla="*/ 333492 w 334720"/>
              <a:gd name="connsiteY9" fmla="*/ 1058101 h 1060615"/>
              <a:gd name="connsiteX10" fmla="*/ 277373 w 334720"/>
              <a:gd name="connsiteY10" fmla="*/ 935961 h 1060615"/>
              <a:gd name="connsiteX11" fmla="*/ 128824 w 334720"/>
              <a:gd name="connsiteY11" fmla="*/ 549734 h 1060615"/>
              <a:gd name="connsiteX12" fmla="*/ 3383 w 334720"/>
              <a:gd name="connsiteY12" fmla="*/ 87582 h 1060615"/>
              <a:gd name="connsiteX13" fmla="*/ 36394 w 334720"/>
              <a:gd name="connsiteY13" fmla="*/ 127195 h 1060615"/>
              <a:gd name="connsiteX14" fmla="*/ 36394 w 334720"/>
              <a:gd name="connsiteY14" fmla="*/ 8356 h 106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720" h="1060615">
                <a:moveTo>
                  <a:pt x="36394" y="8356"/>
                </a:moveTo>
                <a:cubicBezTo>
                  <a:pt x="44647" y="52921"/>
                  <a:pt x="76557" y="339015"/>
                  <a:pt x="85910" y="394583"/>
                </a:cubicBezTo>
                <a:cubicBezTo>
                  <a:pt x="95263" y="450151"/>
                  <a:pt x="85910" y="307655"/>
                  <a:pt x="92512" y="341766"/>
                </a:cubicBezTo>
                <a:cubicBezTo>
                  <a:pt x="99114" y="375877"/>
                  <a:pt x="119471" y="570091"/>
                  <a:pt x="125523" y="599250"/>
                </a:cubicBezTo>
                <a:cubicBezTo>
                  <a:pt x="131575" y="628410"/>
                  <a:pt x="113969" y="500218"/>
                  <a:pt x="128824" y="516723"/>
                </a:cubicBezTo>
                <a:cubicBezTo>
                  <a:pt x="143679" y="533228"/>
                  <a:pt x="208051" y="677926"/>
                  <a:pt x="214653" y="698283"/>
                </a:cubicBezTo>
                <a:cubicBezTo>
                  <a:pt x="221255" y="718640"/>
                  <a:pt x="164036" y="605302"/>
                  <a:pt x="168437" y="638863"/>
                </a:cubicBezTo>
                <a:cubicBezTo>
                  <a:pt x="172838" y="672424"/>
                  <a:pt x="230608" y="864988"/>
                  <a:pt x="241061" y="899649"/>
                </a:cubicBezTo>
                <a:cubicBezTo>
                  <a:pt x="251514" y="934310"/>
                  <a:pt x="215753" y="820422"/>
                  <a:pt x="231158" y="846831"/>
                </a:cubicBezTo>
                <a:cubicBezTo>
                  <a:pt x="246563" y="873240"/>
                  <a:pt x="325790" y="1043246"/>
                  <a:pt x="333492" y="1058101"/>
                </a:cubicBezTo>
                <a:cubicBezTo>
                  <a:pt x="341195" y="1072956"/>
                  <a:pt x="311484" y="1020689"/>
                  <a:pt x="277373" y="935961"/>
                </a:cubicBezTo>
                <a:cubicBezTo>
                  <a:pt x="243262" y="851233"/>
                  <a:pt x="174489" y="691130"/>
                  <a:pt x="128824" y="549734"/>
                </a:cubicBezTo>
                <a:cubicBezTo>
                  <a:pt x="83159" y="408338"/>
                  <a:pt x="18788" y="158005"/>
                  <a:pt x="3383" y="87582"/>
                </a:cubicBezTo>
                <a:cubicBezTo>
                  <a:pt x="-12022" y="17159"/>
                  <a:pt x="29792" y="143150"/>
                  <a:pt x="36394" y="127195"/>
                </a:cubicBezTo>
                <a:cubicBezTo>
                  <a:pt x="42996" y="111240"/>
                  <a:pt x="28141" y="-36209"/>
                  <a:pt x="36394" y="8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B4A37F0-8A43-E365-D092-CB56544B2CB6}"/>
              </a:ext>
            </a:extLst>
          </p:cNvPr>
          <p:cNvSpPr/>
          <p:nvPr/>
        </p:nvSpPr>
        <p:spPr>
          <a:xfrm>
            <a:off x="1943094" y="1574149"/>
            <a:ext cx="444557" cy="287942"/>
          </a:xfrm>
          <a:custGeom>
            <a:avLst/>
            <a:gdLst>
              <a:gd name="connsiteX0" fmla="*/ 400056 w 444557"/>
              <a:gd name="connsiteY0" fmla="*/ 191151 h 287942"/>
              <a:gd name="connsiteX1" fmla="*/ 295281 w 444557"/>
              <a:gd name="connsiteY1" fmla="*/ 51451 h 287942"/>
              <a:gd name="connsiteX2" fmla="*/ 203206 w 444557"/>
              <a:gd name="connsiteY2" fmla="*/ 651 h 287942"/>
              <a:gd name="connsiteX3" fmla="*/ 98431 w 444557"/>
              <a:gd name="connsiteY3" fmla="*/ 22876 h 287942"/>
              <a:gd name="connsiteX4" fmla="*/ 107956 w 444557"/>
              <a:gd name="connsiteY4" fmla="*/ 26051 h 287942"/>
              <a:gd name="connsiteX5" fmla="*/ 47631 w 444557"/>
              <a:gd name="connsiteY5" fmla="*/ 92726 h 287942"/>
              <a:gd name="connsiteX6" fmla="*/ 6 w 444557"/>
              <a:gd name="connsiteY6" fmla="*/ 213376 h 287942"/>
              <a:gd name="connsiteX7" fmla="*/ 50806 w 444557"/>
              <a:gd name="connsiteY7" fmla="*/ 92726 h 287942"/>
              <a:gd name="connsiteX8" fmla="*/ 158756 w 444557"/>
              <a:gd name="connsiteY8" fmla="*/ 26051 h 287942"/>
              <a:gd name="connsiteX9" fmla="*/ 238131 w 444557"/>
              <a:gd name="connsiteY9" fmla="*/ 26051 h 287942"/>
              <a:gd name="connsiteX10" fmla="*/ 225431 w 444557"/>
              <a:gd name="connsiteY10" fmla="*/ 19701 h 287942"/>
              <a:gd name="connsiteX11" fmla="*/ 323856 w 444557"/>
              <a:gd name="connsiteY11" fmla="*/ 124476 h 287942"/>
              <a:gd name="connsiteX12" fmla="*/ 323856 w 444557"/>
              <a:gd name="connsiteY12" fmla="*/ 114951 h 287942"/>
              <a:gd name="connsiteX13" fmla="*/ 441331 w 444557"/>
              <a:gd name="connsiteY13" fmla="*/ 286401 h 287942"/>
              <a:gd name="connsiteX14" fmla="*/ 400056 w 444557"/>
              <a:gd name="connsiteY14" fmla="*/ 191151 h 2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557" h="287942">
                <a:moveTo>
                  <a:pt x="400056" y="191151"/>
                </a:moveTo>
                <a:cubicBezTo>
                  <a:pt x="375714" y="151993"/>
                  <a:pt x="328089" y="83201"/>
                  <a:pt x="295281" y="51451"/>
                </a:cubicBezTo>
                <a:cubicBezTo>
                  <a:pt x="262473" y="19701"/>
                  <a:pt x="236014" y="5414"/>
                  <a:pt x="203206" y="651"/>
                </a:cubicBezTo>
                <a:cubicBezTo>
                  <a:pt x="170398" y="-4112"/>
                  <a:pt x="114306" y="18643"/>
                  <a:pt x="98431" y="22876"/>
                </a:cubicBezTo>
                <a:cubicBezTo>
                  <a:pt x="82556" y="27109"/>
                  <a:pt x="116423" y="14409"/>
                  <a:pt x="107956" y="26051"/>
                </a:cubicBezTo>
                <a:cubicBezTo>
                  <a:pt x="99489" y="37693"/>
                  <a:pt x="65623" y="61505"/>
                  <a:pt x="47631" y="92726"/>
                </a:cubicBezTo>
                <a:cubicBezTo>
                  <a:pt x="29639" y="123947"/>
                  <a:pt x="-523" y="213376"/>
                  <a:pt x="6" y="213376"/>
                </a:cubicBezTo>
                <a:cubicBezTo>
                  <a:pt x="535" y="213376"/>
                  <a:pt x="24348" y="123947"/>
                  <a:pt x="50806" y="92726"/>
                </a:cubicBezTo>
                <a:cubicBezTo>
                  <a:pt x="77264" y="61505"/>
                  <a:pt x="127535" y="37163"/>
                  <a:pt x="158756" y="26051"/>
                </a:cubicBezTo>
                <a:cubicBezTo>
                  <a:pt x="189977" y="14939"/>
                  <a:pt x="227019" y="27109"/>
                  <a:pt x="238131" y="26051"/>
                </a:cubicBezTo>
                <a:cubicBezTo>
                  <a:pt x="249243" y="24993"/>
                  <a:pt x="211143" y="3297"/>
                  <a:pt x="225431" y="19701"/>
                </a:cubicBezTo>
                <a:cubicBezTo>
                  <a:pt x="239719" y="36105"/>
                  <a:pt x="307452" y="108601"/>
                  <a:pt x="323856" y="124476"/>
                </a:cubicBezTo>
                <a:cubicBezTo>
                  <a:pt x="340260" y="140351"/>
                  <a:pt x="304277" y="87964"/>
                  <a:pt x="323856" y="114951"/>
                </a:cubicBezTo>
                <a:cubicBezTo>
                  <a:pt x="343435" y="141938"/>
                  <a:pt x="428102" y="273701"/>
                  <a:pt x="441331" y="286401"/>
                </a:cubicBezTo>
                <a:cubicBezTo>
                  <a:pt x="454560" y="299101"/>
                  <a:pt x="424398" y="230309"/>
                  <a:pt x="400056" y="19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E5269768-62D0-CEFE-37CF-23259472CA9F}"/>
              </a:ext>
            </a:extLst>
          </p:cNvPr>
          <p:cNvSpPr/>
          <p:nvPr/>
        </p:nvSpPr>
        <p:spPr>
          <a:xfrm>
            <a:off x="1961401" y="1612873"/>
            <a:ext cx="400839" cy="266751"/>
          </a:xfrm>
          <a:custGeom>
            <a:avLst/>
            <a:gdLst>
              <a:gd name="connsiteX0" fmla="*/ 749 w 400839"/>
              <a:gd name="connsiteY0" fmla="*/ 161952 h 266751"/>
              <a:gd name="connsiteX1" fmla="*/ 76949 w 400839"/>
              <a:gd name="connsiteY1" fmla="*/ 41302 h 266751"/>
              <a:gd name="connsiteX2" fmla="*/ 162674 w 400839"/>
              <a:gd name="connsiteY2" fmla="*/ 54002 h 266751"/>
              <a:gd name="connsiteX3" fmla="*/ 172199 w 400839"/>
              <a:gd name="connsiteY3" fmla="*/ 28602 h 266751"/>
              <a:gd name="connsiteX4" fmla="*/ 286499 w 400839"/>
              <a:gd name="connsiteY4" fmla="*/ 88927 h 266751"/>
              <a:gd name="connsiteX5" fmla="*/ 270624 w 400839"/>
              <a:gd name="connsiteY5" fmla="*/ 73052 h 266751"/>
              <a:gd name="connsiteX6" fmla="*/ 315074 w 400839"/>
              <a:gd name="connsiteY6" fmla="*/ 142902 h 266751"/>
              <a:gd name="connsiteX7" fmla="*/ 400799 w 400839"/>
              <a:gd name="connsiteY7" fmla="*/ 266727 h 266751"/>
              <a:gd name="connsiteX8" fmla="*/ 324599 w 400839"/>
              <a:gd name="connsiteY8" fmla="*/ 152427 h 266751"/>
              <a:gd name="connsiteX9" fmla="*/ 203949 w 400839"/>
              <a:gd name="connsiteY9" fmla="*/ 31777 h 266751"/>
              <a:gd name="connsiteX10" fmla="*/ 108699 w 400839"/>
              <a:gd name="connsiteY10" fmla="*/ 27 h 266751"/>
              <a:gd name="connsiteX11" fmla="*/ 149974 w 400839"/>
              <a:gd name="connsiteY11" fmla="*/ 34952 h 266751"/>
              <a:gd name="connsiteX12" fmla="*/ 124574 w 400839"/>
              <a:gd name="connsiteY12" fmla="*/ 28602 h 266751"/>
              <a:gd name="connsiteX13" fmla="*/ 749 w 400839"/>
              <a:gd name="connsiteY13" fmla="*/ 161952 h 2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839" h="266751">
                <a:moveTo>
                  <a:pt x="749" y="161952"/>
                </a:moveTo>
                <a:cubicBezTo>
                  <a:pt x="-7188" y="164069"/>
                  <a:pt x="49962" y="59294"/>
                  <a:pt x="76949" y="41302"/>
                </a:cubicBezTo>
                <a:cubicBezTo>
                  <a:pt x="103936" y="23310"/>
                  <a:pt x="146799" y="56119"/>
                  <a:pt x="162674" y="54002"/>
                </a:cubicBezTo>
                <a:cubicBezTo>
                  <a:pt x="178549" y="51885"/>
                  <a:pt x="151562" y="22781"/>
                  <a:pt x="172199" y="28602"/>
                </a:cubicBezTo>
                <a:cubicBezTo>
                  <a:pt x="192836" y="34423"/>
                  <a:pt x="270095" y="81519"/>
                  <a:pt x="286499" y="88927"/>
                </a:cubicBezTo>
                <a:cubicBezTo>
                  <a:pt x="302903" y="96335"/>
                  <a:pt x="265862" y="64056"/>
                  <a:pt x="270624" y="73052"/>
                </a:cubicBezTo>
                <a:cubicBezTo>
                  <a:pt x="275386" y="82048"/>
                  <a:pt x="293378" y="110623"/>
                  <a:pt x="315074" y="142902"/>
                </a:cubicBezTo>
                <a:cubicBezTo>
                  <a:pt x="336770" y="175181"/>
                  <a:pt x="399212" y="265140"/>
                  <a:pt x="400799" y="266727"/>
                </a:cubicBezTo>
                <a:cubicBezTo>
                  <a:pt x="402386" y="268314"/>
                  <a:pt x="357407" y="191585"/>
                  <a:pt x="324599" y="152427"/>
                </a:cubicBezTo>
                <a:cubicBezTo>
                  <a:pt x="291791" y="113269"/>
                  <a:pt x="239932" y="57177"/>
                  <a:pt x="203949" y="31777"/>
                </a:cubicBezTo>
                <a:cubicBezTo>
                  <a:pt x="167966" y="6377"/>
                  <a:pt x="117695" y="-502"/>
                  <a:pt x="108699" y="27"/>
                </a:cubicBezTo>
                <a:cubicBezTo>
                  <a:pt x="99703" y="556"/>
                  <a:pt x="147328" y="30190"/>
                  <a:pt x="149974" y="34952"/>
                </a:cubicBezTo>
                <a:cubicBezTo>
                  <a:pt x="152620" y="39714"/>
                  <a:pt x="154207" y="12198"/>
                  <a:pt x="124574" y="28602"/>
                </a:cubicBezTo>
                <a:cubicBezTo>
                  <a:pt x="94941" y="45006"/>
                  <a:pt x="8686" y="159835"/>
                  <a:pt x="749" y="161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CA89546-870F-D072-0429-19851982B8A3}"/>
              </a:ext>
            </a:extLst>
          </p:cNvPr>
          <p:cNvSpPr/>
          <p:nvPr/>
        </p:nvSpPr>
        <p:spPr>
          <a:xfrm>
            <a:off x="1987108" y="1784122"/>
            <a:ext cx="338745" cy="630082"/>
          </a:xfrm>
          <a:custGeom>
            <a:avLst/>
            <a:gdLst>
              <a:gd name="connsiteX0" fmla="*/ 442 w 338745"/>
              <a:gd name="connsiteY0" fmla="*/ 228 h 630082"/>
              <a:gd name="connsiteX1" fmla="*/ 89342 w 338745"/>
              <a:gd name="connsiteY1" fmla="*/ 152628 h 630082"/>
              <a:gd name="connsiteX2" fmla="*/ 108392 w 338745"/>
              <a:gd name="connsiteY2" fmla="*/ 232003 h 630082"/>
              <a:gd name="connsiteX3" fmla="*/ 102042 w 338745"/>
              <a:gd name="connsiteY3" fmla="*/ 222478 h 630082"/>
              <a:gd name="connsiteX4" fmla="*/ 108392 w 338745"/>
              <a:gd name="connsiteY4" fmla="*/ 301853 h 630082"/>
              <a:gd name="connsiteX5" fmla="*/ 159192 w 338745"/>
              <a:gd name="connsiteY5" fmla="*/ 352653 h 630082"/>
              <a:gd name="connsiteX6" fmla="*/ 156017 w 338745"/>
              <a:gd name="connsiteY6" fmla="*/ 352653 h 630082"/>
              <a:gd name="connsiteX7" fmla="*/ 244917 w 338745"/>
              <a:gd name="connsiteY7" fmla="*/ 498703 h 630082"/>
              <a:gd name="connsiteX8" fmla="*/ 222692 w 338745"/>
              <a:gd name="connsiteY8" fmla="*/ 466953 h 630082"/>
              <a:gd name="connsiteX9" fmla="*/ 314767 w 338745"/>
              <a:gd name="connsiteY9" fmla="*/ 593953 h 630082"/>
              <a:gd name="connsiteX10" fmla="*/ 336992 w 338745"/>
              <a:gd name="connsiteY10" fmla="*/ 625703 h 630082"/>
              <a:gd name="connsiteX11" fmla="*/ 279842 w 338745"/>
              <a:gd name="connsiteY11" fmla="*/ 514578 h 630082"/>
              <a:gd name="connsiteX12" fmla="*/ 117917 w 338745"/>
              <a:gd name="connsiteY12" fmla="*/ 327253 h 630082"/>
              <a:gd name="connsiteX13" fmla="*/ 108392 w 338745"/>
              <a:gd name="connsiteY13" fmla="*/ 174853 h 630082"/>
              <a:gd name="connsiteX14" fmla="*/ 35367 w 338745"/>
              <a:gd name="connsiteY14" fmla="*/ 101828 h 630082"/>
              <a:gd name="connsiteX15" fmla="*/ 54417 w 338745"/>
              <a:gd name="connsiteY15" fmla="*/ 117703 h 630082"/>
              <a:gd name="connsiteX16" fmla="*/ 442 w 338745"/>
              <a:gd name="connsiteY16" fmla="*/ 228 h 63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745" h="630082">
                <a:moveTo>
                  <a:pt x="442" y="228"/>
                </a:moveTo>
                <a:cubicBezTo>
                  <a:pt x="6263" y="6049"/>
                  <a:pt x="71350" y="113999"/>
                  <a:pt x="89342" y="152628"/>
                </a:cubicBezTo>
                <a:cubicBezTo>
                  <a:pt x="107334" y="191257"/>
                  <a:pt x="106275" y="220361"/>
                  <a:pt x="108392" y="232003"/>
                </a:cubicBezTo>
                <a:cubicBezTo>
                  <a:pt x="110509" y="243645"/>
                  <a:pt x="102042" y="210836"/>
                  <a:pt x="102042" y="222478"/>
                </a:cubicBezTo>
                <a:cubicBezTo>
                  <a:pt x="102042" y="234120"/>
                  <a:pt x="98867" y="280157"/>
                  <a:pt x="108392" y="301853"/>
                </a:cubicBezTo>
                <a:cubicBezTo>
                  <a:pt x="117917" y="323549"/>
                  <a:pt x="151255" y="344186"/>
                  <a:pt x="159192" y="352653"/>
                </a:cubicBezTo>
                <a:cubicBezTo>
                  <a:pt x="167130" y="361120"/>
                  <a:pt x="141730" y="328311"/>
                  <a:pt x="156017" y="352653"/>
                </a:cubicBezTo>
                <a:cubicBezTo>
                  <a:pt x="170304" y="376995"/>
                  <a:pt x="233805" y="479653"/>
                  <a:pt x="244917" y="498703"/>
                </a:cubicBezTo>
                <a:cubicBezTo>
                  <a:pt x="256029" y="517753"/>
                  <a:pt x="211050" y="451078"/>
                  <a:pt x="222692" y="466953"/>
                </a:cubicBezTo>
                <a:cubicBezTo>
                  <a:pt x="234334" y="482828"/>
                  <a:pt x="295717" y="567495"/>
                  <a:pt x="314767" y="593953"/>
                </a:cubicBezTo>
                <a:cubicBezTo>
                  <a:pt x="333817" y="620411"/>
                  <a:pt x="342813" y="638932"/>
                  <a:pt x="336992" y="625703"/>
                </a:cubicBezTo>
                <a:cubicBezTo>
                  <a:pt x="331171" y="612474"/>
                  <a:pt x="316354" y="564319"/>
                  <a:pt x="279842" y="514578"/>
                </a:cubicBezTo>
                <a:cubicBezTo>
                  <a:pt x="243330" y="464837"/>
                  <a:pt x="146492" y="383874"/>
                  <a:pt x="117917" y="327253"/>
                </a:cubicBezTo>
                <a:cubicBezTo>
                  <a:pt x="89342" y="270632"/>
                  <a:pt x="122150" y="212424"/>
                  <a:pt x="108392" y="174853"/>
                </a:cubicBezTo>
                <a:cubicBezTo>
                  <a:pt x="94634" y="137282"/>
                  <a:pt x="44363" y="111353"/>
                  <a:pt x="35367" y="101828"/>
                </a:cubicBezTo>
                <a:cubicBezTo>
                  <a:pt x="26371" y="92303"/>
                  <a:pt x="60767" y="133578"/>
                  <a:pt x="54417" y="117703"/>
                </a:cubicBezTo>
                <a:cubicBezTo>
                  <a:pt x="48067" y="101828"/>
                  <a:pt x="-5379" y="-5593"/>
                  <a:pt x="442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5DEF553-B10D-8B4C-ED51-26E2FB44CBAF}"/>
              </a:ext>
            </a:extLst>
          </p:cNvPr>
          <p:cNvSpPr/>
          <p:nvPr/>
        </p:nvSpPr>
        <p:spPr>
          <a:xfrm>
            <a:off x="2094522" y="1746249"/>
            <a:ext cx="233236" cy="526714"/>
          </a:xfrm>
          <a:custGeom>
            <a:avLst/>
            <a:gdLst>
              <a:gd name="connsiteX0" fmla="*/ 64478 w 233236"/>
              <a:gd name="connsiteY0" fmla="*/ 1 h 526714"/>
              <a:gd name="connsiteX1" fmla="*/ 26378 w 233236"/>
              <a:gd name="connsiteY1" fmla="*/ 123826 h 526714"/>
              <a:gd name="connsiteX2" fmla="*/ 39078 w 233236"/>
              <a:gd name="connsiteY2" fmla="*/ 244476 h 526714"/>
              <a:gd name="connsiteX3" fmla="*/ 42253 w 233236"/>
              <a:gd name="connsiteY3" fmla="*/ 219076 h 526714"/>
              <a:gd name="connsiteX4" fmla="*/ 64478 w 233236"/>
              <a:gd name="connsiteY4" fmla="*/ 339726 h 526714"/>
              <a:gd name="connsiteX5" fmla="*/ 118453 w 233236"/>
              <a:gd name="connsiteY5" fmla="*/ 400051 h 526714"/>
              <a:gd name="connsiteX6" fmla="*/ 112103 w 233236"/>
              <a:gd name="connsiteY6" fmla="*/ 406401 h 526714"/>
              <a:gd name="connsiteX7" fmla="*/ 232753 w 233236"/>
              <a:gd name="connsiteY7" fmla="*/ 523876 h 526714"/>
              <a:gd name="connsiteX8" fmla="*/ 150203 w 233236"/>
              <a:gd name="connsiteY8" fmla="*/ 482601 h 526714"/>
              <a:gd name="connsiteX9" fmla="*/ 45428 w 233236"/>
              <a:gd name="connsiteY9" fmla="*/ 396876 h 526714"/>
              <a:gd name="connsiteX10" fmla="*/ 185128 w 233236"/>
              <a:gd name="connsiteY10" fmla="*/ 520701 h 526714"/>
              <a:gd name="connsiteX11" fmla="*/ 194653 w 233236"/>
              <a:gd name="connsiteY11" fmla="*/ 473076 h 526714"/>
              <a:gd name="connsiteX12" fmla="*/ 99403 w 233236"/>
              <a:gd name="connsiteY12" fmla="*/ 368301 h 526714"/>
              <a:gd name="connsiteX13" fmla="*/ 7328 w 233236"/>
              <a:gd name="connsiteY13" fmla="*/ 34926 h 526714"/>
              <a:gd name="connsiteX14" fmla="*/ 10503 w 233236"/>
              <a:gd name="connsiteY14" fmla="*/ 120651 h 526714"/>
              <a:gd name="connsiteX15" fmla="*/ 64478 w 233236"/>
              <a:gd name="connsiteY15" fmla="*/ 1 h 5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236" h="526714">
                <a:moveTo>
                  <a:pt x="64478" y="1"/>
                </a:moveTo>
                <a:cubicBezTo>
                  <a:pt x="67124" y="530"/>
                  <a:pt x="30611" y="83080"/>
                  <a:pt x="26378" y="123826"/>
                </a:cubicBezTo>
                <a:cubicBezTo>
                  <a:pt x="22145" y="164572"/>
                  <a:pt x="36432" y="228601"/>
                  <a:pt x="39078" y="244476"/>
                </a:cubicBezTo>
                <a:cubicBezTo>
                  <a:pt x="41724" y="260351"/>
                  <a:pt x="38020" y="203201"/>
                  <a:pt x="42253" y="219076"/>
                </a:cubicBezTo>
                <a:cubicBezTo>
                  <a:pt x="46486" y="234951"/>
                  <a:pt x="51778" y="309564"/>
                  <a:pt x="64478" y="339726"/>
                </a:cubicBezTo>
                <a:cubicBezTo>
                  <a:pt x="77178" y="369889"/>
                  <a:pt x="110516" y="388939"/>
                  <a:pt x="118453" y="400051"/>
                </a:cubicBezTo>
                <a:cubicBezTo>
                  <a:pt x="126391" y="411164"/>
                  <a:pt x="93053" y="385764"/>
                  <a:pt x="112103" y="406401"/>
                </a:cubicBezTo>
                <a:cubicBezTo>
                  <a:pt x="131153" y="427038"/>
                  <a:pt x="226403" y="511176"/>
                  <a:pt x="232753" y="523876"/>
                </a:cubicBezTo>
                <a:cubicBezTo>
                  <a:pt x="239103" y="536576"/>
                  <a:pt x="181424" y="503768"/>
                  <a:pt x="150203" y="482601"/>
                </a:cubicBezTo>
                <a:cubicBezTo>
                  <a:pt x="118982" y="461434"/>
                  <a:pt x="39607" y="390526"/>
                  <a:pt x="45428" y="396876"/>
                </a:cubicBezTo>
                <a:cubicBezTo>
                  <a:pt x="51249" y="403226"/>
                  <a:pt x="160257" y="508001"/>
                  <a:pt x="185128" y="520701"/>
                </a:cubicBezTo>
                <a:cubicBezTo>
                  <a:pt x="209999" y="533401"/>
                  <a:pt x="208940" y="498476"/>
                  <a:pt x="194653" y="473076"/>
                </a:cubicBezTo>
                <a:cubicBezTo>
                  <a:pt x="180366" y="447676"/>
                  <a:pt x="130624" y="441326"/>
                  <a:pt x="99403" y="368301"/>
                </a:cubicBezTo>
                <a:cubicBezTo>
                  <a:pt x="68182" y="295276"/>
                  <a:pt x="22145" y="76201"/>
                  <a:pt x="7328" y="34926"/>
                </a:cubicBezTo>
                <a:cubicBezTo>
                  <a:pt x="-7489" y="-6349"/>
                  <a:pt x="3624" y="123826"/>
                  <a:pt x="10503" y="120651"/>
                </a:cubicBezTo>
                <a:cubicBezTo>
                  <a:pt x="17382" y="117476"/>
                  <a:pt x="61832" y="-528"/>
                  <a:pt x="644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8C88CF2-AE32-EBA1-50E9-1C073FA36B0E}"/>
              </a:ext>
            </a:extLst>
          </p:cNvPr>
          <p:cNvSpPr/>
          <p:nvPr/>
        </p:nvSpPr>
        <p:spPr>
          <a:xfrm>
            <a:off x="2435369" y="1981088"/>
            <a:ext cx="216154" cy="594414"/>
          </a:xfrm>
          <a:custGeom>
            <a:avLst/>
            <a:gdLst>
              <a:gd name="connsiteX0" fmla="*/ 53831 w 216154"/>
              <a:gd name="connsiteY0" fmla="*/ 112 h 594414"/>
              <a:gd name="connsiteX1" fmla="*/ 28431 w 216154"/>
              <a:gd name="connsiteY1" fmla="*/ 92187 h 594414"/>
              <a:gd name="connsiteX2" fmla="*/ 44306 w 216154"/>
              <a:gd name="connsiteY2" fmla="*/ 181087 h 594414"/>
              <a:gd name="connsiteX3" fmla="*/ 28431 w 216154"/>
              <a:gd name="connsiteY3" fmla="*/ 174737 h 594414"/>
              <a:gd name="connsiteX4" fmla="*/ 63356 w 216154"/>
              <a:gd name="connsiteY4" fmla="*/ 196962 h 594414"/>
              <a:gd name="connsiteX5" fmla="*/ 85581 w 216154"/>
              <a:gd name="connsiteY5" fmla="*/ 168387 h 594414"/>
              <a:gd name="connsiteX6" fmla="*/ 98281 w 216154"/>
              <a:gd name="connsiteY6" fmla="*/ 228712 h 594414"/>
              <a:gd name="connsiteX7" fmla="*/ 117331 w 216154"/>
              <a:gd name="connsiteY7" fmla="*/ 206487 h 594414"/>
              <a:gd name="connsiteX8" fmla="*/ 136381 w 216154"/>
              <a:gd name="connsiteY8" fmla="*/ 358887 h 594414"/>
              <a:gd name="connsiteX9" fmla="*/ 215756 w 216154"/>
              <a:gd name="connsiteY9" fmla="*/ 593837 h 594414"/>
              <a:gd name="connsiteX10" fmla="*/ 164956 w 216154"/>
              <a:gd name="connsiteY10" fmla="*/ 419212 h 594414"/>
              <a:gd name="connsiteX11" fmla="*/ 117331 w 216154"/>
              <a:gd name="connsiteY11" fmla="*/ 228712 h 594414"/>
              <a:gd name="connsiteX12" fmla="*/ 72881 w 216154"/>
              <a:gd name="connsiteY12" fmla="*/ 206487 h 594414"/>
              <a:gd name="connsiteX13" fmla="*/ 3031 w 216154"/>
              <a:gd name="connsiteY13" fmla="*/ 108062 h 594414"/>
              <a:gd name="connsiteX14" fmla="*/ 15731 w 216154"/>
              <a:gd name="connsiteY14" fmla="*/ 111237 h 594414"/>
              <a:gd name="connsiteX15" fmla="*/ 53831 w 216154"/>
              <a:gd name="connsiteY15" fmla="*/ 112 h 5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6154" h="594414">
                <a:moveTo>
                  <a:pt x="53831" y="112"/>
                </a:moveTo>
                <a:cubicBezTo>
                  <a:pt x="55948" y="-3063"/>
                  <a:pt x="30018" y="62025"/>
                  <a:pt x="28431" y="92187"/>
                </a:cubicBezTo>
                <a:cubicBezTo>
                  <a:pt x="26844" y="122349"/>
                  <a:pt x="44306" y="167329"/>
                  <a:pt x="44306" y="181087"/>
                </a:cubicBezTo>
                <a:cubicBezTo>
                  <a:pt x="44306" y="194845"/>
                  <a:pt x="25256" y="172091"/>
                  <a:pt x="28431" y="174737"/>
                </a:cubicBezTo>
                <a:cubicBezTo>
                  <a:pt x="31606" y="177383"/>
                  <a:pt x="53831" y="198020"/>
                  <a:pt x="63356" y="196962"/>
                </a:cubicBezTo>
                <a:cubicBezTo>
                  <a:pt x="72881" y="195904"/>
                  <a:pt x="79760" y="163095"/>
                  <a:pt x="85581" y="168387"/>
                </a:cubicBezTo>
                <a:cubicBezTo>
                  <a:pt x="91402" y="173679"/>
                  <a:pt x="92989" y="222362"/>
                  <a:pt x="98281" y="228712"/>
                </a:cubicBezTo>
                <a:cubicBezTo>
                  <a:pt x="103573" y="235062"/>
                  <a:pt x="110981" y="184791"/>
                  <a:pt x="117331" y="206487"/>
                </a:cubicBezTo>
                <a:cubicBezTo>
                  <a:pt x="123681" y="228183"/>
                  <a:pt x="119977" y="294329"/>
                  <a:pt x="136381" y="358887"/>
                </a:cubicBezTo>
                <a:cubicBezTo>
                  <a:pt x="152785" y="423445"/>
                  <a:pt x="210994" y="583783"/>
                  <a:pt x="215756" y="593837"/>
                </a:cubicBezTo>
                <a:cubicBezTo>
                  <a:pt x="220519" y="603891"/>
                  <a:pt x="181360" y="480066"/>
                  <a:pt x="164956" y="419212"/>
                </a:cubicBezTo>
                <a:cubicBezTo>
                  <a:pt x="148552" y="358358"/>
                  <a:pt x="132677" y="264166"/>
                  <a:pt x="117331" y="228712"/>
                </a:cubicBezTo>
                <a:cubicBezTo>
                  <a:pt x="101985" y="193258"/>
                  <a:pt x="91931" y="226595"/>
                  <a:pt x="72881" y="206487"/>
                </a:cubicBezTo>
                <a:cubicBezTo>
                  <a:pt x="53831" y="186379"/>
                  <a:pt x="12556" y="123937"/>
                  <a:pt x="3031" y="108062"/>
                </a:cubicBezTo>
                <a:cubicBezTo>
                  <a:pt x="-6494" y="92187"/>
                  <a:pt x="8852" y="126054"/>
                  <a:pt x="15731" y="111237"/>
                </a:cubicBezTo>
                <a:cubicBezTo>
                  <a:pt x="22610" y="96420"/>
                  <a:pt x="51714" y="3287"/>
                  <a:pt x="5383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77A4922-C6D6-4B78-7A2C-F8978401D587}"/>
              </a:ext>
            </a:extLst>
          </p:cNvPr>
          <p:cNvSpPr/>
          <p:nvPr/>
        </p:nvSpPr>
        <p:spPr>
          <a:xfrm>
            <a:off x="2173734" y="1714375"/>
            <a:ext cx="199182" cy="380464"/>
          </a:xfrm>
          <a:custGeom>
            <a:avLst/>
            <a:gdLst>
              <a:gd name="connsiteX0" fmla="*/ 45591 w 199182"/>
              <a:gd name="connsiteY0" fmla="*/ 125 h 380464"/>
              <a:gd name="connsiteX1" fmla="*/ 26541 w 199182"/>
              <a:gd name="connsiteY1" fmla="*/ 95375 h 380464"/>
              <a:gd name="connsiteX2" fmla="*/ 90041 w 199182"/>
              <a:gd name="connsiteY2" fmla="*/ 117600 h 380464"/>
              <a:gd name="connsiteX3" fmla="*/ 1141 w 199182"/>
              <a:gd name="connsiteY3" fmla="*/ 139825 h 380464"/>
              <a:gd name="connsiteX4" fmla="*/ 166241 w 199182"/>
              <a:gd name="connsiteY4" fmla="*/ 136650 h 380464"/>
              <a:gd name="connsiteX5" fmla="*/ 191641 w 199182"/>
              <a:gd name="connsiteY5" fmla="*/ 146175 h 380464"/>
              <a:gd name="connsiteX6" fmla="*/ 70991 w 199182"/>
              <a:gd name="connsiteY6" fmla="*/ 184275 h 380464"/>
              <a:gd name="connsiteX7" fmla="*/ 32891 w 199182"/>
              <a:gd name="connsiteY7" fmla="*/ 209675 h 380464"/>
              <a:gd name="connsiteX8" fmla="*/ 74166 w 199182"/>
              <a:gd name="connsiteY8" fmla="*/ 377950 h 380464"/>
              <a:gd name="connsiteX9" fmla="*/ 45591 w 199182"/>
              <a:gd name="connsiteY9" fmla="*/ 304925 h 380464"/>
              <a:gd name="connsiteX10" fmla="*/ 4316 w 199182"/>
              <a:gd name="connsiteY10" fmla="*/ 225550 h 380464"/>
              <a:gd name="connsiteX11" fmla="*/ 29716 w 199182"/>
              <a:gd name="connsiteY11" fmla="*/ 209675 h 380464"/>
              <a:gd name="connsiteX12" fmla="*/ 124966 w 199182"/>
              <a:gd name="connsiteY12" fmla="*/ 193800 h 380464"/>
              <a:gd name="connsiteX13" fmla="*/ 137666 w 199182"/>
              <a:gd name="connsiteY13" fmla="*/ 171575 h 380464"/>
              <a:gd name="connsiteX14" fmla="*/ 55116 w 199182"/>
              <a:gd name="connsiteY14" fmla="*/ 136650 h 380464"/>
              <a:gd name="connsiteX15" fmla="*/ 17016 w 199182"/>
              <a:gd name="connsiteY15" fmla="*/ 117600 h 380464"/>
              <a:gd name="connsiteX16" fmla="*/ 45591 w 199182"/>
              <a:gd name="connsiteY16" fmla="*/ 125 h 38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182" h="380464">
                <a:moveTo>
                  <a:pt x="45591" y="125"/>
                </a:moveTo>
                <a:cubicBezTo>
                  <a:pt x="47178" y="-3579"/>
                  <a:pt x="19133" y="75796"/>
                  <a:pt x="26541" y="95375"/>
                </a:cubicBezTo>
                <a:cubicBezTo>
                  <a:pt x="33949" y="114954"/>
                  <a:pt x="94274" y="110192"/>
                  <a:pt x="90041" y="117600"/>
                </a:cubicBezTo>
                <a:cubicBezTo>
                  <a:pt x="85808" y="125008"/>
                  <a:pt x="-11559" y="136650"/>
                  <a:pt x="1141" y="139825"/>
                </a:cubicBezTo>
                <a:cubicBezTo>
                  <a:pt x="13841" y="143000"/>
                  <a:pt x="134491" y="135592"/>
                  <a:pt x="166241" y="136650"/>
                </a:cubicBezTo>
                <a:cubicBezTo>
                  <a:pt x="197991" y="137708"/>
                  <a:pt x="207516" y="138238"/>
                  <a:pt x="191641" y="146175"/>
                </a:cubicBezTo>
                <a:cubicBezTo>
                  <a:pt x="175766" y="154112"/>
                  <a:pt x="97449" y="173692"/>
                  <a:pt x="70991" y="184275"/>
                </a:cubicBezTo>
                <a:cubicBezTo>
                  <a:pt x="44533" y="194858"/>
                  <a:pt x="32362" y="177396"/>
                  <a:pt x="32891" y="209675"/>
                </a:cubicBezTo>
                <a:cubicBezTo>
                  <a:pt x="33420" y="241954"/>
                  <a:pt x="72049" y="362075"/>
                  <a:pt x="74166" y="377950"/>
                </a:cubicBezTo>
                <a:cubicBezTo>
                  <a:pt x="76283" y="393825"/>
                  <a:pt x="57233" y="330325"/>
                  <a:pt x="45591" y="304925"/>
                </a:cubicBezTo>
                <a:cubicBezTo>
                  <a:pt x="33949" y="279525"/>
                  <a:pt x="6962" y="241425"/>
                  <a:pt x="4316" y="225550"/>
                </a:cubicBezTo>
                <a:cubicBezTo>
                  <a:pt x="1670" y="209675"/>
                  <a:pt x="9608" y="214967"/>
                  <a:pt x="29716" y="209675"/>
                </a:cubicBezTo>
                <a:cubicBezTo>
                  <a:pt x="49824" y="204383"/>
                  <a:pt x="106974" y="200150"/>
                  <a:pt x="124966" y="193800"/>
                </a:cubicBezTo>
                <a:cubicBezTo>
                  <a:pt x="142958" y="187450"/>
                  <a:pt x="149308" y="181100"/>
                  <a:pt x="137666" y="171575"/>
                </a:cubicBezTo>
                <a:cubicBezTo>
                  <a:pt x="126024" y="162050"/>
                  <a:pt x="75224" y="145646"/>
                  <a:pt x="55116" y="136650"/>
                </a:cubicBezTo>
                <a:cubicBezTo>
                  <a:pt x="35008" y="127654"/>
                  <a:pt x="19133" y="133475"/>
                  <a:pt x="17016" y="117600"/>
                </a:cubicBezTo>
                <a:cubicBezTo>
                  <a:pt x="14899" y="101725"/>
                  <a:pt x="44004" y="3829"/>
                  <a:pt x="4559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1969DCD7-E8B7-E492-AEB1-92CB1F73903B}"/>
              </a:ext>
            </a:extLst>
          </p:cNvPr>
          <p:cNvSpPr/>
          <p:nvPr/>
        </p:nvSpPr>
        <p:spPr>
          <a:xfrm>
            <a:off x="2187573" y="2035118"/>
            <a:ext cx="349305" cy="277050"/>
          </a:xfrm>
          <a:custGeom>
            <a:avLst/>
            <a:gdLst>
              <a:gd name="connsiteX0" fmla="*/ 2 w 349305"/>
              <a:gd name="connsiteY0" fmla="*/ 57 h 277050"/>
              <a:gd name="connsiteX1" fmla="*/ 111127 w 349305"/>
              <a:gd name="connsiteY1" fmla="*/ 108007 h 277050"/>
              <a:gd name="connsiteX2" fmla="*/ 180977 w 349305"/>
              <a:gd name="connsiteY2" fmla="*/ 123882 h 277050"/>
              <a:gd name="connsiteX3" fmla="*/ 161927 w 349305"/>
              <a:gd name="connsiteY3" fmla="*/ 142932 h 277050"/>
              <a:gd name="connsiteX4" fmla="*/ 206377 w 349305"/>
              <a:gd name="connsiteY4" fmla="*/ 165157 h 277050"/>
              <a:gd name="connsiteX5" fmla="*/ 193677 w 349305"/>
              <a:gd name="connsiteY5" fmla="*/ 206432 h 277050"/>
              <a:gd name="connsiteX6" fmla="*/ 263527 w 349305"/>
              <a:gd name="connsiteY6" fmla="*/ 238182 h 277050"/>
              <a:gd name="connsiteX7" fmla="*/ 241302 w 349305"/>
              <a:gd name="connsiteY7" fmla="*/ 241357 h 277050"/>
              <a:gd name="connsiteX8" fmla="*/ 349252 w 349305"/>
              <a:gd name="connsiteY8" fmla="*/ 276282 h 277050"/>
              <a:gd name="connsiteX9" fmla="*/ 225427 w 349305"/>
              <a:gd name="connsiteY9" fmla="*/ 203257 h 277050"/>
              <a:gd name="connsiteX10" fmla="*/ 146052 w 349305"/>
              <a:gd name="connsiteY10" fmla="*/ 130232 h 277050"/>
              <a:gd name="connsiteX11" fmla="*/ 107952 w 349305"/>
              <a:gd name="connsiteY11" fmla="*/ 123882 h 277050"/>
              <a:gd name="connsiteX12" fmla="*/ 2 w 349305"/>
              <a:gd name="connsiteY12" fmla="*/ 57 h 2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05" h="277050">
                <a:moveTo>
                  <a:pt x="2" y="57"/>
                </a:moveTo>
                <a:cubicBezTo>
                  <a:pt x="531" y="-2589"/>
                  <a:pt x="80965" y="87370"/>
                  <a:pt x="111127" y="108007"/>
                </a:cubicBezTo>
                <a:cubicBezTo>
                  <a:pt x="141289" y="128644"/>
                  <a:pt x="172510" y="118061"/>
                  <a:pt x="180977" y="123882"/>
                </a:cubicBezTo>
                <a:cubicBezTo>
                  <a:pt x="189444" y="129703"/>
                  <a:pt x="157694" y="136053"/>
                  <a:pt x="161927" y="142932"/>
                </a:cubicBezTo>
                <a:cubicBezTo>
                  <a:pt x="166160" y="149811"/>
                  <a:pt x="201085" y="154574"/>
                  <a:pt x="206377" y="165157"/>
                </a:cubicBezTo>
                <a:cubicBezTo>
                  <a:pt x="211669" y="175740"/>
                  <a:pt x="184152" y="194261"/>
                  <a:pt x="193677" y="206432"/>
                </a:cubicBezTo>
                <a:cubicBezTo>
                  <a:pt x="203202" y="218603"/>
                  <a:pt x="255590" y="232361"/>
                  <a:pt x="263527" y="238182"/>
                </a:cubicBezTo>
                <a:cubicBezTo>
                  <a:pt x="271464" y="244003"/>
                  <a:pt x="227014" y="235007"/>
                  <a:pt x="241302" y="241357"/>
                </a:cubicBezTo>
                <a:cubicBezTo>
                  <a:pt x="255590" y="247707"/>
                  <a:pt x="351898" y="282632"/>
                  <a:pt x="349252" y="276282"/>
                </a:cubicBezTo>
                <a:cubicBezTo>
                  <a:pt x="346606" y="269932"/>
                  <a:pt x="259294" y="227599"/>
                  <a:pt x="225427" y="203257"/>
                </a:cubicBezTo>
                <a:cubicBezTo>
                  <a:pt x="191560" y="178915"/>
                  <a:pt x="165631" y="143461"/>
                  <a:pt x="146052" y="130232"/>
                </a:cubicBezTo>
                <a:cubicBezTo>
                  <a:pt x="126473" y="117003"/>
                  <a:pt x="128590" y="140815"/>
                  <a:pt x="107952" y="123882"/>
                </a:cubicBezTo>
                <a:cubicBezTo>
                  <a:pt x="87315" y="106949"/>
                  <a:pt x="-527" y="2703"/>
                  <a:pt x="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C830E03-BC85-152D-FB93-4A1C9F5E58C2}"/>
              </a:ext>
            </a:extLst>
          </p:cNvPr>
          <p:cNvSpPr/>
          <p:nvPr/>
        </p:nvSpPr>
        <p:spPr>
          <a:xfrm>
            <a:off x="2273285" y="2174797"/>
            <a:ext cx="304866" cy="226240"/>
          </a:xfrm>
          <a:custGeom>
            <a:avLst/>
            <a:gdLst>
              <a:gd name="connsiteX0" fmla="*/ 15 w 304866"/>
              <a:gd name="connsiteY0" fmla="*/ 78 h 226240"/>
              <a:gd name="connsiteX1" fmla="*/ 149240 w 304866"/>
              <a:gd name="connsiteY1" fmla="*/ 130253 h 226240"/>
              <a:gd name="connsiteX2" fmla="*/ 117490 w 304866"/>
              <a:gd name="connsiteY2" fmla="*/ 139778 h 226240"/>
              <a:gd name="connsiteX3" fmla="*/ 41290 w 304866"/>
              <a:gd name="connsiteY3" fmla="*/ 146128 h 226240"/>
              <a:gd name="connsiteX4" fmla="*/ 212740 w 304866"/>
              <a:gd name="connsiteY4" fmla="*/ 177878 h 226240"/>
              <a:gd name="connsiteX5" fmla="*/ 117490 w 304866"/>
              <a:gd name="connsiteY5" fmla="*/ 187403 h 226240"/>
              <a:gd name="connsiteX6" fmla="*/ 304815 w 304866"/>
              <a:gd name="connsiteY6" fmla="*/ 225503 h 226240"/>
              <a:gd name="connsiteX7" fmla="*/ 136540 w 304866"/>
              <a:gd name="connsiteY7" fmla="*/ 149303 h 226240"/>
              <a:gd name="connsiteX8" fmla="*/ 139715 w 304866"/>
              <a:gd name="connsiteY8" fmla="*/ 111203 h 226240"/>
              <a:gd name="connsiteX9" fmla="*/ 15 w 304866"/>
              <a:gd name="connsiteY9" fmla="*/ 78 h 22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866" h="226240">
                <a:moveTo>
                  <a:pt x="15" y="78"/>
                </a:moveTo>
                <a:cubicBezTo>
                  <a:pt x="1602" y="3253"/>
                  <a:pt x="129661" y="106970"/>
                  <a:pt x="149240" y="130253"/>
                </a:cubicBezTo>
                <a:cubicBezTo>
                  <a:pt x="168819" y="153536"/>
                  <a:pt x="135482" y="137132"/>
                  <a:pt x="117490" y="139778"/>
                </a:cubicBezTo>
                <a:cubicBezTo>
                  <a:pt x="99498" y="142424"/>
                  <a:pt x="25415" y="139778"/>
                  <a:pt x="41290" y="146128"/>
                </a:cubicBezTo>
                <a:cubicBezTo>
                  <a:pt x="57165" y="152478"/>
                  <a:pt x="200040" y="170999"/>
                  <a:pt x="212740" y="177878"/>
                </a:cubicBezTo>
                <a:cubicBezTo>
                  <a:pt x="225440" y="184757"/>
                  <a:pt x="102144" y="179466"/>
                  <a:pt x="117490" y="187403"/>
                </a:cubicBezTo>
                <a:cubicBezTo>
                  <a:pt x="132836" y="195340"/>
                  <a:pt x="301640" y="231853"/>
                  <a:pt x="304815" y="225503"/>
                </a:cubicBezTo>
                <a:cubicBezTo>
                  <a:pt x="307990" y="219153"/>
                  <a:pt x="164057" y="168353"/>
                  <a:pt x="136540" y="149303"/>
                </a:cubicBezTo>
                <a:cubicBezTo>
                  <a:pt x="109023" y="130253"/>
                  <a:pt x="159294" y="131311"/>
                  <a:pt x="139715" y="111203"/>
                </a:cubicBezTo>
                <a:cubicBezTo>
                  <a:pt x="120136" y="91095"/>
                  <a:pt x="-1572" y="-3097"/>
                  <a:pt x="1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3377F9F2-8358-421A-1817-75C0AF50E346}"/>
              </a:ext>
            </a:extLst>
          </p:cNvPr>
          <p:cNvSpPr/>
          <p:nvPr/>
        </p:nvSpPr>
        <p:spPr>
          <a:xfrm>
            <a:off x="2285961" y="2355739"/>
            <a:ext cx="321007" cy="171709"/>
          </a:xfrm>
          <a:custGeom>
            <a:avLst/>
            <a:gdLst>
              <a:gd name="connsiteX0" fmla="*/ 39 w 321007"/>
              <a:gd name="connsiteY0" fmla="*/ 111 h 171709"/>
              <a:gd name="connsiteX1" fmla="*/ 203239 w 321007"/>
              <a:gd name="connsiteY1" fmla="*/ 130286 h 171709"/>
              <a:gd name="connsiteX2" fmla="*/ 111164 w 321007"/>
              <a:gd name="connsiteY2" fmla="*/ 101711 h 171709"/>
              <a:gd name="connsiteX3" fmla="*/ 247689 w 321007"/>
              <a:gd name="connsiteY3" fmla="*/ 142986 h 171709"/>
              <a:gd name="connsiteX4" fmla="*/ 320714 w 321007"/>
              <a:gd name="connsiteY4" fmla="*/ 98536 h 171709"/>
              <a:gd name="connsiteX5" fmla="*/ 222289 w 321007"/>
              <a:gd name="connsiteY5" fmla="*/ 165211 h 171709"/>
              <a:gd name="connsiteX6" fmla="*/ 171489 w 321007"/>
              <a:gd name="connsiteY6" fmla="*/ 165211 h 171709"/>
              <a:gd name="connsiteX7" fmla="*/ 155614 w 321007"/>
              <a:gd name="connsiteY7" fmla="*/ 130286 h 171709"/>
              <a:gd name="connsiteX8" fmla="*/ 222289 w 321007"/>
              <a:gd name="connsiteY8" fmla="*/ 155686 h 171709"/>
              <a:gd name="connsiteX9" fmla="*/ 39 w 321007"/>
              <a:gd name="connsiteY9" fmla="*/ 111 h 17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007" h="171709">
                <a:moveTo>
                  <a:pt x="39" y="111"/>
                </a:moveTo>
                <a:cubicBezTo>
                  <a:pt x="-3136" y="-4122"/>
                  <a:pt x="184718" y="113353"/>
                  <a:pt x="203239" y="130286"/>
                </a:cubicBezTo>
                <a:cubicBezTo>
                  <a:pt x="221760" y="147219"/>
                  <a:pt x="103756" y="99594"/>
                  <a:pt x="111164" y="101711"/>
                </a:cubicBezTo>
                <a:cubicBezTo>
                  <a:pt x="118572" y="103828"/>
                  <a:pt x="212764" y="143515"/>
                  <a:pt x="247689" y="142986"/>
                </a:cubicBezTo>
                <a:cubicBezTo>
                  <a:pt x="282614" y="142457"/>
                  <a:pt x="324947" y="94832"/>
                  <a:pt x="320714" y="98536"/>
                </a:cubicBezTo>
                <a:cubicBezTo>
                  <a:pt x="316481" y="102240"/>
                  <a:pt x="247160" y="154099"/>
                  <a:pt x="222289" y="165211"/>
                </a:cubicBezTo>
                <a:cubicBezTo>
                  <a:pt x="197418" y="176323"/>
                  <a:pt x="182601" y="171032"/>
                  <a:pt x="171489" y="165211"/>
                </a:cubicBezTo>
                <a:cubicBezTo>
                  <a:pt x="160377" y="159390"/>
                  <a:pt x="147147" y="131873"/>
                  <a:pt x="155614" y="130286"/>
                </a:cubicBezTo>
                <a:cubicBezTo>
                  <a:pt x="164081" y="128699"/>
                  <a:pt x="241868" y="172090"/>
                  <a:pt x="222289" y="155686"/>
                </a:cubicBezTo>
                <a:cubicBezTo>
                  <a:pt x="202710" y="139282"/>
                  <a:pt x="3214" y="4344"/>
                  <a:pt x="3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B6C5B3C-CDED-F058-96C2-BC3DD2255F6B}"/>
              </a:ext>
            </a:extLst>
          </p:cNvPr>
          <p:cNvSpPr/>
          <p:nvPr/>
        </p:nvSpPr>
        <p:spPr>
          <a:xfrm>
            <a:off x="3565313" y="2920670"/>
            <a:ext cx="645068" cy="359255"/>
          </a:xfrm>
          <a:custGeom>
            <a:avLst/>
            <a:gdLst>
              <a:gd name="connsiteX0" fmla="*/ 644737 w 645068"/>
              <a:gd name="connsiteY0" fmla="*/ 330 h 359255"/>
              <a:gd name="connsiteX1" fmla="*/ 473287 w 645068"/>
              <a:gd name="connsiteY1" fmla="*/ 124155 h 359255"/>
              <a:gd name="connsiteX2" fmla="*/ 527262 w 645068"/>
              <a:gd name="connsiteY2" fmla="*/ 57480 h 359255"/>
              <a:gd name="connsiteX3" fmla="*/ 447887 w 645068"/>
              <a:gd name="connsiteY3" fmla="*/ 98755 h 359255"/>
              <a:gd name="connsiteX4" fmla="*/ 466937 w 645068"/>
              <a:gd name="connsiteY4" fmla="*/ 51130 h 359255"/>
              <a:gd name="connsiteX5" fmla="*/ 374862 w 645068"/>
              <a:gd name="connsiteY5" fmla="*/ 149555 h 359255"/>
              <a:gd name="connsiteX6" fmla="*/ 333587 w 645068"/>
              <a:gd name="connsiteY6" fmla="*/ 203530 h 359255"/>
              <a:gd name="connsiteX7" fmla="*/ 327237 w 645068"/>
              <a:gd name="connsiteY7" fmla="*/ 171780 h 359255"/>
              <a:gd name="connsiteX8" fmla="*/ 289137 w 645068"/>
              <a:gd name="connsiteY8" fmla="*/ 203530 h 359255"/>
              <a:gd name="connsiteX9" fmla="*/ 247862 w 645068"/>
              <a:gd name="connsiteY9" fmla="*/ 194005 h 359255"/>
              <a:gd name="connsiteX10" fmla="*/ 127212 w 645068"/>
              <a:gd name="connsiteY10" fmla="*/ 286080 h 359255"/>
              <a:gd name="connsiteX11" fmla="*/ 152612 w 645068"/>
              <a:gd name="connsiteY11" fmla="*/ 241630 h 359255"/>
              <a:gd name="connsiteX12" fmla="*/ 212 w 645068"/>
              <a:gd name="connsiteY12" fmla="*/ 359105 h 359255"/>
              <a:gd name="connsiteX13" fmla="*/ 190712 w 645068"/>
              <a:gd name="connsiteY13" fmla="*/ 213055 h 359255"/>
              <a:gd name="connsiteX14" fmla="*/ 333587 w 645068"/>
              <a:gd name="connsiteY14" fmla="*/ 171780 h 359255"/>
              <a:gd name="connsiteX15" fmla="*/ 524087 w 645068"/>
              <a:gd name="connsiteY15" fmla="*/ 70180 h 359255"/>
              <a:gd name="connsiteX16" fmla="*/ 533612 w 645068"/>
              <a:gd name="connsiteY16" fmla="*/ 51130 h 359255"/>
              <a:gd name="connsiteX17" fmla="*/ 517737 w 645068"/>
              <a:gd name="connsiteY17" fmla="*/ 86055 h 359255"/>
              <a:gd name="connsiteX18" fmla="*/ 644737 w 645068"/>
              <a:gd name="connsiteY18" fmla="*/ 330 h 3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5068" h="359255">
                <a:moveTo>
                  <a:pt x="644737" y="330"/>
                </a:moveTo>
                <a:cubicBezTo>
                  <a:pt x="637329" y="6680"/>
                  <a:pt x="492866" y="114630"/>
                  <a:pt x="473287" y="124155"/>
                </a:cubicBezTo>
                <a:cubicBezTo>
                  <a:pt x="453708" y="133680"/>
                  <a:pt x="531495" y="61713"/>
                  <a:pt x="527262" y="57480"/>
                </a:cubicBezTo>
                <a:cubicBezTo>
                  <a:pt x="523029" y="53247"/>
                  <a:pt x="457941" y="99813"/>
                  <a:pt x="447887" y="98755"/>
                </a:cubicBezTo>
                <a:cubicBezTo>
                  <a:pt x="437833" y="97697"/>
                  <a:pt x="479108" y="42663"/>
                  <a:pt x="466937" y="51130"/>
                </a:cubicBezTo>
                <a:cubicBezTo>
                  <a:pt x="454766" y="59597"/>
                  <a:pt x="397087" y="124155"/>
                  <a:pt x="374862" y="149555"/>
                </a:cubicBezTo>
                <a:cubicBezTo>
                  <a:pt x="352637" y="174955"/>
                  <a:pt x="341524" y="199826"/>
                  <a:pt x="333587" y="203530"/>
                </a:cubicBezTo>
                <a:cubicBezTo>
                  <a:pt x="325650" y="207234"/>
                  <a:pt x="334645" y="171780"/>
                  <a:pt x="327237" y="171780"/>
                </a:cubicBezTo>
                <a:cubicBezTo>
                  <a:pt x="319829" y="171780"/>
                  <a:pt x="302366" y="199826"/>
                  <a:pt x="289137" y="203530"/>
                </a:cubicBezTo>
                <a:cubicBezTo>
                  <a:pt x="275908" y="207234"/>
                  <a:pt x="274849" y="180247"/>
                  <a:pt x="247862" y="194005"/>
                </a:cubicBezTo>
                <a:cubicBezTo>
                  <a:pt x="220874" y="207763"/>
                  <a:pt x="143087" y="278143"/>
                  <a:pt x="127212" y="286080"/>
                </a:cubicBezTo>
                <a:cubicBezTo>
                  <a:pt x="111337" y="294017"/>
                  <a:pt x="173779" y="229459"/>
                  <a:pt x="152612" y="241630"/>
                </a:cubicBezTo>
                <a:cubicBezTo>
                  <a:pt x="131445" y="253801"/>
                  <a:pt x="-6138" y="363867"/>
                  <a:pt x="212" y="359105"/>
                </a:cubicBezTo>
                <a:cubicBezTo>
                  <a:pt x="6562" y="354343"/>
                  <a:pt x="135149" y="244276"/>
                  <a:pt x="190712" y="213055"/>
                </a:cubicBezTo>
                <a:cubicBezTo>
                  <a:pt x="246274" y="181834"/>
                  <a:pt x="278025" y="195592"/>
                  <a:pt x="333587" y="171780"/>
                </a:cubicBezTo>
                <a:cubicBezTo>
                  <a:pt x="389149" y="147968"/>
                  <a:pt x="490749" y="90288"/>
                  <a:pt x="524087" y="70180"/>
                </a:cubicBezTo>
                <a:cubicBezTo>
                  <a:pt x="557424" y="50072"/>
                  <a:pt x="534670" y="48484"/>
                  <a:pt x="533612" y="51130"/>
                </a:cubicBezTo>
                <a:cubicBezTo>
                  <a:pt x="532554" y="53776"/>
                  <a:pt x="502391" y="90818"/>
                  <a:pt x="517737" y="86055"/>
                </a:cubicBezTo>
                <a:cubicBezTo>
                  <a:pt x="533083" y="81292"/>
                  <a:pt x="652145" y="-6020"/>
                  <a:pt x="644737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EE0851C3-5E96-7104-F9A5-7FC3530CB18F}"/>
              </a:ext>
            </a:extLst>
          </p:cNvPr>
          <p:cNvSpPr/>
          <p:nvPr/>
        </p:nvSpPr>
        <p:spPr>
          <a:xfrm>
            <a:off x="3613070" y="2949087"/>
            <a:ext cx="549462" cy="429329"/>
          </a:xfrm>
          <a:custGeom>
            <a:avLst/>
            <a:gdLst>
              <a:gd name="connsiteX0" fmla="*/ 543005 w 549462"/>
              <a:gd name="connsiteY0" fmla="*/ 488 h 429329"/>
              <a:gd name="connsiteX1" fmla="*/ 485855 w 549462"/>
              <a:gd name="connsiteY1" fmla="*/ 102088 h 429329"/>
              <a:gd name="connsiteX2" fmla="*/ 549355 w 549462"/>
              <a:gd name="connsiteY2" fmla="*/ 181463 h 429329"/>
              <a:gd name="connsiteX3" fmla="*/ 498555 w 549462"/>
              <a:gd name="connsiteY3" fmla="*/ 127488 h 429329"/>
              <a:gd name="connsiteX4" fmla="*/ 409655 w 549462"/>
              <a:gd name="connsiteY4" fmla="*/ 143363 h 429329"/>
              <a:gd name="connsiteX5" fmla="*/ 425530 w 549462"/>
              <a:gd name="connsiteY5" fmla="*/ 137013 h 429329"/>
              <a:gd name="connsiteX6" fmla="*/ 304880 w 549462"/>
              <a:gd name="connsiteY6" fmla="*/ 200513 h 429329"/>
              <a:gd name="connsiteX7" fmla="*/ 362030 w 549462"/>
              <a:gd name="connsiteY7" fmla="*/ 146538 h 429329"/>
              <a:gd name="connsiteX8" fmla="*/ 190580 w 549462"/>
              <a:gd name="connsiteY8" fmla="*/ 267188 h 429329"/>
              <a:gd name="connsiteX9" fmla="*/ 435055 w 549462"/>
              <a:gd name="connsiteY9" fmla="*/ 127488 h 429329"/>
              <a:gd name="connsiteX10" fmla="*/ 241380 w 549462"/>
              <a:gd name="connsiteY10" fmla="*/ 219563 h 429329"/>
              <a:gd name="connsiteX11" fmla="*/ 117555 w 549462"/>
              <a:gd name="connsiteY11" fmla="*/ 289413 h 429329"/>
              <a:gd name="connsiteX12" fmla="*/ 108030 w 549462"/>
              <a:gd name="connsiteY12" fmla="*/ 276713 h 429329"/>
              <a:gd name="connsiteX13" fmla="*/ 80 w 549462"/>
              <a:gd name="connsiteY13" fmla="*/ 429113 h 429329"/>
              <a:gd name="connsiteX14" fmla="*/ 127080 w 549462"/>
              <a:gd name="connsiteY14" fmla="*/ 238613 h 429329"/>
              <a:gd name="connsiteX15" fmla="*/ 174705 w 549462"/>
              <a:gd name="connsiteY15" fmla="*/ 206863 h 429329"/>
              <a:gd name="connsiteX16" fmla="*/ 177880 w 549462"/>
              <a:gd name="connsiteY16" fmla="*/ 229088 h 429329"/>
              <a:gd name="connsiteX17" fmla="*/ 390605 w 549462"/>
              <a:gd name="connsiteY17" fmla="*/ 133838 h 429329"/>
              <a:gd name="connsiteX18" fmla="*/ 469980 w 549462"/>
              <a:gd name="connsiteY18" fmla="*/ 121138 h 429329"/>
              <a:gd name="connsiteX19" fmla="*/ 504905 w 549462"/>
              <a:gd name="connsiteY19" fmla="*/ 44938 h 429329"/>
              <a:gd name="connsiteX20" fmla="*/ 457280 w 549462"/>
              <a:gd name="connsiteY20" fmla="*/ 89388 h 429329"/>
              <a:gd name="connsiteX21" fmla="*/ 365205 w 549462"/>
              <a:gd name="connsiteY21" fmla="*/ 146538 h 429329"/>
              <a:gd name="connsiteX22" fmla="*/ 543005 w 549462"/>
              <a:gd name="connsiteY22" fmla="*/ 488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9462" h="429329">
                <a:moveTo>
                  <a:pt x="543005" y="488"/>
                </a:moveTo>
                <a:cubicBezTo>
                  <a:pt x="563113" y="-6920"/>
                  <a:pt x="484797" y="71926"/>
                  <a:pt x="485855" y="102088"/>
                </a:cubicBezTo>
                <a:cubicBezTo>
                  <a:pt x="486913" y="132250"/>
                  <a:pt x="547238" y="177230"/>
                  <a:pt x="549355" y="181463"/>
                </a:cubicBezTo>
                <a:cubicBezTo>
                  <a:pt x="551472" y="185696"/>
                  <a:pt x="521838" y="133838"/>
                  <a:pt x="498555" y="127488"/>
                </a:cubicBezTo>
                <a:cubicBezTo>
                  <a:pt x="475272" y="121138"/>
                  <a:pt x="421826" y="141776"/>
                  <a:pt x="409655" y="143363"/>
                </a:cubicBezTo>
                <a:cubicBezTo>
                  <a:pt x="397484" y="144950"/>
                  <a:pt x="442992" y="127488"/>
                  <a:pt x="425530" y="137013"/>
                </a:cubicBezTo>
                <a:cubicBezTo>
                  <a:pt x="408067" y="146538"/>
                  <a:pt x="315463" y="198926"/>
                  <a:pt x="304880" y="200513"/>
                </a:cubicBezTo>
                <a:cubicBezTo>
                  <a:pt x="294297" y="202101"/>
                  <a:pt x="381080" y="135426"/>
                  <a:pt x="362030" y="146538"/>
                </a:cubicBezTo>
                <a:cubicBezTo>
                  <a:pt x="342980" y="157650"/>
                  <a:pt x="178409" y="270363"/>
                  <a:pt x="190580" y="267188"/>
                </a:cubicBezTo>
                <a:cubicBezTo>
                  <a:pt x="202751" y="264013"/>
                  <a:pt x="426588" y="135426"/>
                  <a:pt x="435055" y="127488"/>
                </a:cubicBezTo>
                <a:cubicBezTo>
                  <a:pt x="443522" y="119551"/>
                  <a:pt x="294297" y="192576"/>
                  <a:pt x="241380" y="219563"/>
                </a:cubicBezTo>
                <a:cubicBezTo>
                  <a:pt x="188463" y="246550"/>
                  <a:pt x="139780" y="279888"/>
                  <a:pt x="117555" y="289413"/>
                </a:cubicBezTo>
                <a:cubicBezTo>
                  <a:pt x="95330" y="298938"/>
                  <a:pt x="127609" y="253430"/>
                  <a:pt x="108030" y="276713"/>
                </a:cubicBezTo>
                <a:cubicBezTo>
                  <a:pt x="88451" y="299996"/>
                  <a:pt x="-3095" y="435463"/>
                  <a:pt x="80" y="429113"/>
                </a:cubicBezTo>
                <a:cubicBezTo>
                  <a:pt x="3255" y="422763"/>
                  <a:pt x="97976" y="275655"/>
                  <a:pt x="127080" y="238613"/>
                </a:cubicBezTo>
                <a:cubicBezTo>
                  <a:pt x="156184" y="201571"/>
                  <a:pt x="166238" y="208450"/>
                  <a:pt x="174705" y="206863"/>
                </a:cubicBezTo>
                <a:cubicBezTo>
                  <a:pt x="183172" y="205276"/>
                  <a:pt x="141897" y="241259"/>
                  <a:pt x="177880" y="229088"/>
                </a:cubicBezTo>
                <a:cubicBezTo>
                  <a:pt x="213863" y="216917"/>
                  <a:pt x="341922" y="151830"/>
                  <a:pt x="390605" y="133838"/>
                </a:cubicBezTo>
                <a:cubicBezTo>
                  <a:pt x="439288" y="115846"/>
                  <a:pt x="450930" y="135955"/>
                  <a:pt x="469980" y="121138"/>
                </a:cubicBezTo>
                <a:cubicBezTo>
                  <a:pt x="489030" y="106321"/>
                  <a:pt x="507022" y="50230"/>
                  <a:pt x="504905" y="44938"/>
                </a:cubicBezTo>
                <a:cubicBezTo>
                  <a:pt x="502788" y="39646"/>
                  <a:pt x="480563" y="72455"/>
                  <a:pt x="457280" y="89388"/>
                </a:cubicBezTo>
                <a:cubicBezTo>
                  <a:pt x="433997" y="106321"/>
                  <a:pt x="351447" y="158180"/>
                  <a:pt x="365205" y="146538"/>
                </a:cubicBezTo>
                <a:cubicBezTo>
                  <a:pt x="378963" y="134896"/>
                  <a:pt x="522897" y="7896"/>
                  <a:pt x="543005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DA6A6AE-014D-3B82-F9FD-6246C8D2FB73}"/>
              </a:ext>
            </a:extLst>
          </p:cNvPr>
          <p:cNvSpPr/>
          <p:nvPr/>
        </p:nvSpPr>
        <p:spPr>
          <a:xfrm>
            <a:off x="6607444" y="867765"/>
            <a:ext cx="1088365" cy="2351201"/>
          </a:xfrm>
          <a:custGeom>
            <a:avLst/>
            <a:gdLst>
              <a:gd name="connsiteX0" fmla="*/ 423620 w 1088365"/>
              <a:gd name="connsiteY0" fmla="*/ 144791 h 2351201"/>
              <a:gd name="connsiteX1" fmla="*/ 929898 w 1088365"/>
              <a:gd name="connsiteY1" fmla="*/ 1157347 h 2351201"/>
              <a:gd name="connsiteX2" fmla="*/ 847241 w 1088365"/>
              <a:gd name="connsiteY2" fmla="*/ 1079855 h 2351201"/>
              <a:gd name="connsiteX3" fmla="*/ 1084881 w 1088365"/>
              <a:gd name="connsiteY3" fmla="*/ 1916764 h 2351201"/>
              <a:gd name="connsiteX4" fmla="*/ 986725 w 1088365"/>
              <a:gd name="connsiteY4" fmla="*/ 1735950 h 2351201"/>
              <a:gd name="connsiteX5" fmla="*/ 955729 w 1088365"/>
              <a:gd name="connsiteY5" fmla="*/ 2350716 h 2351201"/>
              <a:gd name="connsiteX6" fmla="*/ 873071 w 1088365"/>
              <a:gd name="connsiteY6" fmla="*/ 1813442 h 2351201"/>
              <a:gd name="connsiteX7" fmla="*/ 511444 w 1088365"/>
              <a:gd name="connsiteY7" fmla="*/ 527082 h 2351201"/>
              <a:gd name="connsiteX8" fmla="*/ 552773 w 1088365"/>
              <a:gd name="connsiteY8" fmla="*/ 842215 h 2351201"/>
              <a:gd name="connsiteX9" fmla="*/ 0 w 1088365"/>
              <a:gd name="connsiteY9" fmla="*/ 140 h 2351201"/>
              <a:gd name="connsiteX10" fmla="*/ 552773 w 1088365"/>
              <a:gd name="connsiteY10" fmla="*/ 914540 h 2351201"/>
              <a:gd name="connsiteX11" fmla="*/ 583770 w 1088365"/>
              <a:gd name="connsiteY11" fmla="*/ 682066 h 2351201"/>
              <a:gd name="connsiteX12" fmla="*/ 568271 w 1088365"/>
              <a:gd name="connsiteY12" fmla="*/ 656235 h 2351201"/>
              <a:gd name="connsiteX13" fmla="*/ 423620 w 1088365"/>
              <a:gd name="connsiteY13" fmla="*/ 144791 h 235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365" h="2351201">
                <a:moveTo>
                  <a:pt x="423620" y="144791"/>
                </a:moveTo>
                <a:cubicBezTo>
                  <a:pt x="483891" y="228310"/>
                  <a:pt x="859295" y="1001503"/>
                  <a:pt x="929898" y="1157347"/>
                </a:cubicBezTo>
                <a:cubicBezTo>
                  <a:pt x="1000501" y="1313191"/>
                  <a:pt x="821411" y="953286"/>
                  <a:pt x="847241" y="1079855"/>
                </a:cubicBezTo>
                <a:cubicBezTo>
                  <a:pt x="873072" y="1206425"/>
                  <a:pt x="1061634" y="1807415"/>
                  <a:pt x="1084881" y="1916764"/>
                </a:cubicBezTo>
                <a:cubicBezTo>
                  <a:pt x="1108128" y="2026113"/>
                  <a:pt x="1008250" y="1663625"/>
                  <a:pt x="986725" y="1735950"/>
                </a:cubicBezTo>
                <a:cubicBezTo>
                  <a:pt x="965200" y="1808275"/>
                  <a:pt x="974671" y="2337801"/>
                  <a:pt x="955729" y="2350716"/>
                </a:cubicBezTo>
                <a:cubicBezTo>
                  <a:pt x="936787" y="2363631"/>
                  <a:pt x="947118" y="2117381"/>
                  <a:pt x="873071" y="1813442"/>
                </a:cubicBezTo>
                <a:cubicBezTo>
                  <a:pt x="799024" y="1509503"/>
                  <a:pt x="564827" y="688953"/>
                  <a:pt x="511444" y="527082"/>
                </a:cubicBezTo>
                <a:cubicBezTo>
                  <a:pt x="458061" y="365211"/>
                  <a:pt x="638014" y="930039"/>
                  <a:pt x="552773" y="842215"/>
                </a:cubicBezTo>
                <a:cubicBezTo>
                  <a:pt x="467532" y="754391"/>
                  <a:pt x="0" y="-11914"/>
                  <a:pt x="0" y="140"/>
                </a:cubicBezTo>
                <a:cubicBezTo>
                  <a:pt x="0" y="12194"/>
                  <a:pt x="455478" y="800886"/>
                  <a:pt x="552773" y="914540"/>
                </a:cubicBezTo>
                <a:cubicBezTo>
                  <a:pt x="650068" y="1028194"/>
                  <a:pt x="581187" y="725117"/>
                  <a:pt x="583770" y="682066"/>
                </a:cubicBezTo>
                <a:cubicBezTo>
                  <a:pt x="586353" y="639015"/>
                  <a:pt x="594963" y="740615"/>
                  <a:pt x="568271" y="656235"/>
                </a:cubicBezTo>
                <a:cubicBezTo>
                  <a:pt x="541579" y="571855"/>
                  <a:pt x="363349" y="61272"/>
                  <a:pt x="423620" y="144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FC159769-3639-D585-D5F1-A5004A4C628F}"/>
              </a:ext>
            </a:extLst>
          </p:cNvPr>
          <p:cNvSpPr/>
          <p:nvPr/>
        </p:nvSpPr>
        <p:spPr>
          <a:xfrm>
            <a:off x="5602845" y="3142822"/>
            <a:ext cx="456835" cy="165219"/>
          </a:xfrm>
          <a:custGeom>
            <a:avLst/>
            <a:gdLst>
              <a:gd name="connsiteX0" fmla="*/ 455055 w 456835"/>
              <a:gd name="connsiteY0" fmla="*/ 428 h 165219"/>
              <a:gd name="connsiteX1" fmla="*/ 347479 w 456835"/>
              <a:gd name="connsiteY1" fmla="*/ 37407 h 165219"/>
              <a:gd name="connsiteX2" fmla="*/ 229817 w 456835"/>
              <a:gd name="connsiteY2" fmla="*/ 57578 h 165219"/>
              <a:gd name="connsiteX3" fmla="*/ 219731 w 456835"/>
              <a:gd name="connsiteY3" fmla="*/ 64302 h 165219"/>
              <a:gd name="connsiteX4" fmla="*/ 95346 w 456835"/>
              <a:gd name="connsiteY4" fmla="*/ 94557 h 165219"/>
              <a:gd name="connsiteX5" fmla="*/ 1217 w 456835"/>
              <a:gd name="connsiteY5" fmla="*/ 165154 h 165219"/>
              <a:gd name="connsiteX6" fmla="*/ 162581 w 456835"/>
              <a:gd name="connsiteY6" fmla="*/ 81110 h 165219"/>
              <a:gd name="connsiteX7" fmla="*/ 196199 w 456835"/>
              <a:gd name="connsiteY7" fmla="*/ 71025 h 165219"/>
              <a:gd name="connsiteX8" fmla="*/ 71814 w 456835"/>
              <a:gd name="connsiteY8" fmla="*/ 101281 h 165219"/>
              <a:gd name="connsiteX9" fmla="*/ 256711 w 456835"/>
              <a:gd name="connsiteY9" fmla="*/ 64302 h 165219"/>
              <a:gd name="connsiteX10" fmla="*/ 455055 w 456835"/>
              <a:gd name="connsiteY10" fmla="*/ 428 h 1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835" h="165219">
                <a:moveTo>
                  <a:pt x="455055" y="428"/>
                </a:moveTo>
                <a:cubicBezTo>
                  <a:pt x="470183" y="-4055"/>
                  <a:pt x="385019" y="27882"/>
                  <a:pt x="347479" y="37407"/>
                </a:cubicBezTo>
                <a:cubicBezTo>
                  <a:pt x="309939" y="46932"/>
                  <a:pt x="251108" y="53096"/>
                  <a:pt x="229817" y="57578"/>
                </a:cubicBezTo>
                <a:cubicBezTo>
                  <a:pt x="208526" y="62060"/>
                  <a:pt x="242143" y="58139"/>
                  <a:pt x="219731" y="64302"/>
                </a:cubicBezTo>
                <a:cubicBezTo>
                  <a:pt x="197319" y="70465"/>
                  <a:pt x="131765" y="77748"/>
                  <a:pt x="95346" y="94557"/>
                </a:cubicBezTo>
                <a:cubicBezTo>
                  <a:pt x="58927" y="111366"/>
                  <a:pt x="-9989" y="167395"/>
                  <a:pt x="1217" y="165154"/>
                </a:cubicBezTo>
                <a:cubicBezTo>
                  <a:pt x="12423" y="162913"/>
                  <a:pt x="130084" y="96798"/>
                  <a:pt x="162581" y="81110"/>
                </a:cubicBezTo>
                <a:cubicBezTo>
                  <a:pt x="195078" y="65422"/>
                  <a:pt x="211327" y="67663"/>
                  <a:pt x="196199" y="71025"/>
                </a:cubicBezTo>
                <a:cubicBezTo>
                  <a:pt x="181071" y="74387"/>
                  <a:pt x="61729" y="102401"/>
                  <a:pt x="71814" y="101281"/>
                </a:cubicBezTo>
                <a:cubicBezTo>
                  <a:pt x="81899" y="100161"/>
                  <a:pt x="190596" y="78309"/>
                  <a:pt x="256711" y="64302"/>
                </a:cubicBezTo>
                <a:cubicBezTo>
                  <a:pt x="322826" y="50295"/>
                  <a:pt x="439927" y="4911"/>
                  <a:pt x="455055" y="4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E95ED995-FDFF-9F32-8497-24E821251913}"/>
              </a:ext>
            </a:extLst>
          </p:cNvPr>
          <p:cNvSpPr/>
          <p:nvPr/>
        </p:nvSpPr>
        <p:spPr>
          <a:xfrm>
            <a:off x="6883678" y="1417833"/>
            <a:ext cx="114091" cy="548479"/>
          </a:xfrm>
          <a:custGeom>
            <a:avLst/>
            <a:gdLst>
              <a:gd name="connsiteX0" fmla="*/ 7 w 114091"/>
              <a:gd name="connsiteY0" fmla="*/ 1 h 548479"/>
              <a:gd name="connsiteX1" fmla="*/ 97612 w 114091"/>
              <a:gd name="connsiteY1" fmla="*/ 400693 h 548479"/>
              <a:gd name="connsiteX2" fmla="*/ 71926 w 114091"/>
              <a:gd name="connsiteY2" fmla="*/ 544531 h 548479"/>
              <a:gd name="connsiteX3" fmla="*/ 113023 w 114091"/>
              <a:gd name="connsiteY3" fmla="*/ 498297 h 548479"/>
              <a:gd name="connsiteX4" fmla="*/ 92475 w 114091"/>
              <a:gd name="connsiteY4" fmla="*/ 395556 h 548479"/>
              <a:gd name="connsiteX5" fmla="*/ 7 w 114091"/>
              <a:gd name="connsiteY5" fmla="*/ 1 h 5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91" h="548479">
                <a:moveTo>
                  <a:pt x="7" y="1"/>
                </a:moveTo>
                <a:cubicBezTo>
                  <a:pt x="863" y="857"/>
                  <a:pt x="85626" y="309938"/>
                  <a:pt x="97612" y="400693"/>
                </a:cubicBezTo>
                <a:cubicBezTo>
                  <a:pt x="109598" y="491448"/>
                  <a:pt x="69358" y="528264"/>
                  <a:pt x="71926" y="544531"/>
                </a:cubicBezTo>
                <a:cubicBezTo>
                  <a:pt x="74494" y="560798"/>
                  <a:pt x="109598" y="523126"/>
                  <a:pt x="113023" y="498297"/>
                </a:cubicBezTo>
                <a:cubicBezTo>
                  <a:pt x="116448" y="473468"/>
                  <a:pt x="112167" y="473468"/>
                  <a:pt x="92475" y="395556"/>
                </a:cubicBezTo>
                <a:cubicBezTo>
                  <a:pt x="72783" y="317644"/>
                  <a:pt x="-849" y="-855"/>
                  <a:pt x="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6099CF-2507-892F-D2B0-3CC5A680089D}"/>
              </a:ext>
            </a:extLst>
          </p:cNvPr>
          <p:cNvSpPr/>
          <p:nvPr/>
        </p:nvSpPr>
        <p:spPr>
          <a:xfrm>
            <a:off x="5849179" y="2408262"/>
            <a:ext cx="303801" cy="104634"/>
          </a:xfrm>
          <a:custGeom>
            <a:avLst/>
            <a:gdLst>
              <a:gd name="connsiteX0" fmla="*/ 302563 w 303801"/>
              <a:gd name="connsiteY0" fmla="*/ 488 h 104634"/>
              <a:gd name="connsiteX1" fmla="*/ 113990 w 303801"/>
              <a:gd name="connsiteY1" fmla="*/ 89438 h 104634"/>
              <a:gd name="connsiteX2" fmla="*/ 135 w 303801"/>
              <a:gd name="connsiteY2" fmla="*/ 103670 h 104634"/>
              <a:gd name="connsiteX3" fmla="*/ 135338 w 303801"/>
              <a:gd name="connsiteY3" fmla="*/ 78764 h 104634"/>
              <a:gd name="connsiteX4" fmla="*/ 174475 w 303801"/>
              <a:gd name="connsiteY4" fmla="*/ 68090 h 104634"/>
              <a:gd name="connsiteX5" fmla="*/ 195823 w 303801"/>
              <a:gd name="connsiteY5" fmla="*/ 53858 h 104634"/>
              <a:gd name="connsiteX6" fmla="*/ 302563 w 303801"/>
              <a:gd name="connsiteY6" fmla="*/ 488 h 1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01" h="104634">
                <a:moveTo>
                  <a:pt x="302563" y="488"/>
                </a:moveTo>
                <a:cubicBezTo>
                  <a:pt x="288924" y="6418"/>
                  <a:pt x="164395" y="72241"/>
                  <a:pt x="113990" y="89438"/>
                </a:cubicBezTo>
                <a:cubicBezTo>
                  <a:pt x="63585" y="106635"/>
                  <a:pt x="-3423" y="105449"/>
                  <a:pt x="135" y="103670"/>
                </a:cubicBezTo>
                <a:cubicBezTo>
                  <a:pt x="3693" y="101891"/>
                  <a:pt x="106281" y="84694"/>
                  <a:pt x="135338" y="78764"/>
                </a:cubicBezTo>
                <a:cubicBezTo>
                  <a:pt x="164395" y="72834"/>
                  <a:pt x="164394" y="72241"/>
                  <a:pt x="174475" y="68090"/>
                </a:cubicBezTo>
                <a:cubicBezTo>
                  <a:pt x="184556" y="63939"/>
                  <a:pt x="178626" y="63346"/>
                  <a:pt x="195823" y="53858"/>
                </a:cubicBezTo>
                <a:cubicBezTo>
                  <a:pt x="213020" y="44370"/>
                  <a:pt x="316202" y="-5442"/>
                  <a:pt x="30256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2CE732A-3CA4-E8F6-6AD6-1E6AB1836F85}"/>
              </a:ext>
            </a:extLst>
          </p:cNvPr>
          <p:cNvSpPr/>
          <p:nvPr/>
        </p:nvSpPr>
        <p:spPr>
          <a:xfrm>
            <a:off x="5771175" y="2749606"/>
            <a:ext cx="445610" cy="300703"/>
          </a:xfrm>
          <a:custGeom>
            <a:avLst/>
            <a:gdLst>
              <a:gd name="connsiteX0" fmla="*/ 1828 w 445610"/>
              <a:gd name="connsiteY0" fmla="*/ 27713 h 300703"/>
              <a:gd name="connsiteX1" fmla="*/ 418085 w 445610"/>
              <a:gd name="connsiteY1" fmla="*/ 418 h 300703"/>
              <a:gd name="connsiteX2" fmla="*/ 247488 w 445610"/>
              <a:gd name="connsiteY2" fmla="*/ 48185 h 300703"/>
              <a:gd name="connsiteX3" fmla="*/ 445380 w 445610"/>
              <a:gd name="connsiteY3" fmla="*/ 48185 h 300703"/>
              <a:gd name="connsiteX4" fmla="*/ 199721 w 445610"/>
              <a:gd name="connsiteY4" fmla="*/ 150543 h 300703"/>
              <a:gd name="connsiteX5" fmla="*/ 233840 w 445610"/>
              <a:gd name="connsiteY5" fmla="*/ 300669 h 300703"/>
              <a:gd name="connsiteX6" fmla="*/ 179249 w 445610"/>
              <a:gd name="connsiteY6" fmla="*/ 136895 h 300703"/>
              <a:gd name="connsiteX7" fmla="*/ 172425 w 445610"/>
              <a:gd name="connsiteY7" fmla="*/ 116424 h 300703"/>
              <a:gd name="connsiteX8" fmla="*/ 261135 w 445610"/>
              <a:gd name="connsiteY8" fmla="*/ 75481 h 300703"/>
              <a:gd name="connsiteX9" fmla="*/ 1828 w 445610"/>
              <a:gd name="connsiteY9" fmla="*/ 27713 h 30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10" h="300703">
                <a:moveTo>
                  <a:pt x="1828" y="27713"/>
                </a:moveTo>
                <a:cubicBezTo>
                  <a:pt x="27986" y="15202"/>
                  <a:pt x="377142" y="-2994"/>
                  <a:pt x="418085" y="418"/>
                </a:cubicBezTo>
                <a:cubicBezTo>
                  <a:pt x="459028" y="3830"/>
                  <a:pt x="242939" y="40224"/>
                  <a:pt x="247488" y="48185"/>
                </a:cubicBezTo>
                <a:cubicBezTo>
                  <a:pt x="252037" y="56146"/>
                  <a:pt x="453341" y="31125"/>
                  <a:pt x="445380" y="48185"/>
                </a:cubicBezTo>
                <a:cubicBezTo>
                  <a:pt x="437419" y="65245"/>
                  <a:pt x="234978" y="108462"/>
                  <a:pt x="199721" y="150543"/>
                </a:cubicBezTo>
                <a:cubicBezTo>
                  <a:pt x="164464" y="192624"/>
                  <a:pt x="237252" y="302944"/>
                  <a:pt x="233840" y="300669"/>
                </a:cubicBezTo>
                <a:cubicBezTo>
                  <a:pt x="230428" y="298394"/>
                  <a:pt x="179249" y="136895"/>
                  <a:pt x="179249" y="136895"/>
                </a:cubicBezTo>
                <a:cubicBezTo>
                  <a:pt x="169013" y="106188"/>
                  <a:pt x="158777" y="126660"/>
                  <a:pt x="172425" y="116424"/>
                </a:cubicBezTo>
                <a:cubicBezTo>
                  <a:pt x="186073" y="106188"/>
                  <a:pt x="283881" y="86854"/>
                  <a:pt x="261135" y="75481"/>
                </a:cubicBezTo>
                <a:cubicBezTo>
                  <a:pt x="238389" y="64108"/>
                  <a:pt x="-24330" y="40224"/>
                  <a:pt x="1828" y="27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95EF3D0-0BA9-313A-0D52-E0C4257CFF2B}"/>
              </a:ext>
            </a:extLst>
          </p:cNvPr>
          <p:cNvSpPr/>
          <p:nvPr/>
        </p:nvSpPr>
        <p:spPr>
          <a:xfrm>
            <a:off x="6230087" y="2701031"/>
            <a:ext cx="805395" cy="1274412"/>
          </a:xfrm>
          <a:custGeom>
            <a:avLst/>
            <a:gdLst>
              <a:gd name="connsiteX0" fmla="*/ 805334 w 805395"/>
              <a:gd name="connsiteY0" fmla="*/ 21697 h 1274412"/>
              <a:gd name="connsiteX1" fmla="*/ 757567 w 805395"/>
              <a:gd name="connsiteY1" fmla="*/ 451602 h 1274412"/>
              <a:gd name="connsiteX2" fmla="*/ 750743 w 805395"/>
              <a:gd name="connsiteY2" fmla="*/ 444778 h 1274412"/>
              <a:gd name="connsiteX3" fmla="*/ 450492 w 805395"/>
              <a:gd name="connsiteY3" fmla="*/ 833739 h 1274412"/>
              <a:gd name="connsiteX4" fmla="*/ 13764 w 805395"/>
              <a:gd name="connsiteY4" fmla="*/ 1270468 h 1274412"/>
              <a:gd name="connsiteX5" fmla="*/ 143417 w 805395"/>
              <a:gd name="connsiteY5" fmla="*/ 1017984 h 1274412"/>
              <a:gd name="connsiteX6" fmla="*/ 484612 w 805395"/>
              <a:gd name="connsiteY6" fmla="*/ 499369 h 1274412"/>
              <a:gd name="connsiteX7" fmla="*/ 511907 w 805395"/>
              <a:gd name="connsiteY7" fmla="*/ 519841 h 1274412"/>
              <a:gd name="connsiteX8" fmla="*/ 621089 w 805395"/>
              <a:gd name="connsiteY8" fmla="*/ 233238 h 1274412"/>
              <a:gd name="connsiteX9" fmla="*/ 627913 w 805395"/>
              <a:gd name="connsiteY9" fmla="*/ 321948 h 1274412"/>
              <a:gd name="connsiteX10" fmla="*/ 634737 w 805395"/>
              <a:gd name="connsiteY10" fmla="*/ 171823 h 1274412"/>
              <a:gd name="connsiteX11" fmla="*/ 655209 w 805395"/>
              <a:gd name="connsiteY11" fmla="*/ 192294 h 1274412"/>
              <a:gd name="connsiteX12" fmla="*/ 764391 w 805395"/>
              <a:gd name="connsiteY12" fmla="*/ 76288 h 1274412"/>
              <a:gd name="connsiteX13" fmla="*/ 805334 w 805395"/>
              <a:gd name="connsiteY13" fmla="*/ 21697 h 127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5395" h="1274412">
                <a:moveTo>
                  <a:pt x="805334" y="21697"/>
                </a:moveTo>
                <a:cubicBezTo>
                  <a:pt x="804197" y="84249"/>
                  <a:pt x="766665" y="381089"/>
                  <a:pt x="757567" y="451602"/>
                </a:cubicBezTo>
                <a:cubicBezTo>
                  <a:pt x="748469" y="522115"/>
                  <a:pt x="801922" y="381089"/>
                  <a:pt x="750743" y="444778"/>
                </a:cubicBezTo>
                <a:cubicBezTo>
                  <a:pt x="699564" y="508468"/>
                  <a:pt x="573322" y="696124"/>
                  <a:pt x="450492" y="833739"/>
                </a:cubicBezTo>
                <a:cubicBezTo>
                  <a:pt x="327662" y="971354"/>
                  <a:pt x="64943" y="1239761"/>
                  <a:pt x="13764" y="1270468"/>
                </a:cubicBezTo>
                <a:cubicBezTo>
                  <a:pt x="-37415" y="1301175"/>
                  <a:pt x="64942" y="1146501"/>
                  <a:pt x="143417" y="1017984"/>
                </a:cubicBezTo>
                <a:cubicBezTo>
                  <a:pt x="221892" y="889467"/>
                  <a:pt x="423197" y="582393"/>
                  <a:pt x="484612" y="499369"/>
                </a:cubicBezTo>
                <a:cubicBezTo>
                  <a:pt x="546027" y="416345"/>
                  <a:pt x="489161" y="564196"/>
                  <a:pt x="511907" y="519841"/>
                </a:cubicBezTo>
                <a:cubicBezTo>
                  <a:pt x="534653" y="475486"/>
                  <a:pt x="601755" y="266220"/>
                  <a:pt x="621089" y="233238"/>
                </a:cubicBezTo>
                <a:cubicBezTo>
                  <a:pt x="640423" y="200256"/>
                  <a:pt x="625638" y="332184"/>
                  <a:pt x="627913" y="321948"/>
                </a:cubicBezTo>
                <a:cubicBezTo>
                  <a:pt x="630188" y="311712"/>
                  <a:pt x="630188" y="193432"/>
                  <a:pt x="634737" y="171823"/>
                </a:cubicBezTo>
                <a:cubicBezTo>
                  <a:pt x="639286" y="150214"/>
                  <a:pt x="633600" y="208216"/>
                  <a:pt x="655209" y="192294"/>
                </a:cubicBezTo>
                <a:cubicBezTo>
                  <a:pt x="676818" y="176372"/>
                  <a:pt x="737096" y="103583"/>
                  <a:pt x="764391" y="76288"/>
                </a:cubicBezTo>
                <a:cubicBezTo>
                  <a:pt x="791686" y="48993"/>
                  <a:pt x="806471" y="-40855"/>
                  <a:pt x="805334" y="2169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305D7D9-D2E9-2159-C8D3-7B62104D7B65}"/>
              </a:ext>
            </a:extLst>
          </p:cNvPr>
          <p:cNvSpPr/>
          <p:nvPr/>
        </p:nvSpPr>
        <p:spPr>
          <a:xfrm>
            <a:off x="6631784" y="3073399"/>
            <a:ext cx="159566" cy="200457"/>
          </a:xfrm>
          <a:custGeom>
            <a:avLst/>
            <a:gdLst>
              <a:gd name="connsiteX0" fmla="*/ 159541 w 159566"/>
              <a:gd name="connsiteY0" fmla="*/ 1 h 200457"/>
              <a:gd name="connsiteX1" fmla="*/ 102391 w 159566"/>
              <a:gd name="connsiteY1" fmla="*/ 130176 h 200457"/>
              <a:gd name="connsiteX2" fmla="*/ 791 w 159566"/>
              <a:gd name="connsiteY2" fmla="*/ 200026 h 200457"/>
              <a:gd name="connsiteX3" fmla="*/ 57941 w 159566"/>
              <a:gd name="connsiteY3" fmla="*/ 158751 h 200457"/>
              <a:gd name="connsiteX4" fmla="*/ 108741 w 159566"/>
              <a:gd name="connsiteY4" fmla="*/ 139701 h 200457"/>
              <a:gd name="connsiteX5" fmla="*/ 61116 w 159566"/>
              <a:gd name="connsiteY5" fmla="*/ 155576 h 200457"/>
              <a:gd name="connsiteX6" fmla="*/ 96041 w 159566"/>
              <a:gd name="connsiteY6" fmla="*/ 127001 h 200457"/>
              <a:gd name="connsiteX7" fmla="*/ 159541 w 159566"/>
              <a:gd name="connsiteY7" fmla="*/ 1 h 20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66" h="200457">
                <a:moveTo>
                  <a:pt x="159541" y="1"/>
                </a:moveTo>
                <a:cubicBezTo>
                  <a:pt x="160599" y="530"/>
                  <a:pt x="128849" y="96839"/>
                  <a:pt x="102391" y="130176"/>
                </a:cubicBezTo>
                <a:cubicBezTo>
                  <a:pt x="75933" y="163514"/>
                  <a:pt x="8199" y="195264"/>
                  <a:pt x="791" y="200026"/>
                </a:cubicBezTo>
                <a:cubicBezTo>
                  <a:pt x="-6617" y="204789"/>
                  <a:pt x="39949" y="168805"/>
                  <a:pt x="57941" y="158751"/>
                </a:cubicBezTo>
                <a:cubicBezTo>
                  <a:pt x="75933" y="148697"/>
                  <a:pt x="108212" y="140230"/>
                  <a:pt x="108741" y="139701"/>
                </a:cubicBezTo>
                <a:cubicBezTo>
                  <a:pt x="109270" y="139172"/>
                  <a:pt x="63233" y="157693"/>
                  <a:pt x="61116" y="155576"/>
                </a:cubicBezTo>
                <a:cubicBezTo>
                  <a:pt x="58999" y="153459"/>
                  <a:pt x="81754" y="147109"/>
                  <a:pt x="96041" y="127001"/>
                </a:cubicBezTo>
                <a:cubicBezTo>
                  <a:pt x="110328" y="106893"/>
                  <a:pt x="158483" y="-528"/>
                  <a:pt x="1595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7F792D8-68AE-E892-018F-23E8D5FCB6ED}"/>
              </a:ext>
            </a:extLst>
          </p:cNvPr>
          <p:cNvSpPr/>
          <p:nvPr/>
        </p:nvSpPr>
        <p:spPr>
          <a:xfrm>
            <a:off x="6483346" y="3336703"/>
            <a:ext cx="114837" cy="171678"/>
          </a:xfrm>
          <a:custGeom>
            <a:avLst/>
            <a:gdLst>
              <a:gd name="connsiteX0" fmla="*/ 114304 w 114837"/>
              <a:gd name="connsiteY0" fmla="*/ 222 h 171678"/>
              <a:gd name="connsiteX1" fmla="*/ 66679 w 114837"/>
              <a:gd name="connsiteY1" fmla="*/ 111347 h 171678"/>
              <a:gd name="connsiteX2" fmla="*/ 4 w 114837"/>
              <a:gd name="connsiteY2" fmla="*/ 171672 h 171678"/>
              <a:gd name="connsiteX3" fmla="*/ 69854 w 114837"/>
              <a:gd name="connsiteY3" fmla="*/ 108172 h 171678"/>
              <a:gd name="connsiteX4" fmla="*/ 92079 w 114837"/>
              <a:gd name="connsiteY4" fmla="*/ 82772 h 171678"/>
              <a:gd name="connsiteX5" fmla="*/ 114304 w 114837"/>
              <a:gd name="connsiteY5" fmla="*/ 222 h 1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37" h="171678">
                <a:moveTo>
                  <a:pt x="114304" y="222"/>
                </a:moveTo>
                <a:cubicBezTo>
                  <a:pt x="110071" y="4984"/>
                  <a:pt x="85729" y="82772"/>
                  <a:pt x="66679" y="111347"/>
                </a:cubicBezTo>
                <a:cubicBezTo>
                  <a:pt x="47629" y="139922"/>
                  <a:pt x="-525" y="172201"/>
                  <a:pt x="4" y="171672"/>
                </a:cubicBezTo>
                <a:cubicBezTo>
                  <a:pt x="533" y="171143"/>
                  <a:pt x="54508" y="122989"/>
                  <a:pt x="69854" y="108172"/>
                </a:cubicBezTo>
                <a:cubicBezTo>
                  <a:pt x="85200" y="93355"/>
                  <a:pt x="87846" y="97059"/>
                  <a:pt x="92079" y="82772"/>
                </a:cubicBezTo>
                <a:cubicBezTo>
                  <a:pt x="96312" y="68485"/>
                  <a:pt x="118537" y="-4540"/>
                  <a:pt x="114304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2BB404A-A83C-408E-9BEB-95D26279198C}"/>
              </a:ext>
            </a:extLst>
          </p:cNvPr>
          <p:cNvSpPr/>
          <p:nvPr/>
        </p:nvSpPr>
        <p:spPr>
          <a:xfrm>
            <a:off x="6283168" y="3612881"/>
            <a:ext cx="165473" cy="149912"/>
          </a:xfrm>
          <a:custGeom>
            <a:avLst/>
            <a:gdLst>
              <a:gd name="connsiteX0" fmla="*/ 165257 w 165473"/>
              <a:gd name="connsiteY0" fmla="*/ 269 h 149912"/>
              <a:gd name="connsiteX1" fmla="*/ 139857 w 165473"/>
              <a:gd name="connsiteY1" fmla="*/ 89169 h 149912"/>
              <a:gd name="connsiteX2" fmla="*/ 82707 w 165473"/>
              <a:gd name="connsiteY2" fmla="*/ 120919 h 149912"/>
              <a:gd name="connsiteX3" fmla="*/ 157 w 165473"/>
              <a:gd name="connsiteY3" fmla="*/ 149494 h 149912"/>
              <a:gd name="connsiteX4" fmla="*/ 63657 w 165473"/>
              <a:gd name="connsiteY4" fmla="*/ 136794 h 149912"/>
              <a:gd name="connsiteX5" fmla="*/ 127157 w 165473"/>
              <a:gd name="connsiteY5" fmla="*/ 120919 h 149912"/>
              <a:gd name="connsiteX6" fmla="*/ 165257 w 165473"/>
              <a:gd name="connsiteY6" fmla="*/ 269 h 1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73" h="149912">
                <a:moveTo>
                  <a:pt x="165257" y="269"/>
                </a:moveTo>
                <a:cubicBezTo>
                  <a:pt x="167374" y="-5023"/>
                  <a:pt x="153615" y="69061"/>
                  <a:pt x="139857" y="89169"/>
                </a:cubicBezTo>
                <a:cubicBezTo>
                  <a:pt x="126099" y="109277"/>
                  <a:pt x="105990" y="110865"/>
                  <a:pt x="82707" y="120919"/>
                </a:cubicBezTo>
                <a:cubicBezTo>
                  <a:pt x="59424" y="130973"/>
                  <a:pt x="3332" y="146848"/>
                  <a:pt x="157" y="149494"/>
                </a:cubicBezTo>
                <a:cubicBezTo>
                  <a:pt x="-3018" y="152140"/>
                  <a:pt x="42490" y="141556"/>
                  <a:pt x="63657" y="136794"/>
                </a:cubicBezTo>
                <a:cubicBezTo>
                  <a:pt x="84824" y="132032"/>
                  <a:pt x="113399" y="138381"/>
                  <a:pt x="127157" y="120919"/>
                </a:cubicBezTo>
                <a:cubicBezTo>
                  <a:pt x="140915" y="103457"/>
                  <a:pt x="163140" y="5561"/>
                  <a:pt x="16525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32293AD-11A2-BF4D-E197-2495B9424A5F}"/>
              </a:ext>
            </a:extLst>
          </p:cNvPr>
          <p:cNvSpPr/>
          <p:nvPr/>
        </p:nvSpPr>
        <p:spPr>
          <a:xfrm>
            <a:off x="5603393" y="3584276"/>
            <a:ext cx="267483" cy="58394"/>
          </a:xfrm>
          <a:custGeom>
            <a:avLst/>
            <a:gdLst>
              <a:gd name="connsiteX0" fmla="*/ 482 w 267483"/>
              <a:gd name="connsiteY0" fmla="*/ 299 h 58394"/>
              <a:gd name="connsiteX1" fmla="*/ 95732 w 267483"/>
              <a:gd name="connsiteY1" fmla="*/ 35224 h 58394"/>
              <a:gd name="connsiteX2" fmla="*/ 264007 w 267483"/>
              <a:gd name="connsiteY2" fmla="*/ 41574 h 58394"/>
              <a:gd name="connsiteX3" fmla="*/ 203682 w 267483"/>
              <a:gd name="connsiteY3" fmla="*/ 41574 h 58394"/>
              <a:gd name="connsiteX4" fmla="*/ 133832 w 267483"/>
              <a:gd name="connsiteY4" fmla="*/ 57449 h 58394"/>
              <a:gd name="connsiteX5" fmla="*/ 482 w 267483"/>
              <a:gd name="connsiteY5" fmla="*/ 299 h 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3" h="58394">
                <a:moveTo>
                  <a:pt x="482" y="299"/>
                </a:moveTo>
                <a:cubicBezTo>
                  <a:pt x="-5868" y="-3405"/>
                  <a:pt x="51811" y="28345"/>
                  <a:pt x="95732" y="35224"/>
                </a:cubicBezTo>
                <a:cubicBezTo>
                  <a:pt x="139653" y="42103"/>
                  <a:pt x="246016" y="40516"/>
                  <a:pt x="264007" y="41574"/>
                </a:cubicBezTo>
                <a:cubicBezTo>
                  <a:pt x="281998" y="42632"/>
                  <a:pt x="225378" y="38928"/>
                  <a:pt x="203682" y="41574"/>
                </a:cubicBezTo>
                <a:cubicBezTo>
                  <a:pt x="181986" y="44220"/>
                  <a:pt x="161349" y="62741"/>
                  <a:pt x="133832" y="57449"/>
                </a:cubicBezTo>
                <a:cubicBezTo>
                  <a:pt x="106315" y="52157"/>
                  <a:pt x="6832" y="4003"/>
                  <a:pt x="48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F70BCDE6-7865-803D-619D-E4B5B21162A3}"/>
              </a:ext>
            </a:extLst>
          </p:cNvPr>
          <p:cNvSpPr/>
          <p:nvPr/>
        </p:nvSpPr>
        <p:spPr>
          <a:xfrm>
            <a:off x="5470525" y="3463812"/>
            <a:ext cx="96786" cy="150667"/>
          </a:xfrm>
          <a:custGeom>
            <a:avLst/>
            <a:gdLst>
              <a:gd name="connsiteX0" fmla="*/ 0 w 96786"/>
              <a:gd name="connsiteY0" fmla="*/ 113 h 150667"/>
              <a:gd name="connsiteX1" fmla="*/ 25400 w 96786"/>
              <a:gd name="connsiteY1" fmla="*/ 85838 h 150667"/>
              <a:gd name="connsiteX2" fmla="*/ 95250 w 96786"/>
              <a:gd name="connsiteY2" fmla="*/ 149338 h 150667"/>
              <a:gd name="connsiteX3" fmla="*/ 69850 w 96786"/>
              <a:gd name="connsiteY3" fmla="*/ 127113 h 150667"/>
              <a:gd name="connsiteX4" fmla="*/ 25400 w 96786"/>
              <a:gd name="connsiteY4" fmla="*/ 104888 h 150667"/>
              <a:gd name="connsiteX5" fmla="*/ 0 w 96786"/>
              <a:gd name="connsiteY5" fmla="*/ 113 h 15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6" h="150667">
                <a:moveTo>
                  <a:pt x="0" y="113"/>
                </a:moveTo>
                <a:cubicBezTo>
                  <a:pt x="0" y="-3062"/>
                  <a:pt x="9525" y="60967"/>
                  <a:pt x="25400" y="85838"/>
                </a:cubicBezTo>
                <a:cubicBezTo>
                  <a:pt x="41275" y="110709"/>
                  <a:pt x="87842" y="142459"/>
                  <a:pt x="95250" y="149338"/>
                </a:cubicBezTo>
                <a:cubicBezTo>
                  <a:pt x="102658" y="156217"/>
                  <a:pt x="81492" y="134521"/>
                  <a:pt x="69850" y="127113"/>
                </a:cubicBezTo>
                <a:cubicBezTo>
                  <a:pt x="58208" y="119705"/>
                  <a:pt x="35983" y="123409"/>
                  <a:pt x="25400" y="104888"/>
                </a:cubicBezTo>
                <a:cubicBezTo>
                  <a:pt x="14817" y="86367"/>
                  <a:pt x="0" y="3288"/>
                  <a:pt x="0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C1CEAD15-3333-8C57-BD66-9B33DC327C6B}"/>
              </a:ext>
            </a:extLst>
          </p:cNvPr>
          <p:cNvSpPr/>
          <p:nvPr/>
        </p:nvSpPr>
        <p:spPr>
          <a:xfrm>
            <a:off x="5670540" y="2701906"/>
            <a:ext cx="177857" cy="60347"/>
          </a:xfrm>
          <a:custGeom>
            <a:avLst/>
            <a:gdLst>
              <a:gd name="connsiteX0" fmla="*/ 10 w 177857"/>
              <a:gd name="connsiteY0" fmla="*/ 19 h 60347"/>
              <a:gd name="connsiteX1" fmla="*/ 98435 w 177857"/>
              <a:gd name="connsiteY1" fmla="*/ 50819 h 60347"/>
              <a:gd name="connsiteX2" fmla="*/ 177810 w 177857"/>
              <a:gd name="connsiteY2" fmla="*/ 53994 h 60347"/>
              <a:gd name="connsiteX3" fmla="*/ 111135 w 177857"/>
              <a:gd name="connsiteY3" fmla="*/ 57169 h 60347"/>
              <a:gd name="connsiteX4" fmla="*/ 92085 w 177857"/>
              <a:gd name="connsiteY4" fmla="*/ 57169 h 60347"/>
              <a:gd name="connsiteX5" fmla="*/ 10 w 177857"/>
              <a:gd name="connsiteY5" fmla="*/ 19 h 6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57" h="60347">
                <a:moveTo>
                  <a:pt x="10" y="19"/>
                </a:moveTo>
                <a:cubicBezTo>
                  <a:pt x="1068" y="-1039"/>
                  <a:pt x="68802" y="41823"/>
                  <a:pt x="98435" y="50819"/>
                </a:cubicBezTo>
                <a:cubicBezTo>
                  <a:pt x="128068" y="59815"/>
                  <a:pt x="175693" y="52936"/>
                  <a:pt x="177810" y="53994"/>
                </a:cubicBezTo>
                <a:cubicBezTo>
                  <a:pt x="179927" y="55052"/>
                  <a:pt x="111135" y="57169"/>
                  <a:pt x="111135" y="57169"/>
                </a:cubicBezTo>
                <a:cubicBezTo>
                  <a:pt x="96848" y="57698"/>
                  <a:pt x="107431" y="64048"/>
                  <a:pt x="92085" y="57169"/>
                </a:cubicBezTo>
                <a:cubicBezTo>
                  <a:pt x="76739" y="50290"/>
                  <a:pt x="-1048" y="1077"/>
                  <a:pt x="10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29E2AA28-BC22-57C2-3AF3-975064B172FF}"/>
              </a:ext>
            </a:extLst>
          </p:cNvPr>
          <p:cNvSpPr/>
          <p:nvPr/>
        </p:nvSpPr>
        <p:spPr>
          <a:xfrm>
            <a:off x="5959312" y="1279429"/>
            <a:ext cx="146371" cy="165365"/>
          </a:xfrm>
          <a:custGeom>
            <a:avLst/>
            <a:gdLst>
              <a:gd name="connsiteX0" fmla="*/ 146213 w 146371"/>
              <a:gd name="connsiteY0" fmla="*/ 96 h 165365"/>
              <a:gd name="connsiteX1" fmla="*/ 57313 w 146371"/>
              <a:gd name="connsiteY1" fmla="*/ 73121 h 165365"/>
              <a:gd name="connsiteX2" fmla="*/ 163 w 146371"/>
              <a:gd name="connsiteY2" fmla="*/ 165196 h 165365"/>
              <a:gd name="connsiteX3" fmla="*/ 41438 w 146371"/>
              <a:gd name="connsiteY3" fmla="*/ 95346 h 165365"/>
              <a:gd name="connsiteX4" fmla="*/ 82713 w 146371"/>
              <a:gd name="connsiteY4" fmla="*/ 73121 h 165365"/>
              <a:gd name="connsiteX5" fmla="*/ 79538 w 146371"/>
              <a:gd name="connsiteY5" fmla="*/ 57246 h 165365"/>
              <a:gd name="connsiteX6" fmla="*/ 146213 w 146371"/>
              <a:gd name="connsiteY6" fmla="*/ 96 h 16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71" h="165365">
                <a:moveTo>
                  <a:pt x="146213" y="96"/>
                </a:moveTo>
                <a:cubicBezTo>
                  <a:pt x="142509" y="2742"/>
                  <a:pt x="81655" y="45604"/>
                  <a:pt x="57313" y="73121"/>
                </a:cubicBezTo>
                <a:cubicBezTo>
                  <a:pt x="32971" y="100638"/>
                  <a:pt x="2809" y="161492"/>
                  <a:pt x="163" y="165196"/>
                </a:cubicBezTo>
                <a:cubicBezTo>
                  <a:pt x="-2483" y="168900"/>
                  <a:pt x="27680" y="110692"/>
                  <a:pt x="41438" y="95346"/>
                </a:cubicBezTo>
                <a:cubicBezTo>
                  <a:pt x="55196" y="80000"/>
                  <a:pt x="76363" y="79471"/>
                  <a:pt x="82713" y="73121"/>
                </a:cubicBezTo>
                <a:cubicBezTo>
                  <a:pt x="89063" y="66771"/>
                  <a:pt x="71600" y="64654"/>
                  <a:pt x="79538" y="57246"/>
                </a:cubicBezTo>
                <a:cubicBezTo>
                  <a:pt x="87475" y="49838"/>
                  <a:pt x="149917" y="-2550"/>
                  <a:pt x="14621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014B8681-CC03-0A34-9273-3B191471E754}"/>
              </a:ext>
            </a:extLst>
          </p:cNvPr>
          <p:cNvSpPr/>
          <p:nvPr/>
        </p:nvSpPr>
        <p:spPr>
          <a:xfrm>
            <a:off x="5730787" y="3260557"/>
            <a:ext cx="301034" cy="32756"/>
          </a:xfrm>
          <a:custGeom>
            <a:avLst/>
            <a:gdLst>
              <a:gd name="connsiteX0" fmla="*/ 88 w 301034"/>
              <a:gd name="connsiteY0" fmla="*/ 31918 h 32756"/>
              <a:gd name="connsiteX1" fmla="*/ 155663 w 301034"/>
              <a:gd name="connsiteY1" fmla="*/ 22393 h 32756"/>
              <a:gd name="connsiteX2" fmla="*/ 298538 w 301034"/>
              <a:gd name="connsiteY2" fmla="*/ 168 h 32756"/>
              <a:gd name="connsiteX3" fmla="*/ 241388 w 301034"/>
              <a:gd name="connsiteY3" fmla="*/ 12868 h 32756"/>
              <a:gd name="connsiteX4" fmla="*/ 174713 w 301034"/>
              <a:gd name="connsiteY4" fmla="*/ 25568 h 32756"/>
              <a:gd name="connsiteX5" fmla="*/ 133438 w 301034"/>
              <a:gd name="connsiteY5" fmla="*/ 31918 h 32756"/>
              <a:gd name="connsiteX6" fmla="*/ 88 w 301034"/>
              <a:gd name="connsiteY6" fmla="*/ 31918 h 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034" h="32756">
                <a:moveTo>
                  <a:pt x="88" y="31918"/>
                </a:moveTo>
                <a:cubicBezTo>
                  <a:pt x="3792" y="30331"/>
                  <a:pt x="105921" y="27685"/>
                  <a:pt x="155663" y="22393"/>
                </a:cubicBezTo>
                <a:cubicBezTo>
                  <a:pt x="205405" y="17101"/>
                  <a:pt x="284251" y="1755"/>
                  <a:pt x="298538" y="168"/>
                </a:cubicBezTo>
                <a:cubicBezTo>
                  <a:pt x="312825" y="-1419"/>
                  <a:pt x="262025" y="8635"/>
                  <a:pt x="241388" y="12868"/>
                </a:cubicBezTo>
                <a:cubicBezTo>
                  <a:pt x="220751" y="17101"/>
                  <a:pt x="192705" y="22393"/>
                  <a:pt x="174713" y="25568"/>
                </a:cubicBezTo>
                <a:cubicBezTo>
                  <a:pt x="156721" y="28743"/>
                  <a:pt x="156721" y="31389"/>
                  <a:pt x="133438" y="31918"/>
                </a:cubicBezTo>
                <a:cubicBezTo>
                  <a:pt x="110155" y="32447"/>
                  <a:pt x="-3616" y="33505"/>
                  <a:pt x="88" y="3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C42CDA5-8E16-930F-868C-414422A78D2C}"/>
              </a:ext>
            </a:extLst>
          </p:cNvPr>
          <p:cNvSpPr/>
          <p:nvPr/>
        </p:nvSpPr>
        <p:spPr>
          <a:xfrm>
            <a:off x="5978430" y="3133725"/>
            <a:ext cx="54314" cy="96018"/>
          </a:xfrm>
          <a:custGeom>
            <a:avLst/>
            <a:gdLst>
              <a:gd name="connsiteX0" fmla="*/ 95 w 54314"/>
              <a:gd name="connsiteY0" fmla="*/ 0 h 96018"/>
              <a:gd name="connsiteX1" fmla="*/ 15970 w 54314"/>
              <a:gd name="connsiteY1" fmla="*/ 60325 h 96018"/>
              <a:gd name="connsiteX2" fmla="*/ 54070 w 54314"/>
              <a:gd name="connsiteY2" fmla="*/ 95250 h 96018"/>
              <a:gd name="connsiteX3" fmla="*/ 31845 w 54314"/>
              <a:gd name="connsiteY3" fmla="*/ 82550 h 96018"/>
              <a:gd name="connsiteX4" fmla="*/ 22320 w 54314"/>
              <a:gd name="connsiteY4" fmla="*/ 60325 h 96018"/>
              <a:gd name="connsiteX5" fmla="*/ 95 w 54314"/>
              <a:gd name="connsiteY5" fmla="*/ 0 h 9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" h="96018">
                <a:moveTo>
                  <a:pt x="95" y="0"/>
                </a:moveTo>
                <a:cubicBezTo>
                  <a:pt x="-963" y="0"/>
                  <a:pt x="6974" y="44450"/>
                  <a:pt x="15970" y="60325"/>
                </a:cubicBezTo>
                <a:cubicBezTo>
                  <a:pt x="24966" y="76200"/>
                  <a:pt x="51424" y="91546"/>
                  <a:pt x="54070" y="95250"/>
                </a:cubicBezTo>
                <a:cubicBezTo>
                  <a:pt x="56716" y="98954"/>
                  <a:pt x="37137" y="88371"/>
                  <a:pt x="31845" y="82550"/>
                </a:cubicBezTo>
                <a:cubicBezTo>
                  <a:pt x="26553" y="76729"/>
                  <a:pt x="26024" y="69321"/>
                  <a:pt x="22320" y="60325"/>
                </a:cubicBezTo>
                <a:cubicBezTo>
                  <a:pt x="18616" y="51329"/>
                  <a:pt x="1153" y="0"/>
                  <a:pt x="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8C47C78-E6D5-2EB6-DCC0-5958CCA8655F}"/>
              </a:ext>
            </a:extLst>
          </p:cNvPr>
          <p:cNvSpPr/>
          <p:nvPr/>
        </p:nvSpPr>
        <p:spPr>
          <a:xfrm>
            <a:off x="6413464" y="3228975"/>
            <a:ext cx="31792" cy="95250"/>
          </a:xfrm>
          <a:custGeom>
            <a:avLst/>
            <a:gdLst>
              <a:gd name="connsiteX0" fmla="*/ 36 w 31792"/>
              <a:gd name="connsiteY0" fmla="*/ 0 h 95250"/>
              <a:gd name="connsiteX1" fmla="*/ 25436 w 31792"/>
              <a:gd name="connsiteY1" fmla="*/ 60325 h 95250"/>
              <a:gd name="connsiteX2" fmla="*/ 25436 w 31792"/>
              <a:gd name="connsiteY2" fmla="*/ 95250 h 95250"/>
              <a:gd name="connsiteX3" fmla="*/ 31786 w 31792"/>
              <a:gd name="connsiteY3" fmla="*/ 60325 h 95250"/>
              <a:gd name="connsiteX4" fmla="*/ 36 w 31792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2" h="95250">
                <a:moveTo>
                  <a:pt x="36" y="0"/>
                </a:moveTo>
                <a:cubicBezTo>
                  <a:pt x="-1022" y="0"/>
                  <a:pt x="21203" y="44450"/>
                  <a:pt x="25436" y="60325"/>
                </a:cubicBezTo>
                <a:cubicBezTo>
                  <a:pt x="29669" y="76200"/>
                  <a:pt x="24378" y="95250"/>
                  <a:pt x="25436" y="95250"/>
                </a:cubicBezTo>
                <a:cubicBezTo>
                  <a:pt x="26494" y="95250"/>
                  <a:pt x="31257" y="71967"/>
                  <a:pt x="31786" y="60325"/>
                </a:cubicBezTo>
                <a:cubicBezTo>
                  <a:pt x="32315" y="48683"/>
                  <a:pt x="1094" y="0"/>
                  <a:pt x="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0026DE3-85B0-3810-DE59-8836FBD65D43}"/>
              </a:ext>
            </a:extLst>
          </p:cNvPr>
          <p:cNvSpPr/>
          <p:nvPr/>
        </p:nvSpPr>
        <p:spPr>
          <a:xfrm>
            <a:off x="5454479" y="2814256"/>
            <a:ext cx="60582" cy="489105"/>
          </a:xfrm>
          <a:custGeom>
            <a:avLst/>
            <a:gdLst>
              <a:gd name="connsiteX0" fmla="*/ 60496 w 60582"/>
              <a:gd name="connsiteY0" fmla="*/ 1969 h 489105"/>
              <a:gd name="connsiteX1" fmla="*/ 19221 w 60582"/>
              <a:gd name="connsiteY1" fmla="*/ 278194 h 489105"/>
              <a:gd name="connsiteX2" fmla="*/ 57321 w 60582"/>
              <a:gd name="connsiteY2" fmla="*/ 484569 h 489105"/>
              <a:gd name="connsiteX3" fmla="*/ 41446 w 60582"/>
              <a:gd name="connsiteY3" fmla="*/ 411544 h 489105"/>
              <a:gd name="connsiteX4" fmla="*/ 171 w 60582"/>
              <a:gd name="connsiteY4" fmla="*/ 303594 h 489105"/>
              <a:gd name="connsiteX5" fmla="*/ 28746 w 60582"/>
              <a:gd name="connsiteY5" fmla="*/ 160719 h 489105"/>
              <a:gd name="connsiteX6" fmla="*/ 60496 w 60582"/>
              <a:gd name="connsiteY6" fmla="*/ 1969 h 48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2" h="489105">
                <a:moveTo>
                  <a:pt x="60496" y="1969"/>
                </a:moveTo>
                <a:cubicBezTo>
                  <a:pt x="58909" y="21548"/>
                  <a:pt x="19750" y="197761"/>
                  <a:pt x="19221" y="278194"/>
                </a:cubicBezTo>
                <a:cubicBezTo>
                  <a:pt x="18692" y="358627"/>
                  <a:pt x="53617" y="462344"/>
                  <a:pt x="57321" y="484569"/>
                </a:cubicBezTo>
                <a:cubicBezTo>
                  <a:pt x="61025" y="506794"/>
                  <a:pt x="50971" y="441706"/>
                  <a:pt x="41446" y="411544"/>
                </a:cubicBezTo>
                <a:cubicBezTo>
                  <a:pt x="31921" y="381382"/>
                  <a:pt x="2288" y="345398"/>
                  <a:pt x="171" y="303594"/>
                </a:cubicBezTo>
                <a:cubicBezTo>
                  <a:pt x="-1946" y="261790"/>
                  <a:pt x="16046" y="207286"/>
                  <a:pt x="28746" y="160719"/>
                </a:cubicBezTo>
                <a:cubicBezTo>
                  <a:pt x="41446" y="114152"/>
                  <a:pt x="62083" y="-17610"/>
                  <a:pt x="60496" y="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B9F3D51-79A9-4E44-6427-1AAB2D9511A6}"/>
              </a:ext>
            </a:extLst>
          </p:cNvPr>
          <p:cNvSpPr/>
          <p:nvPr/>
        </p:nvSpPr>
        <p:spPr>
          <a:xfrm>
            <a:off x="6591263" y="2424643"/>
            <a:ext cx="231132" cy="101147"/>
          </a:xfrm>
          <a:custGeom>
            <a:avLst/>
            <a:gdLst>
              <a:gd name="connsiteX0" fmla="*/ 228637 w 231132"/>
              <a:gd name="connsiteY0" fmla="*/ 7407 h 101147"/>
              <a:gd name="connsiteX1" fmla="*/ 92112 w 231132"/>
              <a:gd name="connsiteY1" fmla="*/ 77257 h 101147"/>
              <a:gd name="connsiteX2" fmla="*/ 63537 w 231132"/>
              <a:gd name="connsiteY2" fmla="*/ 99482 h 101147"/>
              <a:gd name="connsiteX3" fmla="*/ 37 w 231132"/>
              <a:gd name="connsiteY3" fmla="*/ 93132 h 101147"/>
              <a:gd name="connsiteX4" fmla="*/ 73062 w 231132"/>
              <a:gd name="connsiteY4" fmla="*/ 42332 h 101147"/>
              <a:gd name="connsiteX5" fmla="*/ 73062 w 231132"/>
              <a:gd name="connsiteY5" fmla="*/ 45507 h 101147"/>
              <a:gd name="connsiteX6" fmla="*/ 171487 w 231132"/>
              <a:gd name="connsiteY6" fmla="*/ 7407 h 101147"/>
              <a:gd name="connsiteX7" fmla="*/ 228637 w 231132"/>
              <a:gd name="connsiteY7" fmla="*/ 7407 h 1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132" h="101147">
                <a:moveTo>
                  <a:pt x="228637" y="7407"/>
                </a:moveTo>
                <a:cubicBezTo>
                  <a:pt x="215408" y="19049"/>
                  <a:pt x="119629" y="61911"/>
                  <a:pt x="92112" y="77257"/>
                </a:cubicBezTo>
                <a:cubicBezTo>
                  <a:pt x="64595" y="92603"/>
                  <a:pt x="78883" y="96836"/>
                  <a:pt x="63537" y="99482"/>
                </a:cubicBezTo>
                <a:cubicBezTo>
                  <a:pt x="48191" y="102128"/>
                  <a:pt x="-1551" y="102657"/>
                  <a:pt x="37" y="93132"/>
                </a:cubicBezTo>
                <a:cubicBezTo>
                  <a:pt x="1624" y="83607"/>
                  <a:pt x="60891" y="50269"/>
                  <a:pt x="73062" y="42332"/>
                </a:cubicBezTo>
                <a:cubicBezTo>
                  <a:pt x="85233" y="34395"/>
                  <a:pt x="56658" y="51328"/>
                  <a:pt x="73062" y="45507"/>
                </a:cubicBezTo>
                <a:cubicBezTo>
                  <a:pt x="89466" y="39686"/>
                  <a:pt x="143441" y="15345"/>
                  <a:pt x="171487" y="7407"/>
                </a:cubicBezTo>
                <a:cubicBezTo>
                  <a:pt x="199533" y="-531"/>
                  <a:pt x="241866" y="-4235"/>
                  <a:pt x="228637" y="7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8A0833F-7669-0B71-9A24-8BA1292FA9A7}"/>
              </a:ext>
            </a:extLst>
          </p:cNvPr>
          <p:cNvSpPr/>
          <p:nvPr/>
        </p:nvSpPr>
        <p:spPr>
          <a:xfrm>
            <a:off x="6750885" y="2422002"/>
            <a:ext cx="107118" cy="182743"/>
          </a:xfrm>
          <a:custGeom>
            <a:avLst/>
            <a:gdLst>
              <a:gd name="connsiteX0" fmla="*/ 107115 w 107118"/>
              <a:gd name="connsiteY0" fmla="*/ 523 h 182743"/>
              <a:gd name="connsiteX1" fmla="*/ 40440 w 107118"/>
              <a:gd name="connsiteY1" fmla="*/ 60848 h 182743"/>
              <a:gd name="connsiteX2" fmla="*/ 49965 w 107118"/>
              <a:gd name="connsiteY2" fmla="*/ 178323 h 182743"/>
              <a:gd name="connsiteX3" fmla="*/ 34090 w 107118"/>
              <a:gd name="connsiteY3" fmla="*/ 152923 h 182743"/>
              <a:gd name="connsiteX4" fmla="*/ 8690 w 107118"/>
              <a:gd name="connsiteY4" fmla="*/ 105298 h 182743"/>
              <a:gd name="connsiteX5" fmla="*/ 5515 w 107118"/>
              <a:gd name="connsiteY5" fmla="*/ 64023 h 182743"/>
              <a:gd name="connsiteX6" fmla="*/ 2340 w 107118"/>
              <a:gd name="connsiteY6" fmla="*/ 51323 h 182743"/>
              <a:gd name="connsiteX7" fmla="*/ 43615 w 107118"/>
              <a:gd name="connsiteY7" fmla="*/ 32273 h 182743"/>
              <a:gd name="connsiteX8" fmla="*/ 107115 w 107118"/>
              <a:gd name="connsiteY8" fmla="*/ 523 h 1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18" h="182743">
                <a:moveTo>
                  <a:pt x="107115" y="523"/>
                </a:moveTo>
                <a:cubicBezTo>
                  <a:pt x="106586" y="5286"/>
                  <a:pt x="49965" y="31215"/>
                  <a:pt x="40440" y="60848"/>
                </a:cubicBezTo>
                <a:cubicBezTo>
                  <a:pt x="30915" y="90481"/>
                  <a:pt x="51023" y="162977"/>
                  <a:pt x="49965" y="178323"/>
                </a:cubicBezTo>
                <a:cubicBezTo>
                  <a:pt x="48907" y="193669"/>
                  <a:pt x="40969" y="165094"/>
                  <a:pt x="34090" y="152923"/>
                </a:cubicBezTo>
                <a:cubicBezTo>
                  <a:pt x="27211" y="140752"/>
                  <a:pt x="13453" y="120115"/>
                  <a:pt x="8690" y="105298"/>
                </a:cubicBezTo>
                <a:cubicBezTo>
                  <a:pt x="3927" y="90481"/>
                  <a:pt x="5515" y="64023"/>
                  <a:pt x="5515" y="64023"/>
                </a:cubicBezTo>
                <a:cubicBezTo>
                  <a:pt x="4457" y="55027"/>
                  <a:pt x="-4010" y="56615"/>
                  <a:pt x="2340" y="51323"/>
                </a:cubicBezTo>
                <a:cubicBezTo>
                  <a:pt x="8690" y="46031"/>
                  <a:pt x="33032" y="39681"/>
                  <a:pt x="43615" y="32273"/>
                </a:cubicBezTo>
                <a:cubicBezTo>
                  <a:pt x="54198" y="24865"/>
                  <a:pt x="107644" y="-4240"/>
                  <a:pt x="107115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A6B56D50-E359-5DE1-3E22-85E8700CA49D}"/>
              </a:ext>
            </a:extLst>
          </p:cNvPr>
          <p:cNvSpPr/>
          <p:nvPr/>
        </p:nvSpPr>
        <p:spPr>
          <a:xfrm>
            <a:off x="6203946" y="2244630"/>
            <a:ext cx="66188" cy="147570"/>
          </a:xfrm>
          <a:custGeom>
            <a:avLst/>
            <a:gdLst>
              <a:gd name="connsiteX0" fmla="*/ 4 w 66188"/>
              <a:gd name="connsiteY0" fmla="*/ 95 h 147570"/>
              <a:gd name="connsiteX1" fmla="*/ 60329 w 66188"/>
              <a:gd name="connsiteY1" fmla="*/ 79470 h 147570"/>
              <a:gd name="connsiteX2" fmla="*/ 63504 w 66188"/>
              <a:gd name="connsiteY2" fmla="*/ 146145 h 147570"/>
              <a:gd name="connsiteX3" fmla="*/ 57154 w 66188"/>
              <a:gd name="connsiteY3" fmla="*/ 120745 h 147570"/>
              <a:gd name="connsiteX4" fmla="*/ 28579 w 66188"/>
              <a:gd name="connsiteY4" fmla="*/ 69945 h 147570"/>
              <a:gd name="connsiteX5" fmla="*/ 60329 w 66188"/>
              <a:gd name="connsiteY5" fmla="*/ 95345 h 147570"/>
              <a:gd name="connsiteX6" fmla="*/ 57154 w 66188"/>
              <a:gd name="connsiteY6" fmla="*/ 63595 h 147570"/>
              <a:gd name="connsiteX7" fmla="*/ 4 w 66188"/>
              <a:gd name="connsiteY7" fmla="*/ 95 h 1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88" h="147570">
                <a:moveTo>
                  <a:pt x="4" y="95"/>
                </a:moveTo>
                <a:cubicBezTo>
                  <a:pt x="533" y="2741"/>
                  <a:pt x="49746" y="55128"/>
                  <a:pt x="60329" y="79470"/>
                </a:cubicBezTo>
                <a:cubicBezTo>
                  <a:pt x="70912" y="103812"/>
                  <a:pt x="64033" y="139266"/>
                  <a:pt x="63504" y="146145"/>
                </a:cubicBezTo>
                <a:cubicBezTo>
                  <a:pt x="62975" y="153024"/>
                  <a:pt x="62975" y="133445"/>
                  <a:pt x="57154" y="120745"/>
                </a:cubicBezTo>
                <a:cubicBezTo>
                  <a:pt x="51333" y="108045"/>
                  <a:pt x="28050" y="74178"/>
                  <a:pt x="28579" y="69945"/>
                </a:cubicBezTo>
                <a:cubicBezTo>
                  <a:pt x="29108" y="65712"/>
                  <a:pt x="55567" y="96403"/>
                  <a:pt x="60329" y="95345"/>
                </a:cubicBezTo>
                <a:cubicBezTo>
                  <a:pt x="65091" y="94287"/>
                  <a:pt x="66679" y="76824"/>
                  <a:pt x="57154" y="63595"/>
                </a:cubicBezTo>
                <a:cubicBezTo>
                  <a:pt x="47629" y="50366"/>
                  <a:pt x="-525" y="-2551"/>
                  <a:pt x="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2E0AC97-5C56-A60D-1A1A-606736AC2AEA}"/>
              </a:ext>
            </a:extLst>
          </p:cNvPr>
          <p:cNvSpPr/>
          <p:nvPr/>
        </p:nvSpPr>
        <p:spPr>
          <a:xfrm>
            <a:off x="5594257" y="2104969"/>
            <a:ext cx="231903" cy="110449"/>
          </a:xfrm>
          <a:custGeom>
            <a:avLst/>
            <a:gdLst>
              <a:gd name="connsiteX0" fmla="*/ 15968 w 231903"/>
              <a:gd name="connsiteY0" fmla="*/ 108006 h 110449"/>
              <a:gd name="connsiteX1" fmla="*/ 101693 w 231903"/>
              <a:gd name="connsiteY1" fmla="*/ 85781 h 110449"/>
              <a:gd name="connsiteX2" fmla="*/ 228693 w 231903"/>
              <a:gd name="connsiteY2" fmla="*/ 41331 h 110449"/>
              <a:gd name="connsiteX3" fmla="*/ 139793 w 231903"/>
              <a:gd name="connsiteY3" fmla="*/ 41331 h 110449"/>
              <a:gd name="connsiteX4" fmla="*/ 231868 w 231903"/>
              <a:gd name="connsiteY4" fmla="*/ 9581 h 110449"/>
              <a:gd name="connsiteX5" fmla="*/ 127093 w 231903"/>
              <a:gd name="connsiteY5" fmla="*/ 56 h 110449"/>
              <a:gd name="connsiteX6" fmla="*/ 93 w 231903"/>
              <a:gd name="connsiteY6" fmla="*/ 12756 h 110449"/>
              <a:gd name="connsiteX7" fmla="*/ 104868 w 231903"/>
              <a:gd name="connsiteY7" fmla="*/ 28631 h 110449"/>
              <a:gd name="connsiteX8" fmla="*/ 15968 w 231903"/>
              <a:gd name="connsiteY8" fmla="*/ 108006 h 11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03" h="110449">
                <a:moveTo>
                  <a:pt x="15968" y="108006"/>
                </a:moveTo>
                <a:cubicBezTo>
                  <a:pt x="15439" y="117531"/>
                  <a:pt x="66239" y="96893"/>
                  <a:pt x="101693" y="85781"/>
                </a:cubicBezTo>
                <a:cubicBezTo>
                  <a:pt x="137147" y="74668"/>
                  <a:pt x="222343" y="48739"/>
                  <a:pt x="228693" y="41331"/>
                </a:cubicBezTo>
                <a:cubicBezTo>
                  <a:pt x="235043" y="33923"/>
                  <a:pt x="139264" y="46623"/>
                  <a:pt x="139793" y="41331"/>
                </a:cubicBezTo>
                <a:cubicBezTo>
                  <a:pt x="140322" y="36039"/>
                  <a:pt x="233985" y="16460"/>
                  <a:pt x="231868" y="9581"/>
                </a:cubicBezTo>
                <a:cubicBezTo>
                  <a:pt x="229751" y="2702"/>
                  <a:pt x="165722" y="-473"/>
                  <a:pt x="127093" y="56"/>
                </a:cubicBezTo>
                <a:cubicBezTo>
                  <a:pt x="88464" y="585"/>
                  <a:pt x="3797" y="7994"/>
                  <a:pt x="93" y="12756"/>
                </a:cubicBezTo>
                <a:cubicBezTo>
                  <a:pt x="-3611" y="17518"/>
                  <a:pt x="104339" y="20164"/>
                  <a:pt x="104868" y="28631"/>
                </a:cubicBezTo>
                <a:cubicBezTo>
                  <a:pt x="105397" y="37098"/>
                  <a:pt x="16497" y="98481"/>
                  <a:pt x="15968" y="10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BD3EF0BA-F6CD-342F-58D9-BE33A74D833E}"/>
              </a:ext>
            </a:extLst>
          </p:cNvPr>
          <p:cNvSpPr/>
          <p:nvPr/>
        </p:nvSpPr>
        <p:spPr>
          <a:xfrm>
            <a:off x="5635765" y="2041290"/>
            <a:ext cx="449465" cy="210010"/>
          </a:xfrm>
          <a:custGeom>
            <a:avLst/>
            <a:gdLst>
              <a:gd name="connsiteX0" fmla="*/ 6210 w 449465"/>
              <a:gd name="connsiteY0" fmla="*/ 57385 h 210010"/>
              <a:gd name="connsiteX1" fmla="*/ 212585 w 449465"/>
              <a:gd name="connsiteY1" fmla="*/ 31985 h 210010"/>
              <a:gd name="connsiteX2" fmla="*/ 298310 w 449465"/>
              <a:gd name="connsiteY2" fmla="*/ 44685 h 210010"/>
              <a:gd name="connsiteX3" fmla="*/ 374510 w 449465"/>
              <a:gd name="connsiteY3" fmla="*/ 76435 h 210010"/>
              <a:gd name="connsiteX4" fmla="*/ 425310 w 449465"/>
              <a:gd name="connsiteY4" fmla="*/ 130410 h 210010"/>
              <a:gd name="connsiteX5" fmla="*/ 447535 w 449465"/>
              <a:gd name="connsiteY5" fmla="*/ 209785 h 210010"/>
              <a:gd name="connsiteX6" fmla="*/ 444360 w 449465"/>
              <a:gd name="connsiteY6" fmla="*/ 152635 h 210010"/>
              <a:gd name="connsiteX7" fmla="*/ 412610 w 449465"/>
              <a:gd name="connsiteY7" fmla="*/ 101835 h 210010"/>
              <a:gd name="connsiteX8" fmla="*/ 434835 w 449465"/>
              <a:gd name="connsiteY8" fmla="*/ 54210 h 210010"/>
              <a:gd name="connsiteX9" fmla="*/ 415785 w 449465"/>
              <a:gd name="connsiteY9" fmla="*/ 70085 h 210010"/>
              <a:gd name="connsiteX10" fmla="*/ 298310 w 449465"/>
              <a:gd name="connsiteY10" fmla="*/ 28810 h 210010"/>
              <a:gd name="connsiteX11" fmla="*/ 225285 w 449465"/>
              <a:gd name="connsiteY11" fmla="*/ 235 h 210010"/>
              <a:gd name="connsiteX12" fmla="*/ 136385 w 449465"/>
              <a:gd name="connsiteY12" fmla="*/ 16110 h 210010"/>
              <a:gd name="connsiteX13" fmla="*/ 203060 w 449465"/>
              <a:gd name="connsiteY13" fmla="*/ 31985 h 210010"/>
              <a:gd name="connsiteX14" fmla="*/ 66535 w 449465"/>
              <a:gd name="connsiteY14" fmla="*/ 28810 h 210010"/>
              <a:gd name="connsiteX15" fmla="*/ 6210 w 449465"/>
              <a:gd name="connsiteY15" fmla="*/ 57385 h 2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465" h="210010">
                <a:moveTo>
                  <a:pt x="6210" y="57385"/>
                </a:moveTo>
                <a:cubicBezTo>
                  <a:pt x="30552" y="57914"/>
                  <a:pt x="163902" y="34102"/>
                  <a:pt x="212585" y="31985"/>
                </a:cubicBezTo>
                <a:cubicBezTo>
                  <a:pt x="261268" y="29868"/>
                  <a:pt x="271323" y="37277"/>
                  <a:pt x="298310" y="44685"/>
                </a:cubicBezTo>
                <a:cubicBezTo>
                  <a:pt x="325297" y="52093"/>
                  <a:pt x="353343" y="62148"/>
                  <a:pt x="374510" y="76435"/>
                </a:cubicBezTo>
                <a:cubicBezTo>
                  <a:pt x="395677" y="90723"/>
                  <a:pt x="413139" y="108185"/>
                  <a:pt x="425310" y="130410"/>
                </a:cubicBezTo>
                <a:cubicBezTo>
                  <a:pt x="437481" y="152635"/>
                  <a:pt x="444360" y="206081"/>
                  <a:pt x="447535" y="209785"/>
                </a:cubicBezTo>
                <a:cubicBezTo>
                  <a:pt x="450710" y="213489"/>
                  <a:pt x="450181" y="170627"/>
                  <a:pt x="444360" y="152635"/>
                </a:cubicBezTo>
                <a:cubicBezTo>
                  <a:pt x="438539" y="134643"/>
                  <a:pt x="414197" y="118239"/>
                  <a:pt x="412610" y="101835"/>
                </a:cubicBezTo>
                <a:cubicBezTo>
                  <a:pt x="411023" y="85431"/>
                  <a:pt x="434835" y="54210"/>
                  <a:pt x="434835" y="54210"/>
                </a:cubicBezTo>
                <a:cubicBezTo>
                  <a:pt x="435364" y="48918"/>
                  <a:pt x="438539" y="74318"/>
                  <a:pt x="415785" y="70085"/>
                </a:cubicBezTo>
                <a:cubicBezTo>
                  <a:pt x="393031" y="65852"/>
                  <a:pt x="330060" y="40452"/>
                  <a:pt x="298310" y="28810"/>
                </a:cubicBezTo>
                <a:cubicBezTo>
                  <a:pt x="266560" y="17168"/>
                  <a:pt x="252273" y="2352"/>
                  <a:pt x="225285" y="235"/>
                </a:cubicBezTo>
                <a:cubicBezTo>
                  <a:pt x="198298" y="-1882"/>
                  <a:pt x="140089" y="10818"/>
                  <a:pt x="136385" y="16110"/>
                </a:cubicBezTo>
                <a:cubicBezTo>
                  <a:pt x="132681" y="21402"/>
                  <a:pt x="214702" y="29868"/>
                  <a:pt x="203060" y="31985"/>
                </a:cubicBezTo>
                <a:cubicBezTo>
                  <a:pt x="191418" y="34102"/>
                  <a:pt x="98285" y="24577"/>
                  <a:pt x="66535" y="28810"/>
                </a:cubicBezTo>
                <a:cubicBezTo>
                  <a:pt x="34785" y="33043"/>
                  <a:pt x="-18132" y="56856"/>
                  <a:pt x="6210" y="57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7DC3A1F-F77D-58B6-849F-C371A5146ECE}"/>
              </a:ext>
            </a:extLst>
          </p:cNvPr>
          <p:cNvSpPr/>
          <p:nvPr/>
        </p:nvSpPr>
        <p:spPr>
          <a:xfrm>
            <a:off x="6378172" y="1984901"/>
            <a:ext cx="66490" cy="228901"/>
          </a:xfrm>
          <a:custGeom>
            <a:avLst/>
            <a:gdLst>
              <a:gd name="connsiteX0" fmla="*/ 403 w 66490"/>
              <a:gd name="connsiteY0" fmla="*/ 2649 h 228901"/>
              <a:gd name="connsiteX1" fmla="*/ 51203 w 66490"/>
              <a:gd name="connsiteY1" fmla="*/ 126474 h 228901"/>
              <a:gd name="connsiteX2" fmla="*/ 63903 w 66490"/>
              <a:gd name="connsiteY2" fmla="*/ 228074 h 228901"/>
              <a:gd name="connsiteX3" fmla="*/ 63903 w 66490"/>
              <a:gd name="connsiteY3" fmla="*/ 177274 h 228901"/>
              <a:gd name="connsiteX4" fmla="*/ 63903 w 66490"/>
              <a:gd name="connsiteY4" fmla="*/ 123299 h 228901"/>
              <a:gd name="connsiteX5" fmla="*/ 28978 w 66490"/>
              <a:gd name="connsiteY5" fmla="*/ 47099 h 228901"/>
              <a:gd name="connsiteX6" fmla="*/ 403 w 66490"/>
              <a:gd name="connsiteY6" fmla="*/ 2649 h 2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90" h="228901">
                <a:moveTo>
                  <a:pt x="403" y="2649"/>
                </a:moveTo>
                <a:cubicBezTo>
                  <a:pt x="4107" y="15878"/>
                  <a:pt x="40620" y="88903"/>
                  <a:pt x="51203" y="126474"/>
                </a:cubicBezTo>
                <a:cubicBezTo>
                  <a:pt x="61786" y="164045"/>
                  <a:pt x="61786" y="219607"/>
                  <a:pt x="63903" y="228074"/>
                </a:cubicBezTo>
                <a:cubicBezTo>
                  <a:pt x="66020" y="236541"/>
                  <a:pt x="63903" y="177274"/>
                  <a:pt x="63903" y="177274"/>
                </a:cubicBezTo>
                <a:cubicBezTo>
                  <a:pt x="63903" y="159812"/>
                  <a:pt x="69724" y="144995"/>
                  <a:pt x="63903" y="123299"/>
                </a:cubicBezTo>
                <a:cubicBezTo>
                  <a:pt x="58082" y="101603"/>
                  <a:pt x="38503" y="65091"/>
                  <a:pt x="28978" y="47099"/>
                </a:cubicBezTo>
                <a:cubicBezTo>
                  <a:pt x="19453" y="29107"/>
                  <a:pt x="-3301" y="-10580"/>
                  <a:pt x="403" y="2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CEAC26C-43A3-C459-0860-C12C1876BB56}"/>
              </a:ext>
            </a:extLst>
          </p:cNvPr>
          <p:cNvSpPr/>
          <p:nvPr/>
        </p:nvSpPr>
        <p:spPr>
          <a:xfrm>
            <a:off x="6486287" y="2117460"/>
            <a:ext cx="101983" cy="194117"/>
          </a:xfrm>
          <a:custGeom>
            <a:avLst/>
            <a:gdLst>
              <a:gd name="connsiteX0" fmla="*/ 101838 w 101983"/>
              <a:gd name="connsiteY0" fmla="*/ 265 h 194117"/>
              <a:gd name="connsiteX1" fmla="*/ 44688 w 101983"/>
              <a:gd name="connsiteY1" fmla="*/ 95515 h 194117"/>
              <a:gd name="connsiteX2" fmla="*/ 38338 w 101983"/>
              <a:gd name="connsiteY2" fmla="*/ 152665 h 194117"/>
              <a:gd name="connsiteX3" fmla="*/ 238 w 101983"/>
              <a:gd name="connsiteY3" fmla="*/ 193940 h 194117"/>
              <a:gd name="connsiteX4" fmla="*/ 22463 w 101983"/>
              <a:gd name="connsiteY4" fmla="*/ 136790 h 194117"/>
              <a:gd name="connsiteX5" fmla="*/ 28813 w 101983"/>
              <a:gd name="connsiteY5" fmla="*/ 85990 h 194117"/>
              <a:gd name="connsiteX6" fmla="*/ 66913 w 101983"/>
              <a:gd name="connsiteY6" fmla="*/ 51065 h 194117"/>
              <a:gd name="connsiteX7" fmla="*/ 25638 w 101983"/>
              <a:gd name="connsiteY7" fmla="*/ 127265 h 194117"/>
              <a:gd name="connsiteX8" fmla="*/ 101838 w 101983"/>
              <a:gd name="connsiteY8" fmla="*/ 265 h 19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83" h="194117">
                <a:moveTo>
                  <a:pt x="101838" y="265"/>
                </a:moveTo>
                <a:cubicBezTo>
                  <a:pt x="105013" y="-5027"/>
                  <a:pt x="55271" y="70115"/>
                  <a:pt x="44688" y="95515"/>
                </a:cubicBezTo>
                <a:cubicBezTo>
                  <a:pt x="34105" y="120915"/>
                  <a:pt x="45746" y="136261"/>
                  <a:pt x="38338" y="152665"/>
                </a:cubicBezTo>
                <a:cubicBezTo>
                  <a:pt x="30930" y="169069"/>
                  <a:pt x="2884" y="196586"/>
                  <a:pt x="238" y="193940"/>
                </a:cubicBezTo>
                <a:cubicBezTo>
                  <a:pt x="-2408" y="191294"/>
                  <a:pt x="17700" y="154782"/>
                  <a:pt x="22463" y="136790"/>
                </a:cubicBezTo>
                <a:cubicBezTo>
                  <a:pt x="27225" y="118798"/>
                  <a:pt x="21405" y="100277"/>
                  <a:pt x="28813" y="85990"/>
                </a:cubicBezTo>
                <a:cubicBezTo>
                  <a:pt x="36221" y="71703"/>
                  <a:pt x="67442" y="44186"/>
                  <a:pt x="66913" y="51065"/>
                </a:cubicBezTo>
                <a:cubicBezTo>
                  <a:pt x="66384" y="57944"/>
                  <a:pt x="21934" y="130969"/>
                  <a:pt x="25638" y="127265"/>
                </a:cubicBezTo>
                <a:cubicBezTo>
                  <a:pt x="29342" y="123561"/>
                  <a:pt x="98663" y="5557"/>
                  <a:pt x="101838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E62191A-2031-8339-FE7A-B9F6A7A1E6F0}"/>
              </a:ext>
            </a:extLst>
          </p:cNvPr>
          <p:cNvSpPr/>
          <p:nvPr/>
        </p:nvSpPr>
        <p:spPr>
          <a:xfrm>
            <a:off x="5738528" y="3777894"/>
            <a:ext cx="475014" cy="71858"/>
          </a:xfrm>
          <a:custGeom>
            <a:avLst/>
            <a:gdLst>
              <a:gd name="connsiteX0" fmla="*/ 535 w 475014"/>
              <a:gd name="connsiteY0" fmla="*/ 22 h 71858"/>
              <a:gd name="connsiteX1" fmla="*/ 168977 w 475014"/>
              <a:gd name="connsiteY1" fmla="*/ 60180 h 71858"/>
              <a:gd name="connsiteX2" fmla="*/ 469767 w 475014"/>
              <a:gd name="connsiteY2" fmla="*/ 24085 h 71858"/>
              <a:gd name="connsiteX3" fmla="*/ 353461 w 475014"/>
              <a:gd name="connsiteY3" fmla="*/ 52159 h 71858"/>
              <a:gd name="connsiteX4" fmla="*/ 265230 w 475014"/>
              <a:gd name="connsiteY4" fmla="*/ 68201 h 71858"/>
              <a:gd name="connsiteX5" fmla="*/ 221114 w 475014"/>
              <a:gd name="connsiteY5" fmla="*/ 68201 h 71858"/>
              <a:gd name="connsiteX6" fmla="*/ 535 w 475014"/>
              <a:gd name="connsiteY6" fmla="*/ 22 h 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014" h="71858">
                <a:moveTo>
                  <a:pt x="535" y="22"/>
                </a:moveTo>
                <a:cubicBezTo>
                  <a:pt x="-8155" y="-1315"/>
                  <a:pt x="90772" y="56170"/>
                  <a:pt x="168977" y="60180"/>
                </a:cubicBezTo>
                <a:cubicBezTo>
                  <a:pt x="247182" y="64190"/>
                  <a:pt x="439020" y="25422"/>
                  <a:pt x="469767" y="24085"/>
                </a:cubicBezTo>
                <a:cubicBezTo>
                  <a:pt x="500514" y="22748"/>
                  <a:pt x="387550" y="44806"/>
                  <a:pt x="353461" y="52159"/>
                </a:cubicBezTo>
                <a:cubicBezTo>
                  <a:pt x="319372" y="59512"/>
                  <a:pt x="287288" y="65527"/>
                  <a:pt x="265230" y="68201"/>
                </a:cubicBezTo>
                <a:cubicBezTo>
                  <a:pt x="243172" y="70875"/>
                  <a:pt x="263224" y="74885"/>
                  <a:pt x="221114" y="68201"/>
                </a:cubicBezTo>
                <a:cubicBezTo>
                  <a:pt x="179004" y="61517"/>
                  <a:pt x="9225" y="1359"/>
                  <a:pt x="5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3025735-F8D9-A23E-4D66-1BD412938C8A}"/>
              </a:ext>
            </a:extLst>
          </p:cNvPr>
          <p:cNvSpPr/>
          <p:nvPr/>
        </p:nvSpPr>
        <p:spPr>
          <a:xfrm>
            <a:off x="5378579" y="3679912"/>
            <a:ext cx="1107280" cy="375078"/>
          </a:xfrm>
          <a:custGeom>
            <a:avLst/>
            <a:gdLst>
              <a:gd name="connsiteX0" fmla="*/ 84865 w 1107280"/>
              <a:gd name="connsiteY0" fmla="*/ 644 h 375078"/>
              <a:gd name="connsiteX1" fmla="*/ 494241 w 1107280"/>
              <a:gd name="connsiteY1" fmla="*/ 234026 h 375078"/>
              <a:gd name="connsiteX2" fmla="*/ 586064 w 1107280"/>
              <a:gd name="connsiteY2" fmla="*/ 256982 h 375078"/>
              <a:gd name="connsiteX3" fmla="*/ 980136 w 1107280"/>
              <a:gd name="connsiteY3" fmla="*/ 138378 h 375078"/>
              <a:gd name="connsiteX4" fmla="*/ 846228 w 1107280"/>
              <a:gd name="connsiteY4" fmla="*/ 222548 h 375078"/>
              <a:gd name="connsiteX5" fmla="*/ 1106392 w 1107280"/>
              <a:gd name="connsiteY5" fmla="*/ 142203 h 375078"/>
              <a:gd name="connsiteX6" fmla="*/ 739101 w 1107280"/>
              <a:gd name="connsiteY6" fmla="*/ 356456 h 375078"/>
              <a:gd name="connsiteX7" fmla="*/ 257033 w 1107280"/>
              <a:gd name="connsiteY7" fmla="*/ 337326 h 375078"/>
              <a:gd name="connsiteX8" fmla="*/ 325900 w 1107280"/>
              <a:gd name="connsiteY8" fmla="*/ 360282 h 375078"/>
              <a:gd name="connsiteX9" fmla="*/ 4521 w 1107280"/>
              <a:gd name="connsiteY9" fmla="*/ 77162 h 375078"/>
              <a:gd name="connsiteX10" fmla="*/ 134603 w 1107280"/>
              <a:gd name="connsiteY10" fmla="*/ 161333 h 375078"/>
              <a:gd name="connsiteX11" fmla="*/ 84865 w 1107280"/>
              <a:gd name="connsiteY11" fmla="*/ 644 h 37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7280" h="375078">
                <a:moveTo>
                  <a:pt x="84865" y="644"/>
                </a:moveTo>
                <a:cubicBezTo>
                  <a:pt x="144805" y="12759"/>
                  <a:pt x="410708" y="191303"/>
                  <a:pt x="494241" y="234026"/>
                </a:cubicBezTo>
                <a:cubicBezTo>
                  <a:pt x="577774" y="276749"/>
                  <a:pt x="505082" y="272923"/>
                  <a:pt x="586064" y="256982"/>
                </a:cubicBezTo>
                <a:cubicBezTo>
                  <a:pt x="667046" y="241041"/>
                  <a:pt x="936775" y="144117"/>
                  <a:pt x="980136" y="138378"/>
                </a:cubicBezTo>
                <a:cubicBezTo>
                  <a:pt x="1023497" y="132639"/>
                  <a:pt x="825185" y="221911"/>
                  <a:pt x="846228" y="222548"/>
                </a:cubicBezTo>
                <a:cubicBezTo>
                  <a:pt x="867271" y="223186"/>
                  <a:pt x="1124246" y="119885"/>
                  <a:pt x="1106392" y="142203"/>
                </a:cubicBezTo>
                <a:cubicBezTo>
                  <a:pt x="1088538" y="164521"/>
                  <a:pt x="880661" y="323936"/>
                  <a:pt x="739101" y="356456"/>
                </a:cubicBezTo>
                <a:cubicBezTo>
                  <a:pt x="597541" y="388976"/>
                  <a:pt x="325900" y="336688"/>
                  <a:pt x="257033" y="337326"/>
                </a:cubicBezTo>
                <a:cubicBezTo>
                  <a:pt x="188166" y="337964"/>
                  <a:pt x="367985" y="403643"/>
                  <a:pt x="325900" y="360282"/>
                </a:cubicBezTo>
                <a:cubicBezTo>
                  <a:pt x="283815" y="316921"/>
                  <a:pt x="36404" y="110320"/>
                  <a:pt x="4521" y="77162"/>
                </a:cubicBezTo>
                <a:cubicBezTo>
                  <a:pt x="-27362" y="44004"/>
                  <a:pt x="119299" y="171535"/>
                  <a:pt x="134603" y="161333"/>
                </a:cubicBezTo>
                <a:cubicBezTo>
                  <a:pt x="149907" y="151131"/>
                  <a:pt x="24925" y="-11471"/>
                  <a:pt x="84865" y="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A69EE54-ACBD-622D-EB7C-CC39F9CD5ECB}"/>
              </a:ext>
            </a:extLst>
          </p:cNvPr>
          <p:cNvSpPr/>
          <p:nvPr/>
        </p:nvSpPr>
        <p:spPr>
          <a:xfrm>
            <a:off x="5437608" y="1470820"/>
            <a:ext cx="388433" cy="1114394"/>
          </a:xfrm>
          <a:custGeom>
            <a:avLst/>
            <a:gdLst>
              <a:gd name="connsiteX0" fmla="*/ 336175 w 388433"/>
              <a:gd name="connsiteY0" fmla="*/ 371043 h 1114394"/>
              <a:gd name="connsiteX1" fmla="*/ 222963 w 388433"/>
              <a:gd name="connsiteY1" fmla="*/ 575694 h 1114394"/>
              <a:gd name="connsiteX2" fmla="*/ 87981 w 388433"/>
              <a:gd name="connsiteY2" fmla="*/ 780346 h 1114394"/>
              <a:gd name="connsiteX3" fmla="*/ 135878 w 388433"/>
              <a:gd name="connsiteY3" fmla="*/ 741157 h 1114394"/>
              <a:gd name="connsiteX4" fmla="*/ 227318 w 388433"/>
              <a:gd name="connsiteY4" fmla="*/ 889203 h 1114394"/>
              <a:gd name="connsiteX5" fmla="*/ 127169 w 388433"/>
              <a:gd name="connsiteY5" fmla="*/ 810826 h 1114394"/>
              <a:gd name="connsiteX6" fmla="*/ 5249 w 388433"/>
              <a:gd name="connsiteY6" fmla="*/ 1106917 h 1114394"/>
              <a:gd name="connsiteX7" fmla="*/ 35729 w 388433"/>
              <a:gd name="connsiteY7" fmla="*/ 967580 h 1114394"/>
              <a:gd name="connsiteX8" fmla="*/ 157649 w 388433"/>
              <a:gd name="connsiteY8" fmla="*/ 362334 h 1114394"/>
              <a:gd name="connsiteX9" fmla="*/ 127169 w 388433"/>
              <a:gd name="connsiteY9" fmla="*/ 497317 h 1114394"/>
              <a:gd name="connsiteX10" fmla="*/ 340529 w 388433"/>
              <a:gd name="connsiteY10" fmla="*/ 5283 h 1114394"/>
              <a:gd name="connsiteX11" fmla="*/ 327466 w 388433"/>
              <a:gd name="connsiteY11" fmla="*/ 227351 h 1114394"/>
              <a:gd name="connsiteX12" fmla="*/ 388426 w 388433"/>
              <a:gd name="connsiteY12" fmla="*/ 66243 h 1114394"/>
              <a:gd name="connsiteX13" fmla="*/ 336175 w 388433"/>
              <a:gd name="connsiteY13" fmla="*/ 371043 h 11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433" h="1114394">
                <a:moveTo>
                  <a:pt x="336175" y="371043"/>
                </a:moveTo>
                <a:cubicBezTo>
                  <a:pt x="308598" y="455952"/>
                  <a:pt x="264329" y="507477"/>
                  <a:pt x="222963" y="575694"/>
                </a:cubicBezTo>
                <a:cubicBezTo>
                  <a:pt x="181597" y="643911"/>
                  <a:pt x="102495" y="752769"/>
                  <a:pt x="87981" y="780346"/>
                </a:cubicBezTo>
                <a:cubicBezTo>
                  <a:pt x="73467" y="807923"/>
                  <a:pt x="112655" y="723014"/>
                  <a:pt x="135878" y="741157"/>
                </a:cubicBezTo>
                <a:cubicBezTo>
                  <a:pt x="159101" y="759300"/>
                  <a:pt x="228769" y="877592"/>
                  <a:pt x="227318" y="889203"/>
                </a:cubicBezTo>
                <a:cubicBezTo>
                  <a:pt x="225866" y="900815"/>
                  <a:pt x="164180" y="774540"/>
                  <a:pt x="127169" y="810826"/>
                </a:cubicBezTo>
                <a:cubicBezTo>
                  <a:pt x="90158" y="847112"/>
                  <a:pt x="20489" y="1080791"/>
                  <a:pt x="5249" y="1106917"/>
                </a:cubicBezTo>
                <a:cubicBezTo>
                  <a:pt x="-9991" y="1133043"/>
                  <a:pt x="10329" y="1091677"/>
                  <a:pt x="35729" y="967580"/>
                </a:cubicBezTo>
                <a:cubicBezTo>
                  <a:pt x="61129" y="843483"/>
                  <a:pt x="142409" y="440711"/>
                  <a:pt x="157649" y="362334"/>
                </a:cubicBezTo>
                <a:cubicBezTo>
                  <a:pt x="172889" y="283957"/>
                  <a:pt x="96689" y="556825"/>
                  <a:pt x="127169" y="497317"/>
                </a:cubicBezTo>
                <a:cubicBezTo>
                  <a:pt x="157649" y="437809"/>
                  <a:pt x="307146" y="50277"/>
                  <a:pt x="340529" y="5283"/>
                </a:cubicBezTo>
                <a:cubicBezTo>
                  <a:pt x="373912" y="-39711"/>
                  <a:pt x="319483" y="217191"/>
                  <a:pt x="327466" y="227351"/>
                </a:cubicBezTo>
                <a:cubicBezTo>
                  <a:pt x="335449" y="237511"/>
                  <a:pt x="389152" y="45923"/>
                  <a:pt x="388426" y="66243"/>
                </a:cubicBezTo>
                <a:cubicBezTo>
                  <a:pt x="387700" y="86563"/>
                  <a:pt x="363752" y="286134"/>
                  <a:pt x="336175" y="37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7CB1ED0-756C-8C73-FB17-0BAC593738DE}"/>
              </a:ext>
            </a:extLst>
          </p:cNvPr>
          <p:cNvSpPr/>
          <p:nvPr/>
        </p:nvSpPr>
        <p:spPr>
          <a:xfrm>
            <a:off x="5227441" y="2374035"/>
            <a:ext cx="187199" cy="1189266"/>
          </a:xfrm>
          <a:custGeom>
            <a:avLst/>
            <a:gdLst>
              <a:gd name="connsiteX0" fmla="*/ 154097 w 187199"/>
              <a:gd name="connsiteY0" fmla="*/ 197191 h 1189266"/>
              <a:gd name="connsiteX1" fmla="*/ 116346 w 187199"/>
              <a:gd name="connsiteY1" fmla="*/ 599862 h 1189266"/>
              <a:gd name="connsiteX2" fmla="*/ 116346 w 187199"/>
              <a:gd name="connsiteY2" fmla="*/ 578890 h 1189266"/>
              <a:gd name="connsiteX3" fmla="*/ 74401 w 187199"/>
              <a:gd name="connsiteY3" fmla="*/ 834754 h 1189266"/>
              <a:gd name="connsiteX4" fmla="*/ 82790 w 187199"/>
              <a:gd name="connsiteY4" fmla="*/ 797004 h 1189266"/>
              <a:gd name="connsiteX5" fmla="*/ 183458 w 187199"/>
              <a:gd name="connsiteY5" fmla="*/ 1174508 h 1189266"/>
              <a:gd name="connsiteX6" fmla="*/ 149902 w 187199"/>
              <a:gd name="connsiteY6" fmla="*/ 1065451 h 1189266"/>
              <a:gd name="connsiteX7" fmla="*/ 3095 w 187199"/>
              <a:gd name="connsiteY7" fmla="*/ 629224 h 1189266"/>
              <a:gd name="connsiteX8" fmla="*/ 53429 w 187199"/>
              <a:gd name="connsiteY8" fmla="*/ 675363 h 1189266"/>
              <a:gd name="connsiteX9" fmla="*/ 95374 w 187199"/>
              <a:gd name="connsiteY9" fmla="*/ 79745 h 1189266"/>
              <a:gd name="connsiteX10" fmla="*/ 124735 w 187199"/>
              <a:gd name="connsiteY10" fmla="*/ 8438 h 1189266"/>
              <a:gd name="connsiteX11" fmla="*/ 128930 w 187199"/>
              <a:gd name="connsiteY11" fmla="*/ 100717 h 1189266"/>
              <a:gd name="connsiteX12" fmla="*/ 170875 w 187199"/>
              <a:gd name="connsiteY12" fmla="*/ 21022 h 1189266"/>
              <a:gd name="connsiteX13" fmla="*/ 154097 w 187199"/>
              <a:gd name="connsiteY13" fmla="*/ 197191 h 118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99" h="1189266">
                <a:moveTo>
                  <a:pt x="154097" y="197191"/>
                </a:moveTo>
                <a:cubicBezTo>
                  <a:pt x="145009" y="293664"/>
                  <a:pt x="122638" y="536245"/>
                  <a:pt x="116346" y="599862"/>
                </a:cubicBezTo>
                <a:cubicBezTo>
                  <a:pt x="110054" y="663479"/>
                  <a:pt x="123337" y="539741"/>
                  <a:pt x="116346" y="578890"/>
                </a:cubicBezTo>
                <a:cubicBezTo>
                  <a:pt x="109355" y="618039"/>
                  <a:pt x="79994" y="798402"/>
                  <a:pt x="74401" y="834754"/>
                </a:cubicBezTo>
                <a:cubicBezTo>
                  <a:pt x="68808" y="871106"/>
                  <a:pt x="64614" y="740378"/>
                  <a:pt x="82790" y="797004"/>
                </a:cubicBezTo>
                <a:cubicBezTo>
                  <a:pt x="100966" y="853630"/>
                  <a:pt x="172273" y="1129767"/>
                  <a:pt x="183458" y="1174508"/>
                </a:cubicBezTo>
                <a:cubicBezTo>
                  <a:pt x="194643" y="1219249"/>
                  <a:pt x="179962" y="1156332"/>
                  <a:pt x="149902" y="1065451"/>
                </a:cubicBezTo>
                <a:cubicBezTo>
                  <a:pt x="119842" y="974570"/>
                  <a:pt x="19174" y="694239"/>
                  <a:pt x="3095" y="629224"/>
                </a:cubicBezTo>
                <a:cubicBezTo>
                  <a:pt x="-12984" y="564209"/>
                  <a:pt x="38049" y="766943"/>
                  <a:pt x="53429" y="675363"/>
                </a:cubicBezTo>
                <a:cubicBezTo>
                  <a:pt x="68809" y="583783"/>
                  <a:pt x="83490" y="190899"/>
                  <a:pt x="95374" y="79745"/>
                </a:cubicBezTo>
                <a:cubicBezTo>
                  <a:pt x="107258" y="-31409"/>
                  <a:pt x="119142" y="4943"/>
                  <a:pt x="124735" y="8438"/>
                </a:cubicBezTo>
                <a:cubicBezTo>
                  <a:pt x="130328" y="11933"/>
                  <a:pt x="121240" y="98620"/>
                  <a:pt x="128930" y="100717"/>
                </a:cubicBezTo>
                <a:cubicBezTo>
                  <a:pt x="136620" y="102814"/>
                  <a:pt x="165982" y="7040"/>
                  <a:pt x="170875" y="21022"/>
                </a:cubicBezTo>
                <a:cubicBezTo>
                  <a:pt x="175768" y="35004"/>
                  <a:pt x="163185" y="100718"/>
                  <a:pt x="154097" y="197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92D9A0B-BE11-1905-6DC4-44A855259AAE}"/>
              </a:ext>
            </a:extLst>
          </p:cNvPr>
          <p:cNvSpPr/>
          <p:nvPr/>
        </p:nvSpPr>
        <p:spPr>
          <a:xfrm>
            <a:off x="5284962" y="2758625"/>
            <a:ext cx="160764" cy="737657"/>
          </a:xfrm>
          <a:custGeom>
            <a:avLst/>
            <a:gdLst>
              <a:gd name="connsiteX0" fmla="*/ 134326 w 160764"/>
              <a:gd name="connsiteY0" fmla="*/ 1353 h 737657"/>
              <a:gd name="connsiteX1" fmla="*/ 67214 w 160764"/>
              <a:gd name="connsiteY1" fmla="*/ 240439 h 737657"/>
              <a:gd name="connsiteX2" fmla="*/ 159493 w 160764"/>
              <a:gd name="connsiteY2" fmla="*/ 718612 h 737657"/>
              <a:gd name="connsiteX3" fmla="*/ 113354 w 160764"/>
              <a:gd name="connsiteY3" fmla="*/ 613749 h 737657"/>
              <a:gd name="connsiteX4" fmla="*/ 8491 w 160764"/>
              <a:gd name="connsiteY4" fmla="*/ 345302 h 737657"/>
              <a:gd name="connsiteX5" fmla="*/ 21075 w 160764"/>
              <a:gd name="connsiteY5" fmla="*/ 152355 h 737657"/>
              <a:gd name="connsiteX6" fmla="*/ 134326 w 160764"/>
              <a:gd name="connsiteY6" fmla="*/ 1353 h 7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764" h="737657">
                <a:moveTo>
                  <a:pt x="134326" y="1353"/>
                </a:moveTo>
                <a:cubicBezTo>
                  <a:pt x="142016" y="16034"/>
                  <a:pt x="63020" y="120896"/>
                  <a:pt x="67214" y="240439"/>
                </a:cubicBezTo>
                <a:cubicBezTo>
                  <a:pt x="71408" y="359982"/>
                  <a:pt x="151803" y="656394"/>
                  <a:pt x="159493" y="718612"/>
                </a:cubicBezTo>
                <a:cubicBezTo>
                  <a:pt x="167183" y="780830"/>
                  <a:pt x="138521" y="675967"/>
                  <a:pt x="113354" y="613749"/>
                </a:cubicBezTo>
                <a:cubicBezTo>
                  <a:pt x="88187" y="551531"/>
                  <a:pt x="23871" y="422201"/>
                  <a:pt x="8491" y="345302"/>
                </a:cubicBezTo>
                <a:cubicBezTo>
                  <a:pt x="-6889" y="268403"/>
                  <a:pt x="-597" y="209680"/>
                  <a:pt x="21075" y="152355"/>
                </a:cubicBezTo>
                <a:cubicBezTo>
                  <a:pt x="42747" y="95030"/>
                  <a:pt x="126636" y="-13328"/>
                  <a:pt x="134326" y="1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99314BA-E5AE-F643-7557-4E6C92B00189}"/>
              </a:ext>
            </a:extLst>
          </p:cNvPr>
          <p:cNvSpPr/>
          <p:nvPr/>
        </p:nvSpPr>
        <p:spPr>
          <a:xfrm>
            <a:off x="5682367" y="3269177"/>
            <a:ext cx="808919" cy="239925"/>
          </a:xfrm>
          <a:custGeom>
            <a:avLst/>
            <a:gdLst>
              <a:gd name="connsiteX0" fmla="*/ 4058 w 808919"/>
              <a:gd name="connsiteY0" fmla="*/ 51873 h 239925"/>
              <a:gd name="connsiteX1" fmla="*/ 366008 w 808919"/>
              <a:gd name="connsiteY1" fmla="*/ 20123 h 239925"/>
              <a:gd name="connsiteX2" fmla="*/ 413633 w 808919"/>
              <a:gd name="connsiteY2" fmla="*/ 13773 h 239925"/>
              <a:gd name="connsiteX3" fmla="*/ 359658 w 808919"/>
              <a:gd name="connsiteY3" fmla="*/ 13773 h 239925"/>
              <a:gd name="connsiteX4" fmla="*/ 429508 w 808919"/>
              <a:gd name="connsiteY4" fmla="*/ 1073 h 239925"/>
              <a:gd name="connsiteX5" fmla="*/ 540633 w 808919"/>
              <a:gd name="connsiteY5" fmla="*/ 45523 h 239925"/>
              <a:gd name="connsiteX6" fmla="*/ 540633 w 808919"/>
              <a:gd name="connsiteY6" fmla="*/ 48698 h 239925"/>
              <a:gd name="connsiteX7" fmla="*/ 604133 w 808919"/>
              <a:gd name="connsiteY7" fmla="*/ 35998 h 239925"/>
              <a:gd name="connsiteX8" fmla="*/ 677158 w 808919"/>
              <a:gd name="connsiteY8" fmla="*/ 121723 h 239925"/>
              <a:gd name="connsiteX9" fmla="*/ 804158 w 808919"/>
              <a:gd name="connsiteY9" fmla="*/ 229673 h 239925"/>
              <a:gd name="connsiteX10" fmla="*/ 762883 w 808919"/>
              <a:gd name="connsiteY10" fmla="*/ 226498 h 239925"/>
              <a:gd name="connsiteX11" fmla="*/ 585083 w 808919"/>
              <a:gd name="connsiteY11" fmla="*/ 150298 h 239925"/>
              <a:gd name="connsiteX12" fmla="*/ 486658 w 808919"/>
              <a:gd name="connsiteY12" fmla="*/ 185223 h 239925"/>
              <a:gd name="connsiteX13" fmla="*/ 381883 w 808919"/>
              <a:gd name="connsiteY13" fmla="*/ 169348 h 239925"/>
              <a:gd name="connsiteX14" fmla="*/ 489833 w 808919"/>
              <a:gd name="connsiteY14" fmla="*/ 188398 h 239925"/>
              <a:gd name="connsiteX15" fmla="*/ 277108 w 808919"/>
              <a:gd name="connsiteY15" fmla="*/ 166173 h 239925"/>
              <a:gd name="connsiteX16" fmla="*/ 286633 w 808919"/>
              <a:gd name="connsiteY16" fmla="*/ 162998 h 239925"/>
              <a:gd name="connsiteX17" fmla="*/ 378708 w 808919"/>
              <a:gd name="connsiteY17" fmla="*/ 220148 h 239925"/>
              <a:gd name="connsiteX18" fmla="*/ 251708 w 808919"/>
              <a:gd name="connsiteY18" fmla="*/ 162998 h 239925"/>
              <a:gd name="connsiteX19" fmla="*/ 162808 w 808919"/>
              <a:gd name="connsiteY19" fmla="*/ 124898 h 239925"/>
              <a:gd name="connsiteX20" fmla="*/ 169158 w 808919"/>
              <a:gd name="connsiteY20" fmla="*/ 147123 h 239925"/>
              <a:gd name="connsiteX21" fmla="*/ 4058 w 808919"/>
              <a:gd name="connsiteY21" fmla="*/ 51873 h 2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8919" h="239925">
                <a:moveTo>
                  <a:pt x="4058" y="51873"/>
                </a:moveTo>
                <a:cubicBezTo>
                  <a:pt x="36866" y="30706"/>
                  <a:pt x="297746" y="26473"/>
                  <a:pt x="366008" y="20123"/>
                </a:cubicBezTo>
                <a:cubicBezTo>
                  <a:pt x="434271" y="13773"/>
                  <a:pt x="414691" y="14831"/>
                  <a:pt x="413633" y="13773"/>
                </a:cubicBezTo>
                <a:cubicBezTo>
                  <a:pt x="412575" y="12715"/>
                  <a:pt x="357012" y="15890"/>
                  <a:pt x="359658" y="13773"/>
                </a:cubicBezTo>
                <a:cubicBezTo>
                  <a:pt x="362304" y="11656"/>
                  <a:pt x="399346" y="-4219"/>
                  <a:pt x="429508" y="1073"/>
                </a:cubicBezTo>
                <a:cubicBezTo>
                  <a:pt x="459670" y="6365"/>
                  <a:pt x="540633" y="45523"/>
                  <a:pt x="540633" y="45523"/>
                </a:cubicBezTo>
                <a:cubicBezTo>
                  <a:pt x="559154" y="53460"/>
                  <a:pt x="530050" y="50285"/>
                  <a:pt x="540633" y="48698"/>
                </a:cubicBezTo>
                <a:cubicBezTo>
                  <a:pt x="551216" y="47110"/>
                  <a:pt x="581379" y="23827"/>
                  <a:pt x="604133" y="35998"/>
                </a:cubicBezTo>
                <a:cubicBezTo>
                  <a:pt x="626887" y="48169"/>
                  <a:pt x="643821" y="89444"/>
                  <a:pt x="677158" y="121723"/>
                </a:cubicBezTo>
                <a:cubicBezTo>
                  <a:pt x="710495" y="154002"/>
                  <a:pt x="789871" y="212211"/>
                  <a:pt x="804158" y="229673"/>
                </a:cubicBezTo>
                <a:cubicBezTo>
                  <a:pt x="818445" y="247135"/>
                  <a:pt x="799396" y="239727"/>
                  <a:pt x="762883" y="226498"/>
                </a:cubicBezTo>
                <a:cubicBezTo>
                  <a:pt x="726371" y="213269"/>
                  <a:pt x="631121" y="157177"/>
                  <a:pt x="585083" y="150298"/>
                </a:cubicBezTo>
                <a:cubicBezTo>
                  <a:pt x="539046" y="143419"/>
                  <a:pt x="520525" y="182048"/>
                  <a:pt x="486658" y="185223"/>
                </a:cubicBezTo>
                <a:cubicBezTo>
                  <a:pt x="452791" y="188398"/>
                  <a:pt x="381354" y="168819"/>
                  <a:pt x="381883" y="169348"/>
                </a:cubicBezTo>
                <a:cubicBezTo>
                  <a:pt x="382412" y="169877"/>
                  <a:pt x="507295" y="188927"/>
                  <a:pt x="489833" y="188398"/>
                </a:cubicBezTo>
                <a:cubicBezTo>
                  <a:pt x="472371" y="187869"/>
                  <a:pt x="310975" y="170406"/>
                  <a:pt x="277108" y="166173"/>
                </a:cubicBezTo>
                <a:cubicBezTo>
                  <a:pt x="243241" y="161940"/>
                  <a:pt x="269700" y="154002"/>
                  <a:pt x="286633" y="162998"/>
                </a:cubicBezTo>
                <a:cubicBezTo>
                  <a:pt x="303566" y="171994"/>
                  <a:pt x="384529" y="220148"/>
                  <a:pt x="378708" y="220148"/>
                </a:cubicBezTo>
                <a:cubicBezTo>
                  <a:pt x="372887" y="220148"/>
                  <a:pt x="287691" y="178873"/>
                  <a:pt x="251708" y="162998"/>
                </a:cubicBezTo>
                <a:cubicBezTo>
                  <a:pt x="215725" y="147123"/>
                  <a:pt x="176566" y="127544"/>
                  <a:pt x="162808" y="124898"/>
                </a:cubicBezTo>
                <a:cubicBezTo>
                  <a:pt x="149050" y="122252"/>
                  <a:pt x="190854" y="154002"/>
                  <a:pt x="169158" y="147123"/>
                </a:cubicBezTo>
                <a:cubicBezTo>
                  <a:pt x="147462" y="140244"/>
                  <a:pt x="-28750" y="73040"/>
                  <a:pt x="4058" y="5187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0CF91014-098F-6E06-1083-6912D7CD28BF}"/>
              </a:ext>
            </a:extLst>
          </p:cNvPr>
          <p:cNvSpPr/>
          <p:nvPr/>
        </p:nvSpPr>
        <p:spPr>
          <a:xfrm>
            <a:off x="5676955" y="3297651"/>
            <a:ext cx="798270" cy="408292"/>
          </a:xfrm>
          <a:custGeom>
            <a:avLst/>
            <a:gdLst>
              <a:gd name="connsiteX0" fmla="*/ 6295 w 798270"/>
              <a:gd name="connsiteY0" fmla="*/ 1174 h 408292"/>
              <a:gd name="connsiteX1" fmla="*/ 117420 w 798270"/>
              <a:gd name="connsiteY1" fmla="*/ 178974 h 408292"/>
              <a:gd name="connsiteX2" fmla="*/ 285695 w 798270"/>
              <a:gd name="connsiteY2" fmla="*/ 331374 h 408292"/>
              <a:gd name="connsiteX3" fmla="*/ 247595 w 798270"/>
              <a:gd name="connsiteY3" fmla="*/ 325024 h 408292"/>
              <a:gd name="connsiteX4" fmla="*/ 393645 w 798270"/>
              <a:gd name="connsiteY4" fmla="*/ 385349 h 408292"/>
              <a:gd name="connsiteX5" fmla="*/ 485720 w 798270"/>
              <a:gd name="connsiteY5" fmla="*/ 394874 h 408292"/>
              <a:gd name="connsiteX6" fmla="*/ 393645 w 798270"/>
              <a:gd name="connsiteY6" fmla="*/ 394874 h 408292"/>
              <a:gd name="connsiteX7" fmla="*/ 565095 w 798270"/>
              <a:gd name="connsiteY7" fmla="*/ 404399 h 408292"/>
              <a:gd name="connsiteX8" fmla="*/ 644470 w 798270"/>
              <a:gd name="connsiteY8" fmla="*/ 321849 h 408292"/>
              <a:gd name="connsiteX9" fmla="*/ 739720 w 798270"/>
              <a:gd name="connsiteY9" fmla="*/ 258349 h 408292"/>
              <a:gd name="connsiteX10" fmla="*/ 796870 w 798270"/>
              <a:gd name="connsiteY10" fmla="*/ 207549 h 408292"/>
              <a:gd name="connsiteX11" fmla="*/ 682570 w 798270"/>
              <a:gd name="connsiteY11" fmla="*/ 255174 h 408292"/>
              <a:gd name="connsiteX12" fmla="*/ 628595 w 798270"/>
              <a:gd name="connsiteY12" fmla="*/ 312324 h 408292"/>
              <a:gd name="connsiteX13" fmla="*/ 641295 w 798270"/>
              <a:gd name="connsiteY13" fmla="*/ 236124 h 408292"/>
              <a:gd name="connsiteX14" fmla="*/ 622245 w 798270"/>
              <a:gd name="connsiteY14" fmla="*/ 299624 h 408292"/>
              <a:gd name="connsiteX15" fmla="*/ 634945 w 798270"/>
              <a:gd name="connsiteY15" fmla="*/ 242474 h 408292"/>
              <a:gd name="connsiteX16" fmla="*/ 434920 w 798270"/>
              <a:gd name="connsiteY16" fmla="*/ 166274 h 408292"/>
              <a:gd name="connsiteX17" fmla="*/ 495245 w 798270"/>
              <a:gd name="connsiteY17" fmla="*/ 188499 h 408292"/>
              <a:gd name="connsiteX18" fmla="*/ 326970 w 798270"/>
              <a:gd name="connsiteY18" fmla="*/ 93249 h 408292"/>
              <a:gd name="connsiteX19" fmla="*/ 361895 w 798270"/>
              <a:gd name="connsiteY19" fmla="*/ 102774 h 408292"/>
              <a:gd name="connsiteX20" fmla="*/ 190445 w 798270"/>
              <a:gd name="connsiteY20" fmla="*/ 74199 h 408292"/>
              <a:gd name="connsiteX21" fmla="*/ 307920 w 798270"/>
              <a:gd name="connsiteY21" fmla="*/ 99599 h 408292"/>
              <a:gd name="connsiteX22" fmla="*/ 6295 w 798270"/>
              <a:gd name="connsiteY22" fmla="*/ 1174 h 4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8270" h="408292">
                <a:moveTo>
                  <a:pt x="6295" y="1174"/>
                </a:moveTo>
                <a:cubicBezTo>
                  <a:pt x="-25455" y="14403"/>
                  <a:pt x="70853" y="123941"/>
                  <a:pt x="117420" y="178974"/>
                </a:cubicBezTo>
                <a:cubicBezTo>
                  <a:pt x="163987" y="234007"/>
                  <a:pt x="263999" y="307033"/>
                  <a:pt x="285695" y="331374"/>
                </a:cubicBezTo>
                <a:cubicBezTo>
                  <a:pt x="307391" y="355715"/>
                  <a:pt x="229603" y="316028"/>
                  <a:pt x="247595" y="325024"/>
                </a:cubicBezTo>
                <a:cubicBezTo>
                  <a:pt x="265587" y="334020"/>
                  <a:pt x="353958" y="373707"/>
                  <a:pt x="393645" y="385349"/>
                </a:cubicBezTo>
                <a:cubicBezTo>
                  <a:pt x="433333" y="396991"/>
                  <a:pt x="485720" y="393287"/>
                  <a:pt x="485720" y="394874"/>
                </a:cubicBezTo>
                <a:cubicBezTo>
                  <a:pt x="485720" y="396461"/>
                  <a:pt x="380416" y="393287"/>
                  <a:pt x="393645" y="394874"/>
                </a:cubicBezTo>
                <a:cubicBezTo>
                  <a:pt x="406874" y="396461"/>
                  <a:pt x="523291" y="416570"/>
                  <a:pt x="565095" y="404399"/>
                </a:cubicBezTo>
                <a:cubicBezTo>
                  <a:pt x="606899" y="392228"/>
                  <a:pt x="615366" y="346191"/>
                  <a:pt x="644470" y="321849"/>
                </a:cubicBezTo>
                <a:cubicBezTo>
                  <a:pt x="673574" y="297507"/>
                  <a:pt x="714320" y="277399"/>
                  <a:pt x="739720" y="258349"/>
                </a:cubicBezTo>
                <a:cubicBezTo>
                  <a:pt x="765120" y="239299"/>
                  <a:pt x="806395" y="208078"/>
                  <a:pt x="796870" y="207549"/>
                </a:cubicBezTo>
                <a:cubicBezTo>
                  <a:pt x="787345" y="207020"/>
                  <a:pt x="710616" y="237712"/>
                  <a:pt x="682570" y="255174"/>
                </a:cubicBezTo>
                <a:cubicBezTo>
                  <a:pt x="654524" y="272637"/>
                  <a:pt x="635474" y="315499"/>
                  <a:pt x="628595" y="312324"/>
                </a:cubicBezTo>
                <a:cubicBezTo>
                  <a:pt x="621716" y="309149"/>
                  <a:pt x="642353" y="238241"/>
                  <a:pt x="641295" y="236124"/>
                </a:cubicBezTo>
                <a:cubicBezTo>
                  <a:pt x="640237" y="234007"/>
                  <a:pt x="623303" y="298566"/>
                  <a:pt x="622245" y="299624"/>
                </a:cubicBezTo>
                <a:cubicBezTo>
                  <a:pt x="621187" y="300682"/>
                  <a:pt x="666166" y="264699"/>
                  <a:pt x="634945" y="242474"/>
                </a:cubicBezTo>
                <a:cubicBezTo>
                  <a:pt x="603724" y="220249"/>
                  <a:pt x="458203" y="175270"/>
                  <a:pt x="434920" y="166274"/>
                </a:cubicBezTo>
                <a:cubicBezTo>
                  <a:pt x="411637" y="157278"/>
                  <a:pt x="513237" y="200670"/>
                  <a:pt x="495245" y="188499"/>
                </a:cubicBezTo>
                <a:cubicBezTo>
                  <a:pt x="477253" y="176328"/>
                  <a:pt x="349195" y="107537"/>
                  <a:pt x="326970" y="93249"/>
                </a:cubicBezTo>
                <a:cubicBezTo>
                  <a:pt x="304745" y="78961"/>
                  <a:pt x="384649" y="105949"/>
                  <a:pt x="361895" y="102774"/>
                </a:cubicBezTo>
                <a:cubicBezTo>
                  <a:pt x="339141" y="99599"/>
                  <a:pt x="199441" y="74728"/>
                  <a:pt x="190445" y="74199"/>
                </a:cubicBezTo>
                <a:cubicBezTo>
                  <a:pt x="181449" y="73670"/>
                  <a:pt x="333320" y="108595"/>
                  <a:pt x="307920" y="99599"/>
                </a:cubicBezTo>
                <a:cubicBezTo>
                  <a:pt x="282520" y="90603"/>
                  <a:pt x="38045" y="-12055"/>
                  <a:pt x="6295" y="117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519A50B-3F27-44AC-8140-F73CAD5C5803}"/>
              </a:ext>
            </a:extLst>
          </p:cNvPr>
          <p:cNvSpPr/>
          <p:nvPr/>
        </p:nvSpPr>
        <p:spPr>
          <a:xfrm>
            <a:off x="6143572" y="3433673"/>
            <a:ext cx="257792" cy="182652"/>
          </a:xfrm>
          <a:custGeom>
            <a:avLst/>
            <a:gdLst>
              <a:gd name="connsiteX0" fmla="*/ 53 w 257792"/>
              <a:gd name="connsiteY0" fmla="*/ 11202 h 182652"/>
              <a:gd name="connsiteX1" fmla="*/ 117528 w 257792"/>
              <a:gd name="connsiteY1" fmla="*/ 1677 h 182652"/>
              <a:gd name="connsiteX2" fmla="*/ 184203 w 257792"/>
              <a:gd name="connsiteY2" fmla="*/ 33427 h 182652"/>
              <a:gd name="connsiteX3" fmla="*/ 257228 w 257792"/>
              <a:gd name="connsiteY3" fmla="*/ 42952 h 182652"/>
              <a:gd name="connsiteX4" fmla="*/ 215953 w 257792"/>
              <a:gd name="connsiteY4" fmla="*/ 68352 h 182652"/>
              <a:gd name="connsiteX5" fmla="*/ 177853 w 257792"/>
              <a:gd name="connsiteY5" fmla="*/ 128677 h 182652"/>
              <a:gd name="connsiteX6" fmla="*/ 158803 w 257792"/>
              <a:gd name="connsiteY6" fmla="*/ 182652 h 182652"/>
              <a:gd name="connsiteX7" fmla="*/ 174678 w 257792"/>
              <a:gd name="connsiteY7" fmla="*/ 128677 h 182652"/>
              <a:gd name="connsiteX8" fmla="*/ 85778 w 257792"/>
              <a:gd name="connsiteY8" fmla="*/ 46127 h 182652"/>
              <a:gd name="connsiteX9" fmla="*/ 101653 w 257792"/>
              <a:gd name="connsiteY9" fmla="*/ 68352 h 182652"/>
              <a:gd name="connsiteX10" fmla="*/ 53 w 257792"/>
              <a:gd name="connsiteY10" fmla="*/ 11202 h 1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92" h="182652">
                <a:moveTo>
                  <a:pt x="53" y="11202"/>
                </a:moveTo>
                <a:cubicBezTo>
                  <a:pt x="2699" y="89"/>
                  <a:pt x="86836" y="-2027"/>
                  <a:pt x="117528" y="1677"/>
                </a:cubicBezTo>
                <a:cubicBezTo>
                  <a:pt x="148220" y="5381"/>
                  <a:pt x="160920" y="26548"/>
                  <a:pt x="184203" y="33427"/>
                </a:cubicBezTo>
                <a:cubicBezTo>
                  <a:pt x="207486" y="40306"/>
                  <a:pt x="251936" y="37131"/>
                  <a:pt x="257228" y="42952"/>
                </a:cubicBezTo>
                <a:cubicBezTo>
                  <a:pt x="262520" y="48773"/>
                  <a:pt x="229182" y="54065"/>
                  <a:pt x="215953" y="68352"/>
                </a:cubicBezTo>
                <a:cubicBezTo>
                  <a:pt x="202724" y="82640"/>
                  <a:pt x="187378" y="109627"/>
                  <a:pt x="177853" y="128677"/>
                </a:cubicBezTo>
                <a:cubicBezTo>
                  <a:pt x="168328" y="147727"/>
                  <a:pt x="159332" y="182652"/>
                  <a:pt x="158803" y="182652"/>
                </a:cubicBezTo>
                <a:cubicBezTo>
                  <a:pt x="158274" y="182652"/>
                  <a:pt x="186849" y="151431"/>
                  <a:pt x="174678" y="128677"/>
                </a:cubicBezTo>
                <a:cubicBezTo>
                  <a:pt x="162507" y="105923"/>
                  <a:pt x="97949" y="56181"/>
                  <a:pt x="85778" y="46127"/>
                </a:cubicBezTo>
                <a:cubicBezTo>
                  <a:pt x="73607" y="36073"/>
                  <a:pt x="110120" y="69410"/>
                  <a:pt x="101653" y="68352"/>
                </a:cubicBezTo>
                <a:cubicBezTo>
                  <a:pt x="93186" y="67294"/>
                  <a:pt x="-2593" y="22315"/>
                  <a:pt x="53" y="1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37AB0B9-8FFE-BED3-A72D-90D09C86F15B}"/>
              </a:ext>
            </a:extLst>
          </p:cNvPr>
          <p:cNvSpPr/>
          <p:nvPr/>
        </p:nvSpPr>
        <p:spPr>
          <a:xfrm>
            <a:off x="5854477" y="3427989"/>
            <a:ext cx="312751" cy="138455"/>
          </a:xfrm>
          <a:custGeom>
            <a:avLst/>
            <a:gdLst>
              <a:gd name="connsiteX0" fmla="*/ 223 w 312751"/>
              <a:gd name="connsiteY0" fmla="*/ 1011 h 138455"/>
              <a:gd name="connsiteX1" fmla="*/ 155798 w 312751"/>
              <a:gd name="connsiteY1" fmla="*/ 64511 h 138455"/>
              <a:gd name="connsiteX2" fmla="*/ 311373 w 312751"/>
              <a:gd name="connsiteY2" fmla="*/ 115311 h 138455"/>
              <a:gd name="connsiteX3" fmla="*/ 235173 w 312751"/>
              <a:gd name="connsiteY3" fmla="*/ 102611 h 138455"/>
              <a:gd name="connsiteX4" fmla="*/ 292323 w 312751"/>
              <a:gd name="connsiteY4" fmla="*/ 137536 h 138455"/>
              <a:gd name="connsiteX5" fmla="*/ 190723 w 312751"/>
              <a:gd name="connsiteY5" fmla="*/ 118486 h 138455"/>
              <a:gd name="connsiteX6" fmla="*/ 223 w 312751"/>
              <a:gd name="connsiteY6" fmla="*/ 1011 h 13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51" h="138455">
                <a:moveTo>
                  <a:pt x="223" y="1011"/>
                </a:moveTo>
                <a:cubicBezTo>
                  <a:pt x="-5598" y="-7985"/>
                  <a:pt x="103940" y="45461"/>
                  <a:pt x="155798" y="64511"/>
                </a:cubicBezTo>
                <a:cubicBezTo>
                  <a:pt x="207656" y="83561"/>
                  <a:pt x="298144" y="108961"/>
                  <a:pt x="311373" y="115311"/>
                </a:cubicBezTo>
                <a:cubicBezTo>
                  <a:pt x="324602" y="121661"/>
                  <a:pt x="238348" y="98907"/>
                  <a:pt x="235173" y="102611"/>
                </a:cubicBezTo>
                <a:cubicBezTo>
                  <a:pt x="231998" y="106315"/>
                  <a:pt x="299731" y="134890"/>
                  <a:pt x="292323" y="137536"/>
                </a:cubicBezTo>
                <a:cubicBezTo>
                  <a:pt x="284915" y="140182"/>
                  <a:pt x="233056" y="138065"/>
                  <a:pt x="190723" y="118486"/>
                </a:cubicBezTo>
                <a:cubicBezTo>
                  <a:pt x="148390" y="98907"/>
                  <a:pt x="6044" y="10007"/>
                  <a:pt x="223" y="1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73C84FF-A2FC-A657-4AA8-92A31AE20F7E}"/>
              </a:ext>
            </a:extLst>
          </p:cNvPr>
          <p:cNvSpPr/>
          <p:nvPr/>
        </p:nvSpPr>
        <p:spPr>
          <a:xfrm>
            <a:off x="5870575" y="3333750"/>
            <a:ext cx="384281" cy="38722"/>
          </a:xfrm>
          <a:custGeom>
            <a:avLst/>
            <a:gdLst>
              <a:gd name="connsiteX0" fmla="*/ 0 w 384281"/>
              <a:gd name="connsiteY0" fmla="*/ 0 h 38722"/>
              <a:gd name="connsiteX1" fmla="*/ 209550 w 384281"/>
              <a:gd name="connsiteY1" fmla="*/ 9525 h 38722"/>
              <a:gd name="connsiteX2" fmla="*/ 298450 w 384281"/>
              <a:gd name="connsiteY2" fmla="*/ 19050 h 38722"/>
              <a:gd name="connsiteX3" fmla="*/ 384175 w 384281"/>
              <a:gd name="connsiteY3" fmla="*/ 34925 h 38722"/>
              <a:gd name="connsiteX4" fmla="*/ 314325 w 384281"/>
              <a:gd name="connsiteY4" fmla="*/ 38100 h 38722"/>
              <a:gd name="connsiteX5" fmla="*/ 231775 w 384281"/>
              <a:gd name="connsiteY5" fmla="*/ 25400 h 38722"/>
              <a:gd name="connsiteX6" fmla="*/ 0 w 384281"/>
              <a:gd name="connsiteY6" fmla="*/ 0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81" h="38722">
                <a:moveTo>
                  <a:pt x="0" y="0"/>
                </a:moveTo>
                <a:lnTo>
                  <a:pt x="209550" y="9525"/>
                </a:lnTo>
                <a:cubicBezTo>
                  <a:pt x="259292" y="12700"/>
                  <a:pt x="269346" y="14817"/>
                  <a:pt x="298450" y="19050"/>
                </a:cubicBezTo>
                <a:cubicBezTo>
                  <a:pt x="327554" y="23283"/>
                  <a:pt x="381529" y="31750"/>
                  <a:pt x="384175" y="34925"/>
                </a:cubicBezTo>
                <a:cubicBezTo>
                  <a:pt x="386821" y="38100"/>
                  <a:pt x="339725" y="39688"/>
                  <a:pt x="314325" y="38100"/>
                </a:cubicBezTo>
                <a:cubicBezTo>
                  <a:pt x="288925" y="36513"/>
                  <a:pt x="231775" y="25400"/>
                  <a:pt x="231775" y="2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D2ED8308-28FA-28C7-DD3E-EF62534DE2DC}"/>
              </a:ext>
            </a:extLst>
          </p:cNvPr>
          <p:cNvSpPr/>
          <p:nvPr/>
        </p:nvSpPr>
        <p:spPr>
          <a:xfrm>
            <a:off x="6645191" y="2949575"/>
            <a:ext cx="38234" cy="152503"/>
          </a:xfrm>
          <a:custGeom>
            <a:avLst/>
            <a:gdLst>
              <a:gd name="connsiteX0" fmla="*/ 84 w 38234"/>
              <a:gd name="connsiteY0" fmla="*/ 0 h 152503"/>
              <a:gd name="connsiteX1" fmla="*/ 22309 w 38234"/>
              <a:gd name="connsiteY1" fmla="*/ 76200 h 152503"/>
              <a:gd name="connsiteX2" fmla="*/ 15959 w 38234"/>
              <a:gd name="connsiteY2" fmla="*/ 152400 h 152503"/>
              <a:gd name="connsiteX3" fmla="*/ 28659 w 38234"/>
              <a:gd name="connsiteY3" fmla="*/ 92075 h 152503"/>
              <a:gd name="connsiteX4" fmla="*/ 38184 w 38234"/>
              <a:gd name="connsiteY4" fmla="*/ 66675 h 152503"/>
              <a:gd name="connsiteX5" fmla="*/ 31834 w 38234"/>
              <a:gd name="connsiteY5" fmla="*/ 76200 h 152503"/>
              <a:gd name="connsiteX6" fmla="*/ 84 w 38234"/>
              <a:gd name="connsiteY6" fmla="*/ 0 h 15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4" h="152503">
                <a:moveTo>
                  <a:pt x="84" y="0"/>
                </a:moveTo>
                <a:cubicBezTo>
                  <a:pt x="-1503" y="0"/>
                  <a:pt x="19663" y="50800"/>
                  <a:pt x="22309" y="76200"/>
                </a:cubicBezTo>
                <a:cubicBezTo>
                  <a:pt x="24955" y="101600"/>
                  <a:pt x="14901" y="149754"/>
                  <a:pt x="15959" y="152400"/>
                </a:cubicBezTo>
                <a:cubicBezTo>
                  <a:pt x="17017" y="155046"/>
                  <a:pt x="24955" y="106362"/>
                  <a:pt x="28659" y="92075"/>
                </a:cubicBezTo>
                <a:cubicBezTo>
                  <a:pt x="32363" y="77788"/>
                  <a:pt x="37655" y="69321"/>
                  <a:pt x="38184" y="66675"/>
                </a:cubicBezTo>
                <a:cubicBezTo>
                  <a:pt x="38713" y="64029"/>
                  <a:pt x="35009" y="84138"/>
                  <a:pt x="31834" y="76200"/>
                </a:cubicBezTo>
                <a:cubicBezTo>
                  <a:pt x="28659" y="68262"/>
                  <a:pt x="1671" y="0"/>
                  <a:pt x="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2CF0084-120C-9B45-246D-6C02046CC000}"/>
              </a:ext>
            </a:extLst>
          </p:cNvPr>
          <p:cNvSpPr/>
          <p:nvPr/>
        </p:nvSpPr>
        <p:spPr>
          <a:xfrm>
            <a:off x="6309134" y="2144478"/>
            <a:ext cx="65091" cy="153662"/>
          </a:xfrm>
          <a:custGeom>
            <a:avLst/>
            <a:gdLst>
              <a:gd name="connsiteX0" fmla="*/ 55380 w 65091"/>
              <a:gd name="connsiteY0" fmla="*/ 8 h 153662"/>
              <a:gd name="connsiteX1" fmla="*/ 952 w 65091"/>
              <a:gd name="connsiteY1" fmla="*/ 54436 h 153662"/>
              <a:gd name="connsiteX2" fmla="*/ 62637 w 65091"/>
              <a:gd name="connsiteY2" fmla="*/ 148779 h 153662"/>
              <a:gd name="connsiteX3" fmla="*/ 48123 w 65091"/>
              <a:gd name="connsiteY3" fmla="*/ 134265 h 153662"/>
              <a:gd name="connsiteX4" fmla="*/ 4580 w 65091"/>
              <a:gd name="connsiteY4" fmla="*/ 83465 h 153662"/>
              <a:gd name="connsiteX5" fmla="*/ 4580 w 65091"/>
              <a:gd name="connsiteY5" fmla="*/ 58065 h 153662"/>
              <a:gd name="connsiteX6" fmla="*/ 55380 w 65091"/>
              <a:gd name="connsiteY6" fmla="*/ 8 h 15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91" h="153662">
                <a:moveTo>
                  <a:pt x="55380" y="8"/>
                </a:moveTo>
                <a:cubicBezTo>
                  <a:pt x="54775" y="-597"/>
                  <a:pt x="-257" y="29641"/>
                  <a:pt x="952" y="54436"/>
                </a:cubicBezTo>
                <a:cubicBezTo>
                  <a:pt x="2161" y="79231"/>
                  <a:pt x="62637" y="148779"/>
                  <a:pt x="62637" y="148779"/>
                </a:cubicBezTo>
                <a:cubicBezTo>
                  <a:pt x="70499" y="162084"/>
                  <a:pt x="57799" y="145151"/>
                  <a:pt x="48123" y="134265"/>
                </a:cubicBezTo>
                <a:cubicBezTo>
                  <a:pt x="38447" y="123379"/>
                  <a:pt x="11837" y="96165"/>
                  <a:pt x="4580" y="83465"/>
                </a:cubicBezTo>
                <a:cubicBezTo>
                  <a:pt x="-2677" y="70765"/>
                  <a:pt x="-258" y="68951"/>
                  <a:pt x="4580" y="58065"/>
                </a:cubicBezTo>
                <a:cubicBezTo>
                  <a:pt x="9418" y="47179"/>
                  <a:pt x="55985" y="613"/>
                  <a:pt x="5538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6E33375-35F7-3A85-B914-053FA8EFE31F}"/>
              </a:ext>
            </a:extLst>
          </p:cNvPr>
          <p:cNvSpPr/>
          <p:nvPr/>
        </p:nvSpPr>
        <p:spPr>
          <a:xfrm>
            <a:off x="6382610" y="2133600"/>
            <a:ext cx="29155" cy="137886"/>
          </a:xfrm>
          <a:custGeom>
            <a:avLst/>
            <a:gdLst>
              <a:gd name="connsiteX0" fmla="*/ 47 w 29155"/>
              <a:gd name="connsiteY0" fmla="*/ 0 h 137886"/>
              <a:gd name="connsiteX1" fmla="*/ 21819 w 29155"/>
              <a:gd name="connsiteY1" fmla="*/ 101600 h 137886"/>
              <a:gd name="connsiteX2" fmla="*/ 3676 w 29155"/>
              <a:gd name="connsiteY2" fmla="*/ 137886 h 137886"/>
              <a:gd name="connsiteX3" fmla="*/ 29076 w 29155"/>
              <a:gd name="connsiteY3" fmla="*/ 101600 h 137886"/>
              <a:gd name="connsiteX4" fmla="*/ 47 w 29155"/>
              <a:gd name="connsiteY4" fmla="*/ 0 h 13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5" h="137886">
                <a:moveTo>
                  <a:pt x="47" y="0"/>
                </a:moveTo>
                <a:cubicBezTo>
                  <a:pt x="-1162" y="0"/>
                  <a:pt x="21214" y="78619"/>
                  <a:pt x="21819" y="101600"/>
                </a:cubicBezTo>
                <a:cubicBezTo>
                  <a:pt x="22424" y="124581"/>
                  <a:pt x="2467" y="137886"/>
                  <a:pt x="3676" y="137886"/>
                </a:cubicBezTo>
                <a:cubicBezTo>
                  <a:pt x="4885" y="137886"/>
                  <a:pt x="27262" y="120953"/>
                  <a:pt x="29076" y="101600"/>
                </a:cubicBezTo>
                <a:cubicBezTo>
                  <a:pt x="30890" y="82248"/>
                  <a:pt x="1256" y="0"/>
                  <a:pt x="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87198CA-9A15-F2FE-0AC2-5DD3ABD5750D}"/>
              </a:ext>
            </a:extLst>
          </p:cNvPr>
          <p:cNvSpPr/>
          <p:nvPr/>
        </p:nvSpPr>
        <p:spPr>
          <a:xfrm>
            <a:off x="6280012" y="1559246"/>
            <a:ext cx="139412" cy="180700"/>
          </a:xfrm>
          <a:custGeom>
            <a:avLst/>
            <a:gdLst>
              <a:gd name="connsiteX0" fmla="*/ 138931 w 139412"/>
              <a:gd name="connsiteY0" fmla="*/ 1040 h 180700"/>
              <a:gd name="connsiteX1" fmla="*/ 37331 w 139412"/>
              <a:gd name="connsiteY1" fmla="*/ 120783 h 180700"/>
              <a:gd name="connsiteX2" fmla="*/ 1045 w 139412"/>
              <a:gd name="connsiteY2" fmla="*/ 178840 h 180700"/>
              <a:gd name="connsiteX3" fmla="*/ 15559 w 139412"/>
              <a:gd name="connsiteY3" fmla="*/ 157068 h 180700"/>
              <a:gd name="connsiteX4" fmla="*/ 73617 w 139412"/>
              <a:gd name="connsiteY4" fmla="*/ 66354 h 180700"/>
              <a:gd name="connsiteX5" fmla="*/ 138931 w 139412"/>
              <a:gd name="connsiteY5" fmla="*/ 1040 h 1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412" h="180700">
                <a:moveTo>
                  <a:pt x="138931" y="1040"/>
                </a:moveTo>
                <a:cubicBezTo>
                  <a:pt x="132883" y="10111"/>
                  <a:pt x="60312" y="91150"/>
                  <a:pt x="37331" y="120783"/>
                </a:cubicBezTo>
                <a:cubicBezTo>
                  <a:pt x="14350" y="150416"/>
                  <a:pt x="1045" y="178840"/>
                  <a:pt x="1045" y="178840"/>
                </a:cubicBezTo>
                <a:cubicBezTo>
                  <a:pt x="-2584" y="184887"/>
                  <a:pt x="3464" y="175816"/>
                  <a:pt x="15559" y="157068"/>
                </a:cubicBezTo>
                <a:cubicBezTo>
                  <a:pt x="27654" y="138320"/>
                  <a:pt x="54869" y="88125"/>
                  <a:pt x="73617" y="66354"/>
                </a:cubicBezTo>
                <a:cubicBezTo>
                  <a:pt x="92365" y="44583"/>
                  <a:pt x="144979" y="-8031"/>
                  <a:pt x="138931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8F7FA05-84ED-ABCD-CBCF-81BD57697074}"/>
              </a:ext>
            </a:extLst>
          </p:cNvPr>
          <p:cNvSpPr/>
          <p:nvPr/>
        </p:nvSpPr>
        <p:spPr>
          <a:xfrm>
            <a:off x="6698343" y="2034554"/>
            <a:ext cx="137893" cy="2150"/>
          </a:xfrm>
          <a:custGeom>
            <a:avLst/>
            <a:gdLst>
              <a:gd name="connsiteX0" fmla="*/ 0 w 137893"/>
              <a:gd name="connsiteY0" fmla="*/ 1075 h 2150"/>
              <a:gd name="connsiteX1" fmla="*/ 137886 w 137893"/>
              <a:gd name="connsiteY1" fmla="*/ 1075 h 2150"/>
              <a:gd name="connsiteX2" fmla="*/ 0 w 137893"/>
              <a:gd name="connsiteY2" fmla="*/ 1075 h 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93" h="2150">
                <a:moveTo>
                  <a:pt x="0" y="1075"/>
                </a:moveTo>
                <a:cubicBezTo>
                  <a:pt x="0" y="1075"/>
                  <a:pt x="136677" y="-1344"/>
                  <a:pt x="137886" y="1075"/>
                </a:cubicBezTo>
                <a:cubicBezTo>
                  <a:pt x="139096" y="3494"/>
                  <a:pt x="0" y="1075"/>
                  <a:pt x="0" y="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74F9DEF3-ED92-4F2D-C7D5-D78B0CBDEF16}"/>
              </a:ext>
            </a:extLst>
          </p:cNvPr>
          <p:cNvSpPr/>
          <p:nvPr/>
        </p:nvSpPr>
        <p:spPr>
          <a:xfrm>
            <a:off x="6669188" y="2068125"/>
            <a:ext cx="376640" cy="40153"/>
          </a:xfrm>
          <a:custGeom>
            <a:avLst/>
            <a:gdLst>
              <a:gd name="connsiteX0" fmla="*/ 126 w 376640"/>
              <a:gd name="connsiteY0" fmla="*/ 40075 h 40153"/>
              <a:gd name="connsiteX1" fmla="*/ 228726 w 376640"/>
              <a:gd name="connsiteY1" fmla="*/ 11046 h 40153"/>
              <a:gd name="connsiteX2" fmla="*/ 373869 w 376640"/>
              <a:gd name="connsiteY2" fmla="*/ 36446 h 40153"/>
              <a:gd name="connsiteX3" fmla="*/ 319441 w 376640"/>
              <a:gd name="connsiteY3" fmla="*/ 18304 h 40153"/>
              <a:gd name="connsiteX4" fmla="*/ 261383 w 376640"/>
              <a:gd name="connsiteY4" fmla="*/ 161 h 40153"/>
              <a:gd name="connsiteX5" fmla="*/ 126 w 376640"/>
              <a:gd name="connsiteY5" fmla="*/ 40075 h 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40" h="40153">
                <a:moveTo>
                  <a:pt x="126" y="40075"/>
                </a:moveTo>
                <a:cubicBezTo>
                  <a:pt x="-5317" y="41889"/>
                  <a:pt x="166436" y="11651"/>
                  <a:pt x="228726" y="11046"/>
                </a:cubicBezTo>
                <a:cubicBezTo>
                  <a:pt x="291016" y="10441"/>
                  <a:pt x="358750" y="35236"/>
                  <a:pt x="373869" y="36446"/>
                </a:cubicBezTo>
                <a:cubicBezTo>
                  <a:pt x="388988" y="37656"/>
                  <a:pt x="338189" y="24351"/>
                  <a:pt x="319441" y="18304"/>
                </a:cubicBezTo>
                <a:cubicBezTo>
                  <a:pt x="300693" y="12257"/>
                  <a:pt x="312788" y="-1653"/>
                  <a:pt x="261383" y="161"/>
                </a:cubicBezTo>
                <a:cubicBezTo>
                  <a:pt x="209978" y="1975"/>
                  <a:pt x="5569" y="38261"/>
                  <a:pt x="126" y="40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1B991AF-7191-EA58-5810-D6D363D60026}"/>
              </a:ext>
            </a:extLst>
          </p:cNvPr>
          <p:cNvSpPr/>
          <p:nvPr/>
        </p:nvSpPr>
        <p:spPr>
          <a:xfrm>
            <a:off x="6131802" y="1831733"/>
            <a:ext cx="189272" cy="175160"/>
          </a:xfrm>
          <a:custGeom>
            <a:avLst/>
            <a:gdLst>
              <a:gd name="connsiteX0" fmla="*/ 484 w 189272"/>
              <a:gd name="connsiteY0" fmla="*/ 696 h 175160"/>
              <a:gd name="connsiteX1" fmla="*/ 145627 w 189272"/>
              <a:gd name="connsiteY1" fmla="*/ 109553 h 175160"/>
              <a:gd name="connsiteX2" fmla="*/ 189169 w 189272"/>
              <a:gd name="connsiteY2" fmla="*/ 174867 h 175160"/>
              <a:gd name="connsiteX3" fmla="*/ 156512 w 189272"/>
              <a:gd name="connsiteY3" fmla="*/ 131324 h 175160"/>
              <a:gd name="connsiteX4" fmla="*/ 116598 w 189272"/>
              <a:gd name="connsiteY4" fmla="*/ 76896 h 175160"/>
              <a:gd name="connsiteX5" fmla="*/ 98455 w 189272"/>
              <a:gd name="connsiteY5" fmla="*/ 62381 h 175160"/>
              <a:gd name="connsiteX6" fmla="*/ 484 w 189272"/>
              <a:gd name="connsiteY6" fmla="*/ 696 h 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72" h="175160">
                <a:moveTo>
                  <a:pt x="484" y="696"/>
                </a:moveTo>
                <a:cubicBezTo>
                  <a:pt x="8346" y="8558"/>
                  <a:pt x="114180" y="80525"/>
                  <a:pt x="145627" y="109553"/>
                </a:cubicBezTo>
                <a:cubicBezTo>
                  <a:pt x="177075" y="138582"/>
                  <a:pt x="187355" y="171239"/>
                  <a:pt x="189169" y="174867"/>
                </a:cubicBezTo>
                <a:cubicBezTo>
                  <a:pt x="190983" y="178495"/>
                  <a:pt x="168607" y="147653"/>
                  <a:pt x="156512" y="131324"/>
                </a:cubicBezTo>
                <a:cubicBezTo>
                  <a:pt x="144417" y="114995"/>
                  <a:pt x="116598" y="76896"/>
                  <a:pt x="116598" y="76896"/>
                </a:cubicBezTo>
                <a:cubicBezTo>
                  <a:pt x="106922" y="65406"/>
                  <a:pt x="114179" y="70848"/>
                  <a:pt x="98455" y="62381"/>
                </a:cubicBezTo>
                <a:cubicBezTo>
                  <a:pt x="82731" y="53914"/>
                  <a:pt x="-7378" y="-7166"/>
                  <a:pt x="484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8A9F8EF-A9CD-CA05-D2AE-47BEF02FFB73}"/>
              </a:ext>
            </a:extLst>
          </p:cNvPr>
          <p:cNvSpPr/>
          <p:nvPr/>
        </p:nvSpPr>
        <p:spPr>
          <a:xfrm>
            <a:off x="3841623" y="901447"/>
            <a:ext cx="135842" cy="268457"/>
          </a:xfrm>
          <a:custGeom>
            <a:avLst/>
            <a:gdLst>
              <a:gd name="connsiteX0" fmla="*/ 1445 w 135842"/>
              <a:gd name="connsiteY0" fmla="*/ 13 h 268457"/>
              <a:gd name="connsiteX1" fmla="*/ 27324 w 135842"/>
              <a:gd name="connsiteY1" fmla="*/ 159602 h 268457"/>
              <a:gd name="connsiteX2" fmla="*/ 135154 w 135842"/>
              <a:gd name="connsiteY2" fmla="*/ 267432 h 268457"/>
              <a:gd name="connsiteX3" fmla="*/ 70456 w 135842"/>
              <a:gd name="connsiteY3" fmla="*/ 211361 h 268457"/>
              <a:gd name="connsiteX4" fmla="*/ 10071 w 135842"/>
              <a:gd name="connsiteY4" fmla="*/ 168228 h 268457"/>
              <a:gd name="connsiteX5" fmla="*/ 1445 w 135842"/>
              <a:gd name="connsiteY5" fmla="*/ 13 h 2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42" h="268457">
                <a:moveTo>
                  <a:pt x="1445" y="13"/>
                </a:moveTo>
                <a:cubicBezTo>
                  <a:pt x="4321" y="-1425"/>
                  <a:pt x="5039" y="115032"/>
                  <a:pt x="27324" y="159602"/>
                </a:cubicBezTo>
                <a:cubicBezTo>
                  <a:pt x="49609" y="204172"/>
                  <a:pt x="127965" y="258806"/>
                  <a:pt x="135154" y="267432"/>
                </a:cubicBezTo>
                <a:cubicBezTo>
                  <a:pt x="142343" y="276059"/>
                  <a:pt x="91303" y="227895"/>
                  <a:pt x="70456" y="211361"/>
                </a:cubicBezTo>
                <a:cubicBezTo>
                  <a:pt x="49609" y="194827"/>
                  <a:pt x="20854" y="196264"/>
                  <a:pt x="10071" y="168228"/>
                </a:cubicBezTo>
                <a:cubicBezTo>
                  <a:pt x="-712" y="140192"/>
                  <a:pt x="-1431" y="1451"/>
                  <a:pt x="144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9BA0608-57C7-3BB3-BA5D-DA86C05AD56F}"/>
              </a:ext>
            </a:extLst>
          </p:cNvPr>
          <p:cNvSpPr/>
          <p:nvPr/>
        </p:nvSpPr>
        <p:spPr>
          <a:xfrm>
            <a:off x="3808098" y="860846"/>
            <a:ext cx="625912" cy="992764"/>
          </a:xfrm>
          <a:custGeom>
            <a:avLst/>
            <a:gdLst>
              <a:gd name="connsiteX0" fmla="*/ 464 w 625912"/>
              <a:gd name="connsiteY0" fmla="*/ 144131 h 992764"/>
              <a:gd name="connsiteX1" fmla="*/ 233377 w 625912"/>
              <a:gd name="connsiteY1" fmla="*/ 1796 h 992764"/>
              <a:gd name="connsiteX2" fmla="*/ 384340 w 625912"/>
              <a:gd name="connsiteY2" fmla="*/ 75120 h 992764"/>
              <a:gd name="connsiteX3" fmla="*/ 410219 w 625912"/>
              <a:gd name="connsiteY3" fmla="*/ 234709 h 992764"/>
              <a:gd name="connsiteX4" fmla="*/ 449038 w 625912"/>
              <a:gd name="connsiteY4" fmla="*/ 191577 h 992764"/>
              <a:gd name="connsiteX5" fmla="*/ 474917 w 625912"/>
              <a:gd name="connsiteY5" fmla="*/ 364105 h 992764"/>
              <a:gd name="connsiteX6" fmla="*/ 556868 w 625912"/>
              <a:gd name="connsiteY6" fmla="*/ 458996 h 992764"/>
              <a:gd name="connsiteX7" fmla="*/ 625879 w 625912"/>
              <a:gd name="connsiteY7" fmla="*/ 769546 h 992764"/>
              <a:gd name="connsiteX8" fmla="*/ 548242 w 625912"/>
              <a:gd name="connsiteY8" fmla="*/ 989520 h 992764"/>
              <a:gd name="connsiteX9" fmla="*/ 600000 w 625912"/>
              <a:gd name="connsiteY9" fmla="*/ 886003 h 992764"/>
              <a:gd name="connsiteX10" fmla="*/ 604313 w 625912"/>
              <a:gd name="connsiteY10" fmla="*/ 683282 h 992764"/>
              <a:gd name="connsiteX11" fmla="*/ 461977 w 625912"/>
              <a:gd name="connsiteY11" fmla="*/ 407237 h 992764"/>
              <a:gd name="connsiteX12" fmla="*/ 556868 w 625912"/>
              <a:gd name="connsiteY12" fmla="*/ 545260 h 992764"/>
              <a:gd name="connsiteX13" fmla="*/ 492170 w 625912"/>
              <a:gd name="connsiteY13" fmla="*/ 364105 h 992764"/>
              <a:gd name="connsiteX14" fmla="*/ 384340 w 625912"/>
              <a:gd name="connsiteY14" fmla="*/ 126879 h 992764"/>
              <a:gd name="connsiteX15" fmla="*/ 345521 w 625912"/>
              <a:gd name="connsiteY15" fmla="*/ 62180 h 992764"/>
              <a:gd name="connsiteX16" fmla="*/ 298076 w 625912"/>
              <a:gd name="connsiteY16" fmla="*/ 19048 h 992764"/>
              <a:gd name="connsiteX17" fmla="*/ 464 w 625912"/>
              <a:gd name="connsiteY17" fmla="*/ 144131 h 99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5912" h="992764">
                <a:moveTo>
                  <a:pt x="464" y="144131"/>
                </a:moveTo>
                <a:cubicBezTo>
                  <a:pt x="-10319" y="141256"/>
                  <a:pt x="169398" y="13298"/>
                  <a:pt x="233377" y="1796"/>
                </a:cubicBezTo>
                <a:cubicBezTo>
                  <a:pt x="297356" y="-9706"/>
                  <a:pt x="354866" y="36301"/>
                  <a:pt x="384340" y="75120"/>
                </a:cubicBezTo>
                <a:cubicBezTo>
                  <a:pt x="413814" y="113939"/>
                  <a:pt x="399436" y="215300"/>
                  <a:pt x="410219" y="234709"/>
                </a:cubicBezTo>
                <a:cubicBezTo>
                  <a:pt x="421002" y="254118"/>
                  <a:pt x="438255" y="170011"/>
                  <a:pt x="449038" y="191577"/>
                </a:cubicBezTo>
                <a:cubicBezTo>
                  <a:pt x="459821" y="213143"/>
                  <a:pt x="456945" y="319535"/>
                  <a:pt x="474917" y="364105"/>
                </a:cubicBezTo>
                <a:cubicBezTo>
                  <a:pt x="492889" y="408675"/>
                  <a:pt x="531708" y="391422"/>
                  <a:pt x="556868" y="458996"/>
                </a:cubicBezTo>
                <a:cubicBezTo>
                  <a:pt x="582028" y="526570"/>
                  <a:pt x="627317" y="681125"/>
                  <a:pt x="625879" y="769546"/>
                </a:cubicBezTo>
                <a:cubicBezTo>
                  <a:pt x="624441" y="857967"/>
                  <a:pt x="552555" y="970111"/>
                  <a:pt x="548242" y="989520"/>
                </a:cubicBezTo>
                <a:cubicBezTo>
                  <a:pt x="543929" y="1008929"/>
                  <a:pt x="590655" y="937043"/>
                  <a:pt x="600000" y="886003"/>
                </a:cubicBezTo>
                <a:cubicBezTo>
                  <a:pt x="609345" y="834963"/>
                  <a:pt x="627317" y="763076"/>
                  <a:pt x="604313" y="683282"/>
                </a:cubicBezTo>
                <a:cubicBezTo>
                  <a:pt x="581309" y="603488"/>
                  <a:pt x="469884" y="430241"/>
                  <a:pt x="461977" y="407237"/>
                </a:cubicBezTo>
                <a:cubicBezTo>
                  <a:pt x="454070" y="384233"/>
                  <a:pt x="551836" y="552449"/>
                  <a:pt x="556868" y="545260"/>
                </a:cubicBezTo>
                <a:cubicBezTo>
                  <a:pt x="561900" y="538071"/>
                  <a:pt x="520925" y="433835"/>
                  <a:pt x="492170" y="364105"/>
                </a:cubicBezTo>
                <a:cubicBezTo>
                  <a:pt x="463415" y="294375"/>
                  <a:pt x="408781" y="177200"/>
                  <a:pt x="384340" y="126879"/>
                </a:cubicBezTo>
                <a:cubicBezTo>
                  <a:pt x="359899" y="76558"/>
                  <a:pt x="359898" y="80152"/>
                  <a:pt x="345521" y="62180"/>
                </a:cubicBezTo>
                <a:cubicBezTo>
                  <a:pt x="331144" y="44208"/>
                  <a:pt x="354867" y="9703"/>
                  <a:pt x="298076" y="19048"/>
                </a:cubicBezTo>
                <a:cubicBezTo>
                  <a:pt x="241285" y="28393"/>
                  <a:pt x="11247" y="147006"/>
                  <a:pt x="464" y="144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F18B075-E115-DAC8-5A1C-D5774D978658}"/>
              </a:ext>
            </a:extLst>
          </p:cNvPr>
          <p:cNvSpPr/>
          <p:nvPr/>
        </p:nvSpPr>
        <p:spPr>
          <a:xfrm>
            <a:off x="3693215" y="685469"/>
            <a:ext cx="1447998" cy="640651"/>
          </a:xfrm>
          <a:custGeom>
            <a:avLst/>
            <a:gdLst>
              <a:gd name="connsiteX0" fmla="*/ 11830 w 1447998"/>
              <a:gd name="connsiteY0" fmla="*/ 375580 h 640651"/>
              <a:gd name="connsiteX1" fmla="*/ 63589 w 1447998"/>
              <a:gd name="connsiteY1" fmla="*/ 345388 h 640651"/>
              <a:gd name="connsiteX2" fmla="*/ 253370 w 1447998"/>
              <a:gd name="connsiteY2" fmla="*/ 129727 h 640651"/>
              <a:gd name="connsiteX3" fmla="*/ 658811 w 1447998"/>
              <a:gd name="connsiteY3" fmla="*/ 233244 h 640651"/>
              <a:gd name="connsiteX4" fmla="*/ 563921 w 1447998"/>
              <a:gd name="connsiteY4" fmla="*/ 69342 h 640651"/>
              <a:gd name="connsiteX5" fmla="*/ 1310106 w 1447998"/>
              <a:gd name="connsiteY5" fmla="*/ 328135 h 640651"/>
              <a:gd name="connsiteX6" fmla="*/ 1400683 w 1447998"/>
              <a:gd name="connsiteY6" fmla="*/ 392833 h 640651"/>
              <a:gd name="connsiteX7" fmla="*/ 1228155 w 1447998"/>
              <a:gd name="connsiteY7" fmla="*/ 638686 h 640651"/>
              <a:gd name="connsiteX8" fmla="*/ 1335985 w 1447998"/>
              <a:gd name="connsiteY8" fmla="*/ 500663 h 640651"/>
              <a:gd name="connsiteX9" fmla="*/ 1430876 w 1447998"/>
              <a:gd name="connsiteY9" fmla="*/ 362640 h 640651"/>
              <a:gd name="connsiteX10" fmla="*/ 965049 w 1447998"/>
              <a:gd name="connsiteY10" fmla="*/ 194425 h 640651"/>
              <a:gd name="connsiteX11" fmla="*/ 318068 w 1447998"/>
              <a:gd name="connsiteY11" fmla="*/ 331 h 640651"/>
              <a:gd name="connsiteX12" fmla="*/ 607053 w 1447998"/>
              <a:gd name="connsiteY12" fmla="*/ 146980 h 640651"/>
              <a:gd name="connsiteX13" fmla="*/ 356887 w 1447998"/>
              <a:gd name="connsiteY13" fmla="*/ 112474 h 640651"/>
              <a:gd name="connsiteX14" fmla="*/ 244743 w 1447998"/>
              <a:gd name="connsiteY14" fmla="*/ 151293 h 640651"/>
              <a:gd name="connsiteX15" fmla="*/ 607053 w 1447998"/>
              <a:gd name="connsiteY15" fmla="*/ 177173 h 640651"/>
              <a:gd name="connsiteX16" fmla="*/ 456091 w 1447998"/>
              <a:gd name="connsiteY16" fmla="*/ 121101 h 640651"/>
              <a:gd name="connsiteX17" fmla="*/ 266310 w 1447998"/>
              <a:gd name="connsiteY17" fmla="*/ 138354 h 640651"/>
              <a:gd name="connsiteX18" fmla="*/ 11830 w 1447998"/>
              <a:gd name="connsiteY18" fmla="*/ 375580 h 6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47998" h="640651">
                <a:moveTo>
                  <a:pt x="11830" y="375580"/>
                </a:moveTo>
                <a:cubicBezTo>
                  <a:pt x="-21957" y="410086"/>
                  <a:pt x="23332" y="386363"/>
                  <a:pt x="63589" y="345388"/>
                </a:cubicBezTo>
                <a:cubicBezTo>
                  <a:pt x="103846" y="304413"/>
                  <a:pt x="154166" y="148418"/>
                  <a:pt x="253370" y="129727"/>
                </a:cubicBezTo>
                <a:cubicBezTo>
                  <a:pt x="352574" y="111036"/>
                  <a:pt x="607052" y="243308"/>
                  <a:pt x="658811" y="233244"/>
                </a:cubicBezTo>
                <a:cubicBezTo>
                  <a:pt x="710570" y="223180"/>
                  <a:pt x="455372" y="53527"/>
                  <a:pt x="563921" y="69342"/>
                </a:cubicBezTo>
                <a:cubicBezTo>
                  <a:pt x="672470" y="85157"/>
                  <a:pt x="1170646" y="274220"/>
                  <a:pt x="1310106" y="328135"/>
                </a:cubicBezTo>
                <a:cubicBezTo>
                  <a:pt x="1449566" y="382050"/>
                  <a:pt x="1414341" y="341075"/>
                  <a:pt x="1400683" y="392833"/>
                </a:cubicBezTo>
                <a:cubicBezTo>
                  <a:pt x="1387025" y="444591"/>
                  <a:pt x="1238938" y="620714"/>
                  <a:pt x="1228155" y="638686"/>
                </a:cubicBezTo>
                <a:cubicBezTo>
                  <a:pt x="1217372" y="656658"/>
                  <a:pt x="1302198" y="546671"/>
                  <a:pt x="1335985" y="500663"/>
                </a:cubicBezTo>
                <a:cubicBezTo>
                  <a:pt x="1369772" y="454655"/>
                  <a:pt x="1492699" y="413680"/>
                  <a:pt x="1430876" y="362640"/>
                </a:cubicBezTo>
                <a:cubicBezTo>
                  <a:pt x="1369053" y="311600"/>
                  <a:pt x="1150517" y="254810"/>
                  <a:pt x="965049" y="194425"/>
                </a:cubicBezTo>
                <a:cubicBezTo>
                  <a:pt x="779581" y="134040"/>
                  <a:pt x="377734" y="8238"/>
                  <a:pt x="318068" y="331"/>
                </a:cubicBezTo>
                <a:cubicBezTo>
                  <a:pt x="258402" y="-7576"/>
                  <a:pt x="600583" y="128289"/>
                  <a:pt x="607053" y="146980"/>
                </a:cubicBezTo>
                <a:cubicBezTo>
                  <a:pt x="613523" y="165671"/>
                  <a:pt x="417272" y="111755"/>
                  <a:pt x="356887" y="112474"/>
                </a:cubicBezTo>
                <a:cubicBezTo>
                  <a:pt x="296502" y="113193"/>
                  <a:pt x="203049" y="140510"/>
                  <a:pt x="244743" y="151293"/>
                </a:cubicBezTo>
                <a:cubicBezTo>
                  <a:pt x="286437" y="162076"/>
                  <a:pt x="571828" y="182205"/>
                  <a:pt x="607053" y="177173"/>
                </a:cubicBezTo>
                <a:cubicBezTo>
                  <a:pt x="642278" y="172141"/>
                  <a:pt x="512881" y="127571"/>
                  <a:pt x="456091" y="121101"/>
                </a:cubicBezTo>
                <a:cubicBezTo>
                  <a:pt x="399301" y="114631"/>
                  <a:pt x="336759" y="96660"/>
                  <a:pt x="266310" y="138354"/>
                </a:cubicBezTo>
                <a:cubicBezTo>
                  <a:pt x="195861" y="180048"/>
                  <a:pt x="45617" y="341074"/>
                  <a:pt x="11830" y="375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7FF46A84-3A24-9CC4-FDCC-F070F350BDA2}"/>
              </a:ext>
            </a:extLst>
          </p:cNvPr>
          <p:cNvSpPr/>
          <p:nvPr/>
        </p:nvSpPr>
        <p:spPr>
          <a:xfrm>
            <a:off x="4498899" y="894412"/>
            <a:ext cx="367045" cy="890814"/>
          </a:xfrm>
          <a:custGeom>
            <a:avLst/>
            <a:gdLst>
              <a:gd name="connsiteX0" fmla="*/ 4090 w 367045"/>
              <a:gd name="connsiteY0" fmla="*/ 2735 h 890814"/>
              <a:gd name="connsiteX1" fmla="*/ 267195 w 367045"/>
              <a:gd name="connsiteY1" fmla="*/ 304660 h 890814"/>
              <a:gd name="connsiteX2" fmla="*/ 362086 w 367045"/>
              <a:gd name="connsiteY2" fmla="*/ 865377 h 890814"/>
              <a:gd name="connsiteX3" fmla="*/ 349146 w 367045"/>
              <a:gd name="connsiteY3" fmla="*/ 766173 h 890814"/>
              <a:gd name="connsiteX4" fmla="*/ 310327 w 367045"/>
              <a:gd name="connsiteY4" fmla="*/ 507380 h 890814"/>
              <a:gd name="connsiteX5" fmla="*/ 94667 w 367045"/>
              <a:gd name="connsiteY5" fmla="*/ 166637 h 890814"/>
              <a:gd name="connsiteX6" fmla="*/ 215437 w 367045"/>
              <a:gd name="connsiteY6" fmla="*/ 446996 h 890814"/>
              <a:gd name="connsiteX7" fmla="*/ 34282 w 367045"/>
              <a:gd name="connsiteY7" fmla="*/ 170950 h 890814"/>
              <a:gd name="connsiteX8" fmla="*/ 189558 w 367045"/>
              <a:gd name="connsiteY8" fmla="*/ 356418 h 890814"/>
              <a:gd name="connsiteX9" fmla="*/ 111920 w 367045"/>
              <a:gd name="connsiteY9" fmla="*/ 166637 h 890814"/>
              <a:gd name="connsiteX10" fmla="*/ 4090 w 367045"/>
              <a:gd name="connsiteY10" fmla="*/ 2735 h 8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45" h="890814">
                <a:moveTo>
                  <a:pt x="4090" y="2735"/>
                </a:moveTo>
                <a:cubicBezTo>
                  <a:pt x="29969" y="25739"/>
                  <a:pt x="207529" y="160886"/>
                  <a:pt x="267195" y="304660"/>
                </a:cubicBezTo>
                <a:cubicBezTo>
                  <a:pt x="326861" y="448434"/>
                  <a:pt x="348428" y="788458"/>
                  <a:pt x="362086" y="865377"/>
                </a:cubicBezTo>
                <a:cubicBezTo>
                  <a:pt x="375744" y="942296"/>
                  <a:pt x="357773" y="825839"/>
                  <a:pt x="349146" y="766173"/>
                </a:cubicBezTo>
                <a:cubicBezTo>
                  <a:pt x="340520" y="706507"/>
                  <a:pt x="352740" y="607303"/>
                  <a:pt x="310327" y="507380"/>
                </a:cubicBezTo>
                <a:cubicBezTo>
                  <a:pt x="267914" y="407457"/>
                  <a:pt x="110482" y="176701"/>
                  <a:pt x="94667" y="166637"/>
                </a:cubicBezTo>
                <a:cubicBezTo>
                  <a:pt x="78852" y="156573"/>
                  <a:pt x="225501" y="446277"/>
                  <a:pt x="215437" y="446996"/>
                </a:cubicBezTo>
                <a:cubicBezTo>
                  <a:pt x="205373" y="447715"/>
                  <a:pt x="38595" y="186046"/>
                  <a:pt x="34282" y="170950"/>
                </a:cubicBezTo>
                <a:cubicBezTo>
                  <a:pt x="29969" y="155854"/>
                  <a:pt x="176618" y="357137"/>
                  <a:pt x="189558" y="356418"/>
                </a:cubicBezTo>
                <a:cubicBezTo>
                  <a:pt x="202498" y="355699"/>
                  <a:pt x="141394" y="225584"/>
                  <a:pt x="111920" y="166637"/>
                </a:cubicBezTo>
                <a:cubicBezTo>
                  <a:pt x="82446" y="107690"/>
                  <a:pt x="-21789" y="-20269"/>
                  <a:pt x="4090" y="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4CB139B-8EB6-B7CA-EAF6-64F13082C5EE}"/>
              </a:ext>
            </a:extLst>
          </p:cNvPr>
          <p:cNvSpPr/>
          <p:nvPr/>
        </p:nvSpPr>
        <p:spPr>
          <a:xfrm>
            <a:off x="4351977" y="960675"/>
            <a:ext cx="192434" cy="942615"/>
          </a:xfrm>
          <a:custGeom>
            <a:avLst/>
            <a:gdLst>
              <a:gd name="connsiteX0" fmla="*/ 49 w 192434"/>
              <a:gd name="connsiteY0" fmla="*/ 1170 h 942615"/>
              <a:gd name="connsiteX1" fmla="*/ 163951 w 192434"/>
              <a:gd name="connsiteY1" fmla="*/ 303095 h 942615"/>
              <a:gd name="connsiteX2" fmla="*/ 168265 w 192434"/>
              <a:gd name="connsiteY2" fmla="*/ 911257 h 942615"/>
              <a:gd name="connsiteX3" fmla="*/ 185517 w 192434"/>
              <a:gd name="connsiteY3" fmla="*/ 803427 h 942615"/>
              <a:gd name="connsiteX4" fmla="*/ 189831 w 192434"/>
              <a:gd name="connsiteY4" fmla="*/ 359167 h 942615"/>
              <a:gd name="connsiteX5" fmla="*/ 146698 w 192434"/>
              <a:gd name="connsiteY5" fmla="*/ 203891 h 942615"/>
              <a:gd name="connsiteX6" fmla="*/ 49 w 192434"/>
              <a:gd name="connsiteY6" fmla="*/ 1170 h 94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34" h="942615">
                <a:moveTo>
                  <a:pt x="49" y="1170"/>
                </a:moveTo>
                <a:cubicBezTo>
                  <a:pt x="2925" y="17704"/>
                  <a:pt x="135915" y="151414"/>
                  <a:pt x="163951" y="303095"/>
                </a:cubicBezTo>
                <a:cubicBezTo>
                  <a:pt x="191987" y="454776"/>
                  <a:pt x="164671" y="827868"/>
                  <a:pt x="168265" y="911257"/>
                </a:cubicBezTo>
                <a:cubicBezTo>
                  <a:pt x="171859" y="994646"/>
                  <a:pt x="181923" y="895442"/>
                  <a:pt x="185517" y="803427"/>
                </a:cubicBezTo>
                <a:cubicBezTo>
                  <a:pt x="189111" y="711412"/>
                  <a:pt x="196301" y="459090"/>
                  <a:pt x="189831" y="359167"/>
                </a:cubicBezTo>
                <a:cubicBezTo>
                  <a:pt x="183361" y="259244"/>
                  <a:pt x="172577" y="259963"/>
                  <a:pt x="146698" y="203891"/>
                </a:cubicBezTo>
                <a:cubicBezTo>
                  <a:pt x="120819" y="147819"/>
                  <a:pt x="-2827" y="-15364"/>
                  <a:pt x="49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D4B8AB1-B8A4-8381-AB36-E71341A5E1FA}"/>
              </a:ext>
            </a:extLst>
          </p:cNvPr>
          <p:cNvSpPr/>
          <p:nvPr/>
        </p:nvSpPr>
        <p:spPr>
          <a:xfrm>
            <a:off x="4828126" y="258791"/>
            <a:ext cx="390867" cy="835598"/>
          </a:xfrm>
          <a:custGeom>
            <a:avLst/>
            <a:gdLst>
              <a:gd name="connsiteX0" fmla="*/ 390855 w 390867"/>
              <a:gd name="connsiteY0" fmla="*/ 1 h 835598"/>
              <a:gd name="connsiteX1" fmla="*/ 45799 w 390867"/>
              <a:gd name="connsiteY1" fmla="*/ 297613 h 835598"/>
              <a:gd name="connsiteX2" fmla="*/ 6980 w 390867"/>
              <a:gd name="connsiteY2" fmla="*/ 474454 h 835598"/>
              <a:gd name="connsiteX3" fmla="*/ 75991 w 390867"/>
              <a:gd name="connsiteY3" fmla="*/ 332118 h 835598"/>
              <a:gd name="connsiteX4" fmla="*/ 32859 w 390867"/>
              <a:gd name="connsiteY4" fmla="*/ 496020 h 835598"/>
              <a:gd name="connsiteX5" fmla="*/ 175195 w 390867"/>
              <a:gd name="connsiteY5" fmla="*/ 832451 h 835598"/>
              <a:gd name="connsiteX6" fmla="*/ 93244 w 390867"/>
              <a:gd name="connsiteY6" fmla="*/ 646983 h 835598"/>
              <a:gd name="connsiteX7" fmla="*/ 50112 w 390867"/>
              <a:gd name="connsiteY7" fmla="*/ 357998 h 835598"/>
              <a:gd name="connsiteX8" fmla="*/ 157942 w 390867"/>
              <a:gd name="connsiteY8" fmla="*/ 219975 h 835598"/>
              <a:gd name="connsiteX9" fmla="*/ 32859 w 390867"/>
              <a:gd name="connsiteY9" fmla="*/ 301926 h 835598"/>
              <a:gd name="connsiteX10" fmla="*/ 390855 w 390867"/>
              <a:gd name="connsiteY10" fmla="*/ 1 h 83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867" h="835598">
                <a:moveTo>
                  <a:pt x="390855" y="1"/>
                </a:moveTo>
                <a:cubicBezTo>
                  <a:pt x="393012" y="-718"/>
                  <a:pt x="109778" y="218538"/>
                  <a:pt x="45799" y="297613"/>
                </a:cubicBezTo>
                <a:cubicBezTo>
                  <a:pt x="-18180" y="376688"/>
                  <a:pt x="1948" y="468703"/>
                  <a:pt x="6980" y="474454"/>
                </a:cubicBezTo>
                <a:cubicBezTo>
                  <a:pt x="12012" y="480205"/>
                  <a:pt x="71678" y="328524"/>
                  <a:pt x="75991" y="332118"/>
                </a:cubicBezTo>
                <a:cubicBezTo>
                  <a:pt x="80304" y="335712"/>
                  <a:pt x="16325" y="412631"/>
                  <a:pt x="32859" y="496020"/>
                </a:cubicBezTo>
                <a:cubicBezTo>
                  <a:pt x="49393" y="579409"/>
                  <a:pt x="165131" y="807291"/>
                  <a:pt x="175195" y="832451"/>
                </a:cubicBezTo>
                <a:cubicBezTo>
                  <a:pt x="185259" y="857611"/>
                  <a:pt x="114091" y="726059"/>
                  <a:pt x="93244" y="646983"/>
                </a:cubicBezTo>
                <a:cubicBezTo>
                  <a:pt x="72397" y="567908"/>
                  <a:pt x="39329" y="429166"/>
                  <a:pt x="50112" y="357998"/>
                </a:cubicBezTo>
                <a:cubicBezTo>
                  <a:pt x="60895" y="286830"/>
                  <a:pt x="160817" y="229320"/>
                  <a:pt x="157942" y="219975"/>
                </a:cubicBezTo>
                <a:cubicBezTo>
                  <a:pt x="155066" y="210630"/>
                  <a:pt x="-2365" y="334275"/>
                  <a:pt x="32859" y="301926"/>
                </a:cubicBezTo>
                <a:cubicBezTo>
                  <a:pt x="68083" y="269577"/>
                  <a:pt x="388698" y="720"/>
                  <a:pt x="390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7BFC1AA-6DD2-96DB-AF41-5C916AAF209C}"/>
              </a:ext>
            </a:extLst>
          </p:cNvPr>
          <p:cNvSpPr/>
          <p:nvPr/>
        </p:nvSpPr>
        <p:spPr>
          <a:xfrm>
            <a:off x="3204515" y="831115"/>
            <a:ext cx="592561" cy="674573"/>
          </a:xfrm>
          <a:custGeom>
            <a:avLst/>
            <a:gdLst>
              <a:gd name="connsiteX0" fmla="*/ 591108 w 592561"/>
              <a:gd name="connsiteY0" fmla="*/ 1334 h 674573"/>
              <a:gd name="connsiteX1" fmla="*/ 375447 w 592561"/>
              <a:gd name="connsiteY1" fmla="*/ 199742 h 674573"/>
              <a:gd name="connsiteX2" fmla="*/ 345255 w 592561"/>
              <a:gd name="connsiteY2" fmla="*/ 204055 h 674573"/>
              <a:gd name="connsiteX3" fmla="*/ 379760 w 592561"/>
              <a:gd name="connsiteY3" fmla="*/ 204055 h 674573"/>
              <a:gd name="connsiteX4" fmla="*/ 194293 w 592561"/>
              <a:gd name="connsiteY4" fmla="*/ 346391 h 674573"/>
              <a:gd name="connsiteX5" fmla="*/ 340942 w 592561"/>
              <a:gd name="connsiteY5" fmla="*/ 320511 h 674573"/>
              <a:gd name="connsiteX6" fmla="*/ 280557 w 592561"/>
              <a:gd name="connsiteY6" fmla="*/ 471474 h 674573"/>
              <a:gd name="connsiteX7" fmla="*/ 198 w 592561"/>
              <a:gd name="connsiteY7" fmla="*/ 674194 h 674573"/>
              <a:gd name="connsiteX8" fmla="*/ 237425 w 592561"/>
              <a:gd name="connsiteY8" fmla="*/ 518919 h 674573"/>
              <a:gd name="connsiteX9" fmla="*/ 323689 w 592561"/>
              <a:gd name="connsiteY9" fmla="*/ 402462 h 674573"/>
              <a:gd name="connsiteX10" fmla="*/ 297810 w 592561"/>
              <a:gd name="connsiteY10" fmla="*/ 389523 h 674573"/>
              <a:gd name="connsiteX11" fmla="*/ 328002 w 592561"/>
              <a:gd name="connsiteY11" fmla="*/ 316198 h 674573"/>
              <a:gd name="connsiteX12" fmla="*/ 254677 w 592561"/>
              <a:gd name="connsiteY12" fmla="*/ 311885 h 674573"/>
              <a:gd name="connsiteX13" fmla="*/ 591108 w 592561"/>
              <a:gd name="connsiteY13" fmla="*/ 1334 h 6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561" h="674573">
                <a:moveTo>
                  <a:pt x="591108" y="1334"/>
                </a:moveTo>
                <a:cubicBezTo>
                  <a:pt x="611236" y="-17356"/>
                  <a:pt x="416422" y="165955"/>
                  <a:pt x="375447" y="199742"/>
                </a:cubicBezTo>
                <a:cubicBezTo>
                  <a:pt x="334471" y="233529"/>
                  <a:pt x="344536" y="203336"/>
                  <a:pt x="345255" y="204055"/>
                </a:cubicBezTo>
                <a:cubicBezTo>
                  <a:pt x="345974" y="204774"/>
                  <a:pt x="404920" y="180332"/>
                  <a:pt x="379760" y="204055"/>
                </a:cubicBezTo>
                <a:cubicBezTo>
                  <a:pt x="354600" y="227778"/>
                  <a:pt x="200763" y="326982"/>
                  <a:pt x="194293" y="346391"/>
                </a:cubicBezTo>
                <a:cubicBezTo>
                  <a:pt x="187823" y="365800"/>
                  <a:pt x="326565" y="299664"/>
                  <a:pt x="340942" y="320511"/>
                </a:cubicBezTo>
                <a:cubicBezTo>
                  <a:pt x="355319" y="341358"/>
                  <a:pt x="337347" y="412527"/>
                  <a:pt x="280557" y="471474"/>
                </a:cubicBezTo>
                <a:cubicBezTo>
                  <a:pt x="223767" y="530421"/>
                  <a:pt x="7387" y="666287"/>
                  <a:pt x="198" y="674194"/>
                </a:cubicBezTo>
                <a:cubicBezTo>
                  <a:pt x="-6991" y="682101"/>
                  <a:pt x="183510" y="564208"/>
                  <a:pt x="237425" y="518919"/>
                </a:cubicBezTo>
                <a:cubicBezTo>
                  <a:pt x="291340" y="473630"/>
                  <a:pt x="313625" y="424028"/>
                  <a:pt x="323689" y="402462"/>
                </a:cubicBezTo>
                <a:cubicBezTo>
                  <a:pt x="333753" y="380896"/>
                  <a:pt x="297091" y="403900"/>
                  <a:pt x="297810" y="389523"/>
                </a:cubicBezTo>
                <a:cubicBezTo>
                  <a:pt x="298529" y="375146"/>
                  <a:pt x="335191" y="329138"/>
                  <a:pt x="328002" y="316198"/>
                </a:cubicBezTo>
                <a:cubicBezTo>
                  <a:pt x="320813" y="303258"/>
                  <a:pt x="205794" y="362206"/>
                  <a:pt x="254677" y="311885"/>
                </a:cubicBezTo>
                <a:cubicBezTo>
                  <a:pt x="303560" y="261564"/>
                  <a:pt x="570980" y="20024"/>
                  <a:pt x="591108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9E9B22BC-9873-44CD-1F4B-DB28B9680374}"/>
              </a:ext>
            </a:extLst>
          </p:cNvPr>
          <p:cNvSpPr/>
          <p:nvPr/>
        </p:nvSpPr>
        <p:spPr>
          <a:xfrm>
            <a:off x="2803074" y="944579"/>
            <a:ext cx="744433" cy="522237"/>
          </a:xfrm>
          <a:custGeom>
            <a:avLst/>
            <a:gdLst>
              <a:gd name="connsiteX0" fmla="*/ 742383 w 744433"/>
              <a:gd name="connsiteY0" fmla="*/ 94904 h 522237"/>
              <a:gd name="connsiteX1" fmla="*/ 561228 w 744433"/>
              <a:gd name="connsiteY1" fmla="*/ 125096 h 522237"/>
              <a:gd name="connsiteX2" fmla="*/ 69522 w 744433"/>
              <a:gd name="connsiteY2" fmla="*/ 13 h 522237"/>
              <a:gd name="connsiteX3" fmla="*/ 526722 w 744433"/>
              <a:gd name="connsiteY3" fmla="*/ 133723 h 522237"/>
              <a:gd name="connsiteX4" fmla="*/ 565541 w 744433"/>
              <a:gd name="connsiteY4" fmla="*/ 150976 h 522237"/>
              <a:gd name="connsiteX5" fmla="*/ 462024 w 744433"/>
              <a:gd name="connsiteY5" fmla="*/ 250179 h 522237"/>
              <a:gd name="connsiteX6" fmla="*/ 511 w 744433"/>
              <a:gd name="connsiteY6" fmla="*/ 521912 h 522237"/>
              <a:gd name="connsiteX7" fmla="*/ 375760 w 744433"/>
              <a:gd name="connsiteY7" fmla="*/ 301938 h 522237"/>
              <a:gd name="connsiteX8" fmla="*/ 582794 w 744433"/>
              <a:gd name="connsiteY8" fmla="*/ 142349 h 522237"/>
              <a:gd name="connsiteX9" fmla="*/ 462024 w 744433"/>
              <a:gd name="connsiteY9" fmla="*/ 150976 h 522237"/>
              <a:gd name="connsiteX10" fmla="*/ 742383 w 744433"/>
              <a:gd name="connsiteY10" fmla="*/ 94904 h 5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4433" h="522237">
                <a:moveTo>
                  <a:pt x="742383" y="94904"/>
                </a:moveTo>
                <a:cubicBezTo>
                  <a:pt x="758917" y="90591"/>
                  <a:pt x="673371" y="140911"/>
                  <a:pt x="561228" y="125096"/>
                </a:cubicBezTo>
                <a:cubicBezTo>
                  <a:pt x="449085" y="109281"/>
                  <a:pt x="75273" y="-1425"/>
                  <a:pt x="69522" y="13"/>
                </a:cubicBezTo>
                <a:cubicBezTo>
                  <a:pt x="63771" y="1451"/>
                  <a:pt x="444052" y="108563"/>
                  <a:pt x="526722" y="133723"/>
                </a:cubicBezTo>
                <a:cubicBezTo>
                  <a:pt x="609392" y="158884"/>
                  <a:pt x="576324" y="131567"/>
                  <a:pt x="565541" y="150976"/>
                </a:cubicBezTo>
                <a:cubicBezTo>
                  <a:pt x="554758" y="170385"/>
                  <a:pt x="556196" y="188356"/>
                  <a:pt x="462024" y="250179"/>
                </a:cubicBezTo>
                <a:cubicBezTo>
                  <a:pt x="367852" y="312002"/>
                  <a:pt x="14888" y="513286"/>
                  <a:pt x="511" y="521912"/>
                </a:cubicBezTo>
                <a:cubicBezTo>
                  <a:pt x="-13866" y="530539"/>
                  <a:pt x="278713" y="365198"/>
                  <a:pt x="375760" y="301938"/>
                </a:cubicBezTo>
                <a:cubicBezTo>
                  <a:pt x="472807" y="238678"/>
                  <a:pt x="568417" y="167509"/>
                  <a:pt x="582794" y="142349"/>
                </a:cubicBezTo>
                <a:cubicBezTo>
                  <a:pt x="597171" y="117189"/>
                  <a:pt x="432550" y="157446"/>
                  <a:pt x="462024" y="150976"/>
                </a:cubicBezTo>
                <a:cubicBezTo>
                  <a:pt x="491497" y="144506"/>
                  <a:pt x="725849" y="99217"/>
                  <a:pt x="742383" y="94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E7B47C5-13BE-8064-44A8-4A48BC205102}"/>
              </a:ext>
            </a:extLst>
          </p:cNvPr>
          <p:cNvSpPr/>
          <p:nvPr/>
        </p:nvSpPr>
        <p:spPr>
          <a:xfrm>
            <a:off x="1956004" y="386513"/>
            <a:ext cx="1236611" cy="1228866"/>
          </a:xfrm>
          <a:custGeom>
            <a:avLst/>
            <a:gdLst>
              <a:gd name="connsiteX0" fmla="*/ 1235770 w 1236611"/>
              <a:gd name="connsiteY0" fmla="*/ 1676 h 1228866"/>
              <a:gd name="connsiteX1" fmla="*/ 394694 w 1236611"/>
              <a:gd name="connsiteY1" fmla="*/ 105193 h 1228866"/>
              <a:gd name="connsiteX2" fmla="*/ 101396 w 1236611"/>
              <a:gd name="connsiteY2" fmla="*/ 333793 h 1228866"/>
              <a:gd name="connsiteX3" fmla="*/ 118649 w 1236611"/>
              <a:gd name="connsiteY3" fmla="*/ 264781 h 1228866"/>
              <a:gd name="connsiteX4" fmla="*/ 105709 w 1236611"/>
              <a:gd name="connsiteY4" fmla="*/ 536513 h 1228866"/>
              <a:gd name="connsiteX5" fmla="*/ 127275 w 1236611"/>
              <a:gd name="connsiteY5" fmla="*/ 519261 h 1228866"/>
              <a:gd name="connsiteX6" fmla="*/ 148841 w 1236611"/>
              <a:gd name="connsiteY6" fmla="*/ 812559 h 1228866"/>
              <a:gd name="connsiteX7" fmla="*/ 183347 w 1236611"/>
              <a:gd name="connsiteY7" fmla="*/ 696102 h 1228866"/>
              <a:gd name="connsiteX8" fmla="*/ 101396 w 1236611"/>
              <a:gd name="connsiteY8" fmla="*/ 1200747 h 1228866"/>
              <a:gd name="connsiteX9" fmla="*/ 122962 w 1236611"/>
              <a:gd name="connsiteY9" fmla="*/ 1101544 h 1228866"/>
              <a:gd name="connsiteX10" fmla="*/ 196287 w 1236611"/>
              <a:gd name="connsiteY10" fmla="*/ 575332 h 1228866"/>
              <a:gd name="connsiteX11" fmla="*/ 122962 w 1236611"/>
              <a:gd name="connsiteY11" fmla="*/ 726295 h 1228866"/>
              <a:gd name="connsiteX12" fmla="*/ 110022 w 1236611"/>
              <a:gd name="connsiteY12" fmla="*/ 389864 h 1228866"/>
              <a:gd name="connsiteX13" fmla="*/ 2192 w 1236611"/>
              <a:gd name="connsiteY13" fmla="*/ 558079 h 1228866"/>
              <a:gd name="connsiteX14" fmla="*/ 222166 w 1236611"/>
              <a:gd name="connsiteY14" fmla="*/ 187144 h 1228866"/>
              <a:gd name="connsiteX15" fmla="*/ 636234 w 1236611"/>
              <a:gd name="connsiteY15" fmla="*/ 27555 h 1228866"/>
              <a:gd name="connsiteX16" fmla="*/ 554283 w 1236611"/>
              <a:gd name="connsiteY16" fmla="*/ 40495 h 1228866"/>
              <a:gd name="connsiteX17" fmla="*/ 1235770 w 1236611"/>
              <a:gd name="connsiteY17" fmla="*/ 1676 h 12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11" h="1228866">
                <a:moveTo>
                  <a:pt x="1235770" y="1676"/>
                </a:moveTo>
                <a:cubicBezTo>
                  <a:pt x="1209172" y="12459"/>
                  <a:pt x="583756" y="49840"/>
                  <a:pt x="394694" y="105193"/>
                </a:cubicBezTo>
                <a:cubicBezTo>
                  <a:pt x="205632" y="160546"/>
                  <a:pt x="147403" y="307195"/>
                  <a:pt x="101396" y="333793"/>
                </a:cubicBezTo>
                <a:cubicBezTo>
                  <a:pt x="55389" y="360391"/>
                  <a:pt x="117930" y="230994"/>
                  <a:pt x="118649" y="264781"/>
                </a:cubicBezTo>
                <a:cubicBezTo>
                  <a:pt x="119368" y="298568"/>
                  <a:pt x="104271" y="494100"/>
                  <a:pt x="105709" y="536513"/>
                </a:cubicBezTo>
                <a:cubicBezTo>
                  <a:pt x="107147" y="578926"/>
                  <a:pt x="120086" y="473253"/>
                  <a:pt x="127275" y="519261"/>
                </a:cubicBezTo>
                <a:cubicBezTo>
                  <a:pt x="134464" y="565269"/>
                  <a:pt x="139496" y="783086"/>
                  <a:pt x="148841" y="812559"/>
                </a:cubicBezTo>
                <a:cubicBezTo>
                  <a:pt x="158186" y="842032"/>
                  <a:pt x="191254" y="631404"/>
                  <a:pt x="183347" y="696102"/>
                </a:cubicBezTo>
                <a:cubicBezTo>
                  <a:pt x="175440" y="760800"/>
                  <a:pt x="111460" y="1133173"/>
                  <a:pt x="101396" y="1200747"/>
                </a:cubicBezTo>
                <a:cubicBezTo>
                  <a:pt x="91332" y="1268321"/>
                  <a:pt x="107147" y="1205780"/>
                  <a:pt x="122962" y="1101544"/>
                </a:cubicBezTo>
                <a:cubicBezTo>
                  <a:pt x="138777" y="997308"/>
                  <a:pt x="196287" y="637873"/>
                  <a:pt x="196287" y="575332"/>
                </a:cubicBezTo>
                <a:cubicBezTo>
                  <a:pt x="196287" y="512791"/>
                  <a:pt x="137339" y="757206"/>
                  <a:pt x="122962" y="726295"/>
                </a:cubicBezTo>
                <a:cubicBezTo>
                  <a:pt x="108584" y="695384"/>
                  <a:pt x="130150" y="417900"/>
                  <a:pt x="110022" y="389864"/>
                </a:cubicBezTo>
                <a:cubicBezTo>
                  <a:pt x="89894" y="361828"/>
                  <a:pt x="-16499" y="591865"/>
                  <a:pt x="2192" y="558079"/>
                </a:cubicBezTo>
                <a:cubicBezTo>
                  <a:pt x="20883" y="524293"/>
                  <a:pt x="116492" y="275565"/>
                  <a:pt x="222166" y="187144"/>
                </a:cubicBezTo>
                <a:cubicBezTo>
                  <a:pt x="327840" y="98723"/>
                  <a:pt x="580881" y="51996"/>
                  <a:pt x="636234" y="27555"/>
                </a:cubicBezTo>
                <a:cubicBezTo>
                  <a:pt x="691587" y="3114"/>
                  <a:pt x="457955" y="45527"/>
                  <a:pt x="554283" y="40495"/>
                </a:cubicBezTo>
                <a:cubicBezTo>
                  <a:pt x="650611" y="35463"/>
                  <a:pt x="1262368" y="-9107"/>
                  <a:pt x="123577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DEDD70B-1638-48B1-F43A-094DF1365208}"/>
              </a:ext>
            </a:extLst>
          </p:cNvPr>
          <p:cNvSpPr/>
          <p:nvPr/>
        </p:nvSpPr>
        <p:spPr>
          <a:xfrm>
            <a:off x="2564560" y="538871"/>
            <a:ext cx="632213" cy="1209957"/>
          </a:xfrm>
          <a:custGeom>
            <a:avLst/>
            <a:gdLst>
              <a:gd name="connsiteX0" fmla="*/ 631527 w 632213"/>
              <a:gd name="connsiteY0" fmla="*/ 280 h 1209957"/>
              <a:gd name="connsiteX1" fmla="*/ 31991 w 632213"/>
              <a:gd name="connsiteY1" fmla="*/ 250446 h 1209957"/>
              <a:gd name="connsiteX2" fmla="*/ 88063 w 632213"/>
              <a:gd name="connsiteY2" fmla="*/ 466106 h 1209957"/>
              <a:gd name="connsiteX3" fmla="*/ 139821 w 632213"/>
              <a:gd name="connsiteY3" fmla="*/ 1173472 h 1209957"/>
              <a:gd name="connsiteX4" fmla="*/ 139821 w 632213"/>
              <a:gd name="connsiteY4" fmla="*/ 1022510 h 1209957"/>
              <a:gd name="connsiteX5" fmla="*/ 49244 w 632213"/>
              <a:gd name="connsiteY5" fmla="*/ 289265 h 1209957"/>
              <a:gd name="connsiteX6" fmla="*/ 148448 w 632213"/>
              <a:gd name="connsiteY6" fmla="*/ 203001 h 1209957"/>
              <a:gd name="connsiteX7" fmla="*/ 631527 w 632213"/>
              <a:gd name="connsiteY7" fmla="*/ 280 h 120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213" h="1209957">
                <a:moveTo>
                  <a:pt x="631527" y="280"/>
                </a:moveTo>
                <a:cubicBezTo>
                  <a:pt x="612117" y="8188"/>
                  <a:pt x="122568" y="172808"/>
                  <a:pt x="31991" y="250446"/>
                </a:cubicBezTo>
                <a:cubicBezTo>
                  <a:pt x="-58586" y="328084"/>
                  <a:pt x="70091" y="312268"/>
                  <a:pt x="88063" y="466106"/>
                </a:cubicBezTo>
                <a:cubicBezTo>
                  <a:pt x="106035" y="619944"/>
                  <a:pt x="131195" y="1080738"/>
                  <a:pt x="139821" y="1173472"/>
                </a:cubicBezTo>
                <a:cubicBezTo>
                  <a:pt x="148447" y="1266206"/>
                  <a:pt x="154917" y="1169878"/>
                  <a:pt x="139821" y="1022510"/>
                </a:cubicBezTo>
                <a:cubicBezTo>
                  <a:pt x="124725" y="875142"/>
                  <a:pt x="47806" y="425850"/>
                  <a:pt x="49244" y="289265"/>
                </a:cubicBezTo>
                <a:cubicBezTo>
                  <a:pt x="50682" y="152680"/>
                  <a:pt x="43493" y="251884"/>
                  <a:pt x="148448" y="203001"/>
                </a:cubicBezTo>
                <a:cubicBezTo>
                  <a:pt x="253403" y="154118"/>
                  <a:pt x="650937" y="-7628"/>
                  <a:pt x="63152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778E194-9CCB-9B38-A2C9-6230AC81E576}"/>
              </a:ext>
            </a:extLst>
          </p:cNvPr>
          <p:cNvSpPr/>
          <p:nvPr/>
        </p:nvSpPr>
        <p:spPr>
          <a:xfrm>
            <a:off x="1940749" y="116324"/>
            <a:ext cx="1436499" cy="676087"/>
          </a:xfrm>
          <a:custGeom>
            <a:avLst/>
            <a:gdLst>
              <a:gd name="connsiteX0" fmla="*/ 1436493 w 1436499"/>
              <a:gd name="connsiteY0" fmla="*/ 211480 h 676087"/>
              <a:gd name="connsiteX1" fmla="*/ 642862 w 1436499"/>
              <a:gd name="connsiteY1" fmla="*/ 112276 h 676087"/>
              <a:gd name="connsiteX2" fmla="*/ 138217 w 1436499"/>
              <a:gd name="connsiteY2" fmla="*/ 310684 h 676087"/>
              <a:gd name="connsiteX3" fmla="*/ 254674 w 1436499"/>
              <a:gd name="connsiteY3" fmla="*/ 241672 h 676087"/>
              <a:gd name="connsiteX4" fmla="*/ 77832 w 1436499"/>
              <a:gd name="connsiteY4" fmla="*/ 401261 h 676087"/>
              <a:gd name="connsiteX5" fmla="*/ 194 w 1436499"/>
              <a:gd name="connsiteY5" fmla="*/ 672993 h 676087"/>
              <a:gd name="connsiteX6" fmla="*/ 60579 w 1436499"/>
              <a:gd name="connsiteY6" fmla="*/ 513404 h 676087"/>
              <a:gd name="connsiteX7" fmla="*/ 202915 w 1436499"/>
              <a:gd name="connsiteY7" fmla="*/ 8759 h 676087"/>
              <a:gd name="connsiteX8" fmla="*/ 120964 w 1436499"/>
              <a:gd name="connsiteY8" fmla="*/ 211480 h 676087"/>
              <a:gd name="connsiteX9" fmla="*/ 26074 w 1436499"/>
              <a:gd name="connsiteY9" fmla="*/ 448706 h 676087"/>
              <a:gd name="connsiteX10" fmla="*/ 159783 w 1436499"/>
              <a:gd name="connsiteY10" fmla="*/ 302057 h 676087"/>
              <a:gd name="connsiteX11" fmla="*/ 440142 w 1436499"/>
              <a:gd name="connsiteY11" fmla="*/ 164034 h 676087"/>
              <a:gd name="connsiteX12" fmla="*/ 629923 w 1436499"/>
              <a:gd name="connsiteY12" fmla="*/ 82084 h 676087"/>
              <a:gd name="connsiteX13" fmla="*/ 1436493 w 1436499"/>
              <a:gd name="connsiteY13" fmla="*/ 211480 h 67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499" h="676087">
                <a:moveTo>
                  <a:pt x="1436493" y="211480"/>
                </a:moveTo>
                <a:cubicBezTo>
                  <a:pt x="1438650" y="216512"/>
                  <a:pt x="859241" y="95742"/>
                  <a:pt x="642862" y="112276"/>
                </a:cubicBezTo>
                <a:cubicBezTo>
                  <a:pt x="426483" y="128810"/>
                  <a:pt x="202915" y="289118"/>
                  <a:pt x="138217" y="310684"/>
                </a:cubicBezTo>
                <a:cubicBezTo>
                  <a:pt x="73519" y="332250"/>
                  <a:pt x="264738" y="226576"/>
                  <a:pt x="254674" y="241672"/>
                </a:cubicBezTo>
                <a:cubicBezTo>
                  <a:pt x="244610" y="256768"/>
                  <a:pt x="120245" y="329374"/>
                  <a:pt x="77832" y="401261"/>
                </a:cubicBezTo>
                <a:cubicBezTo>
                  <a:pt x="35419" y="473148"/>
                  <a:pt x="3069" y="654303"/>
                  <a:pt x="194" y="672993"/>
                </a:cubicBezTo>
                <a:cubicBezTo>
                  <a:pt x="-2681" y="691683"/>
                  <a:pt x="26792" y="624110"/>
                  <a:pt x="60579" y="513404"/>
                </a:cubicBezTo>
                <a:cubicBezTo>
                  <a:pt x="94366" y="402698"/>
                  <a:pt x="192851" y="59080"/>
                  <a:pt x="202915" y="8759"/>
                </a:cubicBezTo>
                <a:cubicBezTo>
                  <a:pt x="212979" y="-41562"/>
                  <a:pt x="150437" y="138156"/>
                  <a:pt x="120964" y="211480"/>
                </a:cubicBezTo>
                <a:cubicBezTo>
                  <a:pt x="91491" y="284804"/>
                  <a:pt x="19604" y="433610"/>
                  <a:pt x="26074" y="448706"/>
                </a:cubicBezTo>
                <a:cubicBezTo>
                  <a:pt x="32544" y="463802"/>
                  <a:pt x="90772" y="349502"/>
                  <a:pt x="159783" y="302057"/>
                </a:cubicBezTo>
                <a:cubicBezTo>
                  <a:pt x="228794" y="254612"/>
                  <a:pt x="361785" y="200696"/>
                  <a:pt x="440142" y="164034"/>
                </a:cubicBezTo>
                <a:cubicBezTo>
                  <a:pt x="518499" y="127372"/>
                  <a:pt x="463864" y="74895"/>
                  <a:pt x="629923" y="82084"/>
                </a:cubicBezTo>
                <a:cubicBezTo>
                  <a:pt x="795982" y="89273"/>
                  <a:pt x="1434336" y="206448"/>
                  <a:pt x="1436493" y="211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D3E7265-6DF4-A53B-7E6D-0A82DEDE6323}"/>
              </a:ext>
            </a:extLst>
          </p:cNvPr>
          <p:cNvSpPr/>
          <p:nvPr/>
        </p:nvSpPr>
        <p:spPr>
          <a:xfrm>
            <a:off x="3493448" y="-20279"/>
            <a:ext cx="787182" cy="796658"/>
          </a:xfrm>
          <a:custGeom>
            <a:avLst/>
            <a:gdLst>
              <a:gd name="connsiteX0" fmla="*/ 250 w 787182"/>
              <a:gd name="connsiteY0" fmla="*/ 796656 h 796658"/>
              <a:gd name="connsiteX1" fmla="*/ 302175 w 787182"/>
              <a:gd name="connsiteY1" fmla="*/ 611188 h 796658"/>
              <a:gd name="connsiteX2" fmla="*/ 211597 w 787182"/>
              <a:gd name="connsiteY2" fmla="*/ 378275 h 796658"/>
              <a:gd name="connsiteX3" fmla="*/ 772314 w 787182"/>
              <a:gd name="connsiteY3" fmla="*/ 11653 h 796658"/>
              <a:gd name="connsiteX4" fmla="*/ 586846 w 787182"/>
              <a:gd name="connsiteY4" fmla="*/ 110856 h 796658"/>
              <a:gd name="connsiteX5" fmla="*/ 177092 w 787182"/>
              <a:gd name="connsiteY5" fmla="*/ 309264 h 796658"/>
              <a:gd name="connsiteX6" fmla="*/ 297861 w 787182"/>
              <a:gd name="connsiteY6" fmla="*/ 270445 h 796658"/>
              <a:gd name="connsiteX7" fmla="*/ 151212 w 787182"/>
              <a:gd name="connsiteY7" fmla="*/ 421407 h 796658"/>
              <a:gd name="connsiteX8" fmla="*/ 284922 w 787182"/>
              <a:gd name="connsiteY8" fmla="*/ 481792 h 796658"/>
              <a:gd name="connsiteX9" fmla="*/ 250416 w 787182"/>
              <a:gd name="connsiteY9" fmla="*/ 615502 h 796658"/>
              <a:gd name="connsiteX10" fmla="*/ 250 w 787182"/>
              <a:gd name="connsiteY10" fmla="*/ 796656 h 79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182" h="796658">
                <a:moveTo>
                  <a:pt x="250" y="796656"/>
                </a:moveTo>
                <a:cubicBezTo>
                  <a:pt x="8877" y="795937"/>
                  <a:pt x="266951" y="680918"/>
                  <a:pt x="302175" y="611188"/>
                </a:cubicBezTo>
                <a:cubicBezTo>
                  <a:pt x="337399" y="541458"/>
                  <a:pt x="133241" y="478197"/>
                  <a:pt x="211597" y="378275"/>
                </a:cubicBezTo>
                <a:cubicBezTo>
                  <a:pt x="289953" y="278353"/>
                  <a:pt x="709773" y="56223"/>
                  <a:pt x="772314" y="11653"/>
                </a:cubicBezTo>
                <a:cubicBezTo>
                  <a:pt x="834855" y="-32917"/>
                  <a:pt x="686050" y="61254"/>
                  <a:pt x="586846" y="110856"/>
                </a:cubicBezTo>
                <a:cubicBezTo>
                  <a:pt x="487642" y="160458"/>
                  <a:pt x="225256" y="282666"/>
                  <a:pt x="177092" y="309264"/>
                </a:cubicBezTo>
                <a:cubicBezTo>
                  <a:pt x="128928" y="335862"/>
                  <a:pt x="302174" y="251754"/>
                  <a:pt x="297861" y="270445"/>
                </a:cubicBezTo>
                <a:cubicBezTo>
                  <a:pt x="293548" y="289135"/>
                  <a:pt x="153369" y="386182"/>
                  <a:pt x="151212" y="421407"/>
                </a:cubicBezTo>
                <a:cubicBezTo>
                  <a:pt x="149056" y="456631"/>
                  <a:pt x="268388" y="449443"/>
                  <a:pt x="284922" y="481792"/>
                </a:cubicBezTo>
                <a:cubicBezTo>
                  <a:pt x="301456" y="514141"/>
                  <a:pt x="292829" y="565181"/>
                  <a:pt x="250416" y="615502"/>
                </a:cubicBezTo>
                <a:cubicBezTo>
                  <a:pt x="208003" y="665823"/>
                  <a:pt x="-8377" y="797375"/>
                  <a:pt x="250" y="79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B05DA4E6-C20C-1B5B-5F6F-E1A2349B84C6}"/>
              </a:ext>
            </a:extLst>
          </p:cNvPr>
          <p:cNvSpPr/>
          <p:nvPr/>
        </p:nvSpPr>
        <p:spPr>
          <a:xfrm>
            <a:off x="4722857" y="-46453"/>
            <a:ext cx="511182" cy="1383552"/>
          </a:xfrm>
          <a:custGeom>
            <a:avLst/>
            <a:gdLst>
              <a:gd name="connsiteX0" fmla="*/ 105 w 511182"/>
              <a:gd name="connsiteY0" fmla="*/ 607170 h 1383552"/>
              <a:gd name="connsiteX1" fmla="*/ 224392 w 511182"/>
              <a:gd name="connsiteY1" fmla="*/ 706374 h 1383552"/>
              <a:gd name="connsiteX2" fmla="*/ 241645 w 511182"/>
              <a:gd name="connsiteY2" fmla="*/ 620110 h 1383552"/>
              <a:gd name="connsiteX3" fmla="*/ 478871 w 511182"/>
              <a:gd name="connsiteY3" fmla="*/ 1051430 h 1383552"/>
              <a:gd name="connsiteX4" fmla="*/ 405547 w 511182"/>
              <a:gd name="connsiteY4" fmla="*/ 1383547 h 1383552"/>
              <a:gd name="connsiteX5" fmla="*/ 500437 w 511182"/>
              <a:gd name="connsiteY5" fmla="*/ 1060057 h 1383552"/>
              <a:gd name="connsiteX6" fmla="*/ 474558 w 511182"/>
              <a:gd name="connsiteY6" fmla="*/ 1003985 h 1383552"/>
              <a:gd name="connsiteX7" fmla="*/ 194200 w 511182"/>
              <a:gd name="connsiteY7" fmla="*/ 335438 h 1383552"/>
              <a:gd name="connsiteX8" fmla="*/ 284777 w 511182"/>
              <a:gd name="connsiteY8" fmla="*/ 3321 h 1383552"/>
              <a:gd name="connsiteX9" fmla="*/ 220079 w 511182"/>
              <a:gd name="connsiteY9" fmla="*/ 171536 h 1383552"/>
              <a:gd name="connsiteX10" fmla="*/ 185573 w 511182"/>
              <a:gd name="connsiteY10" fmla="*/ 283679 h 1383552"/>
              <a:gd name="connsiteX11" fmla="*/ 263211 w 511182"/>
              <a:gd name="connsiteY11" fmla="*/ 624423 h 1383552"/>
              <a:gd name="connsiteX12" fmla="*/ 181260 w 511182"/>
              <a:gd name="connsiteY12" fmla="*/ 658928 h 1383552"/>
              <a:gd name="connsiteX13" fmla="*/ 194200 w 511182"/>
              <a:gd name="connsiteY13" fmla="*/ 702061 h 1383552"/>
              <a:gd name="connsiteX14" fmla="*/ 105 w 511182"/>
              <a:gd name="connsiteY14" fmla="*/ 607170 h 138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182" h="1383552">
                <a:moveTo>
                  <a:pt x="105" y="607170"/>
                </a:moveTo>
                <a:cubicBezTo>
                  <a:pt x="5137" y="607889"/>
                  <a:pt x="184135" y="704217"/>
                  <a:pt x="224392" y="706374"/>
                </a:cubicBezTo>
                <a:cubicBezTo>
                  <a:pt x="264649" y="708531"/>
                  <a:pt x="199232" y="562601"/>
                  <a:pt x="241645" y="620110"/>
                </a:cubicBezTo>
                <a:cubicBezTo>
                  <a:pt x="284058" y="677619"/>
                  <a:pt x="451554" y="924191"/>
                  <a:pt x="478871" y="1051430"/>
                </a:cubicBezTo>
                <a:cubicBezTo>
                  <a:pt x="506188" y="1178669"/>
                  <a:pt x="401953" y="1382109"/>
                  <a:pt x="405547" y="1383547"/>
                </a:cubicBezTo>
                <a:cubicBezTo>
                  <a:pt x="409141" y="1384985"/>
                  <a:pt x="488935" y="1123317"/>
                  <a:pt x="500437" y="1060057"/>
                </a:cubicBezTo>
                <a:cubicBezTo>
                  <a:pt x="511939" y="996797"/>
                  <a:pt x="525597" y="1124755"/>
                  <a:pt x="474558" y="1003985"/>
                </a:cubicBezTo>
                <a:cubicBezTo>
                  <a:pt x="423519" y="883215"/>
                  <a:pt x="225830" y="502215"/>
                  <a:pt x="194200" y="335438"/>
                </a:cubicBezTo>
                <a:cubicBezTo>
                  <a:pt x="162570" y="168661"/>
                  <a:pt x="280464" y="30638"/>
                  <a:pt x="284777" y="3321"/>
                </a:cubicBezTo>
                <a:cubicBezTo>
                  <a:pt x="289090" y="-23996"/>
                  <a:pt x="236613" y="124810"/>
                  <a:pt x="220079" y="171536"/>
                </a:cubicBezTo>
                <a:cubicBezTo>
                  <a:pt x="203545" y="218262"/>
                  <a:pt x="178384" y="208198"/>
                  <a:pt x="185573" y="283679"/>
                </a:cubicBezTo>
                <a:cubicBezTo>
                  <a:pt x="192762" y="359160"/>
                  <a:pt x="263930" y="561881"/>
                  <a:pt x="263211" y="624423"/>
                </a:cubicBezTo>
                <a:cubicBezTo>
                  <a:pt x="262492" y="686965"/>
                  <a:pt x="192762" y="645988"/>
                  <a:pt x="181260" y="658928"/>
                </a:cubicBezTo>
                <a:cubicBezTo>
                  <a:pt x="169758" y="671868"/>
                  <a:pt x="217204" y="708531"/>
                  <a:pt x="194200" y="702061"/>
                </a:cubicBezTo>
                <a:cubicBezTo>
                  <a:pt x="171196" y="695591"/>
                  <a:pt x="-4927" y="606451"/>
                  <a:pt x="105" y="60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0E49838-A362-97AD-0222-2364CDC83DE3}"/>
              </a:ext>
            </a:extLst>
          </p:cNvPr>
          <p:cNvSpPr/>
          <p:nvPr/>
        </p:nvSpPr>
        <p:spPr>
          <a:xfrm>
            <a:off x="4329391" y="-21"/>
            <a:ext cx="355037" cy="884240"/>
          </a:xfrm>
          <a:custGeom>
            <a:avLst/>
            <a:gdLst>
              <a:gd name="connsiteX0" fmla="*/ 328873 w 355037"/>
              <a:gd name="connsiteY0" fmla="*/ 21 h 884240"/>
              <a:gd name="connsiteX1" fmla="*/ 182224 w 355037"/>
              <a:gd name="connsiteY1" fmla="*/ 207055 h 884240"/>
              <a:gd name="connsiteX2" fmla="*/ 1069 w 355037"/>
              <a:gd name="connsiteY2" fmla="*/ 301946 h 884240"/>
              <a:gd name="connsiteX3" fmla="*/ 104586 w 355037"/>
              <a:gd name="connsiteY3" fmla="*/ 353704 h 884240"/>
              <a:gd name="connsiteX4" fmla="*/ 48515 w 355037"/>
              <a:gd name="connsiteY4" fmla="*/ 599557 h 884240"/>
              <a:gd name="connsiteX5" fmla="*/ 169284 w 355037"/>
              <a:gd name="connsiteY5" fmla="*/ 565051 h 884240"/>
              <a:gd name="connsiteX6" fmla="*/ 39888 w 355037"/>
              <a:gd name="connsiteY6" fmla="*/ 707387 h 884240"/>
              <a:gd name="connsiteX7" fmla="*/ 242609 w 355037"/>
              <a:gd name="connsiteY7" fmla="*/ 672881 h 884240"/>
              <a:gd name="connsiteX8" fmla="*/ 221043 w 355037"/>
              <a:gd name="connsiteY8" fmla="*/ 716013 h 884240"/>
              <a:gd name="connsiteX9" fmla="*/ 354752 w 355037"/>
              <a:gd name="connsiteY9" fmla="*/ 884229 h 884240"/>
              <a:gd name="connsiteX10" fmla="*/ 251235 w 355037"/>
              <a:gd name="connsiteY10" fmla="*/ 707387 h 884240"/>
              <a:gd name="connsiteX11" fmla="*/ 78707 w 355037"/>
              <a:gd name="connsiteY11" fmla="*/ 595244 h 884240"/>
              <a:gd name="connsiteX12" fmla="*/ 130466 w 355037"/>
              <a:gd name="connsiteY12" fmla="*/ 327825 h 884240"/>
              <a:gd name="connsiteX13" fmla="*/ 104586 w 355037"/>
              <a:gd name="connsiteY13" fmla="*/ 306259 h 884240"/>
              <a:gd name="connsiteX14" fmla="*/ 225356 w 355037"/>
              <a:gd name="connsiteY14" fmla="*/ 168236 h 884240"/>
              <a:gd name="connsiteX15" fmla="*/ 152032 w 355037"/>
              <a:gd name="connsiteY15" fmla="*/ 219995 h 884240"/>
              <a:gd name="connsiteX16" fmla="*/ 328873 w 355037"/>
              <a:gd name="connsiteY16" fmla="*/ 21 h 88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037" h="884240">
                <a:moveTo>
                  <a:pt x="328873" y="21"/>
                </a:moveTo>
                <a:cubicBezTo>
                  <a:pt x="333905" y="-2136"/>
                  <a:pt x="236858" y="156734"/>
                  <a:pt x="182224" y="207055"/>
                </a:cubicBezTo>
                <a:cubicBezTo>
                  <a:pt x="127590" y="257376"/>
                  <a:pt x="14009" y="277505"/>
                  <a:pt x="1069" y="301946"/>
                </a:cubicBezTo>
                <a:cubicBezTo>
                  <a:pt x="-11871" y="326387"/>
                  <a:pt x="96678" y="304102"/>
                  <a:pt x="104586" y="353704"/>
                </a:cubicBezTo>
                <a:cubicBezTo>
                  <a:pt x="112494" y="403306"/>
                  <a:pt x="37732" y="564333"/>
                  <a:pt x="48515" y="599557"/>
                </a:cubicBezTo>
                <a:cubicBezTo>
                  <a:pt x="59298" y="634781"/>
                  <a:pt x="170722" y="547079"/>
                  <a:pt x="169284" y="565051"/>
                </a:cubicBezTo>
                <a:cubicBezTo>
                  <a:pt x="167846" y="583023"/>
                  <a:pt x="27667" y="689415"/>
                  <a:pt x="39888" y="707387"/>
                </a:cubicBezTo>
                <a:cubicBezTo>
                  <a:pt x="52109" y="725359"/>
                  <a:pt x="212417" y="671443"/>
                  <a:pt x="242609" y="672881"/>
                </a:cubicBezTo>
                <a:cubicBezTo>
                  <a:pt x="272801" y="674319"/>
                  <a:pt x="202353" y="680788"/>
                  <a:pt x="221043" y="716013"/>
                </a:cubicBezTo>
                <a:cubicBezTo>
                  <a:pt x="239733" y="751238"/>
                  <a:pt x="349720" y="885667"/>
                  <a:pt x="354752" y="884229"/>
                </a:cubicBezTo>
                <a:cubicBezTo>
                  <a:pt x="359784" y="882791"/>
                  <a:pt x="297242" y="755551"/>
                  <a:pt x="251235" y="707387"/>
                </a:cubicBezTo>
                <a:cubicBezTo>
                  <a:pt x="205228" y="659223"/>
                  <a:pt x="98835" y="658504"/>
                  <a:pt x="78707" y="595244"/>
                </a:cubicBezTo>
                <a:cubicBezTo>
                  <a:pt x="58579" y="531984"/>
                  <a:pt x="126153" y="375989"/>
                  <a:pt x="130466" y="327825"/>
                </a:cubicBezTo>
                <a:cubicBezTo>
                  <a:pt x="134779" y="279661"/>
                  <a:pt x="88771" y="332857"/>
                  <a:pt x="104586" y="306259"/>
                </a:cubicBezTo>
                <a:cubicBezTo>
                  <a:pt x="120401" y="279661"/>
                  <a:pt x="217448" y="182613"/>
                  <a:pt x="225356" y="168236"/>
                </a:cubicBezTo>
                <a:cubicBezTo>
                  <a:pt x="233264" y="153859"/>
                  <a:pt x="138374" y="242280"/>
                  <a:pt x="152032" y="219995"/>
                </a:cubicBezTo>
                <a:cubicBezTo>
                  <a:pt x="165690" y="197710"/>
                  <a:pt x="323841" y="2178"/>
                  <a:pt x="32887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D83772A-7CBC-9D2A-F52B-48FA6095FFED}"/>
              </a:ext>
            </a:extLst>
          </p:cNvPr>
          <p:cNvSpPr/>
          <p:nvPr/>
        </p:nvSpPr>
        <p:spPr>
          <a:xfrm>
            <a:off x="2908562" y="-39383"/>
            <a:ext cx="665039" cy="931982"/>
          </a:xfrm>
          <a:custGeom>
            <a:avLst/>
            <a:gdLst>
              <a:gd name="connsiteX0" fmla="*/ 2853 w 665039"/>
              <a:gd name="connsiteY0" fmla="*/ 564 h 931982"/>
              <a:gd name="connsiteX1" fmla="*/ 468680 w 665039"/>
              <a:gd name="connsiteY1" fmla="*/ 190345 h 931982"/>
              <a:gd name="connsiteX2" fmla="*/ 598076 w 665039"/>
              <a:gd name="connsiteY2" fmla="*/ 401692 h 931982"/>
              <a:gd name="connsiteX3" fmla="*/ 662774 w 665039"/>
              <a:gd name="connsiteY3" fmla="*/ 332681 h 931982"/>
              <a:gd name="connsiteX4" fmla="*/ 520438 w 665039"/>
              <a:gd name="connsiteY4" fmla="*/ 910651 h 931982"/>
              <a:gd name="connsiteX5" fmla="*/ 542004 w 665039"/>
              <a:gd name="connsiteY5" fmla="*/ 772628 h 931982"/>
              <a:gd name="connsiteX6" fmla="*/ 606702 w 665039"/>
              <a:gd name="connsiteY6" fmla="*/ 440511 h 931982"/>
              <a:gd name="connsiteX7" fmla="*/ 412608 w 665039"/>
              <a:gd name="connsiteY7" fmla="*/ 828700 h 931982"/>
              <a:gd name="connsiteX8" fmla="*/ 442800 w 665039"/>
              <a:gd name="connsiteY8" fmla="*/ 582847 h 931982"/>
              <a:gd name="connsiteX9" fmla="*/ 503185 w 665039"/>
              <a:gd name="connsiteY9" fmla="*/ 884772 h 931982"/>
              <a:gd name="connsiteX10" fmla="*/ 546317 w 665039"/>
              <a:gd name="connsiteY10" fmla="*/ 462077 h 931982"/>
              <a:gd name="connsiteX11" fmla="*/ 576510 w 665039"/>
              <a:gd name="connsiteY11" fmla="*/ 380126 h 931982"/>
              <a:gd name="connsiteX12" fmla="*/ 490246 w 665039"/>
              <a:gd name="connsiteY12" fmla="*/ 198972 h 931982"/>
              <a:gd name="connsiteX13" fmla="*/ 283212 w 665039"/>
              <a:gd name="connsiteY13" fmla="*/ 134274 h 931982"/>
              <a:gd name="connsiteX14" fmla="*/ 2853 w 665039"/>
              <a:gd name="connsiteY14" fmla="*/ 564 h 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5039" h="931982">
                <a:moveTo>
                  <a:pt x="2853" y="564"/>
                </a:moveTo>
                <a:cubicBezTo>
                  <a:pt x="33764" y="9909"/>
                  <a:pt x="369476" y="123490"/>
                  <a:pt x="468680" y="190345"/>
                </a:cubicBezTo>
                <a:cubicBezTo>
                  <a:pt x="567884" y="257200"/>
                  <a:pt x="565727" y="377969"/>
                  <a:pt x="598076" y="401692"/>
                </a:cubicBezTo>
                <a:cubicBezTo>
                  <a:pt x="630425" y="425415"/>
                  <a:pt x="675714" y="247855"/>
                  <a:pt x="662774" y="332681"/>
                </a:cubicBezTo>
                <a:cubicBezTo>
                  <a:pt x="649834" y="417507"/>
                  <a:pt x="540566" y="837327"/>
                  <a:pt x="520438" y="910651"/>
                </a:cubicBezTo>
                <a:cubicBezTo>
                  <a:pt x="500310" y="983975"/>
                  <a:pt x="527627" y="850985"/>
                  <a:pt x="542004" y="772628"/>
                </a:cubicBezTo>
                <a:cubicBezTo>
                  <a:pt x="556381" y="694271"/>
                  <a:pt x="628268" y="431166"/>
                  <a:pt x="606702" y="440511"/>
                </a:cubicBezTo>
                <a:cubicBezTo>
                  <a:pt x="585136" y="449856"/>
                  <a:pt x="439925" y="804977"/>
                  <a:pt x="412608" y="828700"/>
                </a:cubicBezTo>
                <a:cubicBezTo>
                  <a:pt x="385291" y="852423"/>
                  <a:pt x="427704" y="573502"/>
                  <a:pt x="442800" y="582847"/>
                </a:cubicBezTo>
                <a:cubicBezTo>
                  <a:pt x="457896" y="592192"/>
                  <a:pt x="485932" y="904900"/>
                  <a:pt x="503185" y="884772"/>
                </a:cubicBezTo>
                <a:cubicBezTo>
                  <a:pt x="520438" y="864644"/>
                  <a:pt x="534096" y="546185"/>
                  <a:pt x="546317" y="462077"/>
                </a:cubicBezTo>
                <a:cubicBezTo>
                  <a:pt x="558538" y="377969"/>
                  <a:pt x="585855" y="423977"/>
                  <a:pt x="576510" y="380126"/>
                </a:cubicBezTo>
                <a:cubicBezTo>
                  <a:pt x="567165" y="336275"/>
                  <a:pt x="539129" y="239947"/>
                  <a:pt x="490246" y="198972"/>
                </a:cubicBezTo>
                <a:cubicBezTo>
                  <a:pt x="441363" y="157997"/>
                  <a:pt x="365882" y="168061"/>
                  <a:pt x="283212" y="134274"/>
                </a:cubicBezTo>
                <a:cubicBezTo>
                  <a:pt x="200542" y="100487"/>
                  <a:pt x="-28058" y="-8781"/>
                  <a:pt x="2853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501B0925-D004-55BB-9EA9-425EBB833188}"/>
              </a:ext>
            </a:extLst>
          </p:cNvPr>
          <p:cNvSpPr/>
          <p:nvPr/>
        </p:nvSpPr>
        <p:spPr>
          <a:xfrm>
            <a:off x="2395709" y="849348"/>
            <a:ext cx="657458" cy="1056804"/>
          </a:xfrm>
          <a:custGeom>
            <a:avLst/>
            <a:gdLst>
              <a:gd name="connsiteX0" fmla="*/ 657392 w 657458"/>
              <a:gd name="connsiteY0" fmla="*/ 11 h 1056804"/>
              <a:gd name="connsiteX1" fmla="*/ 248017 w 657458"/>
              <a:gd name="connsiteY1" fmla="*/ 298434 h 1056804"/>
              <a:gd name="connsiteX2" fmla="*/ 381924 w 657458"/>
              <a:gd name="connsiteY2" fmla="*/ 244871 h 1056804"/>
              <a:gd name="connsiteX3" fmla="*/ 102631 w 657458"/>
              <a:gd name="connsiteY3" fmla="*/ 524165 h 1056804"/>
              <a:gd name="connsiteX4" fmla="*/ 14634 w 657458"/>
              <a:gd name="connsiteY4" fmla="*/ 1025363 h 1056804"/>
              <a:gd name="connsiteX5" fmla="*/ 10808 w 657458"/>
              <a:gd name="connsiteY5" fmla="*/ 941193 h 1056804"/>
              <a:gd name="connsiteX6" fmla="*/ 121760 w 657458"/>
              <a:gd name="connsiteY6" fmla="*/ 424690 h 1056804"/>
              <a:gd name="connsiteX7" fmla="*/ 87327 w 657458"/>
              <a:gd name="connsiteY7" fmla="*/ 447646 h 1056804"/>
              <a:gd name="connsiteX8" fmla="*/ 324535 w 657458"/>
              <a:gd name="connsiteY8" fmla="*/ 283131 h 1056804"/>
              <a:gd name="connsiteX9" fmla="*/ 213583 w 657458"/>
              <a:gd name="connsiteY9" fmla="*/ 286957 h 1056804"/>
              <a:gd name="connsiteX10" fmla="*/ 657392 w 657458"/>
              <a:gd name="connsiteY10" fmla="*/ 11 h 10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458" h="1056804">
                <a:moveTo>
                  <a:pt x="657392" y="11"/>
                </a:moveTo>
                <a:cubicBezTo>
                  <a:pt x="663131" y="1924"/>
                  <a:pt x="293928" y="257624"/>
                  <a:pt x="248017" y="298434"/>
                </a:cubicBezTo>
                <a:cubicBezTo>
                  <a:pt x="202106" y="339244"/>
                  <a:pt x="406155" y="207249"/>
                  <a:pt x="381924" y="244871"/>
                </a:cubicBezTo>
                <a:cubicBezTo>
                  <a:pt x="357693" y="282493"/>
                  <a:pt x="163846" y="394083"/>
                  <a:pt x="102631" y="524165"/>
                </a:cubicBezTo>
                <a:cubicBezTo>
                  <a:pt x="41416" y="654247"/>
                  <a:pt x="29938" y="955858"/>
                  <a:pt x="14634" y="1025363"/>
                </a:cubicBezTo>
                <a:cubicBezTo>
                  <a:pt x="-670" y="1094868"/>
                  <a:pt x="-7046" y="1041305"/>
                  <a:pt x="10808" y="941193"/>
                </a:cubicBezTo>
                <a:cubicBezTo>
                  <a:pt x="28662" y="841081"/>
                  <a:pt x="109007" y="506948"/>
                  <a:pt x="121760" y="424690"/>
                </a:cubicBezTo>
                <a:cubicBezTo>
                  <a:pt x="134513" y="342432"/>
                  <a:pt x="87327" y="447646"/>
                  <a:pt x="87327" y="447646"/>
                </a:cubicBezTo>
                <a:cubicBezTo>
                  <a:pt x="121123" y="424053"/>
                  <a:pt x="303492" y="309913"/>
                  <a:pt x="324535" y="283131"/>
                </a:cubicBezTo>
                <a:cubicBezTo>
                  <a:pt x="345578" y="256349"/>
                  <a:pt x="160658" y="329680"/>
                  <a:pt x="213583" y="286957"/>
                </a:cubicBezTo>
                <a:cubicBezTo>
                  <a:pt x="266508" y="244234"/>
                  <a:pt x="651653" y="-1902"/>
                  <a:pt x="65739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F06C1CCE-76DE-3D01-4694-20F9E41FF726}"/>
              </a:ext>
            </a:extLst>
          </p:cNvPr>
          <p:cNvSpPr/>
          <p:nvPr/>
        </p:nvSpPr>
        <p:spPr>
          <a:xfrm>
            <a:off x="2229243" y="459146"/>
            <a:ext cx="949920" cy="1353582"/>
          </a:xfrm>
          <a:custGeom>
            <a:avLst/>
            <a:gdLst>
              <a:gd name="connsiteX0" fmla="*/ 946288 w 949920"/>
              <a:gd name="connsiteY0" fmla="*/ 7619 h 1353582"/>
              <a:gd name="connsiteX1" fmla="*/ 51018 w 949920"/>
              <a:gd name="connsiteY1" fmla="*/ 317520 h 1353582"/>
              <a:gd name="connsiteX2" fmla="*/ 207882 w 949920"/>
              <a:gd name="connsiteY2" fmla="*/ 248653 h 1353582"/>
              <a:gd name="connsiteX3" fmla="*/ 51018 w 949920"/>
              <a:gd name="connsiteY3" fmla="*/ 271609 h 1353582"/>
              <a:gd name="connsiteX4" fmla="*/ 104581 w 949920"/>
              <a:gd name="connsiteY4" fmla="*/ 439950 h 1353582"/>
              <a:gd name="connsiteX5" fmla="*/ 123711 w 949920"/>
              <a:gd name="connsiteY5" fmla="*/ 439950 h 1353582"/>
              <a:gd name="connsiteX6" fmla="*/ 35714 w 949920"/>
              <a:gd name="connsiteY6" fmla="*/ 872282 h 1353582"/>
              <a:gd name="connsiteX7" fmla="*/ 89278 w 949920"/>
              <a:gd name="connsiteY7" fmla="*/ 1117142 h 1353582"/>
              <a:gd name="connsiteX8" fmla="*/ 70148 w 949920"/>
              <a:gd name="connsiteY8" fmla="*/ 1055927 h 1353582"/>
              <a:gd name="connsiteX9" fmla="*/ 142841 w 949920"/>
              <a:gd name="connsiteY9" fmla="*/ 1346698 h 1353582"/>
              <a:gd name="connsiteX10" fmla="*/ 127537 w 949920"/>
              <a:gd name="connsiteY10" fmla="*/ 1205139 h 1353582"/>
              <a:gd name="connsiteX11" fmla="*/ 8933 w 949920"/>
              <a:gd name="connsiteY11" fmla="*/ 596814 h 1353582"/>
              <a:gd name="connsiteX12" fmla="*/ 12759 w 949920"/>
              <a:gd name="connsiteY12" fmla="*/ 665681 h 1353582"/>
              <a:gd name="connsiteX13" fmla="*/ 47192 w 949920"/>
              <a:gd name="connsiteY13" fmla="*/ 386387 h 1353582"/>
              <a:gd name="connsiteX14" fmla="*/ 150493 w 949920"/>
              <a:gd name="connsiteY14" fmla="*/ 233349 h 1353582"/>
              <a:gd name="connsiteX15" fmla="*/ 238489 w 949920"/>
              <a:gd name="connsiteY15" fmla="*/ 237175 h 1353582"/>
              <a:gd name="connsiteX16" fmla="*/ 39540 w 949920"/>
              <a:gd name="connsiteY16" fmla="*/ 118571 h 1353582"/>
              <a:gd name="connsiteX17" fmla="*/ 230837 w 949920"/>
              <a:gd name="connsiteY17" fmla="*/ 210394 h 1353582"/>
              <a:gd name="connsiteX18" fmla="*/ 425960 w 949920"/>
              <a:gd name="connsiteY18" fmla="*/ 179786 h 1353582"/>
              <a:gd name="connsiteX19" fmla="*/ 624909 w 949920"/>
              <a:gd name="connsiteY19" fmla="*/ 87964 h 1353582"/>
              <a:gd name="connsiteX20" fmla="*/ 376223 w 949920"/>
              <a:gd name="connsiteY20" fmla="*/ 91790 h 1353582"/>
              <a:gd name="connsiteX21" fmla="*/ 946288 w 949920"/>
              <a:gd name="connsiteY21" fmla="*/ 7619 h 13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9920" h="1353582">
                <a:moveTo>
                  <a:pt x="946288" y="7619"/>
                </a:moveTo>
                <a:cubicBezTo>
                  <a:pt x="892087" y="45241"/>
                  <a:pt x="174086" y="277348"/>
                  <a:pt x="51018" y="317520"/>
                </a:cubicBezTo>
                <a:cubicBezTo>
                  <a:pt x="-72050" y="357692"/>
                  <a:pt x="207882" y="256305"/>
                  <a:pt x="207882" y="248653"/>
                </a:cubicBezTo>
                <a:cubicBezTo>
                  <a:pt x="207882" y="241001"/>
                  <a:pt x="68235" y="239726"/>
                  <a:pt x="51018" y="271609"/>
                </a:cubicBezTo>
                <a:cubicBezTo>
                  <a:pt x="33801" y="303492"/>
                  <a:pt x="92466" y="411893"/>
                  <a:pt x="104581" y="439950"/>
                </a:cubicBezTo>
                <a:cubicBezTo>
                  <a:pt x="116696" y="468007"/>
                  <a:pt x="135189" y="367895"/>
                  <a:pt x="123711" y="439950"/>
                </a:cubicBezTo>
                <a:cubicBezTo>
                  <a:pt x="112233" y="512005"/>
                  <a:pt x="41453" y="759417"/>
                  <a:pt x="35714" y="872282"/>
                </a:cubicBezTo>
                <a:cubicBezTo>
                  <a:pt x="29975" y="985147"/>
                  <a:pt x="83539" y="1086535"/>
                  <a:pt x="89278" y="1117142"/>
                </a:cubicBezTo>
                <a:cubicBezTo>
                  <a:pt x="95017" y="1147749"/>
                  <a:pt x="61221" y="1017668"/>
                  <a:pt x="70148" y="1055927"/>
                </a:cubicBezTo>
                <a:cubicBezTo>
                  <a:pt x="79075" y="1094186"/>
                  <a:pt x="133276" y="1321829"/>
                  <a:pt x="142841" y="1346698"/>
                </a:cubicBezTo>
                <a:cubicBezTo>
                  <a:pt x="152406" y="1371567"/>
                  <a:pt x="149855" y="1330120"/>
                  <a:pt x="127537" y="1205139"/>
                </a:cubicBezTo>
                <a:cubicBezTo>
                  <a:pt x="105219" y="1080158"/>
                  <a:pt x="28063" y="686724"/>
                  <a:pt x="8933" y="596814"/>
                </a:cubicBezTo>
                <a:cubicBezTo>
                  <a:pt x="-10197" y="506904"/>
                  <a:pt x="6383" y="700752"/>
                  <a:pt x="12759" y="665681"/>
                </a:cubicBezTo>
                <a:cubicBezTo>
                  <a:pt x="19135" y="630610"/>
                  <a:pt x="24236" y="458442"/>
                  <a:pt x="47192" y="386387"/>
                </a:cubicBezTo>
                <a:cubicBezTo>
                  <a:pt x="70148" y="314332"/>
                  <a:pt x="118610" y="258218"/>
                  <a:pt x="150493" y="233349"/>
                </a:cubicBezTo>
                <a:cubicBezTo>
                  <a:pt x="182376" y="208480"/>
                  <a:pt x="256981" y="256305"/>
                  <a:pt x="238489" y="237175"/>
                </a:cubicBezTo>
                <a:cubicBezTo>
                  <a:pt x="219997" y="218045"/>
                  <a:pt x="40815" y="123034"/>
                  <a:pt x="39540" y="118571"/>
                </a:cubicBezTo>
                <a:cubicBezTo>
                  <a:pt x="38265" y="114108"/>
                  <a:pt x="166434" y="200192"/>
                  <a:pt x="230837" y="210394"/>
                </a:cubicBezTo>
                <a:cubicBezTo>
                  <a:pt x="295240" y="220597"/>
                  <a:pt x="360281" y="200191"/>
                  <a:pt x="425960" y="179786"/>
                </a:cubicBezTo>
                <a:cubicBezTo>
                  <a:pt x="491639" y="159381"/>
                  <a:pt x="633198" y="102630"/>
                  <a:pt x="624909" y="87964"/>
                </a:cubicBezTo>
                <a:cubicBezTo>
                  <a:pt x="616619" y="73298"/>
                  <a:pt x="321385" y="100080"/>
                  <a:pt x="376223" y="91790"/>
                </a:cubicBezTo>
                <a:cubicBezTo>
                  <a:pt x="431061" y="83500"/>
                  <a:pt x="1000489" y="-30003"/>
                  <a:pt x="946288" y="7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22B4F50-FD1E-244B-8081-7CA026813B12}"/>
              </a:ext>
            </a:extLst>
          </p:cNvPr>
          <p:cNvSpPr/>
          <p:nvPr/>
        </p:nvSpPr>
        <p:spPr>
          <a:xfrm>
            <a:off x="2634131" y="960311"/>
            <a:ext cx="801564" cy="1168498"/>
          </a:xfrm>
          <a:custGeom>
            <a:avLst/>
            <a:gdLst>
              <a:gd name="connsiteX0" fmla="*/ 801564 w 801564"/>
              <a:gd name="connsiteY0" fmla="*/ 0 h 1168498"/>
              <a:gd name="connsiteX1" fmla="*/ 438100 w 801564"/>
              <a:gd name="connsiteY1" fmla="*/ 294598 h 1168498"/>
              <a:gd name="connsiteX2" fmla="*/ 97591 w 801564"/>
              <a:gd name="connsiteY2" fmla="*/ 382594 h 1168498"/>
              <a:gd name="connsiteX3" fmla="*/ 174110 w 801564"/>
              <a:gd name="connsiteY3" fmla="*/ 378768 h 1168498"/>
              <a:gd name="connsiteX4" fmla="*/ 5769 w 801564"/>
              <a:gd name="connsiteY4" fmla="*/ 573892 h 1168498"/>
              <a:gd name="connsiteX5" fmla="*/ 40202 w 801564"/>
              <a:gd name="connsiteY5" fmla="*/ 925878 h 1168498"/>
              <a:gd name="connsiteX6" fmla="*/ 51680 w 801564"/>
              <a:gd name="connsiteY6" fmla="*/ 769015 h 1168498"/>
              <a:gd name="connsiteX7" fmla="*/ 9595 w 801564"/>
              <a:gd name="connsiteY7" fmla="*/ 1155435 h 1168498"/>
              <a:gd name="connsiteX8" fmla="*/ 17246 w 801564"/>
              <a:gd name="connsiteY8" fmla="*/ 1055960 h 1168498"/>
              <a:gd name="connsiteX9" fmla="*/ 28724 w 801564"/>
              <a:gd name="connsiteY9" fmla="*/ 841707 h 1168498"/>
              <a:gd name="connsiteX10" fmla="*/ 51680 w 801564"/>
              <a:gd name="connsiteY10" fmla="*/ 543284 h 1168498"/>
              <a:gd name="connsiteX11" fmla="*/ 40202 w 801564"/>
              <a:gd name="connsiteY11" fmla="*/ 612151 h 1168498"/>
              <a:gd name="connsiteX12" fmla="*/ 9595 w 801564"/>
              <a:gd name="connsiteY12" fmla="*/ 638933 h 1168498"/>
              <a:gd name="connsiteX13" fmla="*/ 82287 w 801564"/>
              <a:gd name="connsiteY13" fmla="*/ 489721 h 1168498"/>
              <a:gd name="connsiteX14" fmla="*/ 277410 w 801564"/>
              <a:gd name="connsiteY14" fmla="*/ 329031 h 1168498"/>
              <a:gd name="connsiteX15" fmla="*/ 365407 w 801564"/>
              <a:gd name="connsiteY15" fmla="*/ 317553 h 1168498"/>
              <a:gd name="connsiteX16" fmla="*/ 453404 w 801564"/>
              <a:gd name="connsiteY16" fmla="*/ 260164 h 1168498"/>
              <a:gd name="connsiteX17" fmla="*/ 801564 w 801564"/>
              <a:gd name="connsiteY17" fmla="*/ 0 h 11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1564" h="1168498">
                <a:moveTo>
                  <a:pt x="801564" y="0"/>
                </a:moveTo>
                <a:cubicBezTo>
                  <a:pt x="678496" y="115416"/>
                  <a:pt x="555429" y="230832"/>
                  <a:pt x="438100" y="294598"/>
                </a:cubicBezTo>
                <a:cubicBezTo>
                  <a:pt x="320771" y="358364"/>
                  <a:pt x="141589" y="368566"/>
                  <a:pt x="97591" y="382594"/>
                </a:cubicBezTo>
                <a:cubicBezTo>
                  <a:pt x="53593" y="396622"/>
                  <a:pt x="189414" y="346885"/>
                  <a:pt x="174110" y="378768"/>
                </a:cubicBezTo>
                <a:cubicBezTo>
                  <a:pt x="158806" y="410651"/>
                  <a:pt x="28087" y="482707"/>
                  <a:pt x="5769" y="573892"/>
                </a:cubicBezTo>
                <a:cubicBezTo>
                  <a:pt x="-16549" y="665077"/>
                  <a:pt x="32550" y="893358"/>
                  <a:pt x="40202" y="925878"/>
                </a:cubicBezTo>
                <a:cubicBezTo>
                  <a:pt x="47854" y="958399"/>
                  <a:pt x="56781" y="730756"/>
                  <a:pt x="51680" y="769015"/>
                </a:cubicBezTo>
                <a:cubicBezTo>
                  <a:pt x="46579" y="807275"/>
                  <a:pt x="15334" y="1107611"/>
                  <a:pt x="9595" y="1155435"/>
                </a:cubicBezTo>
                <a:cubicBezTo>
                  <a:pt x="3856" y="1203259"/>
                  <a:pt x="14058" y="1108248"/>
                  <a:pt x="17246" y="1055960"/>
                </a:cubicBezTo>
                <a:cubicBezTo>
                  <a:pt x="20434" y="1003672"/>
                  <a:pt x="22985" y="927153"/>
                  <a:pt x="28724" y="841707"/>
                </a:cubicBezTo>
                <a:cubicBezTo>
                  <a:pt x="34463" y="756261"/>
                  <a:pt x="49767" y="581543"/>
                  <a:pt x="51680" y="543284"/>
                </a:cubicBezTo>
                <a:cubicBezTo>
                  <a:pt x="53593" y="505025"/>
                  <a:pt x="47216" y="596210"/>
                  <a:pt x="40202" y="612151"/>
                </a:cubicBezTo>
                <a:cubicBezTo>
                  <a:pt x="33188" y="628092"/>
                  <a:pt x="2581" y="659338"/>
                  <a:pt x="9595" y="638933"/>
                </a:cubicBezTo>
                <a:cubicBezTo>
                  <a:pt x="16609" y="618528"/>
                  <a:pt x="37651" y="541371"/>
                  <a:pt x="82287" y="489721"/>
                </a:cubicBezTo>
                <a:cubicBezTo>
                  <a:pt x="126923" y="438071"/>
                  <a:pt x="230223" y="357726"/>
                  <a:pt x="277410" y="329031"/>
                </a:cubicBezTo>
                <a:cubicBezTo>
                  <a:pt x="324597" y="300336"/>
                  <a:pt x="336075" y="329031"/>
                  <a:pt x="365407" y="317553"/>
                </a:cubicBezTo>
                <a:cubicBezTo>
                  <a:pt x="394739" y="306075"/>
                  <a:pt x="453404" y="260164"/>
                  <a:pt x="453404" y="260164"/>
                </a:cubicBezTo>
                <a:lnTo>
                  <a:pt x="8015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9E4CDFE-07CE-1F5C-EC37-9A530900A894}"/>
              </a:ext>
            </a:extLst>
          </p:cNvPr>
          <p:cNvSpPr/>
          <p:nvPr/>
        </p:nvSpPr>
        <p:spPr>
          <a:xfrm>
            <a:off x="2419907" y="1820288"/>
            <a:ext cx="637593" cy="1460290"/>
          </a:xfrm>
          <a:custGeom>
            <a:avLst/>
            <a:gdLst>
              <a:gd name="connsiteX0" fmla="*/ 1321 w 637593"/>
              <a:gd name="connsiteY0" fmla="*/ 2073 h 1460290"/>
              <a:gd name="connsiteX1" fmla="*/ 123670 w 637593"/>
              <a:gd name="connsiteY1" fmla="*/ 249991 h 1460290"/>
              <a:gd name="connsiteX2" fmla="*/ 136549 w 637593"/>
              <a:gd name="connsiteY2" fmla="*/ 204915 h 1460290"/>
              <a:gd name="connsiteX3" fmla="*/ 139769 w 637593"/>
              <a:gd name="connsiteY3" fmla="*/ 340143 h 1460290"/>
              <a:gd name="connsiteX4" fmla="*/ 175186 w 637593"/>
              <a:gd name="connsiteY4" fmla="*/ 246771 h 1460290"/>
              <a:gd name="connsiteX5" fmla="*/ 171966 w 637593"/>
              <a:gd name="connsiteY5" fmla="*/ 398098 h 1460290"/>
              <a:gd name="connsiteX6" fmla="*/ 194504 w 637593"/>
              <a:gd name="connsiteY6" fmla="*/ 372340 h 1460290"/>
              <a:gd name="connsiteX7" fmla="*/ 194504 w 637593"/>
              <a:gd name="connsiteY7" fmla="*/ 520447 h 1460290"/>
              <a:gd name="connsiteX8" fmla="*/ 242800 w 637593"/>
              <a:gd name="connsiteY8" fmla="*/ 456053 h 1460290"/>
              <a:gd name="connsiteX9" fmla="*/ 226701 w 637593"/>
              <a:gd name="connsiteY9" fmla="*/ 652456 h 1460290"/>
              <a:gd name="connsiteX10" fmla="*/ 258899 w 637593"/>
              <a:gd name="connsiteY10" fmla="*/ 617039 h 1460290"/>
              <a:gd name="connsiteX11" fmla="*/ 242800 w 637593"/>
              <a:gd name="connsiteY11" fmla="*/ 877836 h 1460290"/>
              <a:gd name="connsiteX12" fmla="*/ 271778 w 637593"/>
              <a:gd name="connsiteY12" fmla="*/ 794123 h 1460290"/>
              <a:gd name="connsiteX13" fmla="*/ 287876 w 637593"/>
              <a:gd name="connsiteY13" fmla="*/ 935791 h 1460290"/>
              <a:gd name="connsiteX14" fmla="*/ 316854 w 637593"/>
              <a:gd name="connsiteY14" fmla="*/ 823101 h 1460290"/>
              <a:gd name="connsiteX15" fmla="*/ 361930 w 637593"/>
              <a:gd name="connsiteY15" fmla="*/ 1080678 h 1460290"/>
              <a:gd name="connsiteX16" fmla="*/ 374808 w 637593"/>
              <a:gd name="connsiteY16" fmla="*/ 1006625 h 1460290"/>
              <a:gd name="connsiteX17" fmla="*/ 390907 w 637593"/>
              <a:gd name="connsiteY17" fmla="*/ 1167611 h 1460290"/>
              <a:gd name="connsiteX18" fmla="*/ 461741 w 637593"/>
              <a:gd name="connsiteY18" fmla="*/ 1244884 h 1460290"/>
              <a:gd name="connsiteX19" fmla="*/ 394127 w 637593"/>
              <a:gd name="connsiteY19" fmla="*/ 1196588 h 1460290"/>
              <a:gd name="connsiteX20" fmla="*/ 632386 w 637593"/>
              <a:gd name="connsiteY20" fmla="*/ 1454166 h 1460290"/>
              <a:gd name="connsiteX21" fmla="*/ 551893 w 637593"/>
              <a:gd name="connsiteY21" fmla="*/ 1370453 h 1460290"/>
              <a:gd name="connsiteX22" fmla="*/ 474620 w 637593"/>
              <a:gd name="connsiteY22" fmla="*/ 1267422 h 1460290"/>
              <a:gd name="connsiteX23" fmla="*/ 297535 w 637593"/>
              <a:gd name="connsiteY23" fmla="*/ 1025943 h 1460290"/>
              <a:gd name="connsiteX24" fmla="*/ 355490 w 637593"/>
              <a:gd name="connsiteY24" fmla="*/ 1071019 h 1460290"/>
              <a:gd name="connsiteX25" fmla="*/ 246020 w 637593"/>
              <a:gd name="connsiteY25" fmla="*/ 881056 h 1460290"/>
              <a:gd name="connsiteX26" fmla="*/ 326513 w 637593"/>
              <a:gd name="connsiteY26" fmla="*/ 929351 h 1460290"/>
              <a:gd name="connsiteX27" fmla="*/ 246020 w 637593"/>
              <a:gd name="connsiteY27" fmla="*/ 658895 h 1460290"/>
              <a:gd name="connsiteX28" fmla="*/ 246020 w 637593"/>
              <a:gd name="connsiteY28" fmla="*/ 536546 h 1460290"/>
              <a:gd name="connsiteX29" fmla="*/ 175186 w 637593"/>
              <a:gd name="connsiteY29" fmla="*/ 272529 h 1460290"/>
              <a:gd name="connsiteX30" fmla="*/ 120451 w 637593"/>
              <a:gd name="connsiteY30" fmla="*/ 163058 h 1460290"/>
              <a:gd name="connsiteX31" fmla="*/ 130110 w 637593"/>
              <a:gd name="connsiteY31" fmla="*/ 198475 h 1460290"/>
              <a:gd name="connsiteX32" fmla="*/ 62496 w 637593"/>
              <a:gd name="connsiteY32" fmla="*/ 134081 h 1460290"/>
              <a:gd name="connsiteX33" fmla="*/ 1321 w 637593"/>
              <a:gd name="connsiteY33" fmla="*/ 2073 h 146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7593" h="1460290">
                <a:moveTo>
                  <a:pt x="1321" y="2073"/>
                </a:moveTo>
                <a:cubicBezTo>
                  <a:pt x="11517" y="21391"/>
                  <a:pt x="101132" y="216184"/>
                  <a:pt x="123670" y="249991"/>
                </a:cubicBezTo>
                <a:cubicBezTo>
                  <a:pt x="146208" y="283798"/>
                  <a:pt x="133866" y="189890"/>
                  <a:pt x="136549" y="204915"/>
                </a:cubicBezTo>
                <a:cubicBezTo>
                  <a:pt x="139232" y="219940"/>
                  <a:pt x="133330" y="333167"/>
                  <a:pt x="139769" y="340143"/>
                </a:cubicBezTo>
                <a:cubicBezTo>
                  <a:pt x="146208" y="347119"/>
                  <a:pt x="169820" y="237112"/>
                  <a:pt x="175186" y="246771"/>
                </a:cubicBezTo>
                <a:cubicBezTo>
                  <a:pt x="180552" y="256430"/>
                  <a:pt x="168746" y="377170"/>
                  <a:pt x="171966" y="398098"/>
                </a:cubicBezTo>
                <a:cubicBezTo>
                  <a:pt x="175186" y="419026"/>
                  <a:pt x="190748" y="351949"/>
                  <a:pt x="194504" y="372340"/>
                </a:cubicBezTo>
                <a:cubicBezTo>
                  <a:pt x="198260" y="392732"/>
                  <a:pt x="186455" y="506495"/>
                  <a:pt x="194504" y="520447"/>
                </a:cubicBezTo>
                <a:cubicBezTo>
                  <a:pt x="202553" y="534399"/>
                  <a:pt x="237434" y="434052"/>
                  <a:pt x="242800" y="456053"/>
                </a:cubicBezTo>
                <a:cubicBezTo>
                  <a:pt x="248166" y="478054"/>
                  <a:pt x="224018" y="625625"/>
                  <a:pt x="226701" y="652456"/>
                </a:cubicBezTo>
                <a:cubicBezTo>
                  <a:pt x="229384" y="679287"/>
                  <a:pt x="256216" y="579476"/>
                  <a:pt x="258899" y="617039"/>
                </a:cubicBezTo>
                <a:cubicBezTo>
                  <a:pt x="261582" y="654602"/>
                  <a:pt x="240654" y="848322"/>
                  <a:pt x="242800" y="877836"/>
                </a:cubicBezTo>
                <a:cubicBezTo>
                  <a:pt x="244946" y="907350"/>
                  <a:pt x="264265" y="784464"/>
                  <a:pt x="271778" y="794123"/>
                </a:cubicBezTo>
                <a:cubicBezTo>
                  <a:pt x="279291" y="803782"/>
                  <a:pt x="280363" y="930961"/>
                  <a:pt x="287876" y="935791"/>
                </a:cubicBezTo>
                <a:cubicBezTo>
                  <a:pt x="295389" y="940621"/>
                  <a:pt x="304512" y="798953"/>
                  <a:pt x="316854" y="823101"/>
                </a:cubicBezTo>
                <a:cubicBezTo>
                  <a:pt x="329196" y="847249"/>
                  <a:pt x="352271" y="1050091"/>
                  <a:pt x="361930" y="1080678"/>
                </a:cubicBezTo>
                <a:cubicBezTo>
                  <a:pt x="371589" y="1111265"/>
                  <a:pt x="369979" y="992136"/>
                  <a:pt x="374808" y="1006625"/>
                </a:cubicBezTo>
                <a:cubicBezTo>
                  <a:pt x="379637" y="1021114"/>
                  <a:pt x="376418" y="1127901"/>
                  <a:pt x="390907" y="1167611"/>
                </a:cubicBezTo>
                <a:cubicBezTo>
                  <a:pt x="405396" y="1207321"/>
                  <a:pt x="461204" y="1240055"/>
                  <a:pt x="461741" y="1244884"/>
                </a:cubicBezTo>
                <a:cubicBezTo>
                  <a:pt x="462278" y="1249714"/>
                  <a:pt x="365686" y="1161708"/>
                  <a:pt x="394127" y="1196588"/>
                </a:cubicBezTo>
                <a:cubicBezTo>
                  <a:pt x="422568" y="1231468"/>
                  <a:pt x="606092" y="1425189"/>
                  <a:pt x="632386" y="1454166"/>
                </a:cubicBezTo>
                <a:cubicBezTo>
                  <a:pt x="658680" y="1483143"/>
                  <a:pt x="578187" y="1401577"/>
                  <a:pt x="551893" y="1370453"/>
                </a:cubicBezTo>
                <a:cubicBezTo>
                  <a:pt x="525599" y="1339329"/>
                  <a:pt x="474620" y="1267422"/>
                  <a:pt x="474620" y="1267422"/>
                </a:cubicBezTo>
                <a:cubicBezTo>
                  <a:pt x="432227" y="1210004"/>
                  <a:pt x="317390" y="1058677"/>
                  <a:pt x="297535" y="1025943"/>
                </a:cubicBezTo>
                <a:cubicBezTo>
                  <a:pt x="277680" y="993209"/>
                  <a:pt x="364076" y="1095167"/>
                  <a:pt x="355490" y="1071019"/>
                </a:cubicBezTo>
                <a:cubicBezTo>
                  <a:pt x="346904" y="1046871"/>
                  <a:pt x="250850" y="904667"/>
                  <a:pt x="246020" y="881056"/>
                </a:cubicBezTo>
                <a:cubicBezTo>
                  <a:pt x="241190" y="857445"/>
                  <a:pt x="326513" y="966378"/>
                  <a:pt x="326513" y="929351"/>
                </a:cubicBezTo>
                <a:cubicBezTo>
                  <a:pt x="326513" y="892324"/>
                  <a:pt x="259435" y="724362"/>
                  <a:pt x="246020" y="658895"/>
                </a:cubicBezTo>
                <a:cubicBezTo>
                  <a:pt x="232605" y="593428"/>
                  <a:pt x="257826" y="600940"/>
                  <a:pt x="246020" y="536546"/>
                </a:cubicBezTo>
                <a:cubicBezTo>
                  <a:pt x="234214" y="472152"/>
                  <a:pt x="196114" y="334777"/>
                  <a:pt x="175186" y="272529"/>
                </a:cubicBezTo>
                <a:cubicBezTo>
                  <a:pt x="154258" y="210281"/>
                  <a:pt x="127964" y="175400"/>
                  <a:pt x="120451" y="163058"/>
                </a:cubicBezTo>
                <a:cubicBezTo>
                  <a:pt x="112938" y="150716"/>
                  <a:pt x="139769" y="203304"/>
                  <a:pt x="130110" y="198475"/>
                </a:cubicBezTo>
                <a:cubicBezTo>
                  <a:pt x="120451" y="193646"/>
                  <a:pt x="82351" y="164132"/>
                  <a:pt x="62496" y="134081"/>
                </a:cubicBezTo>
                <a:cubicBezTo>
                  <a:pt x="42641" y="104030"/>
                  <a:pt x="-8875" y="-17245"/>
                  <a:pt x="1321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78883207-67AE-588B-F9AF-019E81EE6CAA}"/>
              </a:ext>
            </a:extLst>
          </p:cNvPr>
          <p:cNvSpPr/>
          <p:nvPr/>
        </p:nvSpPr>
        <p:spPr>
          <a:xfrm>
            <a:off x="2716806" y="1901496"/>
            <a:ext cx="55389" cy="705895"/>
          </a:xfrm>
          <a:custGeom>
            <a:avLst/>
            <a:gdLst>
              <a:gd name="connsiteX0" fmla="*/ 55371 w 55389"/>
              <a:gd name="connsiteY0" fmla="*/ 1358 h 705895"/>
              <a:gd name="connsiteX1" fmla="*/ 7076 w 55389"/>
              <a:gd name="connsiteY1" fmla="*/ 384504 h 705895"/>
              <a:gd name="connsiteX2" fmla="*/ 32833 w 55389"/>
              <a:gd name="connsiteY2" fmla="*/ 700036 h 705895"/>
              <a:gd name="connsiteX3" fmla="*/ 19955 w 55389"/>
              <a:gd name="connsiteY3" fmla="*/ 555149 h 705895"/>
              <a:gd name="connsiteX4" fmla="*/ 23174 w 55389"/>
              <a:gd name="connsiteY4" fmla="*/ 136586 h 705895"/>
              <a:gd name="connsiteX5" fmla="*/ 636 w 55389"/>
              <a:gd name="connsiteY5" fmla="*/ 252496 h 705895"/>
              <a:gd name="connsiteX6" fmla="*/ 55371 w 55389"/>
              <a:gd name="connsiteY6" fmla="*/ 1358 h 7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9" h="705895">
                <a:moveTo>
                  <a:pt x="55371" y="1358"/>
                </a:moveTo>
                <a:cubicBezTo>
                  <a:pt x="56444" y="23359"/>
                  <a:pt x="10832" y="268058"/>
                  <a:pt x="7076" y="384504"/>
                </a:cubicBezTo>
                <a:cubicBezTo>
                  <a:pt x="3320" y="500950"/>
                  <a:pt x="30687" y="671595"/>
                  <a:pt x="32833" y="700036"/>
                </a:cubicBezTo>
                <a:cubicBezTo>
                  <a:pt x="34979" y="728477"/>
                  <a:pt x="21565" y="649057"/>
                  <a:pt x="19955" y="555149"/>
                </a:cubicBezTo>
                <a:cubicBezTo>
                  <a:pt x="18345" y="461241"/>
                  <a:pt x="26394" y="187028"/>
                  <a:pt x="23174" y="136586"/>
                </a:cubicBezTo>
                <a:cubicBezTo>
                  <a:pt x="19954" y="86144"/>
                  <a:pt x="-4194" y="273424"/>
                  <a:pt x="636" y="252496"/>
                </a:cubicBezTo>
                <a:cubicBezTo>
                  <a:pt x="5466" y="231568"/>
                  <a:pt x="54298" y="-20643"/>
                  <a:pt x="55371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5243A97-B81C-F18F-687B-0B45F912E6F9}"/>
              </a:ext>
            </a:extLst>
          </p:cNvPr>
          <p:cNvSpPr/>
          <p:nvPr/>
        </p:nvSpPr>
        <p:spPr>
          <a:xfrm>
            <a:off x="2515165" y="1334868"/>
            <a:ext cx="117794" cy="768582"/>
          </a:xfrm>
          <a:custGeom>
            <a:avLst/>
            <a:gdLst>
              <a:gd name="connsiteX0" fmla="*/ 99246 w 117794"/>
              <a:gd name="connsiteY0" fmla="*/ 1315 h 768582"/>
              <a:gd name="connsiteX1" fmla="*/ 31632 w 117794"/>
              <a:gd name="connsiteY1" fmla="*/ 252453 h 768582"/>
              <a:gd name="connsiteX2" fmla="*/ 108905 w 117794"/>
              <a:gd name="connsiteY2" fmla="*/ 741850 h 768582"/>
              <a:gd name="connsiteX3" fmla="*/ 105686 w 117794"/>
              <a:gd name="connsiteY3" fmla="*/ 661357 h 768582"/>
              <a:gd name="connsiteX4" fmla="*/ 15534 w 117794"/>
              <a:gd name="connsiteY4" fmla="*/ 300749 h 768582"/>
              <a:gd name="connsiteX5" fmla="*/ 9094 w 117794"/>
              <a:gd name="connsiteY5" fmla="*/ 352264 h 768582"/>
              <a:gd name="connsiteX6" fmla="*/ 99246 w 117794"/>
              <a:gd name="connsiteY6" fmla="*/ 1315 h 7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94" h="768582">
                <a:moveTo>
                  <a:pt x="99246" y="1315"/>
                </a:moveTo>
                <a:cubicBezTo>
                  <a:pt x="103002" y="-15320"/>
                  <a:pt x="30022" y="129031"/>
                  <a:pt x="31632" y="252453"/>
                </a:cubicBezTo>
                <a:cubicBezTo>
                  <a:pt x="33242" y="375875"/>
                  <a:pt x="96563" y="673699"/>
                  <a:pt x="108905" y="741850"/>
                </a:cubicBezTo>
                <a:cubicBezTo>
                  <a:pt x="121247" y="810001"/>
                  <a:pt x="121248" y="734874"/>
                  <a:pt x="105686" y="661357"/>
                </a:cubicBezTo>
                <a:cubicBezTo>
                  <a:pt x="90124" y="587840"/>
                  <a:pt x="31633" y="352265"/>
                  <a:pt x="15534" y="300749"/>
                </a:cubicBezTo>
                <a:cubicBezTo>
                  <a:pt x="-565" y="249234"/>
                  <a:pt x="-6468" y="400560"/>
                  <a:pt x="9094" y="352264"/>
                </a:cubicBezTo>
                <a:cubicBezTo>
                  <a:pt x="24656" y="303968"/>
                  <a:pt x="95490" y="17950"/>
                  <a:pt x="99246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41819383-4F12-8F81-9C02-762CBA4DDC9E}"/>
              </a:ext>
            </a:extLst>
          </p:cNvPr>
          <p:cNvSpPr/>
          <p:nvPr/>
        </p:nvSpPr>
        <p:spPr>
          <a:xfrm>
            <a:off x="2413402" y="923601"/>
            <a:ext cx="146276" cy="489832"/>
          </a:xfrm>
          <a:custGeom>
            <a:avLst/>
            <a:gdLst>
              <a:gd name="connsiteX0" fmla="*/ 146274 w 146276"/>
              <a:gd name="connsiteY0" fmla="*/ 458 h 489832"/>
              <a:gd name="connsiteX1" fmla="*/ 30364 w 146276"/>
              <a:gd name="connsiteY1" fmla="*/ 193641 h 489832"/>
              <a:gd name="connsiteX2" fmla="*/ 11046 w 146276"/>
              <a:gd name="connsiteY2" fmla="*/ 483416 h 489832"/>
              <a:gd name="connsiteX3" fmla="*/ 14266 w 146276"/>
              <a:gd name="connsiteY3" fmla="*/ 373945 h 489832"/>
              <a:gd name="connsiteX4" fmla="*/ 4606 w 146276"/>
              <a:gd name="connsiteY4" fmla="*/ 138906 h 489832"/>
              <a:gd name="connsiteX5" fmla="*/ 1387 w 146276"/>
              <a:gd name="connsiteY5" fmla="*/ 235498 h 489832"/>
              <a:gd name="connsiteX6" fmla="*/ 27144 w 146276"/>
              <a:gd name="connsiteY6" fmla="*/ 142126 h 489832"/>
              <a:gd name="connsiteX7" fmla="*/ 146274 w 146276"/>
              <a:gd name="connsiteY7" fmla="*/ 458 h 4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76" h="489832">
                <a:moveTo>
                  <a:pt x="146274" y="458"/>
                </a:moveTo>
                <a:cubicBezTo>
                  <a:pt x="146811" y="9044"/>
                  <a:pt x="52902" y="113148"/>
                  <a:pt x="30364" y="193641"/>
                </a:cubicBezTo>
                <a:cubicBezTo>
                  <a:pt x="7826" y="274134"/>
                  <a:pt x="13729" y="453365"/>
                  <a:pt x="11046" y="483416"/>
                </a:cubicBezTo>
                <a:cubicBezTo>
                  <a:pt x="8363" y="513467"/>
                  <a:pt x="15339" y="431363"/>
                  <a:pt x="14266" y="373945"/>
                </a:cubicBezTo>
                <a:cubicBezTo>
                  <a:pt x="13193" y="316527"/>
                  <a:pt x="6752" y="161980"/>
                  <a:pt x="4606" y="138906"/>
                </a:cubicBezTo>
                <a:cubicBezTo>
                  <a:pt x="2460" y="115832"/>
                  <a:pt x="-2369" y="234961"/>
                  <a:pt x="1387" y="235498"/>
                </a:cubicBezTo>
                <a:cubicBezTo>
                  <a:pt x="5143" y="236035"/>
                  <a:pt x="3533" y="178080"/>
                  <a:pt x="27144" y="142126"/>
                </a:cubicBezTo>
                <a:cubicBezTo>
                  <a:pt x="50755" y="106172"/>
                  <a:pt x="145737" y="-8128"/>
                  <a:pt x="146274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CD2B63FC-EED0-3340-0824-EB3FF2825168}"/>
              </a:ext>
            </a:extLst>
          </p:cNvPr>
          <p:cNvSpPr/>
          <p:nvPr/>
        </p:nvSpPr>
        <p:spPr>
          <a:xfrm>
            <a:off x="2150708" y="672726"/>
            <a:ext cx="106568" cy="844709"/>
          </a:xfrm>
          <a:custGeom>
            <a:avLst/>
            <a:gdLst>
              <a:gd name="connsiteX0" fmla="*/ 106315 w 106568"/>
              <a:gd name="connsiteY0" fmla="*/ 195 h 844709"/>
              <a:gd name="connsiteX1" fmla="*/ 64 w 106568"/>
              <a:gd name="connsiteY1" fmla="*/ 492812 h 844709"/>
              <a:gd name="connsiteX2" fmla="*/ 90216 w 106568"/>
              <a:gd name="connsiteY2" fmla="*/ 818004 h 844709"/>
              <a:gd name="connsiteX3" fmla="*/ 64458 w 106568"/>
              <a:gd name="connsiteY3" fmla="*/ 789026 h 844709"/>
              <a:gd name="connsiteX4" fmla="*/ 51579 w 106568"/>
              <a:gd name="connsiteY4" fmla="*/ 843761 h 844709"/>
              <a:gd name="connsiteX5" fmla="*/ 51579 w 106568"/>
              <a:gd name="connsiteY5" fmla="*/ 734291 h 844709"/>
              <a:gd name="connsiteX6" fmla="*/ 12943 w 106568"/>
              <a:gd name="connsiteY6" fmla="*/ 573305 h 844709"/>
              <a:gd name="connsiteX7" fmla="*/ 29041 w 106568"/>
              <a:gd name="connsiteY7" fmla="*/ 434857 h 844709"/>
              <a:gd name="connsiteX8" fmla="*/ 106315 w 106568"/>
              <a:gd name="connsiteY8" fmla="*/ 195 h 8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68" h="844709">
                <a:moveTo>
                  <a:pt x="106315" y="195"/>
                </a:moveTo>
                <a:cubicBezTo>
                  <a:pt x="101486" y="9854"/>
                  <a:pt x="2747" y="356511"/>
                  <a:pt x="64" y="492812"/>
                </a:cubicBezTo>
                <a:cubicBezTo>
                  <a:pt x="-2619" y="629113"/>
                  <a:pt x="79484" y="768635"/>
                  <a:pt x="90216" y="818004"/>
                </a:cubicBezTo>
                <a:cubicBezTo>
                  <a:pt x="100948" y="867373"/>
                  <a:pt x="70897" y="784733"/>
                  <a:pt x="64458" y="789026"/>
                </a:cubicBezTo>
                <a:cubicBezTo>
                  <a:pt x="58019" y="793319"/>
                  <a:pt x="53725" y="852883"/>
                  <a:pt x="51579" y="843761"/>
                </a:cubicBezTo>
                <a:cubicBezTo>
                  <a:pt x="49433" y="834639"/>
                  <a:pt x="58018" y="779367"/>
                  <a:pt x="51579" y="734291"/>
                </a:cubicBezTo>
                <a:cubicBezTo>
                  <a:pt x="45140" y="689215"/>
                  <a:pt x="16699" y="623211"/>
                  <a:pt x="12943" y="573305"/>
                </a:cubicBezTo>
                <a:cubicBezTo>
                  <a:pt x="9187" y="523399"/>
                  <a:pt x="12406" y="528229"/>
                  <a:pt x="29041" y="434857"/>
                </a:cubicBezTo>
                <a:cubicBezTo>
                  <a:pt x="45676" y="341485"/>
                  <a:pt x="111144" y="-9464"/>
                  <a:pt x="106315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EA5EB0E2-511F-DACB-7409-61C379870B92}"/>
              </a:ext>
            </a:extLst>
          </p:cNvPr>
          <p:cNvSpPr/>
          <p:nvPr/>
        </p:nvSpPr>
        <p:spPr>
          <a:xfrm>
            <a:off x="3105425" y="2010296"/>
            <a:ext cx="304370" cy="124660"/>
          </a:xfrm>
          <a:custGeom>
            <a:avLst/>
            <a:gdLst>
              <a:gd name="connsiteX0" fmla="*/ 1603 w 304370"/>
              <a:gd name="connsiteY0" fmla="*/ 124377 h 124660"/>
              <a:gd name="connsiteX1" fmla="*/ 272060 w 304370"/>
              <a:gd name="connsiteY1" fmla="*/ 8467 h 124660"/>
              <a:gd name="connsiteX2" fmla="*/ 255961 w 304370"/>
              <a:gd name="connsiteY2" fmla="*/ 8467 h 124660"/>
              <a:gd name="connsiteX3" fmla="*/ 304257 w 304370"/>
              <a:gd name="connsiteY3" fmla="*/ 5248 h 124660"/>
              <a:gd name="connsiteX4" fmla="*/ 239862 w 304370"/>
              <a:gd name="connsiteY4" fmla="*/ 14907 h 124660"/>
              <a:gd name="connsiteX5" fmla="*/ 162589 w 304370"/>
              <a:gd name="connsiteY5" fmla="*/ 40665 h 124660"/>
              <a:gd name="connsiteX6" fmla="*/ 1603 w 304370"/>
              <a:gd name="connsiteY6" fmla="*/ 124377 h 1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70" h="124660">
                <a:moveTo>
                  <a:pt x="1603" y="124377"/>
                </a:moveTo>
                <a:cubicBezTo>
                  <a:pt x="19848" y="119011"/>
                  <a:pt x="229667" y="27785"/>
                  <a:pt x="272060" y="8467"/>
                </a:cubicBezTo>
                <a:cubicBezTo>
                  <a:pt x="314453" y="-10851"/>
                  <a:pt x="250595" y="9003"/>
                  <a:pt x="255961" y="8467"/>
                </a:cubicBezTo>
                <a:cubicBezTo>
                  <a:pt x="261327" y="7931"/>
                  <a:pt x="306940" y="4175"/>
                  <a:pt x="304257" y="5248"/>
                </a:cubicBezTo>
                <a:cubicBezTo>
                  <a:pt x="301574" y="6321"/>
                  <a:pt x="263473" y="9004"/>
                  <a:pt x="239862" y="14907"/>
                </a:cubicBezTo>
                <a:cubicBezTo>
                  <a:pt x="216251" y="20810"/>
                  <a:pt x="199079" y="24030"/>
                  <a:pt x="162589" y="40665"/>
                </a:cubicBezTo>
                <a:cubicBezTo>
                  <a:pt x="126099" y="57300"/>
                  <a:pt x="-16642" y="129743"/>
                  <a:pt x="1603" y="12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30DF570-188C-3497-9D5D-DC6CA25FBB39}"/>
              </a:ext>
            </a:extLst>
          </p:cNvPr>
          <p:cNvSpPr/>
          <p:nvPr/>
        </p:nvSpPr>
        <p:spPr>
          <a:xfrm>
            <a:off x="5840309" y="2755349"/>
            <a:ext cx="259912" cy="30850"/>
          </a:xfrm>
          <a:custGeom>
            <a:avLst/>
            <a:gdLst>
              <a:gd name="connsiteX0" fmla="*/ 259810 w 259912"/>
              <a:gd name="connsiteY0" fmla="*/ 208 h 30850"/>
              <a:gd name="connsiteX1" fmla="*/ 99172 w 259912"/>
              <a:gd name="connsiteY1" fmla="*/ 16683 h 30850"/>
              <a:gd name="connsiteX2" fmla="*/ 318 w 259912"/>
              <a:gd name="connsiteY2" fmla="*/ 29040 h 30850"/>
              <a:gd name="connsiteX3" fmla="*/ 74459 w 259912"/>
              <a:gd name="connsiteY3" fmla="*/ 29040 h 30850"/>
              <a:gd name="connsiteX4" fmla="*/ 259810 w 259912"/>
              <a:gd name="connsiteY4" fmla="*/ 208 h 3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12" h="30850">
                <a:moveTo>
                  <a:pt x="259810" y="208"/>
                </a:moveTo>
                <a:cubicBezTo>
                  <a:pt x="263929" y="-1851"/>
                  <a:pt x="142421" y="11878"/>
                  <a:pt x="99172" y="16683"/>
                </a:cubicBezTo>
                <a:cubicBezTo>
                  <a:pt x="55923" y="21488"/>
                  <a:pt x="4437" y="26981"/>
                  <a:pt x="318" y="29040"/>
                </a:cubicBezTo>
                <a:cubicBezTo>
                  <a:pt x="-3801" y="31099"/>
                  <a:pt x="32583" y="31786"/>
                  <a:pt x="74459" y="29040"/>
                </a:cubicBezTo>
                <a:cubicBezTo>
                  <a:pt x="116335" y="26294"/>
                  <a:pt x="255691" y="2267"/>
                  <a:pt x="259810" y="2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15B8BD3-A50B-1FD1-F691-CA22FB5416F5}"/>
              </a:ext>
            </a:extLst>
          </p:cNvPr>
          <p:cNvSpPr/>
          <p:nvPr/>
        </p:nvSpPr>
        <p:spPr>
          <a:xfrm>
            <a:off x="5833847" y="3525959"/>
            <a:ext cx="454640" cy="235793"/>
          </a:xfrm>
          <a:custGeom>
            <a:avLst/>
            <a:gdLst>
              <a:gd name="connsiteX0" fmla="*/ 3920 w 454640"/>
              <a:gd name="connsiteY0" fmla="*/ 408 h 235793"/>
              <a:gd name="connsiteX1" fmla="*/ 245220 w 454640"/>
              <a:gd name="connsiteY1" fmla="*/ 157041 h 235793"/>
              <a:gd name="connsiteX2" fmla="*/ 351053 w 454640"/>
              <a:gd name="connsiteY2" fmla="*/ 144341 h 235793"/>
              <a:gd name="connsiteX3" fmla="*/ 270620 w 454640"/>
              <a:gd name="connsiteY3" fmla="*/ 152808 h 235793"/>
              <a:gd name="connsiteX4" fmla="*/ 452653 w 454640"/>
              <a:gd name="connsiteY4" fmla="*/ 118941 h 235793"/>
              <a:gd name="connsiteX5" fmla="*/ 363753 w 454640"/>
              <a:gd name="connsiteY5" fmla="*/ 173974 h 235793"/>
              <a:gd name="connsiteX6" fmla="*/ 304486 w 454640"/>
              <a:gd name="connsiteY6" fmla="*/ 233241 h 235793"/>
              <a:gd name="connsiteX7" fmla="*/ 224053 w 454640"/>
              <a:gd name="connsiteY7" fmla="*/ 212074 h 235793"/>
              <a:gd name="connsiteX8" fmla="*/ 8153 w 454640"/>
              <a:gd name="connsiteY8" fmla="*/ 97774 h 235793"/>
              <a:gd name="connsiteX9" fmla="*/ 88586 w 454640"/>
              <a:gd name="connsiteY9" fmla="*/ 110474 h 235793"/>
              <a:gd name="connsiteX10" fmla="*/ 3920 w 454640"/>
              <a:gd name="connsiteY10" fmla="*/ 408 h 23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640" h="235793">
                <a:moveTo>
                  <a:pt x="3920" y="408"/>
                </a:moveTo>
                <a:cubicBezTo>
                  <a:pt x="30026" y="8169"/>
                  <a:pt x="187365" y="133052"/>
                  <a:pt x="245220" y="157041"/>
                </a:cubicBezTo>
                <a:cubicBezTo>
                  <a:pt x="303076" y="181030"/>
                  <a:pt x="346820" y="145047"/>
                  <a:pt x="351053" y="144341"/>
                </a:cubicBezTo>
                <a:cubicBezTo>
                  <a:pt x="355286" y="143636"/>
                  <a:pt x="253687" y="157041"/>
                  <a:pt x="270620" y="152808"/>
                </a:cubicBezTo>
                <a:cubicBezTo>
                  <a:pt x="287553" y="148575"/>
                  <a:pt x="437131" y="115413"/>
                  <a:pt x="452653" y="118941"/>
                </a:cubicBezTo>
                <a:cubicBezTo>
                  <a:pt x="468175" y="122469"/>
                  <a:pt x="388447" y="154924"/>
                  <a:pt x="363753" y="173974"/>
                </a:cubicBezTo>
                <a:cubicBezTo>
                  <a:pt x="339059" y="193024"/>
                  <a:pt x="327769" y="226891"/>
                  <a:pt x="304486" y="233241"/>
                </a:cubicBezTo>
                <a:cubicBezTo>
                  <a:pt x="281203" y="239591"/>
                  <a:pt x="273442" y="234652"/>
                  <a:pt x="224053" y="212074"/>
                </a:cubicBezTo>
                <a:cubicBezTo>
                  <a:pt x="174664" y="189496"/>
                  <a:pt x="30731" y="114707"/>
                  <a:pt x="8153" y="97774"/>
                </a:cubicBezTo>
                <a:cubicBezTo>
                  <a:pt x="-14425" y="80841"/>
                  <a:pt x="86469" y="123174"/>
                  <a:pt x="88586" y="110474"/>
                </a:cubicBezTo>
                <a:cubicBezTo>
                  <a:pt x="90703" y="97774"/>
                  <a:pt x="-22186" y="-7353"/>
                  <a:pt x="3920" y="4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52118F8-5A8E-7E56-41DF-6D3987E50E19}"/>
              </a:ext>
            </a:extLst>
          </p:cNvPr>
          <p:cNvSpPr/>
          <p:nvPr/>
        </p:nvSpPr>
        <p:spPr>
          <a:xfrm>
            <a:off x="5667299" y="3327693"/>
            <a:ext cx="497311" cy="470553"/>
          </a:xfrm>
          <a:custGeom>
            <a:avLst/>
            <a:gdLst>
              <a:gd name="connsiteX0" fmla="*/ 22301 w 497311"/>
              <a:gd name="connsiteY0" fmla="*/ 3940 h 470553"/>
              <a:gd name="connsiteX1" fmla="*/ 339801 w 497311"/>
              <a:gd name="connsiteY1" fmla="*/ 359540 h 470553"/>
              <a:gd name="connsiteX2" fmla="*/ 310168 w 497311"/>
              <a:gd name="connsiteY2" fmla="*/ 342607 h 470553"/>
              <a:gd name="connsiteX3" fmla="*/ 496434 w 497311"/>
              <a:gd name="connsiteY3" fmla="*/ 469607 h 470553"/>
              <a:gd name="connsiteX4" fmla="*/ 369434 w 497311"/>
              <a:gd name="connsiteY4" fmla="*/ 397640 h 470553"/>
              <a:gd name="connsiteX5" fmla="*/ 128134 w 497311"/>
              <a:gd name="connsiteY5" fmla="*/ 342607 h 470553"/>
              <a:gd name="connsiteX6" fmla="*/ 200101 w 497311"/>
              <a:gd name="connsiteY6" fmla="*/ 397640 h 470553"/>
              <a:gd name="connsiteX7" fmla="*/ 60401 w 497311"/>
              <a:gd name="connsiteY7" fmla="*/ 253707 h 470553"/>
              <a:gd name="connsiteX8" fmla="*/ 26534 w 497311"/>
              <a:gd name="connsiteY8" fmla="*/ 177507 h 470553"/>
              <a:gd name="connsiteX9" fmla="*/ 26534 w 497311"/>
              <a:gd name="connsiteY9" fmla="*/ 58974 h 470553"/>
              <a:gd name="connsiteX10" fmla="*/ 26534 w 497311"/>
              <a:gd name="connsiteY10" fmla="*/ 160574 h 470553"/>
              <a:gd name="connsiteX11" fmla="*/ 22301 w 497311"/>
              <a:gd name="connsiteY11" fmla="*/ 3940 h 47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311" h="470553">
                <a:moveTo>
                  <a:pt x="22301" y="3940"/>
                </a:moveTo>
                <a:cubicBezTo>
                  <a:pt x="74512" y="37101"/>
                  <a:pt x="291823" y="303096"/>
                  <a:pt x="339801" y="359540"/>
                </a:cubicBezTo>
                <a:cubicBezTo>
                  <a:pt x="387779" y="415985"/>
                  <a:pt x="284063" y="324263"/>
                  <a:pt x="310168" y="342607"/>
                </a:cubicBezTo>
                <a:cubicBezTo>
                  <a:pt x="336274" y="360952"/>
                  <a:pt x="486556" y="460435"/>
                  <a:pt x="496434" y="469607"/>
                </a:cubicBezTo>
                <a:cubicBezTo>
                  <a:pt x="506312" y="478779"/>
                  <a:pt x="430817" y="418807"/>
                  <a:pt x="369434" y="397640"/>
                </a:cubicBezTo>
                <a:cubicBezTo>
                  <a:pt x="308051" y="376473"/>
                  <a:pt x="156356" y="342607"/>
                  <a:pt x="128134" y="342607"/>
                </a:cubicBezTo>
                <a:cubicBezTo>
                  <a:pt x="99912" y="342607"/>
                  <a:pt x="211390" y="412457"/>
                  <a:pt x="200101" y="397640"/>
                </a:cubicBezTo>
                <a:cubicBezTo>
                  <a:pt x="188812" y="382823"/>
                  <a:pt x="89329" y="290396"/>
                  <a:pt x="60401" y="253707"/>
                </a:cubicBezTo>
                <a:cubicBezTo>
                  <a:pt x="31473" y="217018"/>
                  <a:pt x="32178" y="209962"/>
                  <a:pt x="26534" y="177507"/>
                </a:cubicBezTo>
                <a:cubicBezTo>
                  <a:pt x="20890" y="145052"/>
                  <a:pt x="26534" y="58974"/>
                  <a:pt x="26534" y="58974"/>
                </a:cubicBezTo>
                <a:cubicBezTo>
                  <a:pt x="26534" y="56152"/>
                  <a:pt x="27239" y="163396"/>
                  <a:pt x="26534" y="160574"/>
                </a:cubicBezTo>
                <a:cubicBezTo>
                  <a:pt x="25829" y="157752"/>
                  <a:pt x="-29910" y="-29221"/>
                  <a:pt x="22301" y="39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F7378E26-5850-A56E-EB9E-BF19AC8B7195}"/>
              </a:ext>
            </a:extLst>
          </p:cNvPr>
          <p:cNvSpPr/>
          <p:nvPr/>
        </p:nvSpPr>
        <p:spPr>
          <a:xfrm>
            <a:off x="5674533" y="840266"/>
            <a:ext cx="981314" cy="955420"/>
          </a:xfrm>
          <a:custGeom>
            <a:avLst/>
            <a:gdLst>
              <a:gd name="connsiteX0" fmla="*/ 963543 w 981314"/>
              <a:gd name="connsiteY0" fmla="*/ 106179 h 955420"/>
              <a:gd name="connsiteX1" fmla="*/ 358329 w 981314"/>
              <a:gd name="connsiteY1" fmla="*/ 224590 h 955420"/>
              <a:gd name="connsiteX2" fmla="*/ 437270 w 981314"/>
              <a:gd name="connsiteY2" fmla="*/ 185120 h 955420"/>
              <a:gd name="connsiteX3" fmla="*/ 187290 w 981314"/>
              <a:gd name="connsiteY3" fmla="*/ 428521 h 955420"/>
              <a:gd name="connsiteX4" fmla="*/ 141241 w 981314"/>
              <a:gd name="connsiteY4" fmla="*/ 652187 h 955420"/>
              <a:gd name="connsiteX5" fmla="*/ 154398 w 981314"/>
              <a:gd name="connsiteY5" fmla="*/ 573246 h 955420"/>
              <a:gd name="connsiteX6" fmla="*/ 3094 w 981314"/>
              <a:gd name="connsiteY6" fmla="*/ 954795 h 955420"/>
              <a:gd name="connsiteX7" fmla="*/ 55721 w 981314"/>
              <a:gd name="connsiteY7" fmla="*/ 652187 h 955420"/>
              <a:gd name="connsiteX8" fmla="*/ 95192 w 981314"/>
              <a:gd name="connsiteY8" fmla="*/ 244325 h 955420"/>
              <a:gd name="connsiteX9" fmla="*/ 68878 w 981314"/>
              <a:gd name="connsiteY9" fmla="*/ 389051 h 955420"/>
              <a:gd name="connsiteX10" fmla="*/ 509632 w 981314"/>
              <a:gd name="connsiteY10" fmla="*/ 14081 h 955420"/>
              <a:gd name="connsiteX11" fmla="*/ 351750 w 981314"/>
              <a:gd name="connsiteY11" fmla="*/ 73287 h 955420"/>
              <a:gd name="connsiteX12" fmla="*/ 779347 w 981314"/>
              <a:gd name="connsiteY12" fmla="*/ 14081 h 955420"/>
              <a:gd name="connsiteX13" fmla="*/ 963543 w 981314"/>
              <a:gd name="connsiteY13" fmla="*/ 106179 h 9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1314" h="955420">
                <a:moveTo>
                  <a:pt x="963543" y="106179"/>
                </a:moveTo>
                <a:cubicBezTo>
                  <a:pt x="893373" y="141264"/>
                  <a:pt x="446041" y="211433"/>
                  <a:pt x="358329" y="224590"/>
                </a:cubicBezTo>
                <a:cubicBezTo>
                  <a:pt x="270617" y="237747"/>
                  <a:pt x="465776" y="151132"/>
                  <a:pt x="437270" y="185120"/>
                </a:cubicBezTo>
                <a:cubicBezTo>
                  <a:pt x="408764" y="219108"/>
                  <a:pt x="236628" y="350677"/>
                  <a:pt x="187290" y="428521"/>
                </a:cubicBezTo>
                <a:cubicBezTo>
                  <a:pt x="137952" y="506365"/>
                  <a:pt x="146723" y="628066"/>
                  <a:pt x="141241" y="652187"/>
                </a:cubicBezTo>
                <a:cubicBezTo>
                  <a:pt x="135759" y="676308"/>
                  <a:pt x="177422" y="522811"/>
                  <a:pt x="154398" y="573246"/>
                </a:cubicBezTo>
                <a:cubicBezTo>
                  <a:pt x="131374" y="623681"/>
                  <a:pt x="19540" y="941638"/>
                  <a:pt x="3094" y="954795"/>
                </a:cubicBezTo>
                <a:cubicBezTo>
                  <a:pt x="-13352" y="967952"/>
                  <a:pt x="40371" y="770599"/>
                  <a:pt x="55721" y="652187"/>
                </a:cubicBezTo>
                <a:cubicBezTo>
                  <a:pt x="71071" y="533775"/>
                  <a:pt x="92999" y="288181"/>
                  <a:pt x="95192" y="244325"/>
                </a:cubicBezTo>
                <a:cubicBezTo>
                  <a:pt x="97385" y="200469"/>
                  <a:pt x="-195" y="427425"/>
                  <a:pt x="68878" y="389051"/>
                </a:cubicBezTo>
                <a:cubicBezTo>
                  <a:pt x="137951" y="350677"/>
                  <a:pt x="462487" y="66708"/>
                  <a:pt x="509632" y="14081"/>
                </a:cubicBezTo>
                <a:cubicBezTo>
                  <a:pt x="556777" y="-38546"/>
                  <a:pt x="306798" y="73287"/>
                  <a:pt x="351750" y="73287"/>
                </a:cubicBezTo>
                <a:cubicBezTo>
                  <a:pt x="396702" y="73287"/>
                  <a:pt x="678478" y="2021"/>
                  <a:pt x="779347" y="14081"/>
                </a:cubicBezTo>
                <a:cubicBezTo>
                  <a:pt x="880216" y="26141"/>
                  <a:pt x="1033713" y="71094"/>
                  <a:pt x="963543" y="106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24887214-70C7-71E5-FA41-72390608AD42}"/>
              </a:ext>
            </a:extLst>
          </p:cNvPr>
          <p:cNvSpPr/>
          <p:nvPr/>
        </p:nvSpPr>
        <p:spPr>
          <a:xfrm>
            <a:off x="5570885" y="722311"/>
            <a:ext cx="985205" cy="505803"/>
          </a:xfrm>
          <a:custGeom>
            <a:avLst/>
            <a:gdLst>
              <a:gd name="connsiteX0" fmla="*/ 983564 w 985205"/>
              <a:gd name="connsiteY0" fmla="*/ 964 h 505803"/>
              <a:gd name="connsiteX1" fmla="*/ 541354 w 985205"/>
              <a:gd name="connsiteY1" fmla="*/ 68420 h 505803"/>
              <a:gd name="connsiteX2" fmla="*/ 204076 w 985205"/>
              <a:gd name="connsiteY2" fmla="*/ 263292 h 505803"/>
              <a:gd name="connsiteX3" fmla="*/ 5456 w 985205"/>
              <a:gd name="connsiteY3" fmla="*/ 503135 h 505803"/>
              <a:gd name="connsiteX4" fmla="*/ 95397 w 985205"/>
              <a:gd name="connsiteY4" fmla="*/ 371971 h 505803"/>
              <a:gd name="connsiteX5" fmla="*/ 496384 w 985205"/>
              <a:gd name="connsiteY5" fmla="*/ 72168 h 505803"/>
              <a:gd name="connsiteX6" fmla="*/ 372715 w 985205"/>
              <a:gd name="connsiteY6" fmla="*/ 109643 h 505803"/>
              <a:gd name="connsiteX7" fmla="*/ 983564 w 985205"/>
              <a:gd name="connsiteY7" fmla="*/ 964 h 50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205" h="505803">
                <a:moveTo>
                  <a:pt x="983564" y="964"/>
                </a:moveTo>
                <a:cubicBezTo>
                  <a:pt x="1011671" y="-5907"/>
                  <a:pt x="671269" y="24699"/>
                  <a:pt x="541354" y="68420"/>
                </a:cubicBezTo>
                <a:cubicBezTo>
                  <a:pt x="411439" y="112141"/>
                  <a:pt x="293392" y="190840"/>
                  <a:pt x="204076" y="263292"/>
                </a:cubicBezTo>
                <a:cubicBezTo>
                  <a:pt x="114760" y="335745"/>
                  <a:pt x="23569" y="485022"/>
                  <a:pt x="5456" y="503135"/>
                </a:cubicBezTo>
                <a:cubicBezTo>
                  <a:pt x="-12657" y="521248"/>
                  <a:pt x="13576" y="443799"/>
                  <a:pt x="95397" y="371971"/>
                </a:cubicBezTo>
                <a:cubicBezTo>
                  <a:pt x="177218" y="300143"/>
                  <a:pt x="450164" y="115889"/>
                  <a:pt x="496384" y="72168"/>
                </a:cubicBezTo>
                <a:cubicBezTo>
                  <a:pt x="542604" y="28447"/>
                  <a:pt x="296515" y="123384"/>
                  <a:pt x="372715" y="109643"/>
                </a:cubicBezTo>
                <a:lnTo>
                  <a:pt x="983564" y="9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8D176721-1084-8641-1D78-7E3656238A96}"/>
              </a:ext>
            </a:extLst>
          </p:cNvPr>
          <p:cNvSpPr/>
          <p:nvPr/>
        </p:nvSpPr>
        <p:spPr>
          <a:xfrm>
            <a:off x="4907695" y="1127673"/>
            <a:ext cx="297862" cy="1077718"/>
          </a:xfrm>
          <a:custGeom>
            <a:avLst/>
            <a:gdLst>
              <a:gd name="connsiteX0" fmla="*/ 297639 w 297862"/>
              <a:gd name="connsiteY0" fmla="*/ 337 h 1077718"/>
              <a:gd name="connsiteX1" fmla="*/ 129000 w 297862"/>
              <a:gd name="connsiteY1" fmla="*/ 352606 h 1077718"/>
              <a:gd name="connsiteX2" fmla="*/ 5331 w 297862"/>
              <a:gd name="connsiteY2" fmla="*/ 1045901 h 1077718"/>
              <a:gd name="connsiteX3" fmla="*/ 27816 w 297862"/>
              <a:gd name="connsiteY3" fmla="*/ 914737 h 1077718"/>
              <a:gd name="connsiteX4" fmla="*/ 76535 w 297862"/>
              <a:gd name="connsiteY4" fmla="*/ 502507 h 1077718"/>
              <a:gd name="connsiteX5" fmla="*/ 91525 w 297862"/>
              <a:gd name="connsiteY5" fmla="*/ 408819 h 1077718"/>
              <a:gd name="connsiteX6" fmla="*/ 297639 w 297862"/>
              <a:gd name="connsiteY6" fmla="*/ 337 h 107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62" h="1077718">
                <a:moveTo>
                  <a:pt x="297639" y="337"/>
                </a:moveTo>
                <a:cubicBezTo>
                  <a:pt x="303885" y="-9032"/>
                  <a:pt x="177718" y="178345"/>
                  <a:pt x="129000" y="352606"/>
                </a:cubicBezTo>
                <a:cubicBezTo>
                  <a:pt x="80282" y="526867"/>
                  <a:pt x="22195" y="952213"/>
                  <a:pt x="5331" y="1045901"/>
                </a:cubicBezTo>
                <a:cubicBezTo>
                  <a:pt x="-11533" y="1139589"/>
                  <a:pt x="15949" y="1005303"/>
                  <a:pt x="27816" y="914737"/>
                </a:cubicBezTo>
                <a:cubicBezTo>
                  <a:pt x="39683" y="824171"/>
                  <a:pt x="65917" y="586827"/>
                  <a:pt x="76535" y="502507"/>
                </a:cubicBezTo>
                <a:cubicBezTo>
                  <a:pt x="87153" y="418187"/>
                  <a:pt x="55299" y="493139"/>
                  <a:pt x="91525" y="408819"/>
                </a:cubicBezTo>
                <a:cubicBezTo>
                  <a:pt x="127751" y="324499"/>
                  <a:pt x="291393" y="9706"/>
                  <a:pt x="297639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6E0D995-2E71-3EBE-4918-832749FD4CF0}"/>
              </a:ext>
            </a:extLst>
          </p:cNvPr>
          <p:cNvSpPr/>
          <p:nvPr/>
        </p:nvSpPr>
        <p:spPr>
          <a:xfrm>
            <a:off x="4916205" y="413137"/>
            <a:ext cx="1615452" cy="340240"/>
          </a:xfrm>
          <a:custGeom>
            <a:avLst/>
            <a:gdLst>
              <a:gd name="connsiteX0" fmla="*/ 569 w 1615452"/>
              <a:gd name="connsiteY0" fmla="*/ 340119 h 340240"/>
              <a:gd name="connsiteX1" fmla="*/ 603923 w 1615452"/>
              <a:gd name="connsiteY1" fmla="*/ 55306 h 340240"/>
              <a:gd name="connsiteX2" fmla="*/ 1042385 w 1615452"/>
              <a:gd name="connsiteY2" fmla="*/ 10335 h 340240"/>
              <a:gd name="connsiteX3" fmla="*/ 1315956 w 1615452"/>
              <a:gd name="connsiteY3" fmla="*/ 111519 h 340240"/>
              <a:gd name="connsiteX4" fmla="*/ 1608264 w 1615452"/>
              <a:gd name="connsiteY4" fmla="*/ 321381 h 340240"/>
              <a:gd name="connsiteX5" fmla="*/ 1510828 w 1615452"/>
              <a:gd name="connsiteY5" fmla="*/ 250178 h 340240"/>
              <a:gd name="connsiteX6" fmla="*/ 1342188 w 1615452"/>
              <a:gd name="connsiteY6" fmla="*/ 186470 h 340240"/>
              <a:gd name="connsiteX7" fmla="*/ 873746 w 1615452"/>
              <a:gd name="connsiteY7" fmla="*/ 295148 h 340240"/>
              <a:gd name="connsiteX8" fmla="*/ 1323451 w 1615452"/>
              <a:gd name="connsiteY8" fmla="*/ 160237 h 340240"/>
              <a:gd name="connsiteX9" fmla="*/ 967434 w 1615452"/>
              <a:gd name="connsiteY9" fmla="*/ 55306 h 340240"/>
              <a:gd name="connsiteX10" fmla="*/ 716349 w 1615452"/>
              <a:gd name="connsiteY10" fmla="*/ 17830 h 340240"/>
              <a:gd name="connsiteX11" fmla="*/ 569 w 1615452"/>
              <a:gd name="connsiteY11" fmla="*/ 340119 h 3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5452" h="340240">
                <a:moveTo>
                  <a:pt x="569" y="340119"/>
                </a:moveTo>
                <a:cubicBezTo>
                  <a:pt x="-18169" y="346365"/>
                  <a:pt x="430287" y="110270"/>
                  <a:pt x="603923" y="55306"/>
                </a:cubicBezTo>
                <a:cubicBezTo>
                  <a:pt x="777559" y="342"/>
                  <a:pt x="923713" y="966"/>
                  <a:pt x="1042385" y="10335"/>
                </a:cubicBezTo>
                <a:cubicBezTo>
                  <a:pt x="1161057" y="19704"/>
                  <a:pt x="1221643" y="59678"/>
                  <a:pt x="1315956" y="111519"/>
                </a:cubicBezTo>
                <a:cubicBezTo>
                  <a:pt x="1410269" y="163360"/>
                  <a:pt x="1575785" y="298271"/>
                  <a:pt x="1608264" y="321381"/>
                </a:cubicBezTo>
                <a:cubicBezTo>
                  <a:pt x="1640743" y="344491"/>
                  <a:pt x="1555174" y="272663"/>
                  <a:pt x="1510828" y="250178"/>
                </a:cubicBezTo>
                <a:cubicBezTo>
                  <a:pt x="1466482" y="227693"/>
                  <a:pt x="1448368" y="178975"/>
                  <a:pt x="1342188" y="186470"/>
                </a:cubicBezTo>
                <a:cubicBezTo>
                  <a:pt x="1236008" y="193965"/>
                  <a:pt x="876869" y="299520"/>
                  <a:pt x="873746" y="295148"/>
                </a:cubicBezTo>
                <a:cubicBezTo>
                  <a:pt x="870623" y="290776"/>
                  <a:pt x="1307836" y="200211"/>
                  <a:pt x="1323451" y="160237"/>
                </a:cubicBezTo>
                <a:cubicBezTo>
                  <a:pt x="1339066" y="120263"/>
                  <a:pt x="1068618" y="79040"/>
                  <a:pt x="967434" y="55306"/>
                </a:cubicBezTo>
                <a:cubicBezTo>
                  <a:pt x="866250" y="31572"/>
                  <a:pt x="878118" y="-30263"/>
                  <a:pt x="716349" y="17830"/>
                </a:cubicBezTo>
                <a:cubicBezTo>
                  <a:pt x="554580" y="65923"/>
                  <a:pt x="19307" y="333873"/>
                  <a:pt x="569" y="340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BB96582-BF3D-C530-B6CB-B56829147EEE}"/>
              </a:ext>
            </a:extLst>
          </p:cNvPr>
          <p:cNvSpPr/>
          <p:nvPr/>
        </p:nvSpPr>
        <p:spPr>
          <a:xfrm>
            <a:off x="5147251" y="2191787"/>
            <a:ext cx="230250" cy="1823425"/>
          </a:xfrm>
          <a:custGeom>
            <a:avLst/>
            <a:gdLst>
              <a:gd name="connsiteX0" fmla="*/ 192995 w 230250"/>
              <a:gd name="connsiteY0" fmla="*/ 524 h 1823425"/>
              <a:gd name="connsiteX1" fmla="*/ 76821 w 230250"/>
              <a:gd name="connsiteY1" fmla="*/ 543918 h 1823425"/>
              <a:gd name="connsiteX2" fmla="*/ 20608 w 230250"/>
              <a:gd name="connsiteY2" fmla="*/ 997370 h 1823425"/>
              <a:gd name="connsiteX3" fmla="*/ 215480 w 230250"/>
              <a:gd name="connsiteY3" fmla="*/ 1776859 h 1823425"/>
              <a:gd name="connsiteX4" fmla="*/ 192995 w 230250"/>
              <a:gd name="connsiteY4" fmla="*/ 1660685 h 1823425"/>
              <a:gd name="connsiteX5" fmla="*/ 5618 w 230250"/>
              <a:gd name="connsiteY5" fmla="*/ 1049836 h 1823425"/>
              <a:gd name="connsiteX6" fmla="*/ 61831 w 230250"/>
              <a:gd name="connsiteY6" fmla="*/ 645102 h 1823425"/>
              <a:gd name="connsiteX7" fmla="*/ 192995 w 230250"/>
              <a:gd name="connsiteY7" fmla="*/ 524 h 18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50" h="1823425">
                <a:moveTo>
                  <a:pt x="192995" y="524"/>
                </a:moveTo>
                <a:cubicBezTo>
                  <a:pt x="195493" y="-16340"/>
                  <a:pt x="105552" y="377777"/>
                  <a:pt x="76821" y="543918"/>
                </a:cubicBezTo>
                <a:cubicBezTo>
                  <a:pt x="48090" y="710059"/>
                  <a:pt x="-2502" y="791880"/>
                  <a:pt x="20608" y="997370"/>
                </a:cubicBezTo>
                <a:cubicBezTo>
                  <a:pt x="43718" y="1202860"/>
                  <a:pt x="186749" y="1666306"/>
                  <a:pt x="215480" y="1776859"/>
                </a:cubicBezTo>
                <a:cubicBezTo>
                  <a:pt x="244211" y="1887412"/>
                  <a:pt x="227972" y="1781855"/>
                  <a:pt x="192995" y="1660685"/>
                </a:cubicBezTo>
                <a:cubicBezTo>
                  <a:pt x="158018" y="1539515"/>
                  <a:pt x="27479" y="1219100"/>
                  <a:pt x="5618" y="1049836"/>
                </a:cubicBezTo>
                <a:cubicBezTo>
                  <a:pt x="-16243" y="880572"/>
                  <a:pt x="30602" y="813741"/>
                  <a:pt x="61831" y="645102"/>
                </a:cubicBezTo>
                <a:cubicBezTo>
                  <a:pt x="93060" y="476463"/>
                  <a:pt x="190497" y="17388"/>
                  <a:pt x="192995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914A2BB-E489-BAB6-6B66-2641F21FB936}"/>
              </a:ext>
            </a:extLst>
          </p:cNvPr>
          <p:cNvSpPr/>
          <p:nvPr/>
        </p:nvSpPr>
        <p:spPr>
          <a:xfrm>
            <a:off x="6613817" y="3385460"/>
            <a:ext cx="892747" cy="496169"/>
          </a:xfrm>
          <a:custGeom>
            <a:avLst/>
            <a:gdLst>
              <a:gd name="connsiteX0" fmla="*/ 888760 w 892747"/>
              <a:gd name="connsiteY0" fmla="*/ 2317 h 496169"/>
              <a:gd name="connsiteX1" fmla="*/ 184222 w 892747"/>
              <a:gd name="connsiteY1" fmla="*/ 440779 h 496169"/>
              <a:gd name="connsiteX2" fmla="*/ 593 w 892747"/>
              <a:gd name="connsiteY2" fmla="*/ 489497 h 496169"/>
              <a:gd name="connsiteX3" fmla="*/ 221698 w 892747"/>
              <a:gd name="connsiteY3" fmla="*/ 437032 h 496169"/>
              <a:gd name="connsiteX4" fmla="*/ 603947 w 892747"/>
              <a:gd name="connsiteY4" fmla="*/ 230917 h 496169"/>
              <a:gd name="connsiteX5" fmla="*/ 476531 w 892747"/>
              <a:gd name="connsiteY5" fmla="*/ 264645 h 496169"/>
              <a:gd name="connsiteX6" fmla="*/ 888760 w 892747"/>
              <a:gd name="connsiteY6" fmla="*/ 2317 h 4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747" h="496169">
                <a:moveTo>
                  <a:pt x="888760" y="2317"/>
                </a:moveTo>
                <a:cubicBezTo>
                  <a:pt x="840042" y="31673"/>
                  <a:pt x="332250" y="359582"/>
                  <a:pt x="184222" y="440779"/>
                </a:cubicBezTo>
                <a:cubicBezTo>
                  <a:pt x="36194" y="521976"/>
                  <a:pt x="-5653" y="490121"/>
                  <a:pt x="593" y="489497"/>
                </a:cubicBezTo>
                <a:cubicBezTo>
                  <a:pt x="6839" y="488873"/>
                  <a:pt x="121139" y="480129"/>
                  <a:pt x="221698" y="437032"/>
                </a:cubicBezTo>
                <a:cubicBezTo>
                  <a:pt x="322257" y="393935"/>
                  <a:pt x="561475" y="259648"/>
                  <a:pt x="603947" y="230917"/>
                </a:cubicBezTo>
                <a:cubicBezTo>
                  <a:pt x="646419" y="202186"/>
                  <a:pt x="428437" y="297748"/>
                  <a:pt x="476531" y="264645"/>
                </a:cubicBezTo>
                <a:cubicBezTo>
                  <a:pt x="524624" y="231542"/>
                  <a:pt x="937478" y="-27039"/>
                  <a:pt x="888760" y="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BE6FF4E-F191-619A-EC5C-78D89948F994}"/>
              </a:ext>
            </a:extLst>
          </p:cNvPr>
          <p:cNvSpPr/>
          <p:nvPr/>
        </p:nvSpPr>
        <p:spPr>
          <a:xfrm>
            <a:off x="7122835" y="3285603"/>
            <a:ext cx="649329" cy="838773"/>
          </a:xfrm>
          <a:custGeom>
            <a:avLst/>
            <a:gdLst>
              <a:gd name="connsiteX0" fmla="*/ 645817 w 649329"/>
              <a:gd name="connsiteY0" fmla="*/ 4738 h 838773"/>
              <a:gd name="connsiteX1" fmla="*/ 229840 w 649329"/>
              <a:gd name="connsiteY1" fmla="*/ 458190 h 838773"/>
              <a:gd name="connsiteX2" fmla="*/ 8735 w 649329"/>
              <a:gd name="connsiteY2" fmla="*/ 821702 h 838773"/>
              <a:gd name="connsiteX3" fmla="*/ 68696 w 649329"/>
              <a:gd name="connsiteY3" fmla="*/ 739256 h 838773"/>
              <a:gd name="connsiteX4" fmla="*/ 293549 w 649329"/>
              <a:gd name="connsiteY4" fmla="*/ 386987 h 838773"/>
              <a:gd name="connsiteX5" fmla="*/ 420965 w 649329"/>
              <a:gd name="connsiteY5" fmla="*/ 229590 h 838773"/>
              <a:gd name="connsiteX6" fmla="*/ 645817 w 649329"/>
              <a:gd name="connsiteY6" fmla="*/ 4738 h 8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329" h="838773">
                <a:moveTo>
                  <a:pt x="645817" y="4738"/>
                </a:moveTo>
                <a:cubicBezTo>
                  <a:pt x="613963" y="42838"/>
                  <a:pt x="336020" y="322029"/>
                  <a:pt x="229840" y="458190"/>
                </a:cubicBezTo>
                <a:cubicBezTo>
                  <a:pt x="123660" y="594351"/>
                  <a:pt x="35592" y="774858"/>
                  <a:pt x="8735" y="821702"/>
                </a:cubicBezTo>
                <a:cubicBezTo>
                  <a:pt x="-18122" y="868546"/>
                  <a:pt x="21227" y="811708"/>
                  <a:pt x="68696" y="739256"/>
                </a:cubicBezTo>
                <a:cubicBezTo>
                  <a:pt x="116165" y="666804"/>
                  <a:pt x="234838" y="471931"/>
                  <a:pt x="293549" y="386987"/>
                </a:cubicBezTo>
                <a:cubicBezTo>
                  <a:pt x="352260" y="302043"/>
                  <a:pt x="357882" y="290175"/>
                  <a:pt x="420965" y="229590"/>
                </a:cubicBezTo>
                <a:cubicBezTo>
                  <a:pt x="484048" y="169005"/>
                  <a:pt x="677671" y="-33362"/>
                  <a:pt x="645817" y="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58591D64-9DE5-0E74-E472-0B8EFF92D96E}"/>
              </a:ext>
            </a:extLst>
          </p:cNvPr>
          <p:cNvSpPr/>
          <p:nvPr/>
        </p:nvSpPr>
        <p:spPr>
          <a:xfrm>
            <a:off x="7607438" y="1693802"/>
            <a:ext cx="356098" cy="1369176"/>
          </a:xfrm>
          <a:custGeom>
            <a:avLst/>
            <a:gdLst>
              <a:gd name="connsiteX0" fmla="*/ 70 w 356098"/>
              <a:gd name="connsiteY0" fmla="*/ 87 h 1369176"/>
              <a:gd name="connsiteX1" fmla="*/ 307369 w 356098"/>
              <a:gd name="connsiteY1" fmla="*/ 862021 h 1369176"/>
              <a:gd name="connsiteX2" fmla="*/ 307369 w 356098"/>
              <a:gd name="connsiteY2" fmla="*/ 1345454 h 1369176"/>
              <a:gd name="connsiteX3" fmla="*/ 318611 w 356098"/>
              <a:gd name="connsiteY3" fmla="*/ 1255513 h 1369176"/>
              <a:gd name="connsiteX4" fmla="*/ 337349 w 356098"/>
              <a:gd name="connsiteY4" fmla="*/ 914487 h 1369176"/>
              <a:gd name="connsiteX5" fmla="*/ 70 w 356098"/>
              <a:gd name="connsiteY5" fmla="*/ 87 h 136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098" h="1369176">
                <a:moveTo>
                  <a:pt x="70" y="87"/>
                </a:moveTo>
                <a:cubicBezTo>
                  <a:pt x="-4927" y="-8657"/>
                  <a:pt x="256153" y="637793"/>
                  <a:pt x="307369" y="862021"/>
                </a:cubicBezTo>
                <a:cubicBezTo>
                  <a:pt x="358585" y="1086249"/>
                  <a:pt x="305495" y="1279872"/>
                  <a:pt x="307369" y="1345454"/>
                </a:cubicBezTo>
                <a:cubicBezTo>
                  <a:pt x="309243" y="1411036"/>
                  <a:pt x="313614" y="1327341"/>
                  <a:pt x="318611" y="1255513"/>
                </a:cubicBezTo>
                <a:cubicBezTo>
                  <a:pt x="323608" y="1183685"/>
                  <a:pt x="386692" y="1120602"/>
                  <a:pt x="337349" y="914487"/>
                </a:cubicBezTo>
                <a:cubicBezTo>
                  <a:pt x="288006" y="708372"/>
                  <a:pt x="5067" y="8831"/>
                  <a:pt x="7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7249AC2-F0A9-FD9C-8735-1C6BDD8EDE08}"/>
              </a:ext>
            </a:extLst>
          </p:cNvPr>
          <p:cNvSpPr/>
          <p:nvPr/>
        </p:nvSpPr>
        <p:spPr>
          <a:xfrm>
            <a:off x="6279883" y="532123"/>
            <a:ext cx="1006443" cy="452443"/>
          </a:xfrm>
          <a:custGeom>
            <a:avLst/>
            <a:gdLst>
              <a:gd name="connsiteX0" fmla="*/ 12238 w 1006443"/>
              <a:gd name="connsiteY0" fmla="*/ 44998 h 452443"/>
              <a:gd name="connsiteX1" fmla="*/ 278314 w 1006443"/>
              <a:gd name="connsiteY1" fmla="*/ 28 h 452443"/>
              <a:gd name="connsiteX2" fmla="*/ 506914 w 1006443"/>
              <a:gd name="connsiteY2" fmla="*/ 52493 h 452443"/>
              <a:gd name="connsiteX3" fmla="*/ 540642 w 1006443"/>
              <a:gd name="connsiteY3" fmla="*/ 44998 h 452443"/>
              <a:gd name="connsiteX4" fmla="*/ 844192 w 1006443"/>
              <a:gd name="connsiteY4" fmla="*/ 303579 h 452443"/>
              <a:gd name="connsiteX5" fmla="*/ 1005337 w 1006443"/>
              <a:gd name="connsiteY5" fmla="*/ 449733 h 452443"/>
              <a:gd name="connsiteX6" fmla="*/ 896658 w 1006443"/>
              <a:gd name="connsiteY6" fmla="*/ 374782 h 452443"/>
              <a:gd name="connsiteX7" fmla="*/ 563127 w 1006443"/>
              <a:gd name="connsiteY7" fmla="*/ 93716 h 452443"/>
              <a:gd name="connsiteX8" fmla="*/ 458196 w 1006443"/>
              <a:gd name="connsiteY8" fmla="*/ 48746 h 452443"/>
              <a:gd name="connsiteX9" fmla="*/ 334527 w 1006443"/>
              <a:gd name="connsiteY9" fmla="*/ 37503 h 452443"/>
              <a:gd name="connsiteX10" fmla="*/ 353265 w 1006443"/>
              <a:gd name="connsiteY10" fmla="*/ 30008 h 452443"/>
              <a:gd name="connsiteX11" fmla="*/ 394487 w 1006443"/>
              <a:gd name="connsiteY11" fmla="*/ 30008 h 452443"/>
              <a:gd name="connsiteX12" fmla="*/ 304547 w 1006443"/>
              <a:gd name="connsiteY12" fmla="*/ 11270 h 452443"/>
              <a:gd name="connsiteX13" fmla="*/ 72199 w 1006443"/>
              <a:gd name="connsiteY13" fmla="*/ 33756 h 452443"/>
              <a:gd name="connsiteX14" fmla="*/ 12238 w 1006443"/>
              <a:gd name="connsiteY14" fmla="*/ 44998 h 4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6443" h="452443">
                <a:moveTo>
                  <a:pt x="12238" y="44998"/>
                </a:moveTo>
                <a:cubicBezTo>
                  <a:pt x="46590" y="39377"/>
                  <a:pt x="195868" y="-1221"/>
                  <a:pt x="278314" y="28"/>
                </a:cubicBezTo>
                <a:cubicBezTo>
                  <a:pt x="360760" y="1277"/>
                  <a:pt x="463193" y="44998"/>
                  <a:pt x="506914" y="52493"/>
                </a:cubicBezTo>
                <a:cubicBezTo>
                  <a:pt x="550635" y="59988"/>
                  <a:pt x="484429" y="3150"/>
                  <a:pt x="540642" y="44998"/>
                </a:cubicBezTo>
                <a:cubicBezTo>
                  <a:pt x="596855" y="86846"/>
                  <a:pt x="766743" y="236123"/>
                  <a:pt x="844192" y="303579"/>
                </a:cubicBezTo>
                <a:cubicBezTo>
                  <a:pt x="921641" y="371035"/>
                  <a:pt x="996593" y="437866"/>
                  <a:pt x="1005337" y="449733"/>
                </a:cubicBezTo>
                <a:cubicBezTo>
                  <a:pt x="1014081" y="461600"/>
                  <a:pt x="970360" y="434118"/>
                  <a:pt x="896658" y="374782"/>
                </a:cubicBezTo>
                <a:cubicBezTo>
                  <a:pt x="822956" y="315446"/>
                  <a:pt x="636204" y="148055"/>
                  <a:pt x="563127" y="93716"/>
                </a:cubicBezTo>
                <a:cubicBezTo>
                  <a:pt x="490050" y="39377"/>
                  <a:pt x="496296" y="58115"/>
                  <a:pt x="458196" y="48746"/>
                </a:cubicBezTo>
                <a:cubicBezTo>
                  <a:pt x="420096" y="39377"/>
                  <a:pt x="352015" y="40626"/>
                  <a:pt x="334527" y="37503"/>
                </a:cubicBezTo>
                <a:cubicBezTo>
                  <a:pt x="317039" y="34380"/>
                  <a:pt x="343272" y="31257"/>
                  <a:pt x="353265" y="30008"/>
                </a:cubicBezTo>
                <a:cubicBezTo>
                  <a:pt x="363258" y="28759"/>
                  <a:pt x="402607" y="33131"/>
                  <a:pt x="394487" y="30008"/>
                </a:cubicBezTo>
                <a:cubicBezTo>
                  <a:pt x="386367" y="26885"/>
                  <a:pt x="358262" y="10645"/>
                  <a:pt x="304547" y="11270"/>
                </a:cubicBezTo>
                <a:cubicBezTo>
                  <a:pt x="250832" y="11895"/>
                  <a:pt x="122791" y="28135"/>
                  <a:pt x="72199" y="33756"/>
                </a:cubicBezTo>
                <a:cubicBezTo>
                  <a:pt x="21607" y="39377"/>
                  <a:pt x="-22114" y="50619"/>
                  <a:pt x="12238" y="44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595E8C0-1BFC-7D0D-CA8E-CAC5091A3E04}"/>
              </a:ext>
            </a:extLst>
          </p:cNvPr>
          <p:cNvSpPr/>
          <p:nvPr/>
        </p:nvSpPr>
        <p:spPr>
          <a:xfrm>
            <a:off x="6430156" y="704664"/>
            <a:ext cx="869254" cy="342274"/>
          </a:xfrm>
          <a:custGeom>
            <a:avLst/>
            <a:gdLst>
              <a:gd name="connsiteX0" fmla="*/ 624 w 869254"/>
              <a:gd name="connsiteY0" fmla="*/ 67329 h 342274"/>
              <a:gd name="connsiteX1" fmla="*/ 352893 w 869254"/>
              <a:gd name="connsiteY1" fmla="*/ 11116 h 342274"/>
              <a:gd name="connsiteX2" fmla="*/ 843821 w 869254"/>
              <a:gd name="connsiteY2" fmla="*/ 329657 h 342274"/>
              <a:gd name="connsiteX3" fmla="*/ 765123 w 869254"/>
              <a:gd name="connsiteY3" fmla="*/ 258454 h 342274"/>
              <a:gd name="connsiteX4" fmla="*/ 472814 w 869254"/>
              <a:gd name="connsiteY4" fmla="*/ 71077 h 342274"/>
              <a:gd name="connsiteX5" fmla="*/ 371631 w 869254"/>
              <a:gd name="connsiteY5" fmla="*/ 18611 h 342274"/>
              <a:gd name="connsiteX6" fmla="*/ 270447 w 869254"/>
              <a:gd name="connsiteY6" fmla="*/ 14864 h 342274"/>
              <a:gd name="connsiteX7" fmla="*/ 624 w 869254"/>
              <a:gd name="connsiteY7" fmla="*/ 67329 h 34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254" h="342274">
                <a:moveTo>
                  <a:pt x="624" y="67329"/>
                </a:moveTo>
                <a:cubicBezTo>
                  <a:pt x="14365" y="66704"/>
                  <a:pt x="212360" y="-32605"/>
                  <a:pt x="352893" y="11116"/>
                </a:cubicBezTo>
                <a:cubicBezTo>
                  <a:pt x="493426" y="54837"/>
                  <a:pt x="775116" y="288434"/>
                  <a:pt x="843821" y="329657"/>
                </a:cubicBezTo>
                <a:cubicBezTo>
                  <a:pt x="912526" y="370880"/>
                  <a:pt x="826958" y="301551"/>
                  <a:pt x="765123" y="258454"/>
                </a:cubicBezTo>
                <a:cubicBezTo>
                  <a:pt x="703289" y="215357"/>
                  <a:pt x="538396" y="111051"/>
                  <a:pt x="472814" y="71077"/>
                </a:cubicBezTo>
                <a:cubicBezTo>
                  <a:pt x="407232" y="31103"/>
                  <a:pt x="405359" y="27980"/>
                  <a:pt x="371631" y="18611"/>
                </a:cubicBezTo>
                <a:cubicBezTo>
                  <a:pt x="337903" y="9242"/>
                  <a:pt x="337278" y="7369"/>
                  <a:pt x="270447" y="14864"/>
                </a:cubicBezTo>
                <a:cubicBezTo>
                  <a:pt x="203616" y="22359"/>
                  <a:pt x="-13117" y="67954"/>
                  <a:pt x="624" y="67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5F2DAB8-6BFB-2AED-135F-9AFE7B0918D5}"/>
              </a:ext>
            </a:extLst>
          </p:cNvPr>
          <p:cNvSpPr/>
          <p:nvPr/>
        </p:nvSpPr>
        <p:spPr>
          <a:xfrm>
            <a:off x="5768452" y="1122739"/>
            <a:ext cx="832877" cy="662457"/>
          </a:xfrm>
          <a:custGeom>
            <a:avLst/>
            <a:gdLst>
              <a:gd name="connsiteX0" fmla="*/ 832874 w 832877"/>
              <a:gd name="connsiteY0" fmla="*/ 24272 h 662457"/>
              <a:gd name="connsiteX1" fmla="*/ 327548 w 832877"/>
              <a:gd name="connsiteY1" fmla="*/ 120524 h 662457"/>
              <a:gd name="connsiteX2" fmla="*/ 119001 w 832877"/>
              <a:gd name="connsiteY2" fmla="*/ 401261 h 662457"/>
              <a:gd name="connsiteX3" fmla="*/ 159106 w 832877"/>
              <a:gd name="connsiteY3" fmla="*/ 321050 h 662457"/>
              <a:gd name="connsiteX4" fmla="*/ 6706 w 832877"/>
              <a:gd name="connsiteY4" fmla="*/ 657935 h 662457"/>
              <a:gd name="connsiteX5" fmla="*/ 46811 w 832877"/>
              <a:gd name="connsiteY5" fmla="*/ 489493 h 662457"/>
              <a:gd name="connsiteX6" fmla="*/ 223274 w 832877"/>
              <a:gd name="connsiteY6" fmla="*/ 128545 h 662457"/>
              <a:gd name="connsiteX7" fmla="*/ 191190 w 832877"/>
              <a:gd name="connsiteY7" fmla="*/ 160629 h 662457"/>
              <a:gd name="connsiteX8" fmla="*/ 110980 w 832877"/>
              <a:gd name="connsiteY8" fmla="*/ 224798 h 662457"/>
              <a:gd name="connsiteX9" fmla="*/ 455885 w 832877"/>
              <a:gd name="connsiteY9" fmla="*/ 8229 h 662457"/>
              <a:gd name="connsiteX10" fmla="*/ 319527 w 832877"/>
              <a:gd name="connsiteY10" fmla="*/ 40314 h 662457"/>
              <a:gd name="connsiteX11" fmla="*/ 832874 w 832877"/>
              <a:gd name="connsiteY11" fmla="*/ 24272 h 66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2877" h="662457">
                <a:moveTo>
                  <a:pt x="832874" y="24272"/>
                </a:moveTo>
                <a:cubicBezTo>
                  <a:pt x="834211" y="37640"/>
                  <a:pt x="446527" y="57693"/>
                  <a:pt x="327548" y="120524"/>
                </a:cubicBezTo>
                <a:cubicBezTo>
                  <a:pt x="208569" y="183355"/>
                  <a:pt x="147075" y="367840"/>
                  <a:pt x="119001" y="401261"/>
                </a:cubicBezTo>
                <a:cubicBezTo>
                  <a:pt x="90927" y="434682"/>
                  <a:pt x="177822" y="278271"/>
                  <a:pt x="159106" y="321050"/>
                </a:cubicBezTo>
                <a:cubicBezTo>
                  <a:pt x="140390" y="363829"/>
                  <a:pt x="25422" y="629861"/>
                  <a:pt x="6706" y="657935"/>
                </a:cubicBezTo>
                <a:cubicBezTo>
                  <a:pt x="-12010" y="686009"/>
                  <a:pt x="10716" y="577725"/>
                  <a:pt x="46811" y="489493"/>
                </a:cubicBezTo>
                <a:cubicBezTo>
                  <a:pt x="82906" y="401261"/>
                  <a:pt x="199211" y="183356"/>
                  <a:pt x="223274" y="128545"/>
                </a:cubicBezTo>
                <a:cubicBezTo>
                  <a:pt x="247337" y="73734"/>
                  <a:pt x="209906" y="144587"/>
                  <a:pt x="191190" y="160629"/>
                </a:cubicBezTo>
                <a:cubicBezTo>
                  <a:pt x="172474" y="176671"/>
                  <a:pt x="66864" y="250198"/>
                  <a:pt x="110980" y="224798"/>
                </a:cubicBezTo>
                <a:cubicBezTo>
                  <a:pt x="155096" y="199398"/>
                  <a:pt x="421127" y="38976"/>
                  <a:pt x="455885" y="8229"/>
                </a:cubicBezTo>
                <a:cubicBezTo>
                  <a:pt x="490643" y="-22518"/>
                  <a:pt x="260706" y="42988"/>
                  <a:pt x="319527" y="40314"/>
                </a:cubicBezTo>
                <a:cubicBezTo>
                  <a:pt x="378348" y="37640"/>
                  <a:pt x="831537" y="10904"/>
                  <a:pt x="832874" y="242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DA84E9BD-257A-B013-9790-3F93E5EF047C}"/>
              </a:ext>
            </a:extLst>
          </p:cNvPr>
          <p:cNvSpPr/>
          <p:nvPr/>
        </p:nvSpPr>
        <p:spPr>
          <a:xfrm>
            <a:off x="1656928" y="2289250"/>
            <a:ext cx="970149" cy="1422720"/>
          </a:xfrm>
          <a:custGeom>
            <a:avLst/>
            <a:gdLst>
              <a:gd name="connsiteX0" fmla="*/ 527472 w 970149"/>
              <a:gd name="connsiteY0" fmla="*/ 22150 h 1422720"/>
              <a:gd name="connsiteX1" fmla="*/ 141392 w 970149"/>
              <a:gd name="connsiteY1" fmla="*/ 428550 h 1422720"/>
              <a:gd name="connsiteX2" fmla="*/ 293792 w 970149"/>
              <a:gd name="connsiteY2" fmla="*/ 392990 h 1422720"/>
              <a:gd name="connsiteX3" fmla="*/ 4232 w 970149"/>
              <a:gd name="connsiteY3" fmla="*/ 677470 h 1422720"/>
              <a:gd name="connsiteX4" fmla="*/ 115992 w 970149"/>
              <a:gd name="connsiteY4" fmla="*/ 804470 h 1422720"/>
              <a:gd name="connsiteX5" fmla="*/ 39792 w 970149"/>
              <a:gd name="connsiteY5" fmla="*/ 789230 h 1422720"/>
              <a:gd name="connsiteX6" fmla="*/ 288712 w 970149"/>
              <a:gd name="connsiteY6" fmla="*/ 997510 h 1422720"/>
              <a:gd name="connsiteX7" fmla="*/ 466512 w 970149"/>
              <a:gd name="connsiteY7" fmla="*/ 1322630 h 1422720"/>
              <a:gd name="connsiteX8" fmla="*/ 441112 w 970149"/>
              <a:gd name="connsiteY8" fmla="*/ 1271830 h 1422720"/>
              <a:gd name="connsiteX9" fmla="*/ 781472 w 970149"/>
              <a:gd name="connsiteY9" fmla="*/ 1419150 h 1422720"/>
              <a:gd name="connsiteX10" fmla="*/ 674792 w 970149"/>
              <a:gd name="connsiteY10" fmla="*/ 1378510 h 1422720"/>
              <a:gd name="connsiteX11" fmla="*/ 969432 w 970149"/>
              <a:gd name="connsiteY11" fmla="*/ 1393750 h 1422720"/>
              <a:gd name="connsiteX12" fmla="*/ 750992 w 970149"/>
              <a:gd name="connsiteY12" fmla="*/ 1322630 h 1422720"/>
              <a:gd name="connsiteX13" fmla="*/ 537632 w 970149"/>
              <a:gd name="connsiteY13" fmla="*/ 1210870 h 1422720"/>
              <a:gd name="connsiteX14" fmla="*/ 852592 w 970149"/>
              <a:gd name="connsiteY14" fmla="*/ 1393750 h 1422720"/>
              <a:gd name="connsiteX15" fmla="*/ 588432 w 970149"/>
              <a:gd name="connsiteY15" fmla="*/ 1317550 h 1422720"/>
              <a:gd name="connsiteX16" fmla="*/ 131232 w 970149"/>
              <a:gd name="connsiteY16" fmla="*/ 804470 h 1422720"/>
              <a:gd name="connsiteX17" fmla="*/ 141392 w 970149"/>
              <a:gd name="connsiteY17" fmla="*/ 860350 h 1422720"/>
              <a:gd name="connsiteX18" fmla="*/ 217592 w 970149"/>
              <a:gd name="connsiteY18" fmla="*/ 575870 h 1422720"/>
              <a:gd name="connsiteX19" fmla="*/ 24552 w 970149"/>
              <a:gd name="connsiteY19" fmla="*/ 743510 h 1422720"/>
              <a:gd name="connsiteX20" fmla="*/ 242992 w 970149"/>
              <a:gd name="connsiteY20" fmla="*/ 398070 h 1422720"/>
              <a:gd name="connsiteX21" fmla="*/ 303952 w 970149"/>
              <a:gd name="connsiteY21" fmla="*/ 245670 h 1422720"/>
              <a:gd name="connsiteX22" fmla="*/ 507152 w 970149"/>
              <a:gd name="connsiteY22" fmla="*/ 72950 h 1422720"/>
              <a:gd name="connsiteX23" fmla="*/ 527472 w 970149"/>
              <a:gd name="connsiteY23" fmla="*/ 22150 h 14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0149" h="1422720">
                <a:moveTo>
                  <a:pt x="527472" y="22150"/>
                </a:moveTo>
                <a:cubicBezTo>
                  <a:pt x="466512" y="81417"/>
                  <a:pt x="180339" y="366743"/>
                  <a:pt x="141392" y="428550"/>
                </a:cubicBezTo>
                <a:cubicBezTo>
                  <a:pt x="102445" y="490357"/>
                  <a:pt x="316652" y="351503"/>
                  <a:pt x="293792" y="392990"/>
                </a:cubicBezTo>
                <a:cubicBezTo>
                  <a:pt x="270932" y="434477"/>
                  <a:pt x="33865" y="608890"/>
                  <a:pt x="4232" y="677470"/>
                </a:cubicBezTo>
                <a:cubicBezTo>
                  <a:pt x="-25401" y="746050"/>
                  <a:pt x="110065" y="785843"/>
                  <a:pt x="115992" y="804470"/>
                </a:cubicBezTo>
                <a:cubicBezTo>
                  <a:pt x="121919" y="823097"/>
                  <a:pt x="11005" y="757057"/>
                  <a:pt x="39792" y="789230"/>
                </a:cubicBezTo>
                <a:cubicBezTo>
                  <a:pt x="68579" y="821403"/>
                  <a:pt x="217592" y="908610"/>
                  <a:pt x="288712" y="997510"/>
                </a:cubicBezTo>
                <a:cubicBezTo>
                  <a:pt x="359832" y="1086410"/>
                  <a:pt x="441112" y="1276910"/>
                  <a:pt x="466512" y="1322630"/>
                </a:cubicBezTo>
                <a:cubicBezTo>
                  <a:pt x="491912" y="1368350"/>
                  <a:pt x="388619" y="1255743"/>
                  <a:pt x="441112" y="1271830"/>
                </a:cubicBezTo>
                <a:cubicBezTo>
                  <a:pt x="493605" y="1287917"/>
                  <a:pt x="742525" y="1401370"/>
                  <a:pt x="781472" y="1419150"/>
                </a:cubicBezTo>
                <a:cubicBezTo>
                  <a:pt x="820419" y="1436930"/>
                  <a:pt x="643465" y="1382743"/>
                  <a:pt x="674792" y="1378510"/>
                </a:cubicBezTo>
                <a:cubicBezTo>
                  <a:pt x="706119" y="1374277"/>
                  <a:pt x="956732" y="1403063"/>
                  <a:pt x="969432" y="1393750"/>
                </a:cubicBezTo>
                <a:cubicBezTo>
                  <a:pt x="982132" y="1384437"/>
                  <a:pt x="822959" y="1353110"/>
                  <a:pt x="750992" y="1322630"/>
                </a:cubicBezTo>
                <a:cubicBezTo>
                  <a:pt x="679025" y="1292150"/>
                  <a:pt x="520699" y="1199017"/>
                  <a:pt x="537632" y="1210870"/>
                </a:cubicBezTo>
                <a:cubicBezTo>
                  <a:pt x="554565" y="1222723"/>
                  <a:pt x="844125" y="1375970"/>
                  <a:pt x="852592" y="1393750"/>
                </a:cubicBezTo>
                <a:cubicBezTo>
                  <a:pt x="861059" y="1411530"/>
                  <a:pt x="708659" y="1415763"/>
                  <a:pt x="588432" y="1317550"/>
                </a:cubicBezTo>
                <a:cubicBezTo>
                  <a:pt x="468205" y="1219337"/>
                  <a:pt x="205739" y="880670"/>
                  <a:pt x="131232" y="804470"/>
                </a:cubicBezTo>
                <a:cubicBezTo>
                  <a:pt x="56725" y="728270"/>
                  <a:pt x="126999" y="898450"/>
                  <a:pt x="141392" y="860350"/>
                </a:cubicBezTo>
                <a:cubicBezTo>
                  <a:pt x="155785" y="822250"/>
                  <a:pt x="237065" y="595343"/>
                  <a:pt x="217592" y="575870"/>
                </a:cubicBezTo>
                <a:cubicBezTo>
                  <a:pt x="198119" y="556397"/>
                  <a:pt x="20319" y="773143"/>
                  <a:pt x="24552" y="743510"/>
                </a:cubicBezTo>
                <a:cubicBezTo>
                  <a:pt x="28785" y="713877"/>
                  <a:pt x="196425" y="481043"/>
                  <a:pt x="242992" y="398070"/>
                </a:cubicBezTo>
                <a:cubicBezTo>
                  <a:pt x="289559" y="315097"/>
                  <a:pt x="259925" y="299857"/>
                  <a:pt x="303952" y="245670"/>
                </a:cubicBezTo>
                <a:cubicBezTo>
                  <a:pt x="347979" y="191483"/>
                  <a:pt x="467359" y="108510"/>
                  <a:pt x="507152" y="72950"/>
                </a:cubicBezTo>
                <a:cubicBezTo>
                  <a:pt x="546945" y="37390"/>
                  <a:pt x="588432" y="-37117"/>
                  <a:pt x="527472" y="22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97EB124-6EC1-2FC6-D7EF-2B11493EEDFB}"/>
              </a:ext>
            </a:extLst>
          </p:cNvPr>
          <p:cNvSpPr/>
          <p:nvPr/>
        </p:nvSpPr>
        <p:spPr>
          <a:xfrm>
            <a:off x="2017919" y="2555114"/>
            <a:ext cx="549306" cy="1144634"/>
          </a:xfrm>
          <a:custGeom>
            <a:avLst/>
            <a:gdLst>
              <a:gd name="connsiteX0" fmla="*/ 415401 w 549306"/>
              <a:gd name="connsiteY0" fmla="*/ 126 h 1144634"/>
              <a:gd name="connsiteX1" fmla="*/ 120761 w 549306"/>
              <a:gd name="connsiteY1" fmla="*/ 381126 h 1144634"/>
              <a:gd name="connsiteX2" fmla="*/ 181721 w 549306"/>
              <a:gd name="connsiteY2" fmla="*/ 304926 h 1144634"/>
              <a:gd name="connsiteX3" fmla="*/ 49641 w 549306"/>
              <a:gd name="connsiteY3" fmla="*/ 533526 h 1144634"/>
              <a:gd name="connsiteX4" fmla="*/ 125841 w 549306"/>
              <a:gd name="connsiteY4" fmla="*/ 467486 h 1144634"/>
              <a:gd name="connsiteX5" fmla="*/ 29321 w 549306"/>
              <a:gd name="connsiteY5" fmla="*/ 635126 h 1144634"/>
              <a:gd name="connsiteX6" fmla="*/ 49641 w 549306"/>
              <a:gd name="connsiteY6" fmla="*/ 777366 h 1144634"/>
              <a:gd name="connsiteX7" fmla="*/ 49641 w 549306"/>
              <a:gd name="connsiteY7" fmla="*/ 716406 h 1144634"/>
              <a:gd name="connsiteX8" fmla="*/ 227441 w 549306"/>
              <a:gd name="connsiteY8" fmla="*/ 965326 h 1144634"/>
              <a:gd name="connsiteX9" fmla="*/ 125841 w 549306"/>
              <a:gd name="connsiteY9" fmla="*/ 904366 h 1144634"/>
              <a:gd name="connsiteX10" fmla="*/ 547481 w 549306"/>
              <a:gd name="connsiteY10" fmla="*/ 1143126 h 1144634"/>
              <a:gd name="connsiteX11" fmla="*/ 268081 w 549306"/>
              <a:gd name="connsiteY11" fmla="*/ 990726 h 1144634"/>
              <a:gd name="connsiteX12" fmla="*/ 9001 w 549306"/>
              <a:gd name="connsiteY12" fmla="*/ 691006 h 1144634"/>
              <a:gd name="connsiteX13" fmla="*/ 54721 w 549306"/>
              <a:gd name="connsiteY13" fmla="*/ 721486 h 1144634"/>
              <a:gd name="connsiteX14" fmla="*/ 9001 w 549306"/>
              <a:gd name="connsiteY14" fmla="*/ 426846 h 1144634"/>
              <a:gd name="connsiteX15" fmla="*/ 24241 w 549306"/>
              <a:gd name="connsiteY15" fmla="*/ 533526 h 1144634"/>
              <a:gd name="connsiteX16" fmla="*/ 105521 w 549306"/>
              <a:gd name="connsiteY16" fmla="*/ 325246 h 1144634"/>
              <a:gd name="connsiteX17" fmla="*/ 64881 w 549306"/>
              <a:gd name="connsiteY17" fmla="*/ 426846 h 1144634"/>
              <a:gd name="connsiteX18" fmla="*/ 415401 w 549306"/>
              <a:gd name="connsiteY18" fmla="*/ 126 h 114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9306" h="1144634">
                <a:moveTo>
                  <a:pt x="415401" y="126"/>
                </a:moveTo>
                <a:cubicBezTo>
                  <a:pt x="424714" y="-7494"/>
                  <a:pt x="159708" y="330326"/>
                  <a:pt x="120761" y="381126"/>
                </a:cubicBezTo>
                <a:cubicBezTo>
                  <a:pt x="81814" y="431926"/>
                  <a:pt x="193574" y="279526"/>
                  <a:pt x="181721" y="304926"/>
                </a:cubicBezTo>
                <a:cubicBezTo>
                  <a:pt x="169868" y="330326"/>
                  <a:pt x="58954" y="506433"/>
                  <a:pt x="49641" y="533526"/>
                </a:cubicBezTo>
                <a:cubicBezTo>
                  <a:pt x="40328" y="560619"/>
                  <a:pt x="129228" y="450553"/>
                  <a:pt x="125841" y="467486"/>
                </a:cubicBezTo>
                <a:cubicBezTo>
                  <a:pt x="122454" y="484419"/>
                  <a:pt x="42021" y="583479"/>
                  <a:pt x="29321" y="635126"/>
                </a:cubicBezTo>
                <a:cubicBezTo>
                  <a:pt x="16621" y="686773"/>
                  <a:pt x="46254" y="763819"/>
                  <a:pt x="49641" y="777366"/>
                </a:cubicBezTo>
                <a:cubicBezTo>
                  <a:pt x="53028" y="790913"/>
                  <a:pt x="20008" y="685079"/>
                  <a:pt x="49641" y="716406"/>
                </a:cubicBezTo>
                <a:cubicBezTo>
                  <a:pt x="79274" y="747733"/>
                  <a:pt x="214741" y="933999"/>
                  <a:pt x="227441" y="965326"/>
                </a:cubicBezTo>
                <a:cubicBezTo>
                  <a:pt x="240141" y="996653"/>
                  <a:pt x="72501" y="874733"/>
                  <a:pt x="125841" y="904366"/>
                </a:cubicBezTo>
                <a:cubicBezTo>
                  <a:pt x="179181" y="933999"/>
                  <a:pt x="523774" y="1128733"/>
                  <a:pt x="547481" y="1143126"/>
                </a:cubicBezTo>
                <a:cubicBezTo>
                  <a:pt x="571188" y="1157519"/>
                  <a:pt x="357828" y="1066079"/>
                  <a:pt x="268081" y="990726"/>
                </a:cubicBezTo>
                <a:cubicBezTo>
                  <a:pt x="178334" y="915373"/>
                  <a:pt x="44561" y="735879"/>
                  <a:pt x="9001" y="691006"/>
                </a:cubicBezTo>
                <a:cubicBezTo>
                  <a:pt x="-26559" y="646133"/>
                  <a:pt x="54721" y="765513"/>
                  <a:pt x="54721" y="721486"/>
                </a:cubicBezTo>
                <a:cubicBezTo>
                  <a:pt x="54721" y="677459"/>
                  <a:pt x="14081" y="458173"/>
                  <a:pt x="9001" y="426846"/>
                </a:cubicBezTo>
                <a:cubicBezTo>
                  <a:pt x="3921" y="395519"/>
                  <a:pt x="8154" y="550459"/>
                  <a:pt x="24241" y="533526"/>
                </a:cubicBezTo>
                <a:cubicBezTo>
                  <a:pt x="40328" y="516593"/>
                  <a:pt x="98748" y="343026"/>
                  <a:pt x="105521" y="325246"/>
                </a:cubicBezTo>
                <a:cubicBezTo>
                  <a:pt x="112294" y="307466"/>
                  <a:pt x="13234" y="477646"/>
                  <a:pt x="64881" y="426846"/>
                </a:cubicBezTo>
                <a:cubicBezTo>
                  <a:pt x="116528" y="376046"/>
                  <a:pt x="406088" y="7746"/>
                  <a:pt x="41540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65E5CDA9-EF55-B1F6-F1A6-DD5D56FEC975}"/>
              </a:ext>
            </a:extLst>
          </p:cNvPr>
          <p:cNvSpPr/>
          <p:nvPr/>
        </p:nvSpPr>
        <p:spPr>
          <a:xfrm>
            <a:off x="1952418" y="2442585"/>
            <a:ext cx="364141" cy="828339"/>
          </a:xfrm>
          <a:custGeom>
            <a:avLst/>
            <a:gdLst>
              <a:gd name="connsiteX0" fmla="*/ 364062 w 364141"/>
              <a:gd name="connsiteY0" fmla="*/ 895 h 828339"/>
              <a:gd name="connsiteX1" fmla="*/ 64342 w 364141"/>
              <a:gd name="connsiteY1" fmla="*/ 407295 h 828339"/>
              <a:gd name="connsiteX2" fmla="*/ 94822 w 364141"/>
              <a:gd name="connsiteY2" fmla="*/ 381895 h 828339"/>
              <a:gd name="connsiteX3" fmla="*/ 3382 w 364141"/>
              <a:gd name="connsiteY3" fmla="*/ 554615 h 828339"/>
              <a:gd name="connsiteX4" fmla="*/ 18622 w 364141"/>
              <a:gd name="connsiteY4" fmla="*/ 823855 h 828339"/>
              <a:gd name="connsiteX5" fmla="*/ 8462 w 364141"/>
              <a:gd name="connsiteY5" fmla="*/ 701935 h 828339"/>
              <a:gd name="connsiteX6" fmla="*/ 23702 w 364141"/>
              <a:gd name="connsiteY6" fmla="*/ 432695 h 828339"/>
              <a:gd name="connsiteX7" fmla="*/ 49102 w 364141"/>
              <a:gd name="connsiteY7" fmla="*/ 148215 h 828339"/>
              <a:gd name="connsiteX8" fmla="*/ 38942 w 364141"/>
              <a:gd name="connsiteY8" fmla="*/ 331095 h 828339"/>
              <a:gd name="connsiteX9" fmla="*/ 54182 w 364141"/>
              <a:gd name="connsiteY9" fmla="*/ 326015 h 828339"/>
              <a:gd name="connsiteX10" fmla="*/ 64342 w 364141"/>
              <a:gd name="connsiteY10" fmla="*/ 244735 h 828339"/>
              <a:gd name="connsiteX11" fmla="*/ 64342 w 364141"/>
              <a:gd name="connsiteY11" fmla="*/ 366655 h 828339"/>
              <a:gd name="connsiteX12" fmla="*/ 155782 w 364141"/>
              <a:gd name="connsiteY12" fmla="*/ 249815 h 828339"/>
              <a:gd name="connsiteX13" fmla="*/ 94822 w 364141"/>
              <a:gd name="connsiteY13" fmla="*/ 295535 h 828339"/>
              <a:gd name="connsiteX14" fmla="*/ 364062 w 364141"/>
              <a:gd name="connsiteY14" fmla="*/ 895 h 8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141" h="828339">
                <a:moveTo>
                  <a:pt x="364062" y="895"/>
                </a:moveTo>
                <a:cubicBezTo>
                  <a:pt x="358982" y="19522"/>
                  <a:pt x="109215" y="343795"/>
                  <a:pt x="64342" y="407295"/>
                </a:cubicBezTo>
                <a:cubicBezTo>
                  <a:pt x="19469" y="470795"/>
                  <a:pt x="104982" y="357342"/>
                  <a:pt x="94822" y="381895"/>
                </a:cubicBezTo>
                <a:cubicBezTo>
                  <a:pt x="84662" y="406448"/>
                  <a:pt x="16082" y="480955"/>
                  <a:pt x="3382" y="554615"/>
                </a:cubicBezTo>
                <a:cubicBezTo>
                  <a:pt x="-9318" y="628275"/>
                  <a:pt x="17775" y="799302"/>
                  <a:pt x="18622" y="823855"/>
                </a:cubicBezTo>
                <a:cubicBezTo>
                  <a:pt x="19469" y="848408"/>
                  <a:pt x="7615" y="767128"/>
                  <a:pt x="8462" y="701935"/>
                </a:cubicBezTo>
                <a:cubicBezTo>
                  <a:pt x="9309" y="636742"/>
                  <a:pt x="16929" y="524982"/>
                  <a:pt x="23702" y="432695"/>
                </a:cubicBezTo>
                <a:cubicBezTo>
                  <a:pt x="30475" y="340408"/>
                  <a:pt x="46562" y="165148"/>
                  <a:pt x="49102" y="148215"/>
                </a:cubicBezTo>
                <a:cubicBezTo>
                  <a:pt x="51642" y="131282"/>
                  <a:pt x="38095" y="301462"/>
                  <a:pt x="38942" y="331095"/>
                </a:cubicBezTo>
                <a:cubicBezTo>
                  <a:pt x="39789" y="360728"/>
                  <a:pt x="49949" y="340408"/>
                  <a:pt x="54182" y="326015"/>
                </a:cubicBezTo>
                <a:cubicBezTo>
                  <a:pt x="58415" y="311622"/>
                  <a:pt x="62649" y="237962"/>
                  <a:pt x="64342" y="244735"/>
                </a:cubicBezTo>
                <a:cubicBezTo>
                  <a:pt x="66035" y="251508"/>
                  <a:pt x="49102" y="365808"/>
                  <a:pt x="64342" y="366655"/>
                </a:cubicBezTo>
                <a:cubicBezTo>
                  <a:pt x="79582" y="367502"/>
                  <a:pt x="150702" y="261668"/>
                  <a:pt x="155782" y="249815"/>
                </a:cubicBezTo>
                <a:cubicBezTo>
                  <a:pt x="160862" y="237962"/>
                  <a:pt x="60109" y="331095"/>
                  <a:pt x="94822" y="295535"/>
                </a:cubicBezTo>
                <a:cubicBezTo>
                  <a:pt x="129535" y="259975"/>
                  <a:pt x="369142" y="-17732"/>
                  <a:pt x="364062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5DA86A68-42D6-0624-D664-58CE502EFF52}"/>
              </a:ext>
            </a:extLst>
          </p:cNvPr>
          <p:cNvSpPr/>
          <p:nvPr/>
        </p:nvSpPr>
        <p:spPr>
          <a:xfrm>
            <a:off x="2576096" y="2695893"/>
            <a:ext cx="853755" cy="1358609"/>
          </a:xfrm>
          <a:custGeom>
            <a:avLst/>
            <a:gdLst>
              <a:gd name="connsiteX0" fmla="*/ 78204 w 853755"/>
              <a:gd name="connsiteY0" fmla="*/ 6032 h 1358609"/>
              <a:gd name="connsiteX1" fmla="*/ 176629 w 853755"/>
              <a:gd name="connsiteY1" fmla="*/ 272732 h 1358609"/>
              <a:gd name="connsiteX2" fmla="*/ 179804 w 853755"/>
              <a:gd name="connsiteY2" fmla="*/ 256857 h 1358609"/>
              <a:gd name="connsiteX3" fmla="*/ 300454 w 853755"/>
              <a:gd name="connsiteY3" fmla="*/ 475932 h 1358609"/>
              <a:gd name="connsiteX4" fmla="*/ 300454 w 853755"/>
              <a:gd name="connsiteY4" fmla="*/ 450532 h 1358609"/>
              <a:gd name="connsiteX5" fmla="*/ 398879 w 853755"/>
              <a:gd name="connsiteY5" fmla="*/ 628332 h 1358609"/>
              <a:gd name="connsiteX6" fmla="*/ 551279 w 853755"/>
              <a:gd name="connsiteY6" fmla="*/ 920432 h 1358609"/>
              <a:gd name="connsiteX7" fmla="*/ 560804 w 853755"/>
              <a:gd name="connsiteY7" fmla="*/ 901382 h 1358609"/>
              <a:gd name="connsiteX8" fmla="*/ 779879 w 853755"/>
              <a:gd name="connsiteY8" fmla="*/ 1253807 h 1358609"/>
              <a:gd name="connsiteX9" fmla="*/ 852904 w 853755"/>
              <a:gd name="connsiteY9" fmla="*/ 1358582 h 1358609"/>
              <a:gd name="connsiteX10" fmla="*/ 802104 w 853755"/>
              <a:gd name="connsiteY10" fmla="*/ 1260157 h 1358609"/>
              <a:gd name="connsiteX11" fmla="*/ 567154 w 853755"/>
              <a:gd name="connsiteY11" fmla="*/ 939482 h 1358609"/>
              <a:gd name="connsiteX12" fmla="*/ 433804 w 853755"/>
              <a:gd name="connsiteY12" fmla="*/ 748982 h 1358609"/>
              <a:gd name="connsiteX13" fmla="*/ 167104 w 853755"/>
              <a:gd name="connsiteY13" fmla="*/ 367982 h 1358609"/>
              <a:gd name="connsiteX14" fmla="*/ 179804 w 853755"/>
              <a:gd name="connsiteY14" fmla="*/ 396557 h 1358609"/>
              <a:gd name="connsiteX15" fmla="*/ 8354 w 853755"/>
              <a:gd name="connsiteY15" fmla="*/ 34607 h 1358609"/>
              <a:gd name="connsiteX16" fmla="*/ 27404 w 853755"/>
              <a:gd name="connsiteY16" fmla="*/ 82232 h 1358609"/>
              <a:gd name="connsiteX17" fmla="*/ 78204 w 853755"/>
              <a:gd name="connsiteY17" fmla="*/ 6032 h 13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3755" h="1358609">
                <a:moveTo>
                  <a:pt x="78204" y="6032"/>
                </a:moveTo>
                <a:cubicBezTo>
                  <a:pt x="103075" y="37782"/>
                  <a:pt x="159696" y="230928"/>
                  <a:pt x="176629" y="272732"/>
                </a:cubicBezTo>
                <a:cubicBezTo>
                  <a:pt x="193562" y="314536"/>
                  <a:pt x="159167" y="222990"/>
                  <a:pt x="179804" y="256857"/>
                </a:cubicBezTo>
                <a:cubicBezTo>
                  <a:pt x="200442" y="290724"/>
                  <a:pt x="280346" y="443653"/>
                  <a:pt x="300454" y="475932"/>
                </a:cubicBezTo>
                <a:cubicBezTo>
                  <a:pt x="320562" y="508211"/>
                  <a:pt x="284050" y="425132"/>
                  <a:pt x="300454" y="450532"/>
                </a:cubicBezTo>
                <a:cubicBezTo>
                  <a:pt x="316858" y="475932"/>
                  <a:pt x="357075" y="550015"/>
                  <a:pt x="398879" y="628332"/>
                </a:cubicBezTo>
                <a:cubicBezTo>
                  <a:pt x="440683" y="706649"/>
                  <a:pt x="524291" y="874924"/>
                  <a:pt x="551279" y="920432"/>
                </a:cubicBezTo>
                <a:cubicBezTo>
                  <a:pt x="578267" y="965940"/>
                  <a:pt x="522704" y="845820"/>
                  <a:pt x="560804" y="901382"/>
                </a:cubicBezTo>
                <a:cubicBezTo>
                  <a:pt x="598904" y="956944"/>
                  <a:pt x="731196" y="1177607"/>
                  <a:pt x="779879" y="1253807"/>
                </a:cubicBezTo>
                <a:cubicBezTo>
                  <a:pt x="828562" y="1330007"/>
                  <a:pt x="849200" y="1357524"/>
                  <a:pt x="852904" y="1358582"/>
                </a:cubicBezTo>
                <a:cubicBezTo>
                  <a:pt x="856608" y="1359640"/>
                  <a:pt x="849729" y="1330007"/>
                  <a:pt x="802104" y="1260157"/>
                </a:cubicBezTo>
                <a:cubicBezTo>
                  <a:pt x="754479" y="1190307"/>
                  <a:pt x="628537" y="1024678"/>
                  <a:pt x="567154" y="939482"/>
                </a:cubicBezTo>
                <a:cubicBezTo>
                  <a:pt x="505771" y="854286"/>
                  <a:pt x="433804" y="748982"/>
                  <a:pt x="433804" y="748982"/>
                </a:cubicBezTo>
                <a:lnTo>
                  <a:pt x="167104" y="367982"/>
                </a:lnTo>
                <a:cubicBezTo>
                  <a:pt x="124771" y="309245"/>
                  <a:pt x="206262" y="452119"/>
                  <a:pt x="179804" y="396557"/>
                </a:cubicBezTo>
                <a:cubicBezTo>
                  <a:pt x="153346" y="340995"/>
                  <a:pt x="33754" y="86995"/>
                  <a:pt x="8354" y="34607"/>
                </a:cubicBezTo>
                <a:cubicBezTo>
                  <a:pt x="-17046" y="-17781"/>
                  <a:pt x="23171" y="86465"/>
                  <a:pt x="27404" y="82232"/>
                </a:cubicBezTo>
                <a:cubicBezTo>
                  <a:pt x="31637" y="77999"/>
                  <a:pt x="53333" y="-25718"/>
                  <a:pt x="78204" y="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398C7BD-63C9-2EFF-333E-379050D54DCA}"/>
              </a:ext>
            </a:extLst>
          </p:cNvPr>
          <p:cNvSpPr/>
          <p:nvPr/>
        </p:nvSpPr>
        <p:spPr>
          <a:xfrm>
            <a:off x="2895600" y="3200400"/>
            <a:ext cx="590798" cy="849025"/>
          </a:xfrm>
          <a:custGeom>
            <a:avLst/>
            <a:gdLst>
              <a:gd name="connsiteX0" fmla="*/ 0 w 590798"/>
              <a:gd name="connsiteY0" fmla="*/ 0 h 849025"/>
              <a:gd name="connsiteX1" fmla="*/ 425450 w 590798"/>
              <a:gd name="connsiteY1" fmla="*/ 612775 h 849025"/>
              <a:gd name="connsiteX2" fmla="*/ 587375 w 590798"/>
              <a:gd name="connsiteY2" fmla="*/ 844550 h 849025"/>
              <a:gd name="connsiteX3" fmla="*/ 539750 w 590798"/>
              <a:gd name="connsiteY3" fmla="*/ 771525 h 849025"/>
              <a:gd name="connsiteX4" fmla="*/ 219075 w 590798"/>
              <a:gd name="connsiteY4" fmla="*/ 295275 h 849025"/>
              <a:gd name="connsiteX5" fmla="*/ 0 w 590798"/>
              <a:gd name="connsiteY5" fmla="*/ 0 h 84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98" h="849025">
                <a:moveTo>
                  <a:pt x="0" y="0"/>
                </a:moveTo>
                <a:lnTo>
                  <a:pt x="425450" y="612775"/>
                </a:lnTo>
                <a:lnTo>
                  <a:pt x="587375" y="844550"/>
                </a:lnTo>
                <a:cubicBezTo>
                  <a:pt x="606425" y="871008"/>
                  <a:pt x="539750" y="771525"/>
                  <a:pt x="539750" y="771525"/>
                </a:cubicBezTo>
                <a:lnTo>
                  <a:pt x="219075" y="2952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95400175-7419-8D5C-EA40-AF38F5751B9F}"/>
              </a:ext>
            </a:extLst>
          </p:cNvPr>
          <p:cNvSpPr/>
          <p:nvPr/>
        </p:nvSpPr>
        <p:spPr>
          <a:xfrm>
            <a:off x="2532718" y="2637776"/>
            <a:ext cx="806844" cy="1433492"/>
          </a:xfrm>
          <a:custGeom>
            <a:avLst/>
            <a:gdLst>
              <a:gd name="connsiteX0" fmla="*/ 932 w 806844"/>
              <a:gd name="connsiteY0" fmla="*/ 649 h 1433492"/>
              <a:gd name="connsiteX1" fmla="*/ 32682 w 806844"/>
              <a:gd name="connsiteY1" fmla="*/ 165749 h 1433492"/>
              <a:gd name="connsiteX2" fmla="*/ 35857 w 806844"/>
              <a:gd name="connsiteY2" fmla="*/ 140349 h 1433492"/>
              <a:gd name="connsiteX3" fmla="*/ 146982 w 806844"/>
              <a:gd name="connsiteY3" fmla="*/ 346724 h 1433492"/>
              <a:gd name="connsiteX4" fmla="*/ 191432 w 806844"/>
              <a:gd name="connsiteY4" fmla="*/ 521349 h 1433492"/>
              <a:gd name="connsiteX5" fmla="*/ 216832 w 806844"/>
              <a:gd name="connsiteY5" fmla="*/ 473724 h 1433492"/>
              <a:gd name="connsiteX6" fmla="*/ 226357 w 806844"/>
              <a:gd name="connsiteY6" fmla="*/ 600724 h 1433492"/>
              <a:gd name="connsiteX7" fmla="*/ 347007 w 806844"/>
              <a:gd name="connsiteY7" fmla="*/ 861074 h 1433492"/>
              <a:gd name="connsiteX8" fmla="*/ 350182 w 806844"/>
              <a:gd name="connsiteY8" fmla="*/ 870599 h 1433492"/>
              <a:gd name="connsiteX9" fmla="*/ 474007 w 806844"/>
              <a:gd name="connsiteY9" fmla="*/ 991249 h 1433492"/>
              <a:gd name="connsiteX10" fmla="*/ 448607 w 806844"/>
              <a:gd name="connsiteY10" fmla="*/ 969024 h 1433492"/>
              <a:gd name="connsiteX11" fmla="*/ 597832 w 806844"/>
              <a:gd name="connsiteY11" fmla="*/ 1115074 h 1433492"/>
              <a:gd name="connsiteX12" fmla="*/ 797857 w 806844"/>
              <a:gd name="connsiteY12" fmla="*/ 1416699 h 1433492"/>
              <a:gd name="connsiteX13" fmla="*/ 753407 w 806844"/>
              <a:gd name="connsiteY13" fmla="*/ 1372249 h 1433492"/>
              <a:gd name="connsiteX14" fmla="*/ 585132 w 806844"/>
              <a:gd name="connsiteY14" fmla="*/ 1181749 h 1433492"/>
              <a:gd name="connsiteX15" fmla="*/ 442257 w 806844"/>
              <a:gd name="connsiteY15" fmla="*/ 1045224 h 1433492"/>
              <a:gd name="connsiteX16" fmla="*/ 550207 w 806844"/>
              <a:gd name="connsiteY16" fmla="*/ 1149999 h 1433492"/>
              <a:gd name="connsiteX17" fmla="*/ 686732 w 806844"/>
              <a:gd name="connsiteY17" fmla="*/ 1242074 h 1433492"/>
              <a:gd name="connsiteX18" fmla="*/ 547032 w 806844"/>
              <a:gd name="connsiteY18" fmla="*/ 1070624 h 1433492"/>
              <a:gd name="connsiteX19" fmla="*/ 375582 w 806844"/>
              <a:gd name="connsiteY19" fmla="*/ 921399 h 1433492"/>
              <a:gd name="connsiteX20" fmla="*/ 420032 w 806844"/>
              <a:gd name="connsiteY20" fmla="*/ 962674 h 1433492"/>
              <a:gd name="connsiteX21" fmla="*/ 181907 w 806844"/>
              <a:gd name="connsiteY21" fmla="*/ 480074 h 1433492"/>
              <a:gd name="connsiteX22" fmla="*/ 156507 w 806844"/>
              <a:gd name="connsiteY22" fmla="*/ 400699 h 1433492"/>
              <a:gd name="connsiteX23" fmla="*/ 73957 w 806844"/>
              <a:gd name="connsiteY23" fmla="*/ 241949 h 1433492"/>
              <a:gd name="connsiteX24" fmla="*/ 77132 w 806844"/>
              <a:gd name="connsiteY24" fmla="*/ 241949 h 1433492"/>
              <a:gd name="connsiteX25" fmla="*/ 932 w 806844"/>
              <a:gd name="connsiteY25" fmla="*/ 649 h 14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6844" h="1433492">
                <a:moveTo>
                  <a:pt x="932" y="649"/>
                </a:moveTo>
                <a:cubicBezTo>
                  <a:pt x="-6476" y="-12051"/>
                  <a:pt x="32682" y="165749"/>
                  <a:pt x="32682" y="165749"/>
                </a:cubicBezTo>
                <a:cubicBezTo>
                  <a:pt x="38503" y="189032"/>
                  <a:pt x="16807" y="110187"/>
                  <a:pt x="35857" y="140349"/>
                </a:cubicBezTo>
                <a:cubicBezTo>
                  <a:pt x="54907" y="170512"/>
                  <a:pt x="121053" y="283224"/>
                  <a:pt x="146982" y="346724"/>
                </a:cubicBezTo>
                <a:cubicBezTo>
                  <a:pt x="172911" y="410224"/>
                  <a:pt x="179790" y="500182"/>
                  <a:pt x="191432" y="521349"/>
                </a:cubicBezTo>
                <a:cubicBezTo>
                  <a:pt x="203074" y="542516"/>
                  <a:pt x="211011" y="460495"/>
                  <a:pt x="216832" y="473724"/>
                </a:cubicBezTo>
                <a:cubicBezTo>
                  <a:pt x="222653" y="486953"/>
                  <a:pt x="204661" y="536166"/>
                  <a:pt x="226357" y="600724"/>
                </a:cubicBezTo>
                <a:cubicBezTo>
                  <a:pt x="248053" y="665282"/>
                  <a:pt x="326370" y="816095"/>
                  <a:pt x="347007" y="861074"/>
                </a:cubicBezTo>
                <a:cubicBezTo>
                  <a:pt x="367644" y="906053"/>
                  <a:pt x="329015" y="848903"/>
                  <a:pt x="350182" y="870599"/>
                </a:cubicBezTo>
                <a:cubicBezTo>
                  <a:pt x="371349" y="892295"/>
                  <a:pt x="457603" y="974845"/>
                  <a:pt x="474007" y="991249"/>
                </a:cubicBezTo>
                <a:cubicBezTo>
                  <a:pt x="490411" y="1007653"/>
                  <a:pt x="427970" y="948387"/>
                  <a:pt x="448607" y="969024"/>
                </a:cubicBezTo>
                <a:cubicBezTo>
                  <a:pt x="469244" y="989661"/>
                  <a:pt x="539624" y="1040461"/>
                  <a:pt x="597832" y="1115074"/>
                </a:cubicBezTo>
                <a:cubicBezTo>
                  <a:pt x="656040" y="1189687"/>
                  <a:pt x="771928" y="1373837"/>
                  <a:pt x="797857" y="1416699"/>
                </a:cubicBezTo>
                <a:cubicBezTo>
                  <a:pt x="823786" y="1459562"/>
                  <a:pt x="788861" y="1411407"/>
                  <a:pt x="753407" y="1372249"/>
                </a:cubicBezTo>
                <a:cubicBezTo>
                  <a:pt x="717953" y="1333091"/>
                  <a:pt x="636990" y="1236253"/>
                  <a:pt x="585132" y="1181749"/>
                </a:cubicBezTo>
                <a:cubicBezTo>
                  <a:pt x="533274" y="1127245"/>
                  <a:pt x="448078" y="1050516"/>
                  <a:pt x="442257" y="1045224"/>
                </a:cubicBezTo>
                <a:cubicBezTo>
                  <a:pt x="436436" y="1039932"/>
                  <a:pt x="509461" y="1117191"/>
                  <a:pt x="550207" y="1149999"/>
                </a:cubicBezTo>
                <a:cubicBezTo>
                  <a:pt x="590953" y="1182807"/>
                  <a:pt x="687261" y="1255303"/>
                  <a:pt x="686732" y="1242074"/>
                </a:cubicBezTo>
                <a:cubicBezTo>
                  <a:pt x="686203" y="1228845"/>
                  <a:pt x="598890" y="1124070"/>
                  <a:pt x="547032" y="1070624"/>
                </a:cubicBezTo>
                <a:cubicBezTo>
                  <a:pt x="495174" y="1017178"/>
                  <a:pt x="396749" y="939391"/>
                  <a:pt x="375582" y="921399"/>
                </a:cubicBezTo>
                <a:cubicBezTo>
                  <a:pt x="354415" y="903407"/>
                  <a:pt x="452311" y="1036228"/>
                  <a:pt x="420032" y="962674"/>
                </a:cubicBezTo>
                <a:cubicBezTo>
                  <a:pt x="387753" y="889120"/>
                  <a:pt x="225828" y="573736"/>
                  <a:pt x="181907" y="480074"/>
                </a:cubicBezTo>
                <a:cubicBezTo>
                  <a:pt x="137986" y="386412"/>
                  <a:pt x="174499" y="440387"/>
                  <a:pt x="156507" y="400699"/>
                </a:cubicBezTo>
                <a:cubicBezTo>
                  <a:pt x="138515" y="361011"/>
                  <a:pt x="87186" y="268407"/>
                  <a:pt x="73957" y="241949"/>
                </a:cubicBezTo>
                <a:cubicBezTo>
                  <a:pt x="60728" y="215491"/>
                  <a:pt x="89832" y="277932"/>
                  <a:pt x="77132" y="241949"/>
                </a:cubicBezTo>
                <a:cubicBezTo>
                  <a:pt x="64432" y="205966"/>
                  <a:pt x="8340" y="13349"/>
                  <a:pt x="932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CF45276-B70F-D2A0-2BF8-6F3B024FF77D}"/>
              </a:ext>
            </a:extLst>
          </p:cNvPr>
          <p:cNvSpPr/>
          <p:nvPr/>
        </p:nvSpPr>
        <p:spPr>
          <a:xfrm>
            <a:off x="2498545" y="2705644"/>
            <a:ext cx="638575" cy="1339753"/>
          </a:xfrm>
          <a:custGeom>
            <a:avLst/>
            <a:gdLst>
              <a:gd name="connsiteX0" fmla="*/ 3355 w 638575"/>
              <a:gd name="connsiteY0" fmla="*/ 2631 h 1339753"/>
              <a:gd name="connsiteX1" fmla="*/ 162105 w 638575"/>
              <a:gd name="connsiteY1" fmla="*/ 402681 h 1339753"/>
              <a:gd name="connsiteX2" fmla="*/ 320855 w 638575"/>
              <a:gd name="connsiteY2" fmla="*/ 786856 h 1339753"/>
              <a:gd name="connsiteX3" fmla="*/ 568505 w 638575"/>
              <a:gd name="connsiteY3" fmla="*/ 1250406 h 1339753"/>
              <a:gd name="connsiteX4" fmla="*/ 638355 w 638575"/>
              <a:gd name="connsiteY4" fmla="*/ 1326606 h 1339753"/>
              <a:gd name="connsiteX5" fmla="*/ 587555 w 638575"/>
              <a:gd name="connsiteY5" fmla="*/ 1269456 h 1339753"/>
              <a:gd name="connsiteX6" fmla="*/ 505005 w 638575"/>
              <a:gd name="connsiteY6" fmla="*/ 1263106 h 1339753"/>
              <a:gd name="connsiteX7" fmla="*/ 295455 w 638575"/>
              <a:gd name="connsiteY7" fmla="*/ 1339306 h 1339753"/>
              <a:gd name="connsiteX8" fmla="*/ 492305 w 638575"/>
              <a:gd name="connsiteY8" fmla="*/ 1291681 h 1339753"/>
              <a:gd name="connsiteX9" fmla="*/ 517705 w 638575"/>
              <a:gd name="connsiteY9" fmla="*/ 1231356 h 1339753"/>
              <a:gd name="connsiteX10" fmla="*/ 412930 w 638575"/>
              <a:gd name="connsiteY10" fmla="*/ 971006 h 1339753"/>
              <a:gd name="connsiteX11" fmla="*/ 60505 w 638575"/>
              <a:gd name="connsiteY11" fmla="*/ 234406 h 1339753"/>
              <a:gd name="connsiteX12" fmla="*/ 54155 w 638575"/>
              <a:gd name="connsiteY12" fmla="*/ 228056 h 1339753"/>
              <a:gd name="connsiteX13" fmla="*/ 3355 w 638575"/>
              <a:gd name="connsiteY13" fmla="*/ 2631 h 133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1339753">
                <a:moveTo>
                  <a:pt x="3355" y="2631"/>
                </a:moveTo>
                <a:cubicBezTo>
                  <a:pt x="21347" y="31735"/>
                  <a:pt x="109188" y="271977"/>
                  <a:pt x="162105" y="402681"/>
                </a:cubicBezTo>
                <a:cubicBezTo>
                  <a:pt x="215022" y="533385"/>
                  <a:pt x="253122" y="645569"/>
                  <a:pt x="320855" y="786856"/>
                </a:cubicBezTo>
                <a:cubicBezTo>
                  <a:pt x="388588" y="928144"/>
                  <a:pt x="515588" y="1160448"/>
                  <a:pt x="568505" y="1250406"/>
                </a:cubicBezTo>
                <a:cubicBezTo>
                  <a:pt x="621422" y="1340364"/>
                  <a:pt x="635180" y="1323431"/>
                  <a:pt x="638355" y="1326606"/>
                </a:cubicBezTo>
                <a:cubicBezTo>
                  <a:pt x="641530" y="1329781"/>
                  <a:pt x="609780" y="1280039"/>
                  <a:pt x="587555" y="1269456"/>
                </a:cubicBezTo>
                <a:cubicBezTo>
                  <a:pt x="565330" y="1258873"/>
                  <a:pt x="553688" y="1251464"/>
                  <a:pt x="505005" y="1263106"/>
                </a:cubicBezTo>
                <a:cubicBezTo>
                  <a:pt x="456322" y="1274748"/>
                  <a:pt x="297572" y="1334544"/>
                  <a:pt x="295455" y="1339306"/>
                </a:cubicBezTo>
                <a:cubicBezTo>
                  <a:pt x="293338" y="1344068"/>
                  <a:pt x="455263" y="1309673"/>
                  <a:pt x="492305" y="1291681"/>
                </a:cubicBezTo>
                <a:cubicBezTo>
                  <a:pt x="529347" y="1273689"/>
                  <a:pt x="530934" y="1284802"/>
                  <a:pt x="517705" y="1231356"/>
                </a:cubicBezTo>
                <a:cubicBezTo>
                  <a:pt x="504476" y="1177910"/>
                  <a:pt x="489130" y="1137164"/>
                  <a:pt x="412930" y="971006"/>
                </a:cubicBezTo>
                <a:cubicBezTo>
                  <a:pt x="336730" y="804848"/>
                  <a:pt x="120301" y="358231"/>
                  <a:pt x="60505" y="234406"/>
                </a:cubicBezTo>
                <a:cubicBezTo>
                  <a:pt x="709" y="110581"/>
                  <a:pt x="63151" y="261393"/>
                  <a:pt x="54155" y="228056"/>
                </a:cubicBezTo>
                <a:cubicBezTo>
                  <a:pt x="45159" y="194719"/>
                  <a:pt x="-14637" y="-26473"/>
                  <a:pt x="3355" y="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A4A32817-4C33-701A-3FC2-250232207538}"/>
              </a:ext>
            </a:extLst>
          </p:cNvPr>
          <p:cNvSpPr/>
          <p:nvPr/>
        </p:nvSpPr>
        <p:spPr>
          <a:xfrm>
            <a:off x="2040406" y="2641462"/>
            <a:ext cx="385304" cy="559915"/>
          </a:xfrm>
          <a:custGeom>
            <a:avLst/>
            <a:gdLst>
              <a:gd name="connsiteX0" fmla="*/ 385294 w 385304"/>
              <a:gd name="connsiteY0" fmla="*/ 138 h 559915"/>
              <a:gd name="connsiteX1" fmla="*/ 169394 w 385304"/>
              <a:gd name="connsiteY1" fmla="*/ 235088 h 559915"/>
              <a:gd name="connsiteX2" fmla="*/ 204319 w 385304"/>
              <a:gd name="connsiteY2" fmla="*/ 235088 h 559915"/>
              <a:gd name="connsiteX3" fmla="*/ 128119 w 385304"/>
              <a:gd name="connsiteY3" fmla="*/ 390663 h 559915"/>
              <a:gd name="connsiteX4" fmla="*/ 150344 w 385304"/>
              <a:gd name="connsiteY4" fmla="*/ 358913 h 559915"/>
              <a:gd name="connsiteX5" fmla="*/ 1119 w 385304"/>
              <a:gd name="connsiteY5" fmla="*/ 558938 h 559915"/>
              <a:gd name="connsiteX6" fmla="*/ 86844 w 385304"/>
              <a:gd name="connsiteY6" fmla="*/ 428763 h 559915"/>
              <a:gd name="connsiteX7" fmla="*/ 175744 w 385304"/>
              <a:gd name="connsiteY7" fmla="*/ 279538 h 559915"/>
              <a:gd name="connsiteX8" fmla="*/ 143994 w 385304"/>
              <a:gd name="connsiteY8" fmla="*/ 298588 h 559915"/>
              <a:gd name="connsiteX9" fmla="*/ 210669 w 385304"/>
              <a:gd name="connsiteY9" fmla="*/ 184288 h 559915"/>
              <a:gd name="connsiteX10" fmla="*/ 178919 w 385304"/>
              <a:gd name="connsiteY10" fmla="*/ 200163 h 559915"/>
              <a:gd name="connsiteX11" fmla="*/ 385294 w 385304"/>
              <a:gd name="connsiteY11" fmla="*/ 138 h 55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04" h="559915">
                <a:moveTo>
                  <a:pt x="385294" y="138"/>
                </a:moveTo>
                <a:cubicBezTo>
                  <a:pt x="383706" y="5959"/>
                  <a:pt x="199556" y="195930"/>
                  <a:pt x="169394" y="235088"/>
                </a:cubicBezTo>
                <a:cubicBezTo>
                  <a:pt x="139232" y="274246"/>
                  <a:pt x="211198" y="209159"/>
                  <a:pt x="204319" y="235088"/>
                </a:cubicBezTo>
                <a:cubicBezTo>
                  <a:pt x="197440" y="261017"/>
                  <a:pt x="137115" y="370026"/>
                  <a:pt x="128119" y="390663"/>
                </a:cubicBezTo>
                <a:cubicBezTo>
                  <a:pt x="119123" y="411301"/>
                  <a:pt x="171511" y="330867"/>
                  <a:pt x="150344" y="358913"/>
                </a:cubicBezTo>
                <a:cubicBezTo>
                  <a:pt x="129177" y="386959"/>
                  <a:pt x="11702" y="547296"/>
                  <a:pt x="1119" y="558938"/>
                </a:cubicBezTo>
                <a:cubicBezTo>
                  <a:pt x="-9464" y="570580"/>
                  <a:pt x="57740" y="475330"/>
                  <a:pt x="86844" y="428763"/>
                </a:cubicBezTo>
                <a:cubicBezTo>
                  <a:pt x="115948" y="382196"/>
                  <a:pt x="166219" y="301234"/>
                  <a:pt x="175744" y="279538"/>
                </a:cubicBezTo>
                <a:cubicBezTo>
                  <a:pt x="185269" y="257842"/>
                  <a:pt x="138173" y="314463"/>
                  <a:pt x="143994" y="298588"/>
                </a:cubicBezTo>
                <a:cubicBezTo>
                  <a:pt x="149815" y="282713"/>
                  <a:pt x="204848" y="200692"/>
                  <a:pt x="210669" y="184288"/>
                </a:cubicBezTo>
                <a:cubicBezTo>
                  <a:pt x="216490" y="167884"/>
                  <a:pt x="150873" y="226621"/>
                  <a:pt x="178919" y="200163"/>
                </a:cubicBezTo>
                <a:cubicBezTo>
                  <a:pt x="206965" y="173705"/>
                  <a:pt x="386882" y="-5683"/>
                  <a:pt x="38529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05BE62C4-4C2F-516A-DD39-B4C47E2E3CA2}"/>
              </a:ext>
            </a:extLst>
          </p:cNvPr>
          <p:cNvSpPr/>
          <p:nvPr/>
        </p:nvSpPr>
        <p:spPr>
          <a:xfrm>
            <a:off x="1447800" y="3244135"/>
            <a:ext cx="771188" cy="528750"/>
          </a:xfrm>
          <a:custGeom>
            <a:avLst/>
            <a:gdLst>
              <a:gd name="connsiteX0" fmla="*/ 0 w 771188"/>
              <a:gd name="connsiteY0" fmla="*/ 45165 h 528750"/>
              <a:gd name="connsiteX1" fmla="*/ 365125 w 771188"/>
              <a:gd name="connsiteY1" fmla="*/ 3890 h 528750"/>
              <a:gd name="connsiteX2" fmla="*/ 323850 w 771188"/>
              <a:gd name="connsiteY2" fmla="*/ 3890 h 528750"/>
              <a:gd name="connsiteX3" fmla="*/ 431800 w 771188"/>
              <a:gd name="connsiteY3" fmla="*/ 22940 h 528750"/>
              <a:gd name="connsiteX4" fmla="*/ 552450 w 771188"/>
              <a:gd name="connsiteY4" fmla="*/ 159465 h 528750"/>
              <a:gd name="connsiteX5" fmla="*/ 536575 w 771188"/>
              <a:gd name="connsiteY5" fmla="*/ 137240 h 528750"/>
              <a:gd name="connsiteX6" fmla="*/ 669925 w 771188"/>
              <a:gd name="connsiteY6" fmla="*/ 353140 h 528750"/>
              <a:gd name="connsiteX7" fmla="*/ 768350 w 771188"/>
              <a:gd name="connsiteY7" fmla="*/ 524590 h 528750"/>
              <a:gd name="connsiteX8" fmla="*/ 733425 w 771188"/>
              <a:gd name="connsiteY8" fmla="*/ 461090 h 528750"/>
              <a:gd name="connsiteX9" fmla="*/ 619125 w 771188"/>
              <a:gd name="connsiteY9" fmla="*/ 299165 h 528750"/>
              <a:gd name="connsiteX10" fmla="*/ 400050 w 771188"/>
              <a:gd name="connsiteY10" fmla="*/ 102315 h 528750"/>
              <a:gd name="connsiteX11" fmla="*/ 482600 w 771188"/>
              <a:gd name="connsiteY11" fmla="*/ 159465 h 528750"/>
              <a:gd name="connsiteX12" fmla="*/ 587375 w 771188"/>
              <a:gd name="connsiteY12" fmla="*/ 257890 h 528750"/>
              <a:gd name="connsiteX13" fmla="*/ 479425 w 771188"/>
              <a:gd name="connsiteY13" fmla="*/ 89615 h 528750"/>
              <a:gd name="connsiteX14" fmla="*/ 349250 w 771188"/>
              <a:gd name="connsiteY14" fmla="*/ 45165 h 528750"/>
              <a:gd name="connsiteX15" fmla="*/ 434975 w 771188"/>
              <a:gd name="connsiteY15" fmla="*/ 80090 h 528750"/>
              <a:gd name="connsiteX16" fmla="*/ 368300 w 771188"/>
              <a:gd name="connsiteY16" fmla="*/ 26115 h 528750"/>
              <a:gd name="connsiteX17" fmla="*/ 0 w 771188"/>
              <a:gd name="connsiteY17" fmla="*/ 45165 h 5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1188" h="528750">
                <a:moveTo>
                  <a:pt x="0" y="45165"/>
                </a:moveTo>
                <a:cubicBezTo>
                  <a:pt x="-529" y="41461"/>
                  <a:pt x="311150" y="10769"/>
                  <a:pt x="365125" y="3890"/>
                </a:cubicBezTo>
                <a:cubicBezTo>
                  <a:pt x="419100" y="-2989"/>
                  <a:pt x="312737" y="715"/>
                  <a:pt x="323850" y="3890"/>
                </a:cubicBezTo>
                <a:cubicBezTo>
                  <a:pt x="334963" y="7065"/>
                  <a:pt x="393700" y="-2989"/>
                  <a:pt x="431800" y="22940"/>
                </a:cubicBezTo>
                <a:cubicBezTo>
                  <a:pt x="469900" y="48869"/>
                  <a:pt x="534988" y="140415"/>
                  <a:pt x="552450" y="159465"/>
                </a:cubicBezTo>
                <a:cubicBezTo>
                  <a:pt x="569912" y="178515"/>
                  <a:pt x="516996" y="104961"/>
                  <a:pt x="536575" y="137240"/>
                </a:cubicBezTo>
                <a:cubicBezTo>
                  <a:pt x="556154" y="169519"/>
                  <a:pt x="631296" y="288582"/>
                  <a:pt x="669925" y="353140"/>
                </a:cubicBezTo>
                <a:cubicBezTo>
                  <a:pt x="708554" y="417698"/>
                  <a:pt x="757767" y="506598"/>
                  <a:pt x="768350" y="524590"/>
                </a:cubicBezTo>
                <a:cubicBezTo>
                  <a:pt x="778933" y="542582"/>
                  <a:pt x="758296" y="498661"/>
                  <a:pt x="733425" y="461090"/>
                </a:cubicBezTo>
                <a:cubicBezTo>
                  <a:pt x="708554" y="423519"/>
                  <a:pt x="674687" y="358961"/>
                  <a:pt x="619125" y="299165"/>
                </a:cubicBezTo>
                <a:cubicBezTo>
                  <a:pt x="563563" y="239369"/>
                  <a:pt x="422804" y="125598"/>
                  <a:pt x="400050" y="102315"/>
                </a:cubicBezTo>
                <a:cubicBezTo>
                  <a:pt x="377296" y="79032"/>
                  <a:pt x="451379" y="133536"/>
                  <a:pt x="482600" y="159465"/>
                </a:cubicBezTo>
                <a:cubicBezTo>
                  <a:pt x="513821" y="185394"/>
                  <a:pt x="587904" y="269532"/>
                  <a:pt x="587375" y="257890"/>
                </a:cubicBezTo>
                <a:cubicBezTo>
                  <a:pt x="586846" y="246248"/>
                  <a:pt x="519112" y="125069"/>
                  <a:pt x="479425" y="89615"/>
                </a:cubicBezTo>
                <a:cubicBezTo>
                  <a:pt x="439738" y="54161"/>
                  <a:pt x="356658" y="46752"/>
                  <a:pt x="349250" y="45165"/>
                </a:cubicBezTo>
                <a:cubicBezTo>
                  <a:pt x="341842" y="43578"/>
                  <a:pt x="431800" y="83265"/>
                  <a:pt x="434975" y="80090"/>
                </a:cubicBezTo>
                <a:cubicBezTo>
                  <a:pt x="438150" y="76915"/>
                  <a:pt x="439738" y="34052"/>
                  <a:pt x="368300" y="26115"/>
                </a:cubicBezTo>
                <a:cubicBezTo>
                  <a:pt x="296863" y="18177"/>
                  <a:pt x="529" y="48869"/>
                  <a:pt x="0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FD48D3C0-B920-B07B-938F-80C532E5B1FB}"/>
              </a:ext>
            </a:extLst>
          </p:cNvPr>
          <p:cNvSpPr/>
          <p:nvPr/>
        </p:nvSpPr>
        <p:spPr>
          <a:xfrm>
            <a:off x="1126081" y="3276425"/>
            <a:ext cx="347470" cy="389550"/>
          </a:xfrm>
          <a:custGeom>
            <a:avLst/>
            <a:gdLst>
              <a:gd name="connsiteX0" fmla="*/ 347119 w 347470"/>
              <a:gd name="connsiteY0" fmla="*/ 175 h 389550"/>
              <a:gd name="connsiteX1" fmla="*/ 112169 w 347470"/>
              <a:gd name="connsiteY1" fmla="*/ 225600 h 389550"/>
              <a:gd name="connsiteX2" fmla="*/ 162969 w 347470"/>
              <a:gd name="connsiteY2" fmla="*/ 197025 h 389550"/>
              <a:gd name="connsiteX3" fmla="*/ 64544 w 347470"/>
              <a:gd name="connsiteY3" fmla="*/ 333550 h 389550"/>
              <a:gd name="connsiteX4" fmla="*/ 1044 w 347470"/>
              <a:gd name="connsiteY4" fmla="*/ 387525 h 389550"/>
              <a:gd name="connsiteX5" fmla="*/ 115344 w 347470"/>
              <a:gd name="connsiteY5" fmla="*/ 270050 h 389550"/>
              <a:gd name="connsiteX6" fmla="*/ 213769 w 347470"/>
              <a:gd name="connsiteY6" fmla="*/ 168450 h 389550"/>
              <a:gd name="connsiteX7" fmla="*/ 166144 w 347470"/>
              <a:gd name="connsiteY7" fmla="*/ 187500 h 389550"/>
              <a:gd name="connsiteX8" fmla="*/ 347119 w 347470"/>
              <a:gd name="connsiteY8" fmla="*/ 175 h 38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70" h="389550">
                <a:moveTo>
                  <a:pt x="347119" y="175"/>
                </a:moveTo>
                <a:cubicBezTo>
                  <a:pt x="338123" y="6525"/>
                  <a:pt x="142861" y="192792"/>
                  <a:pt x="112169" y="225600"/>
                </a:cubicBezTo>
                <a:cubicBezTo>
                  <a:pt x="81477" y="258408"/>
                  <a:pt x="170906" y="179033"/>
                  <a:pt x="162969" y="197025"/>
                </a:cubicBezTo>
                <a:cubicBezTo>
                  <a:pt x="155031" y="215017"/>
                  <a:pt x="91531" y="301800"/>
                  <a:pt x="64544" y="333550"/>
                </a:cubicBezTo>
                <a:cubicBezTo>
                  <a:pt x="37557" y="365300"/>
                  <a:pt x="-7423" y="398108"/>
                  <a:pt x="1044" y="387525"/>
                </a:cubicBezTo>
                <a:cubicBezTo>
                  <a:pt x="9511" y="376942"/>
                  <a:pt x="115344" y="270050"/>
                  <a:pt x="115344" y="270050"/>
                </a:cubicBezTo>
                <a:cubicBezTo>
                  <a:pt x="150798" y="233538"/>
                  <a:pt x="205302" y="182208"/>
                  <a:pt x="213769" y="168450"/>
                </a:cubicBezTo>
                <a:cubicBezTo>
                  <a:pt x="222236" y="154692"/>
                  <a:pt x="142861" y="213429"/>
                  <a:pt x="166144" y="187500"/>
                </a:cubicBezTo>
                <a:cubicBezTo>
                  <a:pt x="189427" y="161571"/>
                  <a:pt x="356115" y="-6175"/>
                  <a:pt x="347119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81359F7-FA49-47B0-FE53-4DE18FE2B00A}"/>
              </a:ext>
            </a:extLst>
          </p:cNvPr>
          <p:cNvSpPr/>
          <p:nvPr/>
        </p:nvSpPr>
        <p:spPr>
          <a:xfrm>
            <a:off x="1421241" y="3304956"/>
            <a:ext cx="840177" cy="841704"/>
          </a:xfrm>
          <a:custGeom>
            <a:avLst/>
            <a:gdLst>
              <a:gd name="connsiteX0" fmla="*/ 1159 w 840177"/>
              <a:gd name="connsiteY0" fmla="*/ 19269 h 841704"/>
              <a:gd name="connsiteX1" fmla="*/ 115459 w 840177"/>
              <a:gd name="connsiteY1" fmla="*/ 16094 h 841704"/>
              <a:gd name="connsiteX2" fmla="*/ 239284 w 840177"/>
              <a:gd name="connsiteY2" fmla="*/ 82769 h 841704"/>
              <a:gd name="connsiteX3" fmla="*/ 248809 w 840177"/>
              <a:gd name="connsiteY3" fmla="*/ 57369 h 841704"/>
              <a:gd name="connsiteX4" fmla="*/ 407559 w 840177"/>
              <a:gd name="connsiteY4" fmla="*/ 165319 h 841704"/>
              <a:gd name="connsiteX5" fmla="*/ 410734 w 840177"/>
              <a:gd name="connsiteY5" fmla="*/ 155794 h 841704"/>
              <a:gd name="connsiteX6" fmla="*/ 645684 w 840177"/>
              <a:gd name="connsiteY6" fmla="*/ 352644 h 841704"/>
              <a:gd name="connsiteX7" fmla="*/ 607584 w 840177"/>
              <a:gd name="connsiteY7" fmla="*/ 311369 h 841704"/>
              <a:gd name="connsiteX8" fmla="*/ 759984 w 840177"/>
              <a:gd name="connsiteY8" fmla="*/ 514569 h 841704"/>
              <a:gd name="connsiteX9" fmla="*/ 807609 w 840177"/>
              <a:gd name="connsiteY9" fmla="*/ 612994 h 841704"/>
              <a:gd name="connsiteX10" fmla="*/ 833009 w 840177"/>
              <a:gd name="connsiteY10" fmla="*/ 835244 h 841704"/>
              <a:gd name="connsiteX11" fmla="*/ 833009 w 840177"/>
              <a:gd name="connsiteY11" fmla="*/ 755869 h 841704"/>
              <a:gd name="connsiteX12" fmla="*/ 750459 w 840177"/>
              <a:gd name="connsiteY12" fmla="*/ 489169 h 841704"/>
              <a:gd name="connsiteX13" fmla="*/ 544084 w 840177"/>
              <a:gd name="connsiteY13" fmla="*/ 266919 h 841704"/>
              <a:gd name="connsiteX14" fmla="*/ 636159 w 840177"/>
              <a:gd name="connsiteY14" fmla="*/ 339944 h 841704"/>
              <a:gd name="connsiteX15" fmla="*/ 226584 w 840177"/>
              <a:gd name="connsiteY15" fmla="*/ 66894 h 841704"/>
              <a:gd name="connsiteX16" fmla="*/ 144034 w 840177"/>
              <a:gd name="connsiteY16" fmla="*/ 219 h 841704"/>
              <a:gd name="connsiteX17" fmla="*/ 188484 w 840177"/>
              <a:gd name="connsiteY17" fmla="*/ 44669 h 841704"/>
              <a:gd name="connsiteX18" fmla="*/ 1159 w 840177"/>
              <a:gd name="connsiteY18" fmla="*/ 19269 h 84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0177" h="841704">
                <a:moveTo>
                  <a:pt x="1159" y="19269"/>
                </a:moveTo>
                <a:cubicBezTo>
                  <a:pt x="-11012" y="14507"/>
                  <a:pt x="75772" y="5511"/>
                  <a:pt x="115459" y="16094"/>
                </a:cubicBezTo>
                <a:cubicBezTo>
                  <a:pt x="155147" y="26677"/>
                  <a:pt x="217059" y="75890"/>
                  <a:pt x="239284" y="82769"/>
                </a:cubicBezTo>
                <a:cubicBezTo>
                  <a:pt x="261509" y="89648"/>
                  <a:pt x="220763" y="43611"/>
                  <a:pt x="248809" y="57369"/>
                </a:cubicBezTo>
                <a:cubicBezTo>
                  <a:pt x="276855" y="71127"/>
                  <a:pt x="380572" y="148915"/>
                  <a:pt x="407559" y="165319"/>
                </a:cubicBezTo>
                <a:cubicBezTo>
                  <a:pt x="434546" y="181723"/>
                  <a:pt x="371047" y="124573"/>
                  <a:pt x="410734" y="155794"/>
                </a:cubicBezTo>
                <a:cubicBezTo>
                  <a:pt x="450421" y="187015"/>
                  <a:pt x="612876" y="326715"/>
                  <a:pt x="645684" y="352644"/>
                </a:cubicBezTo>
                <a:cubicBezTo>
                  <a:pt x="678492" y="378573"/>
                  <a:pt x="588534" y="284382"/>
                  <a:pt x="607584" y="311369"/>
                </a:cubicBezTo>
                <a:cubicBezTo>
                  <a:pt x="626634" y="338356"/>
                  <a:pt x="726647" y="464298"/>
                  <a:pt x="759984" y="514569"/>
                </a:cubicBezTo>
                <a:cubicBezTo>
                  <a:pt x="793321" y="564840"/>
                  <a:pt x="795438" y="559548"/>
                  <a:pt x="807609" y="612994"/>
                </a:cubicBezTo>
                <a:cubicBezTo>
                  <a:pt x="819780" y="666440"/>
                  <a:pt x="828776" y="811432"/>
                  <a:pt x="833009" y="835244"/>
                </a:cubicBezTo>
                <a:cubicBezTo>
                  <a:pt x="837242" y="859056"/>
                  <a:pt x="846767" y="813548"/>
                  <a:pt x="833009" y="755869"/>
                </a:cubicBezTo>
                <a:cubicBezTo>
                  <a:pt x="819251" y="698190"/>
                  <a:pt x="798613" y="570661"/>
                  <a:pt x="750459" y="489169"/>
                </a:cubicBezTo>
                <a:cubicBezTo>
                  <a:pt x="702305" y="407677"/>
                  <a:pt x="563134" y="291790"/>
                  <a:pt x="544084" y="266919"/>
                </a:cubicBezTo>
                <a:cubicBezTo>
                  <a:pt x="525034" y="242048"/>
                  <a:pt x="689076" y="373281"/>
                  <a:pt x="636159" y="339944"/>
                </a:cubicBezTo>
                <a:cubicBezTo>
                  <a:pt x="583242" y="306607"/>
                  <a:pt x="308605" y="123515"/>
                  <a:pt x="226584" y="66894"/>
                </a:cubicBezTo>
                <a:cubicBezTo>
                  <a:pt x="144563" y="10273"/>
                  <a:pt x="150384" y="3923"/>
                  <a:pt x="144034" y="219"/>
                </a:cubicBezTo>
                <a:cubicBezTo>
                  <a:pt x="137684" y="-3485"/>
                  <a:pt x="212297" y="40965"/>
                  <a:pt x="188484" y="44669"/>
                </a:cubicBezTo>
                <a:cubicBezTo>
                  <a:pt x="164672" y="48373"/>
                  <a:pt x="13330" y="24031"/>
                  <a:pt x="1159" y="1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55AAC98-BAF7-6FD2-4608-899D57B87B79}"/>
              </a:ext>
            </a:extLst>
          </p:cNvPr>
          <p:cNvSpPr/>
          <p:nvPr/>
        </p:nvSpPr>
        <p:spPr>
          <a:xfrm>
            <a:off x="907031" y="3463490"/>
            <a:ext cx="797944" cy="302106"/>
          </a:xfrm>
          <a:custGeom>
            <a:avLst/>
            <a:gdLst>
              <a:gd name="connsiteX0" fmla="*/ 385194 w 797944"/>
              <a:gd name="connsiteY0" fmla="*/ 32185 h 302106"/>
              <a:gd name="connsiteX1" fmla="*/ 166119 w 797944"/>
              <a:gd name="connsiteY1" fmla="*/ 229035 h 302106"/>
              <a:gd name="connsiteX2" fmla="*/ 191519 w 797944"/>
              <a:gd name="connsiteY2" fmla="*/ 225860 h 302106"/>
              <a:gd name="connsiteX3" fmla="*/ 1019 w 797944"/>
              <a:gd name="connsiteY3" fmla="*/ 302060 h 302106"/>
              <a:gd name="connsiteX4" fmla="*/ 134369 w 797944"/>
              <a:gd name="connsiteY4" fmla="*/ 235385 h 302106"/>
              <a:gd name="connsiteX5" fmla="*/ 509019 w 797944"/>
              <a:gd name="connsiteY5" fmla="*/ 127435 h 302106"/>
              <a:gd name="connsiteX6" fmla="*/ 382019 w 797944"/>
              <a:gd name="connsiteY6" fmla="*/ 146485 h 302106"/>
              <a:gd name="connsiteX7" fmla="*/ 623319 w 797944"/>
              <a:gd name="connsiteY7" fmla="*/ 98860 h 302106"/>
              <a:gd name="connsiteX8" fmla="*/ 797944 w 797944"/>
              <a:gd name="connsiteY8" fmla="*/ 121085 h 302106"/>
              <a:gd name="connsiteX9" fmla="*/ 375669 w 797944"/>
              <a:gd name="connsiteY9" fmla="*/ 108385 h 302106"/>
              <a:gd name="connsiteX10" fmla="*/ 731269 w 797944"/>
              <a:gd name="connsiteY10" fmla="*/ 16310 h 302106"/>
              <a:gd name="connsiteX11" fmla="*/ 689994 w 797944"/>
              <a:gd name="connsiteY11" fmla="*/ 19485 h 302106"/>
              <a:gd name="connsiteX12" fmla="*/ 201044 w 797944"/>
              <a:gd name="connsiteY12" fmla="*/ 209985 h 302106"/>
              <a:gd name="connsiteX13" fmla="*/ 213744 w 797944"/>
              <a:gd name="connsiteY13" fmla="*/ 206810 h 302106"/>
              <a:gd name="connsiteX14" fmla="*/ 350269 w 797944"/>
              <a:gd name="connsiteY14" fmla="*/ 82985 h 302106"/>
              <a:gd name="connsiteX15" fmla="*/ 318519 w 797944"/>
              <a:gd name="connsiteY15" fmla="*/ 114735 h 302106"/>
              <a:gd name="connsiteX16" fmla="*/ 385194 w 797944"/>
              <a:gd name="connsiteY16" fmla="*/ 32185 h 3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7944" h="302106">
                <a:moveTo>
                  <a:pt x="385194" y="32185"/>
                </a:moveTo>
                <a:cubicBezTo>
                  <a:pt x="359794" y="51235"/>
                  <a:pt x="198398" y="196756"/>
                  <a:pt x="166119" y="229035"/>
                </a:cubicBezTo>
                <a:cubicBezTo>
                  <a:pt x="133840" y="261314"/>
                  <a:pt x="219036" y="213689"/>
                  <a:pt x="191519" y="225860"/>
                </a:cubicBezTo>
                <a:cubicBezTo>
                  <a:pt x="164002" y="238031"/>
                  <a:pt x="10544" y="300473"/>
                  <a:pt x="1019" y="302060"/>
                </a:cubicBezTo>
                <a:cubicBezTo>
                  <a:pt x="-8506" y="303648"/>
                  <a:pt x="49702" y="264489"/>
                  <a:pt x="134369" y="235385"/>
                </a:cubicBezTo>
                <a:cubicBezTo>
                  <a:pt x="219036" y="206281"/>
                  <a:pt x="467744" y="142252"/>
                  <a:pt x="509019" y="127435"/>
                </a:cubicBezTo>
                <a:cubicBezTo>
                  <a:pt x="550294" y="112618"/>
                  <a:pt x="362969" y="151247"/>
                  <a:pt x="382019" y="146485"/>
                </a:cubicBezTo>
                <a:cubicBezTo>
                  <a:pt x="401069" y="141723"/>
                  <a:pt x="553998" y="103093"/>
                  <a:pt x="623319" y="98860"/>
                </a:cubicBezTo>
                <a:cubicBezTo>
                  <a:pt x="692640" y="94627"/>
                  <a:pt x="797944" y="121085"/>
                  <a:pt x="797944" y="121085"/>
                </a:cubicBezTo>
                <a:cubicBezTo>
                  <a:pt x="756669" y="122672"/>
                  <a:pt x="386781" y="125847"/>
                  <a:pt x="375669" y="108385"/>
                </a:cubicBezTo>
                <a:cubicBezTo>
                  <a:pt x="364557" y="90923"/>
                  <a:pt x="678882" y="31127"/>
                  <a:pt x="731269" y="16310"/>
                </a:cubicBezTo>
                <a:cubicBezTo>
                  <a:pt x="783656" y="1493"/>
                  <a:pt x="778365" y="-12794"/>
                  <a:pt x="689994" y="19485"/>
                </a:cubicBezTo>
                <a:cubicBezTo>
                  <a:pt x="601623" y="51764"/>
                  <a:pt x="280419" y="178764"/>
                  <a:pt x="201044" y="209985"/>
                </a:cubicBezTo>
                <a:cubicBezTo>
                  <a:pt x="121669" y="241206"/>
                  <a:pt x="188873" y="227977"/>
                  <a:pt x="213744" y="206810"/>
                </a:cubicBezTo>
                <a:cubicBezTo>
                  <a:pt x="238615" y="185643"/>
                  <a:pt x="332807" y="98331"/>
                  <a:pt x="350269" y="82985"/>
                </a:cubicBezTo>
                <a:cubicBezTo>
                  <a:pt x="367731" y="67639"/>
                  <a:pt x="307936" y="120027"/>
                  <a:pt x="318519" y="114735"/>
                </a:cubicBezTo>
                <a:cubicBezTo>
                  <a:pt x="329102" y="109443"/>
                  <a:pt x="410594" y="13135"/>
                  <a:pt x="385194" y="3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3C8A04C0-05CF-98E0-0067-023030EFF3C7}"/>
              </a:ext>
            </a:extLst>
          </p:cNvPr>
          <p:cNvSpPr/>
          <p:nvPr/>
        </p:nvSpPr>
        <p:spPr>
          <a:xfrm>
            <a:off x="1085077" y="3707256"/>
            <a:ext cx="1070905" cy="392268"/>
          </a:xfrm>
          <a:custGeom>
            <a:avLst/>
            <a:gdLst>
              <a:gd name="connsiteX0" fmla="*/ 773 w 1070905"/>
              <a:gd name="connsiteY0" fmla="*/ 10669 h 392268"/>
              <a:gd name="connsiteX1" fmla="*/ 454798 w 1070905"/>
              <a:gd name="connsiteY1" fmla="*/ 20194 h 392268"/>
              <a:gd name="connsiteX2" fmla="*/ 838973 w 1070905"/>
              <a:gd name="connsiteY2" fmla="*/ 159894 h 392268"/>
              <a:gd name="connsiteX3" fmla="*/ 823098 w 1070905"/>
              <a:gd name="connsiteY3" fmla="*/ 156719 h 392268"/>
              <a:gd name="connsiteX4" fmla="*/ 1064398 w 1070905"/>
              <a:gd name="connsiteY4" fmla="*/ 385319 h 392268"/>
              <a:gd name="connsiteX5" fmla="*/ 1007248 w 1070905"/>
              <a:gd name="connsiteY5" fmla="*/ 337694 h 392268"/>
              <a:gd name="connsiteX6" fmla="*/ 721498 w 1070905"/>
              <a:gd name="connsiteY6" fmla="*/ 109094 h 392268"/>
              <a:gd name="connsiteX7" fmla="*/ 788173 w 1070905"/>
              <a:gd name="connsiteY7" fmla="*/ 144019 h 392268"/>
              <a:gd name="connsiteX8" fmla="*/ 781823 w 1070905"/>
              <a:gd name="connsiteY8" fmla="*/ 144019 h 392268"/>
              <a:gd name="connsiteX9" fmla="*/ 505598 w 1070905"/>
              <a:gd name="connsiteY9" fmla="*/ 1144 h 392268"/>
              <a:gd name="connsiteX10" fmla="*/ 610373 w 1070905"/>
              <a:gd name="connsiteY10" fmla="*/ 74169 h 392268"/>
              <a:gd name="connsiteX11" fmla="*/ 353198 w 1070905"/>
              <a:gd name="connsiteY11" fmla="*/ 23369 h 392268"/>
              <a:gd name="connsiteX12" fmla="*/ 773 w 1070905"/>
              <a:gd name="connsiteY12" fmla="*/ 10669 h 39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0905" h="392268">
                <a:moveTo>
                  <a:pt x="773" y="10669"/>
                </a:moveTo>
                <a:cubicBezTo>
                  <a:pt x="17706" y="10140"/>
                  <a:pt x="315098" y="-4677"/>
                  <a:pt x="454798" y="20194"/>
                </a:cubicBezTo>
                <a:cubicBezTo>
                  <a:pt x="594498" y="45065"/>
                  <a:pt x="777590" y="137140"/>
                  <a:pt x="838973" y="159894"/>
                </a:cubicBezTo>
                <a:cubicBezTo>
                  <a:pt x="900356" y="182648"/>
                  <a:pt x="785527" y="119148"/>
                  <a:pt x="823098" y="156719"/>
                </a:cubicBezTo>
                <a:cubicBezTo>
                  <a:pt x="860669" y="194290"/>
                  <a:pt x="1033706" y="355157"/>
                  <a:pt x="1064398" y="385319"/>
                </a:cubicBezTo>
                <a:cubicBezTo>
                  <a:pt x="1095090" y="415481"/>
                  <a:pt x="1007248" y="337694"/>
                  <a:pt x="1007248" y="337694"/>
                </a:cubicBezTo>
                <a:cubicBezTo>
                  <a:pt x="950098" y="291657"/>
                  <a:pt x="758010" y="141373"/>
                  <a:pt x="721498" y="109094"/>
                </a:cubicBezTo>
                <a:cubicBezTo>
                  <a:pt x="684986" y="76815"/>
                  <a:pt x="778119" y="138198"/>
                  <a:pt x="788173" y="144019"/>
                </a:cubicBezTo>
                <a:cubicBezTo>
                  <a:pt x="798227" y="149840"/>
                  <a:pt x="828919" y="167832"/>
                  <a:pt x="781823" y="144019"/>
                </a:cubicBezTo>
                <a:cubicBezTo>
                  <a:pt x="734727" y="120206"/>
                  <a:pt x="534173" y="12786"/>
                  <a:pt x="505598" y="1144"/>
                </a:cubicBezTo>
                <a:cubicBezTo>
                  <a:pt x="477023" y="-10498"/>
                  <a:pt x="635773" y="70465"/>
                  <a:pt x="610373" y="74169"/>
                </a:cubicBezTo>
                <a:cubicBezTo>
                  <a:pt x="584973" y="77873"/>
                  <a:pt x="456915" y="36069"/>
                  <a:pt x="353198" y="23369"/>
                </a:cubicBezTo>
                <a:cubicBezTo>
                  <a:pt x="249481" y="10669"/>
                  <a:pt x="-16160" y="11198"/>
                  <a:pt x="773" y="1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C9913C4-5DAF-04C7-D705-81BC18C9C07C}"/>
              </a:ext>
            </a:extLst>
          </p:cNvPr>
          <p:cNvSpPr/>
          <p:nvPr/>
        </p:nvSpPr>
        <p:spPr>
          <a:xfrm>
            <a:off x="1130129" y="3825835"/>
            <a:ext cx="1063116" cy="672281"/>
          </a:xfrm>
          <a:custGeom>
            <a:avLst/>
            <a:gdLst>
              <a:gd name="connsiteX0" fmla="*/ 171 w 1063116"/>
              <a:gd name="connsiteY0" fmla="*/ 40 h 672281"/>
              <a:gd name="connsiteX1" fmla="*/ 600246 w 1063116"/>
              <a:gd name="connsiteY1" fmla="*/ 222290 h 672281"/>
              <a:gd name="connsiteX2" fmla="*/ 565321 w 1063116"/>
              <a:gd name="connsiteY2" fmla="*/ 206415 h 672281"/>
              <a:gd name="connsiteX3" fmla="*/ 809796 w 1063116"/>
              <a:gd name="connsiteY3" fmla="*/ 327065 h 672281"/>
              <a:gd name="connsiteX4" fmla="*/ 901871 w 1063116"/>
              <a:gd name="connsiteY4" fmla="*/ 406440 h 672281"/>
              <a:gd name="connsiteX5" fmla="*/ 1047921 w 1063116"/>
              <a:gd name="connsiteY5" fmla="*/ 622340 h 672281"/>
              <a:gd name="connsiteX6" fmla="*/ 1054271 w 1063116"/>
              <a:gd name="connsiteY6" fmla="*/ 669965 h 672281"/>
              <a:gd name="connsiteX7" fmla="*/ 1009821 w 1063116"/>
              <a:gd name="connsiteY7" fmla="*/ 574715 h 672281"/>
              <a:gd name="connsiteX8" fmla="*/ 832021 w 1063116"/>
              <a:gd name="connsiteY8" fmla="*/ 339765 h 672281"/>
              <a:gd name="connsiteX9" fmla="*/ 765346 w 1063116"/>
              <a:gd name="connsiteY9" fmla="*/ 292140 h 672281"/>
              <a:gd name="connsiteX10" fmla="*/ 425621 w 1063116"/>
              <a:gd name="connsiteY10" fmla="*/ 139740 h 672281"/>
              <a:gd name="connsiteX11" fmla="*/ 536746 w 1063116"/>
              <a:gd name="connsiteY11" fmla="*/ 203240 h 672281"/>
              <a:gd name="connsiteX12" fmla="*/ 171 w 1063116"/>
              <a:gd name="connsiteY12" fmla="*/ 40 h 67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116" h="672281">
                <a:moveTo>
                  <a:pt x="171" y="40"/>
                </a:moveTo>
                <a:cubicBezTo>
                  <a:pt x="10754" y="3215"/>
                  <a:pt x="506054" y="187894"/>
                  <a:pt x="600246" y="222290"/>
                </a:cubicBezTo>
                <a:cubicBezTo>
                  <a:pt x="694438" y="256686"/>
                  <a:pt x="565321" y="206415"/>
                  <a:pt x="565321" y="206415"/>
                </a:cubicBezTo>
                <a:cubicBezTo>
                  <a:pt x="600246" y="223878"/>
                  <a:pt x="753704" y="293727"/>
                  <a:pt x="809796" y="327065"/>
                </a:cubicBezTo>
                <a:cubicBezTo>
                  <a:pt x="865888" y="360403"/>
                  <a:pt x="862184" y="357228"/>
                  <a:pt x="901871" y="406440"/>
                </a:cubicBezTo>
                <a:cubicBezTo>
                  <a:pt x="941559" y="455653"/>
                  <a:pt x="1022521" y="578419"/>
                  <a:pt x="1047921" y="622340"/>
                </a:cubicBezTo>
                <a:cubicBezTo>
                  <a:pt x="1073321" y="666261"/>
                  <a:pt x="1060621" y="677902"/>
                  <a:pt x="1054271" y="669965"/>
                </a:cubicBezTo>
                <a:cubicBezTo>
                  <a:pt x="1047921" y="662028"/>
                  <a:pt x="1046863" y="629748"/>
                  <a:pt x="1009821" y="574715"/>
                </a:cubicBezTo>
                <a:cubicBezTo>
                  <a:pt x="972779" y="519682"/>
                  <a:pt x="872767" y="386861"/>
                  <a:pt x="832021" y="339765"/>
                </a:cubicBezTo>
                <a:cubicBezTo>
                  <a:pt x="791275" y="292669"/>
                  <a:pt x="833079" y="325477"/>
                  <a:pt x="765346" y="292140"/>
                </a:cubicBezTo>
                <a:cubicBezTo>
                  <a:pt x="697613" y="258803"/>
                  <a:pt x="463721" y="154557"/>
                  <a:pt x="425621" y="139740"/>
                </a:cubicBezTo>
                <a:cubicBezTo>
                  <a:pt x="387521" y="124923"/>
                  <a:pt x="602363" y="224936"/>
                  <a:pt x="536746" y="203240"/>
                </a:cubicBezTo>
                <a:cubicBezTo>
                  <a:pt x="471129" y="181544"/>
                  <a:pt x="-10412" y="-3135"/>
                  <a:pt x="17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990DEB66-9E34-ABE2-D1DD-D1B27ACF437E}"/>
              </a:ext>
            </a:extLst>
          </p:cNvPr>
          <p:cNvSpPr/>
          <p:nvPr/>
        </p:nvSpPr>
        <p:spPr>
          <a:xfrm>
            <a:off x="1559029" y="4392157"/>
            <a:ext cx="488172" cy="555437"/>
          </a:xfrm>
          <a:custGeom>
            <a:avLst/>
            <a:gdLst>
              <a:gd name="connsiteX0" fmla="*/ 6246 w 488172"/>
              <a:gd name="connsiteY0" fmla="*/ 5218 h 555437"/>
              <a:gd name="connsiteX1" fmla="*/ 380896 w 488172"/>
              <a:gd name="connsiteY1" fmla="*/ 290968 h 555437"/>
              <a:gd name="connsiteX2" fmla="*/ 482496 w 488172"/>
              <a:gd name="connsiteY2" fmla="*/ 538618 h 555437"/>
              <a:gd name="connsiteX3" fmla="*/ 472971 w 488172"/>
              <a:gd name="connsiteY3" fmla="*/ 487818 h 555437"/>
              <a:gd name="connsiteX4" fmla="*/ 453921 w 488172"/>
              <a:gd name="connsiteY4" fmla="*/ 122693 h 555437"/>
              <a:gd name="connsiteX5" fmla="*/ 472971 w 488172"/>
              <a:gd name="connsiteY5" fmla="*/ 430668 h 555437"/>
              <a:gd name="connsiteX6" fmla="*/ 444396 w 488172"/>
              <a:gd name="connsiteY6" fmla="*/ 357643 h 555437"/>
              <a:gd name="connsiteX7" fmla="*/ 349146 w 488172"/>
              <a:gd name="connsiteY7" fmla="*/ 214768 h 555437"/>
              <a:gd name="connsiteX8" fmla="*/ 355496 w 488172"/>
              <a:gd name="connsiteY8" fmla="*/ 236993 h 555437"/>
              <a:gd name="connsiteX9" fmla="*/ 288821 w 488172"/>
              <a:gd name="connsiteY9" fmla="*/ 205243 h 555437"/>
              <a:gd name="connsiteX10" fmla="*/ 155471 w 488172"/>
              <a:gd name="connsiteY10" fmla="*/ 113168 h 555437"/>
              <a:gd name="connsiteX11" fmla="*/ 6246 w 488172"/>
              <a:gd name="connsiteY11" fmla="*/ 5218 h 5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72" h="555437">
                <a:moveTo>
                  <a:pt x="6246" y="5218"/>
                </a:moveTo>
                <a:cubicBezTo>
                  <a:pt x="43817" y="34851"/>
                  <a:pt x="301521" y="202068"/>
                  <a:pt x="380896" y="290968"/>
                </a:cubicBezTo>
                <a:cubicBezTo>
                  <a:pt x="460271" y="379868"/>
                  <a:pt x="467150" y="505810"/>
                  <a:pt x="482496" y="538618"/>
                </a:cubicBezTo>
                <a:cubicBezTo>
                  <a:pt x="497842" y="571426"/>
                  <a:pt x="477733" y="557139"/>
                  <a:pt x="472971" y="487818"/>
                </a:cubicBezTo>
                <a:cubicBezTo>
                  <a:pt x="468209" y="418497"/>
                  <a:pt x="453921" y="132218"/>
                  <a:pt x="453921" y="122693"/>
                </a:cubicBezTo>
                <a:cubicBezTo>
                  <a:pt x="453921" y="113168"/>
                  <a:pt x="474558" y="391510"/>
                  <a:pt x="472971" y="430668"/>
                </a:cubicBezTo>
                <a:cubicBezTo>
                  <a:pt x="471384" y="469826"/>
                  <a:pt x="465033" y="393626"/>
                  <a:pt x="444396" y="357643"/>
                </a:cubicBezTo>
                <a:cubicBezTo>
                  <a:pt x="423759" y="321660"/>
                  <a:pt x="363963" y="234876"/>
                  <a:pt x="349146" y="214768"/>
                </a:cubicBezTo>
                <a:cubicBezTo>
                  <a:pt x="334329" y="194660"/>
                  <a:pt x="365550" y="238580"/>
                  <a:pt x="355496" y="236993"/>
                </a:cubicBezTo>
                <a:cubicBezTo>
                  <a:pt x="345442" y="235406"/>
                  <a:pt x="322159" y="225881"/>
                  <a:pt x="288821" y="205243"/>
                </a:cubicBezTo>
                <a:cubicBezTo>
                  <a:pt x="255484" y="184606"/>
                  <a:pt x="199921" y="145976"/>
                  <a:pt x="155471" y="113168"/>
                </a:cubicBezTo>
                <a:cubicBezTo>
                  <a:pt x="111021" y="80360"/>
                  <a:pt x="-31325" y="-24415"/>
                  <a:pt x="6246" y="5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3B6C77AA-7E79-BAE9-9A96-5C98718299E7}"/>
              </a:ext>
            </a:extLst>
          </p:cNvPr>
          <p:cNvSpPr/>
          <p:nvPr/>
        </p:nvSpPr>
        <p:spPr>
          <a:xfrm>
            <a:off x="1404874" y="4531710"/>
            <a:ext cx="641776" cy="570092"/>
          </a:xfrm>
          <a:custGeom>
            <a:avLst/>
            <a:gdLst>
              <a:gd name="connsiteX0" fmla="*/ 27051 w 641776"/>
              <a:gd name="connsiteY0" fmla="*/ 21240 h 570092"/>
              <a:gd name="connsiteX1" fmla="*/ 77851 w 641776"/>
              <a:gd name="connsiteY1" fmla="*/ 49815 h 570092"/>
              <a:gd name="connsiteX2" fmla="*/ 420751 w 641776"/>
              <a:gd name="connsiteY2" fmla="*/ 313340 h 570092"/>
              <a:gd name="connsiteX3" fmla="*/ 639826 w 641776"/>
              <a:gd name="connsiteY3" fmla="*/ 567340 h 570092"/>
              <a:gd name="connsiteX4" fmla="*/ 522351 w 641776"/>
              <a:gd name="connsiteY4" fmla="*/ 437165 h 570092"/>
              <a:gd name="connsiteX5" fmla="*/ 420751 w 641776"/>
              <a:gd name="connsiteY5" fmla="*/ 265715 h 570092"/>
              <a:gd name="connsiteX6" fmla="*/ 300101 w 641776"/>
              <a:gd name="connsiteY6" fmla="*/ 49815 h 570092"/>
              <a:gd name="connsiteX7" fmla="*/ 477901 w 641776"/>
              <a:gd name="connsiteY7" fmla="*/ 354615 h 570092"/>
              <a:gd name="connsiteX8" fmla="*/ 423926 w 641776"/>
              <a:gd name="connsiteY8" fmla="*/ 287940 h 570092"/>
              <a:gd name="connsiteX9" fmla="*/ 27051 w 641776"/>
              <a:gd name="connsiteY9" fmla="*/ 21240 h 57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776" h="570092">
                <a:moveTo>
                  <a:pt x="27051" y="21240"/>
                </a:moveTo>
                <a:cubicBezTo>
                  <a:pt x="-30628" y="-18448"/>
                  <a:pt x="12234" y="1132"/>
                  <a:pt x="77851" y="49815"/>
                </a:cubicBezTo>
                <a:cubicBezTo>
                  <a:pt x="143468" y="98498"/>
                  <a:pt x="327089" y="227086"/>
                  <a:pt x="420751" y="313340"/>
                </a:cubicBezTo>
                <a:cubicBezTo>
                  <a:pt x="514413" y="399594"/>
                  <a:pt x="622893" y="546703"/>
                  <a:pt x="639826" y="567340"/>
                </a:cubicBezTo>
                <a:cubicBezTo>
                  <a:pt x="656759" y="587978"/>
                  <a:pt x="558864" y="487436"/>
                  <a:pt x="522351" y="437165"/>
                </a:cubicBezTo>
                <a:cubicBezTo>
                  <a:pt x="485838" y="386894"/>
                  <a:pt x="457793" y="330273"/>
                  <a:pt x="420751" y="265715"/>
                </a:cubicBezTo>
                <a:cubicBezTo>
                  <a:pt x="383709" y="201157"/>
                  <a:pt x="290576" y="34998"/>
                  <a:pt x="300101" y="49815"/>
                </a:cubicBezTo>
                <a:cubicBezTo>
                  <a:pt x="309626" y="64632"/>
                  <a:pt x="457264" y="314928"/>
                  <a:pt x="477901" y="354615"/>
                </a:cubicBezTo>
                <a:cubicBezTo>
                  <a:pt x="498539" y="394303"/>
                  <a:pt x="494305" y="342973"/>
                  <a:pt x="423926" y="287940"/>
                </a:cubicBezTo>
                <a:cubicBezTo>
                  <a:pt x="353547" y="232907"/>
                  <a:pt x="84730" y="60928"/>
                  <a:pt x="27051" y="2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510EF57F-79C7-1644-880F-01EDB4383234}"/>
              </a:ext>
            </a:extLst>
          </p:cNvPr>
          <p:cNvSpPr/>
          <p:nvPr/>
        </p:nvSpPr>
        <p:spPr>
          <a:xfrm>
            <a:off x="995643" y="4644439"/>
            <a:ext cx="1327064" cy="860351"/>
          </a:xfrm>
          <a:custGeom>
            <a:avLst/>
            <a:gdLst>
              <a:gd name="connsiteX0" fmla="*/ 1307 w 1327064"/>
              <a:gd name="connsiteY0" fmla="*/ 13286 h 860351"/>
              <a:gd name="connsiteX1" fmla="*/ 496607 w 1327064"/>
              <a:gd name="connsiteY1" fmla="*/ 181561 h 860351"/>
              <a:gd name="connsiteX2" fmla="*/ 474382 w 1327064"/>
              <a:gd name="connsiteY2" fmla="*/ 140286 h 860351"/>
              <a:gd name="connsiteX3" fmla="*/ 760132 w 1327064"/>
              <a:gd name="connsiteY3" fmla="*/ 270461 h 860351"/>
              <a:gd name="connsiteX4" fmla="*/ 1068107 w 1327064"/>
              <a:gd name="connsiteY4" fmla="*/ 565736 h 860351"/>
              <a:gd name="connsiteX5" fmla="*/ 1325282 w 1327064"/>
              <a:gd name="connsiteY5" fmla="*/ 857836 h 860351"/>
              <a:gd name="connsiteX6" fmla="*/ 1188757 w 1327064"/>
              <a:gd name="connsiteY6" fmla="*/ 714961 h 860351"/>
              <a:gd name="connsiteX7" fmla="*/ 722032 w 1327064"/>
              <a:gd name="connsiteY7" fmla="*/ 226011 h 860351"/>
              <a:gd name="connsiteX8" fmla="*/ 683932 w 1327064"/>
              <a:gd name="connsiteY8" fmla="*/ 210136 h 860351"/>
              <a:gd name="connsiteX9" fmla="*/ 160057 w 1327064"/>
              <a:gd name="connsiteY9" fmla="*/ 586 h 860351"/>
              <a:gd name="connsiteX10" fmla="*/ 522007 w 1327064"/>
              <a:gd name="connsiteY10" fmla="*/ 146636 h 860351"/>
              <a:gd name="connsiteX11" fmla="*/ 356907 w 1327064"/>
              <a:gd name="connsiteY11" fmla="*/ 124411 h 860351"/>
              <a:gd name="connsiteX12" fmla="*/ 1307 w 1327064"/>
              <a:gd name="connsiteY12" fmla="*/ 13286 h 86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7064" h="860351">
                <a:moveTo>
                  <a:pt x="1307" y="13286"/>
                </a:moveTo>
                <a:cubicBezTo>
                  <a:pt x="24590" y="22811"/>
                  <a:pt x="417761" y="160394"/>
                  <a:pt x="496607" y="181561"/>
                </a:cubicBezTo>
                <a:cubicBezTo>
                  <a:pt x="575453" y="202728"/>
                  <a:pt x="430461" y="125469"/>
                  <a:pt x="474382" y="140286"/>
                </a:cubicBezTo>
                <a:cubicBezTo>
                  <a:pt x="518303" y="155103"/>
                  <a:pt x="661178" y="199553"/>
                  <a:pt x="760132" y="270461"/>
                </a:cubicBezTo>
                <a:cubicBezTo>
                  <a:pt x="859086" y="341369"/>
                  <a:pt x="973915" y="467840"/>
                  <a:pt x="1068107" y="565736"/>
                </a:cubicBezTo>
                <a:cubicBezTo>
                  <a:pt x="1162299" y="663632"/>
                  <a:pt x="1305174" y="832965"/>
                  <a:pt x="1325282" y="857836"/>
                </a:cubicBezTo>
                <a:cubicBezTo>
                  <a:pt x="1345390" y="882707"/>
                  <a:pt x="1188757" y="714961"/>
                  <a:pt x="1188757" y="714961"/>
                </a:cubicBezTo>
                <a:cubicBezTo>
                  <a:pt x="1088215" y="609657"/>
                  <a:pt x="806169" y="310148"/>
                  <a:pt x="722032" y="226011"/>
                </a:cubicBezTo>
                <a:cubicBezTo>
                  <a:pt x="637895" y="141874"/>
                  <a:pt x="683932" y="210136"/>
                  <a:pt x="683932" y="210136"/>
                </a:cubicBezTo>
                <a:lnTo>
                  <a:pt x="160057" y="586"/>
                </a:lnTo>
                <a:cubicBezTo>
                  <a:pt x="133070" y="-9997"/>
                  <a:pt x="489199" y="125999"/>
                  <a:pt x="522007" y="146636"/>
                </a:cubicBezTo>
                <a:cubicBezTo>
                  <a:pt x="554815" y="167273"/>
                  <a:pt x="441574" y="146636"/>
                  <a:pt x="356907" y="124411"/>
                </a:cubicBezTo>
                <a:cubicBezTo>
                  <a:pt x="272240" y="102186"/>
                  <a:pt x="-21976" y="3761"/>
                  <a:pt x="1307" y="13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E371A1E7-7C81-B978-233C-3E22E64D7E26}"/>
              </a:ext>
            </a:extLst>
          </p:cNvPr>
          <p:cNvSpPr/>
          <p:nvPr/>
        </p:nvSpPr>
        <p:spPr>
          <a:xfrm>
            <a:off x="878689" y="5246863"/>
            <a:ext cx="1193020" cy="134784"/>
          </a:xfrm>
          <a:custGeom>
            <a:avLst/>
            <a:gdLst>
              <a:gd name="connsiteX0" fmla="*/ 786 w 1193020"/>
              <a:gd name="connsiteY0" fmla="*/ 134762 h 134784"/>
              <a:gd name="connsiteX1" fmla="*/ 289711 w 1193020"/>
              <a:gd name="connsiteY1" fmla="*/ 39512 h 134784"/>
              <a:gd name="connsiteX2" fmla="*/ 280186 w 1193020"/>
              <a:gd name="connsiteY2" fmla="*/ 49037 h 134784"/>
              <a:gd name="connsiteX3" fmla="*/ 721511 w 1193020"/>
              <a:gd name="connsiteY3" fmla="*/ 106187 h 134784"/>
              <a:gd name="connsiteX4" fmla="*/ 1178711 w 1193020"/>
              <a:gd name="connsiteY4" fmla="*/ 112537 h 134784"/>
              <a:gd name="connsiteX5" fmla="*/ 1086636 w 1193020"/>
              <a:gd name="connsiteY5" fmla="*/ 96662 h 134784"/>
              <a:gd name="connsiteX6" fmla="*/ 537361 w 1193020"/>
              <a:gd name="connsiteY6" fmla="*/ 20462 h 134784"/>
              <a:gd name="connsiteX7" fmla="*/ 1029486 w 1193020"/>
              <a:gd name="connsiteY7" fmla="*/ 106187 h 134784"/>
              <a:gd name="connsiteX8" fmla="*/ 623086 w 1193020"/>
              <a:gd name="connsiteY8" fmla="*/ 58562 h 134784"/>
              <a:gd name="connsiteX9" fmla="*/ 245261 w 1193020"/>
              <a:gd name="connsiteY9" fmla="*/ 1412 h 134784"/>
              <a:gd name="connsiteX10" fmla="*/ 715161 w 1193020"/>
              <a:gd name="connsiteY10" fmla="*/ 115712 h 134784"/>
              <a:gd name="connsiteX11" fmla="*/ 143661 w 1193020"/>
              <a:gd name="connsiteY11" fmla="*/ 7762 h 134784"/>
              <a:gd name="connsiteX12" fmla="*/ 188111 w 1193020"/>
              <a:gd name="connsiteY12" fmla="*/ 10937 h 134784"/>
              <a:gd name="connsiteX13" fmla="*/ 203986 w 1193020"/>
              <a:gd name="connsiteY13" fmla="*/ 29987 h 134784"/>
              <a:gd name="connsiteX14" fmla="*/ 786 w 1193020"/>
              <a:gd name="connsiteY14" fmla="*/ 134762 h 13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3020" h="134784">
                <a:moveTo>
                  <a:pt x="786" y="134762"/>
                </a:moveTo>
                <a:cubicBezTo>
                  <a:pt x="15073" y="136349"/>
                  <a:pt x="243144" y="53799"/>
                  <a:pt x="289711" y="39512"/>
                </a:cubicBezTo>
                <a:cubicBezTo>
                  <a:pt x="336278" y="25224"/>
                  <a:pt x="208219" y="37924"/>
                  <a:pt x="280186" y="49037"/>
                </a:cubicBezTo>
                <a:cubicBezTo>
                  <a:pt x="352153" y="60149"/>
                  <a:pt x="571757" y="95604"/>
                  <a:pt x="721511" y="106187"/>
                </a:cubicBezTo>
                <a:cubicBezTo>
                  <a:pt x="871265" y="116770"/>
                  <a:pt x="1117857" y="114124"/>
                  <a:pt x="1178711" y="112537"/>
                </a:cubicBezTo>
                <a:cubicBezTo>
                  <a:pt x="1239565" y="110950"/>
                  <a:pt x="1086636" y="96662"/>
                  <a:pt x="1086636" y="96662"/>
                </a:cubicBezTo>
                <a:lnTo>
                  <a:pt x="537361" y="20462"/>
                </a:lnTo>
                <a:lnTo>
                  <a:pt x="1029486" y="106187"/>
                </a:lnTo>
                <a:cubicBezTo>
                  <a:pt x="1043774" y="112537"/>
                  <a:pt x="753790" y="76024"/>
                  <a:pt x="623086" y="58562"/>
                </a:cubicBezTo>
                <a:cubicBezTo>
                  <a:pt x="492382" y="41100"/>
                  <a:pt x="229915" y="-8113"/>
                  <a:pt x="245261" y="1412"/>
                </a:cubicBezTo>
                <a:cubicBezTo>
                  <a:pt x="260607" y="10937"/>
                  <a:pt x="732094" y="114654"/>
                  <a:pt x="715161" y="115712"/>
                </a:cubicBezTo>
                <a:cubicBezTo>
                  <a:pt x="698228" y="116770"/>
                  <a:pt x="231503" y="25224"/>
                  <a:pt x="143661" y="7762"/>
                </a:cubicBezTo>
                <a:cubicBezTo>
                  <a:pt x="55819" y="-9701"/>
                  <a:pt x="178057" y="7233"/>
                  <a:pt x="188111" y="10937"/>
                </a:cubicBezTo>
                <a:cubicBezTo>
                  <a:pt x="198165" y="14641"/>
                  <a:pt x="236794" y="9350"/>
                  <a:pt x="203986" y="29987"/>
                </a:cubicBezTo>
                <a:cubicBezTo>
                  <a:pt x="171178" y="50624"/>
                  <a:pt x="-13501" y="133175"/>
                  <a:pt x="786" y="134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7FFF95-38CE-FFEA-6BDE-1FE6AE20E552}"/>
              </a:ext>
            </a:extLst>
          </p:cNvPr>
          <p:cNvSpPr/>
          <p:nvPr/>
        </p:nvSpPr>
        <p:spPr>
          <a:xfrm>
            <a:off x="1263123" y="5394447"/>
            <a:ext cx="1359459" cy="342826"/>
          </a:xfrm>
          <a:custGeom>
            <a:avLst/>
            <a:gdLst>
              <a:gd name="connsiteX0" fmla="*/ 6877 w 1359459"/>
              <a:gd name="connsiteY0" fmla="*/ 3053 h 342826"/>
              <a:gd name="connsiteX1" fmla="*/ 60852 w 1359459"/>
              <a:gd name="connsiteY1" fmla="*/ 15753 h 342826"/>
              <a:gd name="connsiteX2" fmla="*/ 705377 w 1359459"/>
              <a:gd name="connsiteY2" fmla="*/ 215778 h 342826"/>
              <a:gd name="connsiteX3" fmla="*/ 619652 w 1359459"/>
              <a:gd name="connsiteY3" fmla="*/ 206253 h 342826"/>
              <a:gd name="connsiteX4" fmla="*/ 1181627 w 1359459"/>
              <a:gd name="connsiteY4" fmla="*/ 304678 h 342826"/>
              <a:gd name="connsiteX5" fmla="*/ 1359427 w 1359459"/>
              <a:gd name="connsiteY5" fmla="*/ 342778 h 342826"/>
              <a:gd name="connsiteX6" fmla="*/ 1172102 w 1359459"/>
              <a:gd name="connsiteY6" fmla="*/ 298328 h 342826"/>
              <a:gd name="connsiteX7" fmla="*/ 552977 w 1359459"/>
              <a:gd name="connsiteY7" fmla="*/ 142753 h 342826"/>
              <a:gd name="connsiteX8" fmla="*/ 572027 w 1359459"/>
              <a:gd name="connsiteY8" fmla="*/ 184028 h 342826"/>
              <a:gd name="connsiteX9" fmla="*/ 171977 w 1359459"/>
              <a:gd name="connsiteY9" fmla="*/ 98303 h 342826"/>
              <a:gd name="connsiteX10" fmla="*/ 346602 w 1359459"/>
              <a:gd name="connsiteY10" fmla="*/ 133228 h 342826"/>
              <a:gd name="connsiteX11" fmla="*/ 175152 w 1359459"/>
              <a:gd name="connsiteY11" fmla="*/ 63378 h 342826"/>
              <a:gd name="connsiteX12" fmla="*/ 6877 w 1359459"/>
              <a:gd name="connsiteY12" fmla="*/ 3053 h 34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9459" h="342826">
                <a:moveTo>
                  <a:pt x="6877" y="3053"/>
                </a:moveTo>
                <a:cubicBezTo>
                  <a:pt x="-24344" y="-8324"/>
                  <a:pt x="60852" y="15753"/>
                  <a:pt x="60852" y="15753"/>
                </a:cubicBezTo>
                <a:lnTo>
                  <a:pt x="705377" y="215778"/>
                </a:lnTo>
                <a:cubicBezTo>
                  <a:pt x="798510" y="247528"/>
                  <a:pt x="540277" y="191436"/>
                  <a:pt x="619652" y="206253"/>
                </a:cubicBezTo>
                <a:cubicBezTo>
                  <a:pt x="699027" y="221070"/>
                  <a:pt x="1058331" y="281924"/>
                  <a:pt x="1181627" y="304678"/>
                </a:cubicBezTo>
                <a:cubicBezTo>
                  <a:pt x="1304923" y="327432"/>
                  <a:pt x="1361015" y="343836"/>
                  <a:pt x="1359427" y="342778"/>
                </a:cubicBezTo>
                <a:cubicBezTo>
                  <a:pt x="1357839" y="341720"/>
                  <a:pt x="1172102" y="298328"/>
                  <a:pt x="1172102" y="298328"/>
                </a:cubicBezTo>
                <a:cubicBezTo>
                  <a:pt x="1037694" y="264991"/>
                  <a:pt x="652990" y="161803"/>
                  <a:pt x="552977" y="142753"/>
                </a:cubicBezTo>
                <a:cubicBezTo>
                  <a:pt x="452965" y="123703"/>
                  <a:pt x="635527" y="191436"/>
                  <a:pt x="572027" y="184028"/>
                </a:cubicBezTo>
                <a:cubicBezTo>
                  <a:pt x="508527" y="176620"/>
                  <a:pt x="209548" y="106770"/>
                  <a:pt x="171977" y="98303"/>
                </a:cubicBezTo>
                <a:cubicBezTo>
                  <a:pt x="134406" y="89836"/>
                  <a:pt x="346073" y="139049"/>
                  <a:pt x="346602" y="133228"/>
                </a:cubicBezTo>
                <a:cubicBezTo>
                  <a:pt x="347131" y="127407"/>
                  <a:pt x="175152" y="63378"/>
                  <a:pt x="175152" y="63378"/>
                </a:cubicBezTo>
                <a:lnTo>
                  <a:pt x="6877" y="30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2B778B5-EE36-6D93-4F78-D2CD67379FBA}"/>
              </a:ext>
            </a:extLst>
          </p:cNvPr>
          <p:cNvSpPr/>
          <p:nvPr/>
        </p:nvSpPr>
        <p:spPr>
          <a:xfrm>
            <a:off x="2517716" y="5711788"/>
            <a:ext cx="520326" cy="1131466"/>
          </a:xfrm>
          <a:custGeom>
            <a:avLst/>
            <a:gdLst>
              <a:gd name="connsiteX0" fmla="*/ 54034 w 520326"/>
              <a:gd name="connsiteY0" fmla="*/ 37 h 1131466"/>
              <a:gd name="connsiteX1" fmla="*/ 362009 w 520326"/>
              <a:gd name="connsiteY1" fmla="*/ 203237 h 1131466"/>
              <a:gd name="connsiteX2" fmla="*/ 511234 w 520326"/>
              <a:gd name="connsiteY2" fmla="*/ 396912 h 1131466"/>
              <a:gd name="connsiteX3" fmla="*/ 479484 w 520326"/>
              <a:gd name="connsiteY3" fmla="*/ 384212 h 1131466"/>
              <a:gd name="connsiteX4" fmla="*/ 279459 w 520326"/>
              <a:gd name="connsiteY4" fmla="*/ 673137 h 1131466"/>
              <a:gd name="connsiteX5" fmla="*/ 177859 w 520326"/>
              <a:gd name="connsiteY5" fmla="*/ 708062 h 1131466"/>
              <a:gd name="connsiteX6" fmla="*/ 3234 w 520326"/>
              <a:gd name="connsiteY6" fmla="*/ 1123987 h 1131466"/>
              <a:gd name="connsiteX7" fmla="*/ 69909 w 520326"/>
              <a:gd name="connsiteY7" fmla="*/ 952537 h 1131466"/>
              <a:gd name="connsiteX8" fmla="*/ 139759 w 520326"/>
              <a:gd name="connsiteY8" fmla="*/ 663612 h 1131466"/>
              <a:gd name="connsiteX9" fmla="*/ 193734 w 520326"/>
              <a:gd name="connsiteY9" fmla="*/ 679487 h 1131466"/>
              <a:gd name="connsiteX10" fmla="*/ 269934 w 520326"/>
              <a:gd name="connsiteY10" fmla="*/ 654087 h 1131466"/>
              <a:gd name="connsiteX11" fmla="*/ 438209 w 520326"/>
              <a:gd name="connsiteY11" fmla="*/ 488987 h 1131466"/>
              <a:gd name="connsiteX12" fmla="*/ 454084 w 520326"/>
              <a:gd name="connsiteY12" fmla="*/ 390562 h 1131466"/>
              <a:gd name="connsiteX13" fmla="*/ 330259 w 520326"/>
              <a:gd name="connsiteY13" fmla="*/ 196887 h 1131466"/>
              <a:gd name="connsiteX14" fmla="*/ 323909 w 520326"/>
              <a:gd name="connsiteY14" fmla="*/ 174662 h 1131466"/>
              <a:gd name="connsiteX15" fmla="*/ 384234 w 520326"/>
              <a:gd name="connsiteY15" fmla="*/ 219112 h 1131466"/>
              <a:gd name="connsiteX16" fmla="*/ 54034 w 520326"/>
              <a:gd name="connsiteY16" fmla="*/ 37 h 113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326" h="1131466">
                <a:moveTo>
                  <a:pt x="54034" y="37"/>
                </a:moveTo>
                <a:cubicBezTo>
                  <a:pt x="50330" y="-2609"/>
                  <a:pt x="285809" y="137091"/>
                  <a:pt x="362009" y="203237"/>
                </a:cubicBezTo>
                <a:cubicBezTo>
                  <a:pt x="438209" y="269383"/>
                  <a:pt x="491655" y="366750"/>
                  <a:pt x="511234" y="396912"/>
                </a:cubicBezTo>
                <a:cubicBezTo>
                  <a:pt x="530813" y="427075"/>
                  <a:pt x="518113" y="338175"/>
                  <a:pt x="479484" y="384212"/>
                </a:cubicBezTo>
                <a:cubicBezTo>
                  <a:pt x="440855" y="430249"/>
                  <a:pt x="329730" y="619162"/>
                  <a:pt x="279459" y="673137"/>
                </a:cubicBezTo>
                <a:cubicBezTo>
                  <a:pt x="229188" y="727112"/>
                  <a:pt x="223897" y="632920"/>
                  <a:pt x="177859" y="708062"/>
                </a:cubicBezTo>
                <a:cubicBezTo>
                  <a:pt x="131822" y="783204"/>
                  <a:pt x="21226" y="1083241"/>
                  <a:pt x="3234" y="1123987"/>
                </a:cubicBezTo>
                <a:cubicBezTo>
                  <a:pt x="-14758" y="1164733"/>
                  <a:pt x="47155" y="1029266"/>
                  <a:pt x="69909" y="952537"/>
                </a:cubicBezTo>
                <a:cubicBezTo>
                  <a:pt x="92663" y="875808"/>
                  <a:pt x="119121" y="709120"/>
                  <a:pt x="139759" y="663612"/>
                </a:cubicBezTo>
                <a:cubicBezTo>
                  <a:pt x="160397" y="618104"/>
                  <a:pt x="172038" y="681074"/>
                  <a:pt x="193734" y="679487"/>
                </a:cubicBezTo>
                <a:cubicBezTo>
                  <a:pt x="215430" y="677900"/>
                  <a:pt x="229188" y="685837"/>
                  <a:pt x="269934" y="654087"/>
                </a:cubicBezTo>
                <a:cubicBezTo>
                  <a:pt x="310680" y="622337"/>
                  <a:pt x="407517" y="532908"/>
                  <a:pt x="438209" y="488987"/>
                </a:cubicBezTo>
                <a:cubicBezTo>
                  <a:pt x="468901" y="445066"/>
                  <a:pt x="472076" y="439245"/>
                  <a:pt x="454084" y="390562"/>
                </a:cubicBezTo>
                <a:cubicBezTo>
                  <a:pt x="436092" y="341879"/>
                  <a:pt x="351955" y="232870"/>
                  <a:pt x="330259" y="196887"/>
                </a:cubicBezTo>
                <a:cubicBezTo>
                  <a:pt x="308563" y="160904"/>
                  <a:pt x="314913" y="170958"/>
                  <a:pt x="323909" y="174662"/>
                </a:cubicBezTo>
                <a:cubicBezTo>
                  <a:pt x="332905" y="178366"/>
                  <a:pt x="429213" y="248745"/>
                  <a:pt x="384234" y="219112"/>
                </a:cubicBezTo>
                <a:lnTo>
                  <a:pt x="54034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9C9E15AD-ED7A-38F8-F16F-3D862C52C90C}"/>
              </a:ext>
            </a:extLst>
          </p:cNvPr>
          <p:cNvSpPr/>
          <p:nvPr/>
        </p:nvSpPr>
        <p:spPr>
          <a:xfrm>
            <a:off x="1128835" y="5460702"/>
            <a:ext cx="1124783" cy="651176"/>
          </a:xfrm>
          <a:custGeom>
            <a:avLst/>
            <a:gdLst>
              <a:gd name="connsiteX0" fmla="*/ 1465 w 1124783"/>
              <a:gd name="connsiteY0" fmla="*/ 298 h 651176"/>
              <a:gd name="connsiteX1" fmla="*/ 572965 w 1124783"/>
              <a:gd name="connsiteY1" fmla="*/ 181273 h 651176"/>
              <a:gd name="connsiteX2" fmla="*/ 547565 w 1124783"/>
              <a:gd name="connsiteY2" fmla="*/ 193973 h 651176"/>
              <a:gd name="connsiteX3" fmla="*/ 912690 w 1124783"/>
              <a:gd name="connsiteY3" fmla="*/ 327323 h 651176"/>
              <a:gd name="connsiteX4" fmla="*/ 909515 w 1124783"/>
              <a:gd name="connsiteY4" fmla="*/ 362248 h 651176"/>
              <a:gd name="connsiteX5" fmla="*/ 1077790 w 1124783"/>
              <a:gd name="connsiteY5" fmla="*/ 295573 h 651176"/>
              <a:gd name="connsiteX6" fmla="*/ 833315 w 1124783"/>
              <a:gd name="connsiteY6" fmla="*/ 444798 h 651176"/>
              <a:gd name="connsiteX7" fmla="*/ 1122240 w 1124783"/>
              <a:gd name="connsiteY7" fmla="*/ 324148 h 651176"/>
              <a:gd name="connsiteX8" fmla="*/ 630115 w 1124783"/>
              <a:gd name="connsiteY8" fmla="*/ 651173 h 651176"/>
              <a:gd name="connsiteX9" fmla="*/ 1004765 w 1124783"/>
              <a:gd name="connsiteY9" fmla="*/ 330498 h 651176"/>
              <a:gd name="connsiteX10" fmla="*/ 734890 w 1124783"/>
              <a:gd name="connsiteY10" fmla="*/ 286048 h 651176"/>
              <a:gd name="connsiteX11" fmla="*/ 401515 w 1124783"/>
              <a:gd name="connsiteY11" fmla="*/ 73323 h 651176"/>
              <a:gd name="connsiteX12" fmla="*/ 407865 w 1124783"/>
              <a:gd name="connsiteY12" fmla="*/ 136823 h 651176"/>
              <a:gd name="connsiteX13" fmla="*/ 1465 w 1124783"/>
              <a:gd name="connsiteY13" fmla="*/ 298 h 6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4783" h="651176">
                <a:moveTo>
                  <a:pt x="1465" y="298"/>
                </a:moveTo>
                <a:cubicBezTo>
                  <a:pt x="28982" y="7706"/>
                  <a:pt x="481948" y="148994"/>
                  <a:pt x="572965" y="181273"/>
                </a:cubicBezTo>
                <a:cubicBezTo>
                  <a:pt x="663982" y="213552"/>
                  <a:pt x="490944" y="169631"/>
                  <a:pt x="547565" y="193973"/>
                </a:cubicBezTo>
                <a:cubicBezTo>
                  <a:pt x="604186" y="218315"/>
                  <a:pt x="852365" y="299277"/>
                  <a:pt x="912690" y="327323"/>
                </a:cubicBezTo>
                <a:cubicBezTo>
                  <a:pt x="973015" y="355369"/>
                  <a:pt x="881998" y="367540"/>
                  <a:pt x="909515" y="362248"/>
                </a:cubicBezTo>
                <a:cubicBezTo>
                  <a:pt x="937032" y="356956"/>
                  <a:pt x="1090490" y="281815"/>
                  <a:pt x="1077790" y="295573"/>
                </a:cubicBezTo>
                <a:cubicBezTo>
                  <a:pt x="1065090" y="309331"/>
                  <a:pt x="825907" y="440036"/>
                  <a:pt x="833315" y="444798"/>
                </a:cubicBezTo>
                <a:cubicBezTo>
                  <a:pt x="840723" y="449561"/>
                  <a:pt x="1156107" y="289752"/>
                  <a:pt x="1122240" y="324148"/>
                </a:cubicBezTo>
                <a:cubicBezTo>
                  <a:pt x="1088373" y="358544"/>
                  <a:pt x="649694" y="650115"/>
                  <a:pt x="630115" y="651173"/>
                </a:cubicBezTo>
                <a:cubicBezTo>
                  <a:pt x="610536" y="652231"/>
                  <a:pt x="987303" y="391352"/>
                  <a:pt x="1004765" y="330498"/>
                </a:cubicBezTo>
                <a:cubicBezTo>
                  <a:pt x="1022227" y="269644"/>
                  <a:pt x="835432" y="328911"/>
                  <a:pt x="734890" y="286048"/>
                </a:cubicBezTo>
                <a:cubicBezTo>
                  <a:pt x="634348" y="243186"/>
                  <a:pt x="456019" y="98194"/>
                  <a:pt x="401515" y="73323"/>
                </a:cubicBezTo>
                <a:cubicBezTo>
                  <a:pt x="347011" y="48452"/>
                  <a:pt x="473482" y="147936"/>
                  <a:pt x="407865" y="136823"/>
                </a:cubicBezTo>
                <a:cubicBezTo>
                  <a:pt x="342248" y="125710"/>
                  <a:pt x="-26052" y="-7110"/>
                  <a:pt x="1465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0FD0EC8A-0C72-62E1-FB10-A54997BD15DB}"/>
              </a:ext>
            </a:extLst>
          </p:cNvPr>
          <p:cNvSpPr/>
          <p:nvPr/>
        </p:nvSpPr>
        <p:spPr>
          <a:xfrm>
            <a:off x="1895439" y="5745623"/>
            <a:ext cx="722468" cy="1061630"/>
          </a:xfrm>
          <a:custGeom>
            <a:avLst/>
            <a:gdLst>
              <a:gd name="connsiteX0" fmla="*/ 708061 w 722468"/>
              <a:gd name="connsiteY0" fmla="*/ 10652 h 1061630"/>
              <a:gd name="connsiteX1" fmla="*/ 228636 w 722468"/>
              <a:gd name="connsiteY1" fmla="*/ 461502 h 1061630"/>
              <a:gd name="connsiteX2" fmla="*/ 346111 w 722468"/>
              <a:gd name="connsiteY2" fmla="*/ 404352 h 1061630"/>
              <a:gd name="connsiteX3" fmla="*/ 120686 w 722468"/>
              <a:gd name="connsiteY3" fmla="*/ 737727 h 1061630"/>
              <a:gd name="connsiteX4" fmla="*/ 82586 w 722468"/>
              <a:gd name="connsiteY4" fmla="*/ 896477 h 1061630"/>
              <a:gd name="connsiteX5" fmla="*/ 36 w 722468"/>
              <a:gd name="connsiteY5" fmla="*/ 1061577 h 1061630"/>
              <a:gd name="connsiteX6" fmla="*/ 73061 w 722468"/>
              <a:gd name="connsiteY6" fmla="*/ 912352 h 1061630"/>
              <a:gd name="connsiteX7" fmla="*/ 142911 w 722468"/>
              <a:gd name="connsiteY7" fmla="*/ 721852 h 1061630"/>
              <a:gd name="connsiteX8" fmla="*/ 428661 w 722468"/>
              <a:gd name="connsiteY8" fmla="*/ 286877 h 1061630"/>
              <a:gd name="connsiteX9" fmla="*/ 346111 w 722468"/>
              <a:gd name="connsiteY9" fmla="*/ 369427 h 1061630"/>
              <a:gd name="connsiteX10" fmla="*/ 577886 w 722468"/>
              <a:gd name="connsiteY10" fmla="*/ 159877 h 1061630"/>
              <a:gd name="connsiteX11" fmla="*/ 708061 w 722468"/>
              <a:gd name="connsiteY11" fmla="*/ 10652 h 10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468" h="1061630">
                <a:moveTo>
                  <a:pt x="708061" y="10652"/>
                </a:moveTo>
                <a:cubicBezTo>
                  <a:pt x="649853" y="60923"/>
                  <a:pt x="288961" y="395885"/>
                  <a:pt x="228636" y="461502"/>
                </a:cubicBezTo>
                <a:cubicBezTo>
                  <a:pt x="168311" y="527119"/>
                  <a:pt x="364103" y="358315"/>
                  <a:pt x="346111" y="404352"/>
                </a:cubicBezTo>
                <a:cubicBezTo>
                  <a:pt x="328119" y="450389"/>
                  <a:pt x="164607" y="655706"/>
                  <a:pt x="120686" y="737727"/>
                </a:cubicBezTo>
                <a:cubicBezTo>
                  <a:pt x="76765" y="819748"/>
                  <a:pt x="102694" y="842502"/>
                  <a:pt x="82586" y="896477"/>
                </a:cubicBezTo>
                <a:cubicBezTo>
                  <a:pt x="62478" y="950452"/>
                  <a:pt x="1623" y="1058931"/>
                  <a:pt x="36" y="1061577"/>
                </a:cubicBezTo>
                <a:cubicBezTo>
                  <a:pt x="-1552" y="1064223"/>
                  <a:pt x="49248" y="968973"/>
                  <a:pt x="73061" y="912352"/>
                </a:cubicBezTo>
                <a:cubicBezTo>
                  <a:pt x="96874" y="855731"/>
                  <a:pt x="83644" y="826098"/>
                  <a:pt x="142911" y="721852"/>
                </a:cubicBezTo>
                <a:cubicBezTo>
                  <a:pt x="202178" y="617606"/>
                  <a:pt x="394794" y="345615"/>
                  <a:pt x="428661" y="286877"/>
                </a:cubicBezTo>
                <a:cubicBezTo>
                  <a:pt x="462528" y="228140"/>
                  <a:pt x="321240" y="390594"/>
                  <a:pt x="346111" y="369427"/>
                </a:cubicBezTo>
                <a:cubicBezTo>
                  <a:pt x="370982" y="348260"/>
                  <a:pt x="522853" y="218615"/>
                  <a:pt x="577886" y="159877"/>
                </a:cubicBezTo>
                <a:cubicBezTo>
                  <a:pt x="632919" y="101140"/>
                  <a:pt x="766269" y="-39619"/>
                  <a:pt x="708061" y="10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035784C8-CFA8-820D-EB34-3E468E4EABB5}"/>
              </a:ext>
            </a:extLst>
          </p:cNvPr>
          <p:cNvSpPr/>
          <p:nvPr/>
        </p:nvSpPr>
        <p:spPr>
          <a:xfrm>
            <a:off x="1374621" y="5785701"/>
            <a:ext cx="683055" cy="596188"/>
          </a:xfrm>
          <a:custGeom>
            <a:avLst/>
            <a:gdLst>
              <a:gd name="connsiteX0" fmla="*/ 584354 w 683055"/>
              <a:gd name="connsiteY0" fmla="*/ 34074 h 596188"/>
              <a:gd name="connsiteX1" fmla="*/ 25554 w 683055"/>
              <a:gd name="connsiteY1" fmla="*/ 396024 h 596188"/>
              <a:gd name="connsiteX2" fmla="*/ 158904 w 683055"/>
              <a:gd name="connsiteY2" fmla="*/ 459524 h 596188"/>
              <a:gd name="connsiteX3" fmla="*/ 95404 w 683055"/>
              <a:gd name="connsiteY3" fmla="*/ 472224 h 596188"/>
              <a:gd name="connsiteX4" fmla="*/ 346229 w 683055"/>
              <a:gd name="connsiteY4" fmla="*/ 338874 h 596188"/>
              <a:gd name="connsiteX5" fmla="*/ 374804 w 683055"/>
              <a:gd name="connsiteY5" fmla="*/ 402374 h 596188"/>
              <a:gd name="connsiteX6" fmla="*/ 635154 w 683055"/>
              <a:gd name="connsiteY6" fmla="*/ 373799 h 596188"/>
              <a:gd name="connsiteX7" fmla="*/ 260504 w 683055"/>
              <a:gd name="connsiteY7" fmla="*/ 449999 h 596188"/>
              <a:gd name="connsiteX8" fmla="*/ 336704 w 683055"/>
              <a:gd name="connsiteY8" fmla="*/ 592874 h 596188"/>
              <a:gd name="connsiteX9" fmla="*/ 241454 w 683055"/>
              <a:gd name="connsiteY9" fmla="*/ 548424 h 596188"/>
              <a:gd name="connsiteX10" fmla="*/ 154 w 683055"/>
              <a:gd name="connsiteY10" fmla="*/ 523024 h 596188"/>
              <a:gd name="connsiteX11" fmla="*/ 279554 w 683055"/>
              <a:gd name="connsiteY11" fmla="*/ 542074 h 596188"/>
              <a:gd name="connsiteX12" fmla="*/ 276379 w 683055"/>
              <a:gd name="connsiteY12" fmla="*/ 456349 h 596188"/>
              <a:gd name="connsiteX13" fmla="*/ 276379 w 683055"/>
              <a:gd name="connsiteY13" fmla="*/ 402374 h 596188"/>
              <a:gd name="connsiteX14" fmla="*/ 70004 w 683055"/>
              <a:gd name="connsiteY14" fmla="*/ 402374 h 596188"/>
              <a:gd name="connsiteX15" fmla="*/ 177954 w 683055"/>
              <a:gd name="connsiteY15" fmla="*/ 262674 h 596188"/>
              <a:gd name="connsiteX16" fmla="*/ 114454 w 683055"/>
              <a:gd name="connsiteY16" fmla="*/ 281724 h 596188"/>
              <a:gd name="connsiteX17" fmla="*/ 641504 w 683055"/>
              <a:gd name="connsiteY17" fmla="*/ 40424 h 596188"/>
              <a:gd name="connsiteX18" fmla="*/ 584354 w 683055"/>
              <a:gd name="connsiteY18" fmla="*/ 34074 h 59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3055" h="596188">
                <a:moveTo>
                  <a:pt x="584354" y="34074"/>
                </a:moveTo>
                <a:cubicBezTo>
                  <a:pt x="481696" y="93341"/>
                  <a:pt x="96462" y="325116"/>
                  <a:pt x="25554" y="396024"/>
                </a:cubicBezTo>
                <a:cubicBezTo>
                  <a:pt x="-45354" y="466932"/>
                  <a:pt x="147262" y="446824"/>
                  <a:pt x="158904" y="459524"/>
                </a:cubicBezTo>
                <a:cubicBezTo>
                  <a:pt x="170546" y="472224"/>
                  <a:pt x="64183" y="492332"/>
                  <a:pt x="95404" y="472224"/>
                </a:cubicBezTo>
                <a:cubicBezTo>
                  <a:pt x="126625" y="452116"/>
                  <a:pt x="299662" y="350516"/>
                  <a:pt x="346229" y="338874"/>
                </a:cubicBezTo>
                <a:cubicBezTo>
                  <a:pt x="392796" y="327232"/>
                  <a:pt x="326650" y="396553"/>
                  <a:pt x="374804" y="402374"/>
                </a:cubicBezTo>
                <a:cubicBezTo>
                  <a:pt x="422958" y="408195"/>
                  <a:pt x="654204" y="365862"/>
                  <a:pt x="635154" y="373799"/>
                </a:cubicBezTo>
                <a:cubicBezTo>
                  <a:pt x="616104" y="381736"/>
                  <a:pt x="310245" y="413487"/>
                  <a:pt x="260504" y="449999"/>
                </a:cubicBezTo>
                <a:cubicBezTo>
                  <a:pt x="210763" y="486511"/>
                  <a:pt x="339879" y="576470"/>
                  <a:pt x="336704" y="592874"/>
                </a:cubicBezTo>
                <a:cubicBezTo>
                  <a:pt x="333529" y="609278"/>
                  <a:pt x="297546" y="560066"/>
                  <a:pt x="241454" y="548424"/>
                </a:cubicBezTo>
                <a:cubicBezTo>
                  <a:pt x="185362" y="536782"/>
                  <a:pt x="-6196" y="524082"/>
                  <a:pt x="154" y="523024"/>
                </a:cubicBezTo>
                <a:cubicBezTo>
                  <a:pt x="6504" y="521966"/>
                  <a:pt x="233517" y="553186"/>
                  <a:pt x="279554" y="542074"/>
                </a:cubicBezTo>
                <a:cubicBezTo>
                  <a:pt x="325591" y="530962"/>
                  <a:pt x="276908" y="479632"/>
                  <a:pt x="276379" y="456349"/>
                </a:cubicBezTo>
                <a:cubicBezTo>
                  <a:pt x="275850" y="433066"/>
                  <a:pt x="310775" y="411370"/>
                  <a:pt x="276379" y="402374"/>
                </a:cubicBezTo>
                <a:cubicBezTo>
                  <a:pt x="241983" y="393378"/>
                  <a:pt x="86408" y="425657"/>
                  <a:pt x="70004" y="402374"/>
                </a:cubicBezTo>
                <a:cubicBezTo>
                  <a:pt x="53600" y="379091"/>
                  <a:pt x="170546" y="282782"/>
                  <a:pt x="177954" y="262674"/>
                </a:cubicBezTo>
                <a:cubicBezTo>
                  <a:pt x="185362" y="242566"/>
                  <a:pt x="37196" y="318766"/>
                  <a:pt x="114454" y="281724"/>
                </a:cubicBezTo>
                <a:cubicBezTo>
                  <a:pt x="191712" y="244682"/>
                  <a:pt x="567421" y="77466"/>
                  <a:pt x="641504" y="40424"/>
                </a:cubicBezTo>
                <a:cubicBezTo>
                  <a:pt x="715587" y="3382"/>
                  <a:pt x="687012" y="-25193"/>
                  <a:pt x="584354" y="3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3C5A02B5-0FDC-2FE0-E88A-3DC0AAE304B0}"/>
              </a:ext>
            </a:extLst>
          </p:cNvPr>
          <p:cNvSpPr/>
          <p:nvPr/>
        </p:nvSpPr>
        <p:spPr>
          <a:xfrm>
            <a:off x="905977" y="6272959"/>
            <a:ext cx="1081544" cy="320982"/>
          </a:xfrm>
          <a:custGeom>
            <a:avLst/>
            <a:gdLst>
              <a:gd name="connsiteX0" fmla="*/ 951398 w 1081544"/>
              <a:gd name="connsiteY0" fmla="*/ 45291 h 320982"/>
              <a:gd name="connsiteX1" fmla="*/ 741848 w 1081544"/>
              <a:gd name="connsiteY1" fmla="*/ 232616 h 320982"/>
              <a:gd name="connsiteX2" fmla="*/ 484673 w 1081544"/>
              <a:gd name="connsiteY2" fmla="*/ 207216 h 320982"/>
              <a:gd name="connsiteX3" fmla="*/ 230673 w 1081544"/>
              <a:gd name="connsiteY3" fmla="*/ 80216 h 320982"/>
              <a:gd name="connsiteX4" fmla="*/ 329098 w 1081544"/>
              <a:gd name="connsiteY4" fmla="*/ 159591 h 320982"/>
              <a:gd name="connsiteX5" fmla="*/ 2073 w 1081544"/>
              <a:gd name="connsiteY5" fmla="*/ 841 h 320982"/>
              <a:gd name="connsiteX6" fmla="*/ 513248 w 1081544"/>
              <a:gd name="connsiteY6" fmla="*/ 242141 h 320982"/>
              <a:gd name="connsiteX7" fmla="*/ 671998 w 1081544"/>
              <a:gd name="connsiteY7" fmla="*/ 261191 h 320982"/>
              <a:gd name="connsiteX8" fmla="*/ 586273 w 1081544"/>
              <a:gd name="connsiteY8" fmla="*/ 232616 h 320982"/>
              <a:gd name="connsiteX9" fmla="*/ 729148 w 1081544"/>
              <a:gd name="connsiteY9" fmla="*/ 219916 h 320982"/>
              <a:gd name="connsiteX10" fmla="*/ 862498 w 1081544"/>
              <a:gd name="connsiteY10" fmla="*/ 134191 h 320982"/>
              <a:gd name="connsiteX11" fmla="*/ 830748 w 1081544"/>
              <a:gd name="connsiteY11" fmla="*/ 96091 h 320982"/>
              <a:gd name="connsiteX12" fmla="*/ 1078398 w 1081544"/>
              <a:gd name="connsiteY12" fmla="*/ 318341 h 320982"/>
              <a:gd name="connsiteX13" fmla="*/ 964098 w 1081544"/>
              <a:gd name="connsiteY13" fmla="*/ 213566 h 320982"/>
              <a:gd name="connsiteX14" fmla="*/ 868848 w 1081544"/>
              <a:gd name="connsiteY14" fmla="*/ 140541 h 320982"/>
              <a:gd name="connsiteX15" fmla="*/ 951398 w 1081544"/>
              <a:gd name="connsiteY15" fmla="*/ 45291 h 3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1544" h="320982">
                <a:moveTo>
                  <a:pt x="951398" y="45291"/>
                </a:moveTo>
                <a:cubicBezTo>
                  <a:pt x="930231" y="60637"/>
                  <a:pt x="819635" y="205629"/>
                  <a:pt x="741848" y="232616"/>
                </a:cubicBezTo>
                <a:cubicBezTo>
                  <a:pt x="664061" y="259603"/>
                  <a:pt x="569869" y="232616"/>
                  <a:pt x="484673" y="207216"/>
                </a:cubicBezTo>
                <a:cubicBezTo>
                  <a:pt x="399477" y="181816"/>
                  <a:pt x="256602" y="88153"/>
                  <a:pt x="230673" y="80216"/>
                </a:cubicBezTo>
                <a:cubicBezTo>
                  <a:pt x="204744" y="72279"/>
                  <a:pt x="367198" y="172820"/>
                  <a:pt x="329098" y="159591"/>
                </a:cubicBezTo>
                <a:cubicBezTo>
                  <a:pt x="290998" y="146362"/>
                  <a:pt x="-28619" y="-12917"/>
                  <a:pt x="2073" y="841"/>
                </a:cubicBezTo>
                <a:cubicBezTo>
                  <a:pt x="32765" y="14599"/>
                  <a:pt x="401594" y="198749"/>
                  <a:pt x="513248" y="242141"/>
                </a:cubicBezTo>
                <a:cubicBezTo>
                  <a:pt x="624902" y="285533"/>
                  <a:pt x="659827" y="262778"/>
                  <a:pt x="671998" y="261191"/>
                </a:cubicBezTo>
                <a:cubicBezTo>
                  <a:pt x="684169" y="259604"/>
                  <a:pt x="576748" y="239495"/>
                  <a:pt x="586273" y="232616"/>
                </a:cubicBezTo>
                <a:cubicBezTo>
                  <a:pt x="595798" y="225737"/>
                  <a:pt x="683110" y="236320"/>
                  <a:pt x="729148" y="219916"/>
                </a:cubicBezTo>
                <a:cubicBezTo>
                  <a:pt x="775186" y="203512"/>
                  <a:pt x="845565" y="154829"/>
                  <a:pt x="862498" y="134191"/>
                </a:cubicBezTo>
                <a:cubicBezTo>
                  <a:pt x="879431" y="113554"/>
                  <a:pt x="794765" y="65399"/>
                  <a:pt x="830748" y="96091"/>
                </a:cubicBezTo>
                <a:cubicBezTo>
                  <a:pt x="866731" y="126783"/>
                  <a:pt x="1056173" y="298762"/>
                  <a:pt x="1078398" y="318341"/>
                </a:cubicBezTo>
                <a:cubicBezTo>
                  <a:pt x="1100623" y="337920"/>
                  <a:pt x="999023" y="243199"/>
                  <a:pt x="964098" y="213566"/>
                </a:cubicBezTo>
                <a:cubicBezTo>
                  <a:pt x="929173" y="183933"/>
                  <a:pt x="870965" y="166470"/>
                  <a:pt x="868848" y="140541"/>
                </a:cubicBezTo>
                <a:cubicBezTo>
                  <a:pt x="866731" y="114612"/>
                  <a:pt x="972565" y="29945"/>
                  <a:pt x="951398" y="45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E3883BF5-49E4-3ED9-D372-5835C5BA654F}"/>
              </a:ext>
            </a:extLst>
          </p:cNvPr>
          <p:cNvSpPr/>
          <p:nvPr/>
        </p:nvSpPr>
        <p:spPr>
          <a:xfrm>
            <a:off x="5656691" y="1046383"/>
            <a:ext cx="822347" cy="352337"/>
          </a:xfrm>
          <a:custGeom>
            <a:avLst/>
            <a:gdLst>
              <a:gd name="connsiteX0" fmla="*/ 822346 w 822347"/>
              <a:gd name="connsiteY0" fmla="*/ 24492 h 352337"/>
              <a:gd name="connsiteX1" fmla="*/ 343142 w 822347"/>
              <a:gd name="connsiteY1" fmla="*/ 107619 h 352337"/>
              <a:gd name="connsiteX2" fmla="*/ 460498 w 822347"/>
              <a:gd name="connsiteY2" fmla="*/ 73390 h 352337"/>
              <a:gd name="connsiteX3" fmla="*/ 186667 w 822347"/>
              <a:gd name="connsiteY3" fmla="*/ 278764 h 352337"/>
              <a:gd name="connsiteX4" fmla="*/ 176888 w 822347"/>
              <a:gd name="connsiteY4" fmla="*/ 210306 h 352337"/>
              <a:gd name="connsiteX5" fmla="*/ 853 w 822347"/>
              <a:gd name="connsiteY5" fmla="*/ 352111 h 352337"/>
              <a:gd name="connsiteX6" fmla="*/ 260015 w 822347"/>
              <a:gd name="connsiteY6" fmla="*/ 171187 h 352337"/>
              <a:gd name="connsiteX7" fmla="*/ 533846 w 822347"/>
              <a:gd name="connsiteY7" fmla="*/ 9822 h 352337"/>
              <a:gd name="connsiteX8" fmla="*/ 348032 w 822347"/>
              <a:gd name="connsiteY8" fmla="*/ 19602 h 352337"/>
              <a:gd name="connsiteX9" fmla="*/ 822346 w 822347"/>
              <a:gd name="connsiteY9" fmla="*/ 24492 h 3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347" h="352337">
                <a:moveTo>
                  <a:pt x="822346" y="24492"/>
                </a:moveTo>
                <a:cubicBezTo>
                  <a:pt x="821531" y="39162"/>
                  <a:pt x="403450" y="99469"/>
                  <a:pt x="343142" y="107619"/>
                </a:cubicBezTo>
                <a:cubicBezTo>
                  <a:pt x="282834" y="115769"/>
                  <a:pt x="486577" y="44866"/>
                  <a:pt x="460498" y="73390"/>
                </a:cubicBezTo>
                <a:cubicBezTo>
                  <a:pt x="434419" y="101914"/>
                  <a:pt x="233935" y="255945"/>
                  <a:pt x="186667" y="278764"/>
                </a:cubicBezTo>
                <a:cubicBezTo>
                  <a:pt x="139399" y="301583"/>
                  <a:pt x="207857" y="198082"/>
                  <a:pt x="176888" y="210306"/>
                </a:cubicBezTo>
                <a:cubicBezTo>
                  <a:pt x="145919" y="222531"/>
                  <a:pt x="-13001" y="358631"/>
                  <a:pt x="853" y="352111"/>
                </a:cubicBezTo>
                <a:cubicBezTo>
                  <a:pt x="14707" y="345591"/>
                  <a:pt x="171183" y="228235"/>
                  <a:pt x="260015" y="171187"/>
                </a:cubicBezTo>
                <a:cubicBezTo>
                  <a:pt x="348847" y="114139"/>
                  <a:pt x="519177" y="35086"/>
                  <a:pt x="533846" y="9822"/>
                </a:cubicBezTo>
                <a:cubicBezTo>
                  <a:pt x="548515" y="-15442"/>
                  <a:pt x="304839" y="15527"/>
                  <a:pt x="348032" y="19602"/>
                </a:cubicBezTo>
                <a:cubicBezTo>
                  <a:pt x="391225" y="23677"/>
                  <a:pt x="823161" y="9822"/>
                  <a:pt x="822346" y="24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4BF4D68-957A-4DAD-86DF-E4B3F32659A2}"/>
              </a:ext>
            </a:extLst>
          </p:cNvPr>
          <p:cNvSpPr/>
          <p:nvPr/>
        </p:nvSpPr>
        <p:spPr>
          <a:xfrm>
            <a:off x="6872569" y="2588848"/>
            <a:ext cx="238328" cy="212686"/>
          </a:xfrm>
          <a:custGeom>
            <a:avLst/>
            <a:gdLst>
              <a:gd name="connsiteX0" fmla="*/ 76871 w 238328"/>
              <a:gd name="connsiteY0" fmla="*/ 3277 h 212686"/>
              <a:gd name="connsiteX1" fmla="*/ 68920 w 238328"/>
              <a:gd name="connsiteY1" fmla="*/ 130498 h 212686"/>
              <a:gd name="connsiteX2" fmla="*/ 13261 w 238328"/>
              <a:gd name="connsiteY2" fmla="*/ 202060 h 212686"/>
              <a:gd name="connsiteX3" fmla="*/ 21212 w 238328"/>
              <a:gd name="connsiteY3" fmla="*/ 154352 h 212686"/>
              <a:gd name="connsiteX4" fmla="*/ 235897 w 238328"/>
              <a:gd name="connsiteY4" fmla="*/ 210011 h 212686"/>
              <a:gd name="connsiteX5" fmla="*/ 132530 w 238328"/>
              <a:gd name="connsiteY5" fmla="*/ 50985 h 212686"/>
              <a:gd name="connsiteX6" fmla="*/ 76871 w 238328"/>
              <a:gd name="connsiteY6" fmla="*/ 3277 h 2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8" h="212686">
                <a:moveTo>
                  <a:pt x="76871" y="3277"/>
                </a:moveTo>
                <a:cubicBezTo>
                  <a:pt x="66269" y="16529"/>
                  <a:pt x="79522" y="97368"/>
                  <a:pt x="68920" y="130498"/>
                </a:cubicBezTo>
                <a:cubicBezTo>
                  <a:pt x="58318" y="163629"/>
                  <a:pt x="13261" y="202060"/>
                  <a:pt x="13261" y="202060"/>
                </a:cubicBezTo>
                <a:cubicBezTo>
                  <a:pt x="5310" y="206036"/>
                  <a:pt x="-15894" y="153027"/>
                  <a:pt x="21212" y="154352"/>
                </a:cubicBezTo>
                <a:cubicBezTo>
                  <a:pt x="58318" y="155677"/>
                  <a:pt x="217344" y="227239"/>
                  <a:pt x="235897" y="210011"/>
                </a:cubicBezTo>
                <a:cubicBezTo>
                  <a:pt x="254450" y="192783"/>
                  <a:pt x="161685" y="82790"/>
                  <a:pt x="132530" y="50985"/>
                </a:cubicBezTo>
                <a:cubicBezTo>
                  <a:pt x="103375" y="19180"/>
                  <a:pt x="87473" y="-9975"/>
                  <a:pt x="76871" y="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86FF322-0145-2AD4-3BBA-E40EDFD257CA}"/>
              </a:ext>
            </a:extLst>
          </p:cNvPr>
          <p:cNvSpPr/>
          <p:nvPr/>
        </p:nvSpPr>
        <p:spPr>
          <a:xfrm>
            <a:off x="5848060" y="3029784"/>
            <a:ext cx="48060" cy="105831"/>
          </a:xfrm>
          <a:custGeom>
            <a:avLst/>
            <a:gdLst>
              <a:gd name="connsiteX0" fmla="*/ 6 w 48060"/>
              <a:gd name="connsiteY0" fmla="*/ 19 h 105831"/>
              <a:gd name="connsiteX1" fmla="*/ 44361 w 48060"/>
              <a:gd name="connsiteY1" fmla="*/ 64846 h 105831"/>
              <a:gd name="connsiteX2" fmla="*/ 37537 w 48060"/>
              <a:gd name="connsiteY2" fmla="*/ 105789 h 105831"/>
              <a:gd name="connsiteX3" fmla="*/ 47773 w 48060"/>
              <a:gd name="connsiteY3" fmla="*/ 71670 h 105831"/>
              <a:gd name="connsiteX4" fmla="*/ 6 w 48060"/>
              <a:gd name="connsiteY4" fmla="*/ 19 h 10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60" h="105831">
                <a:moveTo>
                  <a:pt x="6" y="19"/>
                </a:moveTo>
                <a:cubicBezTo>
                  <a:pt x="-563" y="-1118"/>
                  <a:pt x="38106" y="47218"/>
                  <a:pt x="44361" y="64846"/>
                </a:cubicBezTo>
                <a:cubicBezTo>
                  <a:pt x="50616" y="82474"/>
                  <a:pt x="36968" y="104652"/>
                  <a:pt x="37537" y="105789"/>
                </a:cubicBezTo>
                <a:cubicBezTo>
                  <a:pt x="38106" y="106926"/>
                  <a:pt x="50048" y="84749"/>
                  <a:pt x="47773" y="71670"/>
                </a:cubicBezTo>
                <a:cubicBezTo>
                  <a:pt x="45498" y="58591"/>
                  <a:pt x="575" y="1156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CD460255-D748-DBDD-BA72-E053356E756B}"/>
              </a:ext>
            </a:extLst>
          </p:cNvPr>
          <p:cNvSpPr/>
          <p:nvPr/>
        </p:nvSpPr>
        <p:spPr>
          <a:xfrm>
            <a:off x="5929778" y="2903485"/>
            <a:ext cx="51576" cy="151109"/>
          </a:xfrm>
          <a:custGeom>
            <a:avLst/>
            <a:gdLst>
              <a:gd name="connsiteX0" fmla="*/ 10410 w 51576"/>
              <a:gd name="connsiteY0" fmla="*/ 76 h 151109"/>
              <a:gd name="connsiteX1" fmla="*/ 3586 w 51576"/>
              <a:gd name="connsiteY1" fmla="*/ 71727 h 151109"/>
              <a:gd name="connsiteX2" fmla="*/ 51353 w 51576"/>
              <a:gd name="connsiteY2" fmla="*/ 150202 h 151109"/>
              <a:gd name="connsiteX3" fmla="*/ 20646 w 51576"/>
              <a:gd name="connsiteY3" fmla="*/ 112670 h 151109"/>
              <a:gd name="connsiteX4" fmla="*/ 174 w 51576"/>
              <a:gd name="connsiteY4" fmla="*/ 85375 h 151109"/>
              <a:gd name="connsiteX5" fmla="*/ 10410 w 51576"/>
              <a:gd name="connsiteY5" fmla="*/ 76 h 15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6" h="151109">
                <a:moveTo>
                  <a:pt x="10410" y="76"/>
                </a:moveTo>
                <a:cubicBezTo>
                  <a:pt x="10979" y="-2199"/>
                  <a:pt x="-3238" y="46706"/>
                  <a:pt x="3586" y="71727"/>
                </a:cubicBezTo>
                <a:cubicBezTo>
                  <a:pt x="10410" y="96748"/>
                  <a:pt x="48510" y="143378"/>
                  <a:pt x="51353" y="150202"/>
                </a:cubicBezTo>
                <a:cubicBezTo>
                  <a:pt x="54196" y="157026"/>
                  <a:pt x="29176" y="123474"/>
                  <a:pt x="20646" y="112670"/>
                </a:cubicBezTo>
                <a:cubicBezTo>
                  <a:pt x="12116" y="101866"/>
                  <a:pt x="1880" y="101866"/>
                  <a:pt x="174" y="85375"/>
                </a:cubicBezTo>
                <a:cubicBezTo>
                  <a:pt x="-1532" y="68884"/>
                  <a:pt x="9841" y="2351"/>
                  <a:pt x="1041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AC83D4D-051A-551C-B656-125B5D34709C}"/>
              </a:ext>
            </a:extLst>
          </p:cNvPr>
          <p:cNvSpPr/>
          <p:nvPr/>
        </p:nvSpPr>
        <p:spPr>
          <a:xfrm>
            <a:off x="5683884" y="3019564"/>
            <a:ext cx="127682" cy="137132"/>
          </a:xfrm>
          <a:custGeom>
            <a:avLst/>
            <a:gdLst>
              <a:gd name="connsiteX0" fmla="*/ 409 w 127682"/>
              <a:gd name="connsiteY0" fmla="*/ 3 h 137132"/>
              <a:gd name="connsiteX1" fmla="*/ 37940 w 127682"/>
              <a:gd name="connsiteY1" fmla="*/ 85302 h 137132"/>
              <a:gd name="connsiteX2" fmla="*/ 126650 w 127682"/>
              <a:gd name="connsiteY2" fmla="*/ 136481 h 137132"/>
              <a:gd name="connsiteX3" fmla="*/ 82295 w 127682"/>
              <a:gd name="connsiteY3" fmla="*/ 112597 h 137132"/>
              <a:gd name="connsiteX4" fmla="*/ 20880 w 127682"/>
              <a:gd name="connsiteY4" fmla="*/ 88714 h 137132"/>
              <a:gd name="connsiteX5" fmla="*/ 409 w 127682"/>
              <a:gd name="connsiteY5" fmla="*/ 3 h 13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82" h="137132">
                <a:moveTo>
                  <a:pt x="409" y="3"/>
                </a:moveTo>
                <a:cubicBezTo>
                  <a:pt x="3252" y="-566"/>
                  <a:pt x="16900" y="62556"/>
                  <a:pt x="37940" y="85302"/>
                </a:cubicBezTo>
                <a:cubicBezTo>
                  <a:pt x="58980" y="108048"/>
                  <a:pt x="119258" y="131932"/>
                  <a:pt x="126650" y="136481"/>
                </a:cubicBezTo>
                <a:cubicBezTo>
                  <a:pt x="134042" y="141030"/>
                  <a:pt x="99923" y="120558"/>
                  <a:pt x="82295" y="112597"/>
                </a:cubicBezTo>
                <a:cubicBezTo>
                  <a:pt x="64667" y="104636"/>
                  <a:pt x="31685" y="104068"/>
                  <a:pt x="20880" y="88714"/>
                </a:cubicBezTo>
                <a:cubicBezTo>
                  <a:pt x="10075" y="73360"/>
                  <a:pt x="-2434" y="572"/>
                  <a:pt x="409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A5C099F3-6B35-6669-C588-D2F22E726120}"/>
              </a:ext>
            </a:extLst>
          </p:cNvPr>
          <p:cNvSpPr/>
          <p:nvPr/>
        </p:nvSpPr>
        <p:spPr>
          <a:xfrm>
            <a:off x="5660005" y="2825056"/>
            <a:ext cx="133696" cy="97073"/>
          </a:xfrm>
          <a:custGeom>
            <a:avLst/>
            <a:gdLst>
              <a:gd name="connsiteX0" fmla="*/ 133470 w 133696"/>
              <a:gd name="connsiteY0" fmla="*/ 31 h 97073"/>
              <a:gd name="connsiteX1" fmla="*/ 44759 w 133696"/>
              <a:gd name="connsiteY1" fmla="*/ 88741 h 97073"/>
              <a:gd name="connsiteX2" fmla="*/ 404 w 133696"/>
              <a:gd name="connsiteY2" fmla="*/ 92153 h 97073"/>
              <a:gd name="connsiteX3" fmla="*/ 68643 w 133696"/>
              <a:gd name="connsiteY3" fmla="*/ 78505 h 97073"/>
              <a:gd name="connsiteX4" fmla="*/ 133470 w 133696"/>
              <a:gd name="connsiteY4" fmla="*/ 31 h 9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96" h="97073">
                <a:moveTo>
                  <a:pt x="133470" y="31"/>
                </a:moveTo>
                <a:cubicBezTo>
                  <a:pt x="129489" y="1737"/>
                  <a:pt x="66937" y="73387"/>
                  <a:pt x="44759" y="88741"/>
                </a:cubicBezTo>
                <a:cubicBezTo>
                  <a:pt x="22581" y="104095"/>
                  <a:pt x="-3577" y="93859"/>
                  <a:pt x="404" y="92153"/>
                </a:cubicBezTo>
                <a:cubicBezTo>
                  <a:pt x="4385" y="90447"/>
                  <a:pt x="49309" y="89878"/>
                  <a:pt x="68643" y="78505"/>
                </a:cubicBezTo>
                <a:cubicBezTo>
                  <a:pt x="87977" y="67132"/>
                  <a:pt x="137451" y="-1675"/>
                  <a:pt x="133470" y="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 hidden="1">
            <a:extLst>
              <a:ext uri="{FF2B5EF4-FFF2-40B4-BE49-F238E27FC236}">
                <a16:creationId xmlns:a16="http://schemas.microsoft.com/office/drawing/2014/main" id="{23FC6D65-5986-8918-7AF4-801CB4DE45EB}"/>
              </a:ext>
            </a:extLst>
          </p:cNvPr>
          <p:cNvSpPr/>
          <p:nvPr/>
        </p:nvSpPr>
        <p:spPr>
          <a:xfrm>
            <a:off x="7680240" y="3790919"/>
            <a:ext cx="85407" cy="158901"/>
          </a:xfrm>
          <a:custGeom>
            <a:avLst/>
            <a:gdLst>
              <a:gd name="connsiteX0" fmla="*/ 85 w 85407"/>
              <a:gd name="connsiteY0" fmla="*/ 31 h 158901"/>
              <a:gd name="connsiteX1" fmla="*/ 82635 w 85407"/>
              <a:gd name="connsiteY1" fmla="*/ 136556 h 158901"/>
              <a:gd name="connsiteX2" fmla="*/ 60410 w 85407"/>
              <a:gd name="connsiteY2" fmla="*/ 111156 h 158901"/>
              <a:gd name="connsiteX3" fmla="*/ 6435 w 85407"/>
              <a:gd name="connsiteY3" fmla="*/ 114331 h 158901"/>
              <a:gd name="connsiteX4" fmla="*/ 76285 w 85407"/>
              <a:gd name="connsiteY4" fmla="*/ 158781 h 158901"/>
              <a:gd name="connsiteX5" fmla="*/ 66760 w 85407"/>
              <a:gd name="connsiteY5" fmla="*/ 123856 h 158901"/>
              <a:gd name="connsiteX6" fmla="*/ 85 w 85407"/>
              <a:gd name="connsiteY6" fmla="*/ 31 h 1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07" h="158901">
                <a:moveTo>
                  <a:pt x="85" y="31"/>
                </a:moveTo>
                <a:cubicBezTo>
                  <a:pt x="2731" y="2148"/>
                  <a:pt x="72581" y="118035"/>
                  <a:pt x="82635" y="136556"/>
                </a:cubicBezTo>
                <a:cubicBezTo>
                  <a:pt x="92689" y="155077"/>
                  <a:pt x="73110" y="114860"/>
                  <a:pt x="60410" y="111156"/>
                </a:cubicBezTo>
                <a:cubicBezTo>
                  <a:pt x="47710" y="107452"/>
                  <a:pt x="3789" y="106394"/>
                  <a:pt x="6435" y="114331"/>
                </a:cubicBezTo>
                <a:cubicBezTo>
                  <a:pt x="9081" y="122268"/>
                  <a:pt x="66231" y="157194"/>
                  <a:pt x="76285" y="158781"/>
                </a:cubicBezTo>
                <a:cubicBezTo>
                  <a:pt x="86339" y="160368"/>
                  <a:pt x="76814" y="146081"/>
                  <a:pt x="66760" y="123856"/>
                </a:cubicBezTo>
                <a:cubicBezTo>
                  <a:pt x="56706" y="101631"/>
                  <a:pt x="-2561" y="-2086"/>
                  <a:pt x="8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FD19BC5-F922-B24E-9E8D-9E2F575A80D5}"/>
              </a:ext>
            </a:extLst>
          </p:cNvPr>
          <p:cNvSpPr/>
          <p:nvPr/>
        </p:nvSpPr>
        <p:spPr>
          <a:xfrm>
            <a:off x="7639050" y="3886200"/>
            <a:ext cx="1050506" cy="669101"/>
          </a:xfrm>
          <a:custGeom>
            <a:avLst/>
            <a:gdLst>
              <a:gd name="connsiteX0" fmla="*/ 0 w 1050506"/>
              <a:gd name="connsiteY0" fmla="*/ 0 h 669101"/>
              <a:gd name="connsiteX1" fmla="*/ 349250 w 1050506"/>
              <a:gd name="connsiteY1" fmla="*/ 161925 h 669101"/>
              <a:gd name="connsiteX2" fmla="*/ 368300 w 1050506"/>
              <a:gd name="connsiteY2" fmla="*/ 152400 h 669101"/>
              <a:gd name="connsiteX3" fmla="*/ 517525 w 1050506"/>
              <a:gd name="connsiteY3" fmla="*/ 231775 h 669101"/>
              <a:gd name="connsiteX4" fmla="*/ 533400 w 1050506"/>
              <a:gd name="connsiteY4" fmla="*/ 234950 h 669101"/>
              <a:gd name="connsiteX5" fmla="*/ 720725 w 1050506"/>
              <a:gd name="connsiteY5" fmla="*/ 349250 h 669101"/>
              <a:gd name="connsiteX6" fmla="*/ 739775 w 1050506"/>
              <a:gd name="connsiteY6" fmla="*/ 342900 h 669101"/>
              <a:gd name="connsiteX7" fmla="*/ 949325 w 1050506"/>
              <a:gd name="connsiteY7" fmla="*/ 523875 h 669101"/>
              <a:gd name="connsiteX8" fmla="*/ 1047750 w 1050506"/>
              <a:gd name="connsiteY8" fmla="*/ 666750 h 669101"/>
              <a:gd name="connsiteX9" fmla="*/ 1009650 w 1050506"/>
              <a:gd name="connsiteY9" fmla="*/ 603250 h 669101"/>
              <a:gd name="connsiteX10" fmla="*/ 869950 w 1050506"/>
              <a:gd name="connsiteY10" fmla="*/ 479425 h 669101"/>
              <a:gd name="connsiteX11" fmla="*/ 542925 w 1050506"/>
              <a:gd name="connsiteY11" fmla="*/ 288925 h 669101"/>
              <a:gd name="connsiteX12" fmla="*/ 771525 w 1050506"/>
              <a:gd name="connsiteY12" fmla="*/ 384175 h 669101"/>
              <a:gd name="connsiteX13" fmla="*/ 501650 w 1050506"/>
              <a:gd name="connsiteY13" fmla="*/ 244475 h 669101"/>
              <a:gd name="connsiteX14" fmla="*/ 254000 w 1050506"/>
              <a:gd name="connsiteY14" fmla="*/ 146050 h 669101"/>
              <a:gd name="connsiteX15" fmla="*/ 358775 w 1050506"/>
              <a:gd name="connsiteY15" fmla="*/ 190500 h 669101"/>
              <a:gd name="connsiteX16" fmla="*/ 209550 w 1050506"/>
              <a:gd name="connsiteY16" fmla="*/ 104775 h 669101"/>
              <a:gd name="connsiteX17" fmla="*/ 0 w 1050506"/>
              <a:gd name="connsiteY17" fmla="*/ 0 h 66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0506" h="669101">
                <a:moveTo>
                  <a:pt x="0" y="0"/>
                </a:moveTo>
                <a:cubicBezTo>
                  <a:pt x="23283" y="9525"/>
                  <a:pt x="287867" y="136525"/>
                  <a:pt x="349250" y="161925"/>
                </a:cubicBezTo>
                <a:cubicBezTo>
                  <a:pt x="410633" y="187325"/>
                  <a:pt x="340254" y="140758"/>
                  <a:pt x="368300" y="152400"/>
                </a:cubicBezTo>
                <a:cubicBezTo>
                  <a:pt x="396346" y="164042"/>
                  <a:pt x="490008" y="218017"/>
                  <a:pt x="517525" y="231775"/>
                </a:cubicBezTo>
                <a:cubicBezTo>
                  <a:pt x="545042" y="245533"/>
                  <a:pt x="499533" y="215371"/>
                  <a:pt x="533400" y="234950"/>
                </a:cubicBezTo>
                <a:cubicBezTo>
                  <a:pt x="567267" y="254529"/>
                  <a:pt x="686329" y="331258"/>
                  <a:pt x="720725" y="349250"/>
                </a:cubicBezTo>
                <a:cubicBezTo>
                  <a:pt x="755121" y="367242"/>
                  <a:pt x="701675" y="313796"/>
                  <a:pt x="739775" y="342900"/>
                </a:cubicBezTo>
                <a:cubicBezTo>
                  <a:pt x="777875" y="372004"/>
                  <a:pt x="897996" y="469900"/>
                  <a:pt x="949325" y="523875"/>
                </a:cubicBezTo>
                <a:cubicBezTo>
                  <a:pt x="1000654" y="577850"/>
                  <a:pt x="1037696" y="653521"/>
                  <a:pt x="1047750" y="666750"/>
                </a:cubicBezTo>
                <a:cubicBezTo>
                  <a:pt x="1057804" y="679979"/>
                  <a:pt x="1039283" y="634471"/>
                  <a:pt x="1009650" y="603250"/>
                </a:cubicBezTo>
                <a:cubicBezTo>
                  <a:pt x="980017" y="572029"/>
                  <a:pt x="947738" y="531813"/>
                  <a:pt x="869950" y="479425"/>
                </a:cubicBezTo>
                <a:cubicBezTo>
                  <a:pt x="792163" y="427038"/>
                  <a:pt x="559329" y="304800"/>
                  <a:pt x="542925" y="288925"/>
                </a:cubicBezTo>
                <a:cubicBezTo>
                  <a:pt x="526521" y="273050"/>
                  <a:pt x="778404" y="391583"/>
                  <a:pt x="771525" y="384175"/>
                </a:cubicBezTo>
                <a:cubicBezTo>
                  <a:pt x="764646" y="376767"/>
                  <a:pt x="587904" y="284162"/>
                  <a:pt x="501650" y="244475"/>
                </a:cubicBezTo>
                <a:cubicBezTo>
                  <a:pt x="415396" y="204788"/>
                  <a:pt x="277812" y="155046"/>
                  <a:pt x="254000" y="146050"/>
                </a:cubicBezTo>
                <a:cubicBezTo>
                  <a:pt x="230188" y="137054"/>
                  <a:pt x="366183" y="197379"/>
                  <a:pt x="358775" y="190500"/>
                </a:cubicBezTo>
                <a:cubicBezTo>
                  <a:pt x="351367" y="183621"/>
                  <a:pt x="266171" y="132821"/>
                  <a:pt x="209550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ACE89526-C71A-F1DF-8674-EDA20F7225F8}"/>
              </a:ext>
            </a:extLst>
          </p:cNvPr>
          <p:cNvSpPr/>
          <p:nvPr/>
        </p:nvSpPr>
        <p:spPr>
          <a:xfrm>
            <a:off x="7942145" y="4120617"/>
            <a:ext cx="788127" cy="792210"/>
          </a:xfrm>
          <a:custGeom>
            <a:avLst/>
            <a:gdLst>
              <a:gd name="connsiteX0" fmla="*/ 1705 w 788127"/>
              <a:gd name="connsiteY0" fmla="*/ 533 h 792210"/>
              <a:gd name="connsiteX1" fmla="*/ 420805 w 788127"/>
              <a:gd name="connsiteY1" fmla="*/ 162458 h 792210"/>
              <a:gd name="connsiteX2" fmla="*/ 370005 w 788127"/>
              <a:gd name="connsiteY2" fmla="*/ 159283 h 792210"/>
              <a:gd name="connsiteX3" fmla="*/ 716080 w 788127"/>
              <a:gd name="connsiteY3" fmla="*/ 375183 h 792210"/>
              <a:gd name="connsiteX4" fmla="*/ 646230 w 788127"/>
              <a:gd name="connsiteY4" fmla="*/ 333908 h 792210"/>
              <a:gd name="connsiteX5" fmla="*/ 522405 w 788127"/>
              <a:gd name="connsiteY5" fmla="*/ 273583 h 792210"/>
              <a:gd name="connsiteX6" fmla="*/ 617655 w 788127"/>
              <a:gd name="connsiteY6" fmla="*/ 343433 h 792210"/>
              <a:gd name="connsiteX7" fmla="*/ 677980 w 788127"/>
              <a:gd name="connsiteY7" fmla="*/ 499008 h 792210"/>
              <a:gd name="connsiteX8" fmla="*/ 785930 w 788127"/>
              <a:gd name="connsiteY8" fmla="*/ 787933 h 792210"/>
              <a:gd name="connsiteX9" fmla="*/ 738305 w 788127"/>
              <a:gd name="connsiteY9" fmla="*/ 654583 h 792210"/>
              <a:gd name="connsiteX10" fmla="*/ 595430 w 788127"/>
              <a:gd name="connsiteY10" fmla="*/ 419633 h 792210"/>
              <a:gd name="connsiteX11" fmla="*/ 490655 w 788127"/>
              <a:gd name="connsiteY11" fmla="*/ 251358 h 792210"/>
              <a:gd name="connsiteX12" fmla="*/ 731955 w 788127"/>
              <a:gd name="connsiteY12" fmla="*/ 638708 h 792210"/>
              <a:gd name="connsiteX13" fmla="*/ 585905 w 788127"/>
              <a:gd name="connsiteY13" fmla="*/ 384708 h 792210"/>
              <a:gd name="connsiteX14" fmla="*/ 477955 w 788127"/>
              <a:gd name="connsiteY14" fmla="*/ 238658 h 792210"/>
              <a:gd name="connsiteX15" fmla="*/ 360480 w 788127"/>
              <a:gd name="connsiteY15" fmla="*/ 213258 h 792210"/>
              <a:gd name="connsiteX16" fmla="*/ 484305 w 788127"/>
              <a:gd name="connsiteY16" fmla="*/ 245008 h 792210"/>
              <a:gd name="connsiteX17" fmla="*/ 414455 w 788127"/>
              <a:gd name="connsiteY17" fmla="*/ 175158 h 792210"/>
              <a:gd name="connsiteX18" fmla="*/ 265230 w 788127"/>
              <a:gd name="connsiteY18" fmla="*/ 121183 h 792210"/>
              <a:gd name="connsiteX19" fmla="*/ 325555 w 788127"/>
              <a:gd name="connsiteY19" fmla="*/ 140233 h 792210"/>
              <a:gd name="connsiteX20" fmla="*/ 274755 w 788127"/>
              <a:gd name="connsiteY20" fmla="*/ 111658 h 792210"/>
              <a:gd name="connsiteX21" fmla="*/ 1705 w 788127"/>
              <a:gd name="connsiteY21" fmla="*/ 533 h 79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8127" h="792210">
                <a:moveTo>
                  <a:pt x="1705" y="533"/>
                </a:moveTo>
                <a:cubicBezTo>
                  <a:pt x="26047" y="9000"/>
                  <a:pt x="359422" y="136000"/>
                  <a:pt x="420805" y="162458"/>
                </a:cubicBezTo>
                <a:cubicBezTo>
                  <a:pt x="482188" y="188916"/>
                  <a:pt x="320792" y="123829"/>
                  <a:pt x="370005" y="159283"/>
                </a:cubicBezTo>
                <a:cubicBezTo>
                  <a:pt x="419218" y="194737"/>
                  <a:pt x="670042" y="346079"/>
                  <a:pt x="716080" y="375183"/>
                </a:cubicBezTo>
                <a:cubicBezTo>
                  <a:pt x="762118" y="404287"/>
                  <a:pt x="678509" y="350841"/>
                  <a:pt x="646230" y="333908"/>
                </a:cubicBezTo>
                <a:cubicBezTo>
                  <a:pt x="613951" y="316975"/>
                  <a:pt x="527167" y="271996"/>
                  <a:pt x="522405" y="273583"/>
                </a:cubicBezTo>
                <a:cubicBezTo>
                  <a:pt x="517643" y="275170"/>
                  <a:pt x="591726" y="305862"/>
                  <a:pt x="617655" y="343433"/>
                </a:cubicBezTo>
                <a:cubicBezTo>
                  <a:pt x="643584" y="381004"/>
                  <a:pt x="649934" y="424925"/>
                  <a:pt x="677980" y="499008"/>
                </a:cubicBezTo>
                <a:cubicBezTo>
                  <a:pt x="706026" y="573091"/>
                  <a:pt x="775876" y="762004"/>
                  <a:pt x="785930" y="787933"/>
                </a:cubicBezTo>
                <a:cubicBezTo>
                  <a:pt x="795984" y="813862"/>
                  <a:pt x="770055" y="715966"/>
                  <a:pt x="738305" y="654583"/>
                </a:cubicBezTo>
                <a:cubicBezTo>
                  <a:pt x="706555" y="593200"/>
                  <a:pt x="636705" y="486837"/>
                  <a:pt x="595430" y="419633"/>
                </a:cubicBezTo>
                <a:cubicBezTo>
                  <a:pt x="554155" y="352429"/>
                  <a:pt x="490655" y="251358"/>
                  <a:pt x="490655" y="251358"/>
                </a:cubicBezTo>
                <a:cubicBezTo>
                  <a:pt x="513409" y="287870"/>
                  <a:pt x="716080" y="616483"/>
                  <a:pt x="731955" y="638708"/>
                </a:cubicBezTo>
                <a:cubicBezTo>
                  <a:pt x="747830" y="660933"/>
                  <a:pt x="628238" y="451383"/>
                  <a:pt x="585905" y="384708"/>
                </a:cubicBezTo>
                <a:cubicBezTo>
                  <a:pt x="543572" y="318033"/>
                  <a:pt x="515526" y="267233"/>
                  <a:pt x="477955" y="238658"/>
                </a:cubicBezTo>
                <a:cubicBezTo>
                  <a:pt x="440384" y="210083"/>
                  <a:pt x="359422" y="212200"/>
                  <a:pt x="360480" y="213258"/>
                </a:cubicBezTo>
                <a:cubicBezTo>
                  <a:pt x="361538" y="214316"/>
                  <a:pt x="475309" y="251358"/>
                  <a:pt x="484305" y="245008"/>
                </a:cubicBezTo>
                <a:cubicBezTo>
                  <a:pt x="493301" y="238658"/>
                  <a:pt x="450968" y="195796"/>
                  <a:pt x="414455" y="175158"/>
                </a:cubicBezTo>
                <a:cubicBezTo>
                  <a:pt x="377943" y="154521"/>
                  <a:pt x="280047" y="127004"/>
                  <a:pt x="265230" y="121183"/>
                </a:cubicBezTo>
                <a:cubicBezTo>
                  <a:pt x="250413" y="115362"/>
                  <a:pt x="323968" y="141820"/>
                  <a:pt x="325555" y="140233"/>
                </a:cubicBezTo>
                <a:cubicBezTo>
                  <a:pt x="327142" y="138646"/>
                  <a:pt x="328730" y="136529"/>
                  <a:pt x="274755" y="111658"/>
                </a:cubicBezTo>
                <a:cubicBezTo>
                  <a:pt x="220780" y="86787"/>
                  <a:pt x="-22637" y="-7934"/>
                  <a:pt x="1705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E4ABB9-0929-D1B2-7E13-BCC7B5B96DCE}"/>
              </a:ext>
            </a:extLst>
          </p:cNvPr>
          <p:cNvSpPr/>
          <p:nvPr/>
        </p:nvSpPr>
        <p:spPr>
          <a:xfrm>
            <a:off x="8635862" y="4487795"/>
            <a:ext cx="117676" cy="1118102"/>
          </a:xfrm>
          <a:custGeom>
            <a:avLst/>
            <a:gdLst>
              <a:gd name="connsiteX0" fmla="*/ 138 w 117676"/>
              <a:gd name="connsiteY0" fmla="*/ 1655 h 1118102"/>
              <a:gd name="connsiteX1" fmla="*/ 79513 w 117676"/>
              <a:gd name="connsiteY1" fmla="*/ 328680 h 1118102"/>
              <a:gd name="connsiteX2" fmla="*/ 85863 w 117676"/>
              <a:gd name="connsiteY2" fmla="*/ 296930 h 1118102"/>
              <a:gd name="connsiteX3" fmla="*/ 85863 w 117676"/>
              <a:gd name="connsiteY3" fmla="*/ 490605 h 1118102"/>
              <a:gd name="connsiteX4" fmla="*/ 92213 w 117676"/>
              <a:gd name="connsiteY4" fmla="*/ 446155 h 1118102"/>
              <a:gd name="connsiteX5" fmla="*/ 69988 w 117676"/>
              <a:gd name="connsiteY5" fmla="*/ 785880 h 1118102"/>
              <a:gd name="connsiteX6" fmla="*/ 79513 w 117676"/>
              <a:gd name="connsiteY6" fmla="*/ 712855 h 1118102"/>
              <a:gd name="connsiteX7" fmla="*/ 54113 w 117676"/>
              <a:gd name="connsiteY7" fmla="*/ 897005 h 1118102"/>
              <a:gd name="connsiteX8" fmla="*/ 44588 w 117676"/>
              <a:gd name="connsiteY8" fmla="*/ 1112905 h 1118102"/>
              <a:gd name="connsiteX9" fmla="*/ 50938 w 117676"/>
              <a:gd name="connsiteY9" fmla="*/ 1033530 h 1118102"/>
              <a:gd name="connsiteX10" fmla="*/ 79513 w 117676"/>
              <a:gd name="connsiteY10" fmla="*/ 839855 h 1118102"/>
              <a:gd name="connsiteX11" fmla="*/ 117613 w 117676"/>
              <a:gd name="connsiteY11" fmla="*/ 569980 h 1118102"/>
              <a:gd name="connsiteX12" fmla="*/ 69988 w 117676"/>
              <a:gd name="connsiteY12" fmla="*/ 839855 h 1118102"/>
              <a:gd name="connsiteX13" fmla="*/ 69988 w 117676"/>
              <a:gd name="connsiteY13" fmla="*/ 687455 h 1118102"/>
              <a:gd name="connsiteX14" fmla="*/ 95388 w 117676"/>
              <a:gd name="connsiteY14" fmla="*/ 220730 h 1118102"/>
              <a:gd name="connsiteX15" fmla="*/ 85863 w 117676"/>
              <a:gd name="connsiteY15" fmla="*/ 93730 h 1118102"/>
              <a:gd name="connsiteX16" fmla="*/ 85863 w 117676"/>
              <a:gd name="connsiteY16" fmla="*/ 287405 h 1118102"/>
              <a:gd name="connsiteX17" fmla="*/ 60463 w 117676"/>
              <a:gd name="connsiteY17" fmla="*/ 204855 h 1118102"/>
              <a:gd name="connsiteX18" fmla="*/ 138 w 117676"/>
              <a:gd name="connsiteY18" fmla="*/ 1655 h 111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676" h="1118102">
                <a:moveTo>
                  <a:pt x="138" y="1655"/>
                </a:moveTo>
                <a:cubicBezTo>
                  <a:pt x="3313" y="22293"/>
                  <a:pt x="65226" y="279468"/>
                  <a:pt x="79513" y="328680"/>
                </a:cubicBezTo>
                <a:cubicBezTo>
                  <a:pt x="93801" y="377893"/>
                  <a:pt x="84805" y="269943"/>
                  <a:pt x="85863" y="296930"/>
                </a:cubicBezTo>
                <a:cubicBezTo>
                  <a:pt x="86921" y="323917"/>
                  <a:pt x="84805" y="465734"/>
                  <a:pt x="85863" y="490605"/>
                </a:cubicBezTo>
                <a:cubicBezTo>
                  <a:pt x="86921" y="515476"/>
                  <a:pt x="94859" y="396943"/>
                  <a:pt x="92213" y="446155"/>
                </a:cubicBezTo>
                <a:cubicBezTo>
                  <a:pt x="89567" y="495368"/>
                  <a:pt x="72105" y="741430"/>
                  <a:pt x="69988" y="785880"/>
                </a:cubicBezTo>
                <a:cubicBezTo>
                  <a:pt x="67871" y="830330"/>
                  <a:pt x="82159" y="694334"/>
                  <a:pt x="79513" y="712855"/>
                </a:cubicBezTo>
                <a:cubicBezTo>
                  <a:pt x="76867" y="731376"/>
                  <a:pt x="59934" y="830330"/>
                  <a:pt x="54113" y="897005"/>
                </a:cubicBezTo>
                <a:cubicBezTo>
                  <a:pt x="48292" y="963680"/>
                  <a:pt x="45117" y="1090151"/>
                  <a:pt x="44588" y="1112905"/>
                </a:cubicBezTo>
                <a:cubicBezTo>
                  <a:pt x="44059" y="1135659"/>
                  <a:pt x="45117" y="1079038"/>
                  <a:pt x="50938" y="1033530"/>
                </a:cubicBezTo>
                <a:cubicBezTo>
                  <a:pt x="56759" y="988022"/>
                  <a:pt x="68401" y="917113"/>
                  <a:pt x="79513" y="839855"/>
                </a:cubicBezTo>
                <a:cubicBezTo>
                  <a:pt x="90625" y="762597"/>
                  <a:pt x="119200" y="569980"/>
                  <a:pt x="117613" y="569980"/>
                </a:cubicBezTo>
                <a:cubicBezTo>
                  <a:pt x="116026" y="569980"/>
                  <a:pt x="77926" y="820276"/>
                  <a:pt x="69988" y="839855"/>
                </a:cubicBezTo>
                <a:cubicBezTo>
                  <a:pt x="62050" y="859434"/>
                  <a:pt x="65755" y="790642"/>
                  <a:pt x="69988" y="687455"/>
                </a:cubicBezTo>
                <a:cubicBezTo>
                  <a:pt x="74221" y="584268"/>
                  <a:pt x="92742" y="319684"/>
                  <a:pt x="95388" y="220730"/>
                </a:cubicBezTo>
                <a:cubicBezTo>
                  <a:pt x="98034" y="121776"/>
                  <a:pt x="87450" y="82618"/>
                  <a:pt x="85863" y="93730"/>
                </a:cubicBezTo>
                <a:cubicBezTo>
                  <a:pt x="84276" y="104842"/>
                  <a:pt x="90096" y="268884"/>
                  <a:pt x="85863" y="287405"/>
                </a:cubicBezTo>
                <a:cubicBezTo>
                  <a:pt x="81630" y="305926"/>
                  <a:pt x="71576" y="250363"/>
                  <a:pt x="60463" y="204855"/>
                </a:cubicBezTo>
                <a:cubicBezTo>
                  <a:pt x="49350" y="159347"/>
                  <a:pt x="-3037" y="-18983"/>
                  <a:pt x="138" y="1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FF95BF03-0567-4D2B-1921-6066BAE0CF22}"/>
              </a:ext>
            </a:extLst>
          </p:cNvPr>
          <p:cNvSpPr/>
          <p:nvPr/>
        </p:nvSpPr>
        <p:spPr>
          <a:xfrm>
            <a:off x="7474885" y="3875657"/>
            <a:ext cx="845484" cy="555161"/>
          </a:xfrm>
          <a:custGeom>
            <a:avLst/>
            <a:gdLst>
              <a:gd name="connsiteX0" fmla="*/ 2240 w 845484"/>
              <a:gd name="connsiteY0" fmla="*/ 1018 h 555161"/>
              <a:gd name="connsiteX1" fmla="*/ 472140 w 845484"/>
              <a:gd name="connsiteY1" fmla="*/ 226443 h 555161"/>
              <a:gd name="connsiteX2" fmla="*/ 430865 w 845484"/>
              <a:gd name="connsiteY2" fmla="*/ 207393 h 555161"/>
              <a:gd name="connsiteX3" fmla="*/ 792815 w 845484"/>
              <a:gd name="connsiteY3" fmla="*/ 359793 h 555161"/>
              <a:gd name="connsiteX4" fmla="*/ 649940 w 845484"/>
              <a:gd name="connsiteY4" fmla="*/ 293118 h 555161"/>
              <a:gd name="connsiteX5" fmla="*/ 399115 w 845484"/>
              <a:gd name="connsiteY5" fmla="*/ 216918 h 555161"/>
              <a:gd name="connsiteX6" fmla="*/ 449915 w 845484"/>
              <a:gd name="connsiteY6" fmla="*/ 242318 h 555161"/>
              <a:gd name="connsiteX7" fmla="*/ 583265 w 845484"/>
              <a:gd name="connsiteY7" fmla="*/ 312168 h 555161"/>
              <a:gd name="connsiteX8" fmla="*/ 843615 w 845484"/>
              <a:gd name="connsiteY8" fmla="*/ 553468 h 555161"/>
              <a:gd name="connsiteX9" fmla="*/ 688040 w 845484"/>
              <a:gd name="connsiteY9" fmla="*/ 410593 h 555161"/>
              <a:gd name="connsiteX10" fmla="*/ 459440 w 845484"/>
              <a:gd name="connsiteY10" fmla="*/ 239143 h 555161"/>
              <a:gd name="connsiteX11" fmla="*/ 367365 w 845484"/>
              <a:gd name="connsiteY11" fmla="*/ 191518 h 555161"/>
              <a:gd name="connsiteX12" fmla="*/ 284815 w 845484"/>
              <a:gd name="connsiteY12" fmla="*/ 175643 h 555161"/>
              <a:gd name="connsiteX13" fmla="*/ 383240 w 845484"/>
              <a:gd name="connsiteY13" fmla="*/ 197868 h 555161"/>
              <a:gd name="connsiteX14" fmla="*/ 297515 w 845484"/>
              <a:gd name="connsiteY14" fmla="*/ 143893 h 555161"/>
              <a:gd name="connsiteX15" fmla="*/ 2240 w 845484"/>
              <a:gd name="connsiteY15" fmla="*/ 1018 h 55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484" h="555161">
                <a:moveTo>
                  <a:pt x="2240" y="1018"/>
                </a:moveTo>
                <a:lnTo>
                  <a:pt x="472140" y="226443"/>
                </a:lnTo>
                <a:cubicBezTo>
                  <a:pt x="543577" y="260839"/>
                  <a:pt x="430865" y="207393"/>
                  <a:pt x="430865" y="207393"/>
                </a:cubicBezTo>
                <a:lnTo>
                  <a:pt x="792815" y="359793"/>
                </a:lnTo>
                <a:cubicBezTo>
                  <a:pt x="829327" y="374080"/>
                  <a:pt x="715557" y="316930"/>
                  <a:pt x="649940" y="293118"/>
                </a:cubicBezTo>
                <a:cubicBezTo>
                  <a:pt x="584323" y="269306"/>
                  <a:pt x="432452" y="225385"/>
                  <a:pt x="399115" y="216918"/>
                </a:cubicBezTo>
                <a:cubicBezTo>
                  <a:pt x="365778" y="208451"/>
                  <a:pt x="449915" y="242318"/>
                  <a:pt x="449915" y="242318"/>
                </a:cubicBezTo>
                <a:cubicBezTo>
                  <a:pt x="480607" y="258193"/>
                  <a:pt x="517648" y="260310"/>
                  <a:pt x="583265" y="312168"/>
                </a:cubicBezTo>
                <a:cubicBezTo>
                  <a:pt x="648882" y="364026"/>
                  <a:pt x="826153" y="537064"/>
                  <a:pt x="843615" y="553468"/>
                </a:cubicBezTo>
                <a:cubicBezTo>
                  <a:pt x="861078" y="569872"/>
                  <a:pt x="752069" y="462980"/>
                  <a:pt x="688040" y="410593"/>
                </a:cubicBezTo>
                <a:cubicBezTo>
                  <a:pt x="624011" y="358206"/>
                  <a:pt x="512886" y="275656"/>
                  <a:pt x="459440" y="239143"/>
                </a:cubicBezTo>
                <a:cubicBezTo>
                  <a:pt x="405994" y="202630"/>
                  <a:pt x="396469" y="202101"/>
                  <a:pt x="367365" y="191518"/>
                </a:cubicBezTo>
                <a:cubicBezTo>
                  <a:pt x="338261" y="180935"/>
                  <a:pt x="282169" y="174585"/>
                  <a:pt x="284815" y="175643"/>
                </a:cubicBezTo>
                <a:cubicBezTo>
                  <a:pt x="287461" y="176701"/>
                  <a:pt x="381123" y="203160"/>
                  <a:pt x="383240" y="197868"/>
                </a:cubicBezTo>
                <a:cubicBezTo>
                  <a:pt x="385357" y="192576"/>
                  <a:pt x="358898" y="170880"/>
                  <a:pt x="297515" y="143893"/>
                </a:cubicBezTo>
                <a:cubicBezTo>
                  <a:pt x="236132" y="116906"/>
                  <a:pt x="-26864" y="-12740"/>
                  <a:pt x="2240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D389A390-223E-5F1F-BD3F-FF853645F901}"/>
              </a:ext>
            </a:extLst>
          </p:cNvPr>
          <p:cNvSpPr/>
          <p:nvPr/>
        </p:nvSpPr>
        <p:spPr>
          <a:xfrm>
            <a:off x="8220347" y="4322214"/>
            <a:ext cx="530087" cy="780441"/>
          </a:xfrm>
          <a:custGeom>
            <a:avLst/>
            <a:gdLst>
              <a:gd name="connsiteX0" fmla="*/ 6078 w 530087"/>
              <a:gd name="connsiteY0" fmla="*/ 5311 h 780441"/>
              <a:gd name="connsiteX1" fmla="*/ 256903 w 530087"/>
              <a:gd name="connsiteY1" fmla="*/ 281536 h 780441"/>
              <a:gd name="connsiteX2" fmla="*/ 237853 w 530087"/>
              <a:gd name="connsiteY2" fmla="*/ 284711 h 780441"/>
              <a:gd name="connsiteX3" fmla="*/ 418828 w 530087"/>
              <a:gd name="connsiteY3" fmla="*/ 399011 h 780441"/>
              <a:gd name="connsiteX4" fmla="*/ 498203 w 530087"/>
              <a:gd name="connsiteY4" fmla="*/ 583161 h 780441"/>
              <a:gd name="connsiteX5" fmla="*/ 472803 w 530087"/>
              <a:gd name="connsiteY5" fmla="*/ 548236 h 780441"/>
              <a:gd name="connsiteX6" fmla="*/ 529953 w 530087"/>
              <a:gd name="connsiteY6" fmla="*/ 780011 h 780441"/>
              <a:gd name="connsiteX7" fmla="*/ 485503 w 530087"/>
              <a:gd name="connsiteY7" fmla="*/ 599036 h 780441"/>
              <a:gd name="connsiteX8" fmla="*/ 390253 w 530087"/>
              <a:gd name="connsiteY8" fmla="*/ 354561 h 780441"/>
              <a:gd name="connsiteX9" fmla="*/ 342628 w 530087"/>
              <a:gd name="connsiteY9" fmla="*/ 262486 h 780441"/>
              <a:gd name="connsiteX10" fmla="*/ 371203 w 530087"/>
              <a:gd name="connsiteY10" fmla="*/ 325986 h 780441"/>
              <a:gd name="connsiteX11" fmla="*/ 234678 w 530087"/>
              <a:gd name="connsiteY11" fmla="*/ 230736 h 780441"/>
              <a:gd name="connsiteX12" fmla="*/ 231503 w 530087"/>
              <a:gd name="connsiteY12" fmla="*/ 246611 h 780441"/>
              <a:gd name="connsiteX13" fmla="*/ 256903 w 530087"/>
              <a:gd name="connsiteY13" fmla="*/ 259311 h 780441"/>
              <a:gd name="connsiteX14" fmla="*/ 91803 w 530087"/>
              <a:gd name="connsiteY14" fmla="*/ 110086 h 780441"/>
              <a:gd name="connsiteX15" fmla="*/ 6078 w 530087"/>
              <a:gd name="connsiteY15" fmla="*/ 5311 h 78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087" h="780441">
                <a:moveTo>
                  <a:pt x="6078" y="5311"/>
                </a:moveTo>
                <a:cubicBezTo>
                  <a:pt x="33595" y="33886"/>
                  <a:pt x="218274" y="234969"/>
                  <a:pt x="256903" y="281536"/>
                </a:cubicBezTo>
                <a:cubicBezTo>
                  <a:pt x="295532" y="328103"/>
                  <a:pt x="210866" y="265132"/>
                  <a:pt x="237853" y="284711"/>
                </a:cubicBezTo>
                <a:cubicBezTo>
                  <a:pt x="264840" y="304290"/>
                  <a:pt x="375436" y="349270"/>
                  <a:pt x="418828" y="399011"/>
                </a:cubicBezTo>
                <a:cubicBezTo>
                  <a:pt x="462220" y="448752"/>
                  <a:pt x="489207" y="558290"/>
                  <a:pt x="498203" y="583161"/>
                </a:cubicBezTo>
                <a:cubicBezTo>
                  <a:pt x="507199" y="608032"/>
                  <a:pt x="467511" y="515428"/>
                  <a:pt x="472803" y="548236"/>
                </a:cubicBezTo>
                <a:cubicBezTo>
                  <a:pt x="478095" y="581044"/>
                  <a:pt x="527836" y="771544"/>
                  <a:pt x="529953" y="780011"/>
                </a:cubicBezTo>
                <a:cubicBezTo>
                  <a:pt x="532070" y="788478"/>
                  <a:pt x="508786" y="669944"/>
                  <a:pt x="485503" y="599036"/>
                </a:cubicBezTo>
                <a:cubicBezTo>
                  <a:pt x="462220" y="528128"/>
                  <a:pt x="414065" y="410653"/>
                  <a:pt x="390253" y="354561"/>
                </a:cubicBezTo>
                <a:cubicBezTo>
                  <a:pt x="366441" y="298469"/>
                  <a:pt x="345803" y="267248"/>
                  <a:pt x="342628" y="262486"/>
                </a:cubicBezTo>
                <a:cubicBezTo>
                  <a:pt x="339453" y="257724"/>
                  <a:pt x="389195" y="331278"/>
                  <a:pt x="371203" y="325986"/>
                </a:cubicBezTo>
                <a:cubicBezTo>
                  <a:pt x="353211" y="320694"/>
                  <a:pt x="257961" y="243965"/>
                  <a:pt x="234678" y="230736"/>
                </a:cubicBezTo>
                <a:cubicBezTo>
                  <a:pt x="211395" y="217507"/>
                  <a:pt x="227799" y="241849"/>
                  <a:pt x="231503" y="246611"/>
                </a:cubicBezTo>
                <a:cubicBezTo>
                  <a:pt x="235207" y="251373"/>
                  <a:pt x="280186" y="282065"/>
                  <a:pt x="256903" y="259311"/>
                </a:cubicBezTo>
                <a:cubicBezTo>
                  <a:pt x="233620" y="236557"/>
                  <a:pt x="132549" y="149244"/>
                  <a:pt x="91803" y="110086"/>
                </a:cubicBezTo>
                <a:cubicBezTo>
                  <a:pt x="51057" y="70928"/>
                  <a:pt x="-21439" y="-23264"/>
                  <a:pt x="6078" y="5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978CDADB-8FA0-DCFB-60EE-9C7DC86DC67B}"/>
              </a:ext>
            </a:extLst>
          </p:cNvPr>
          <p:cNvSpPr/>
          <p:nvPr/>
        </p:nvSpPr>
        <p:spPr>
          <a:xfrm>
            <a:off x="7442170" y="3919513"/>
            <a:ext cx="937670" cy="631095"/>
          </a:xfrm>
          <a:custGeom>
            <a:avLst/>
            <a:gdLst>
              <a:gd name="connsiteX0" fmla="*/ 3205 w 937670"/>
              <a:gd name="connsiteY0" fmla="*/ 1612 h 631095"/>
              <a:gd name="connsiteX1" fmla="*/ 371505 w 937670"/>
              <a:gd name="connsiteY1" fmla="*/ 166712 h 631095"/>
              <a:gd name="connsiteX2" fmla="*/ 349280 w 937670"/>
              <a:gd name="connsiteY2" fmla="*/ 157187 h 631095"/>
              <a:gd name="connsiteX3" fmla="*/ 504855 w 937670"/>
              <a:gd name="connsiteY3" fmla="*/ 227037 h 631095"/>
              <a:gd name="connsiteX4" fmla="*/ 689005 w 937670"/>
              <a:gd name="connsiteY4" fmla="*/ 398487 h 631095"/>
              <a:gd name="connsiteX5" fmla="*/ 689005 w 937670"/>
              <a:gd name="connsiteY5" fmla="*/ 376262 h 631095"/>
              <a:gd name="connsiteX6" fmla="*/ 806480 w 937670"/>
              <a:gd name="connsiteY6" fmla="*/ 452462 h 631095"/>
              <a:gd name="connsiteX7" fmla="*/ 742980 w 937670"/>
              <a:gd name="connsiteY7" fmla="*/ 430237 h 631095"/>
              <a:gd name="connsiteX8" fmla="*/ 854105 w 937670"/>
              <a:gd name="connsiteY8" fmla="*/ 531837 h 631095"/>
              <a:gd name="connsiteX9" fmla="*/ 936655 w 937670"/>
              <a:gd name="connsiteY9" fmla="*/ 630262 h 631095"/>
              <a:gd name="connsiteX10" fmla="*/ 796955 w 937670"/>
              <a:gd name="connsiteY10" fmla="*/ 474687 h 631095"/>
              <a:gd name="connsiteX11" fmla="*/ 542955 w 937670"/>
              <a:gd name="connsiteY11" fmla="*/ 261962 h 631095"/>
              <a:gd name="connsiteX12" fmla="*/ 273080 w 937670"/>
              <a:gd name="connsiteY12" fmla="*/ 103212 h 631095"/>
              <a:gd name="connsiteX13" fmla="*/ 200055 w 937670"/>
              <a:gd name="connsiteY13" fmla="*/ 49237 h 631095"/>
              <a:gd name="connsiteX14" fmla="*/ 317530 w 937670"/>
              <a:gd name="connsiteY14" fmla="*/ 125437 h 631095"/>
              <a:gd name="connsiteX15" fmla="*/ 200055 w 937670"/>
              <a:gd name="connsiteY15" fmla="*/ 84162 h 631095"/>
              <a:gd name="connsiteX16" fmla="*/ 3205 w 937670"/>
              <a:gd name="connsiteY16" fmla="*/ 1612 h 63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7670" h="631095">
                <a:moveTo>
                  <a:pt x="3205" y="1612"/>
                </a:moveTo>
                <a:cubicBezTo>
                  <a:pt x="31780" y="15370"/>
                  <a:pt x="313826" y="140783"/>
                  <a:pt x="371505" y="166712"/>
                </a:cubicBezTo>
                <a:cubicBezTo>
                  <a:pt x="429184" y="192641"/>
                  <a:pt x="349280" y="157187"/>
                  <a:pt x="349280" y="157187"/>
                </a:cubicBezTo>
                <a:cubicBezTo>
                  <a:pt x="371505" y="167241"/>
                  <a:pt x="448234" y="186820"/>
                  <a:pt x="504855" y="227037"/>
                </a:cubicBezTo>
                <a:cubicBezTo>
                  <a:pt x="561476" y="267254"/>
                  <a:pt x="658313" y="373616"/>
                  <a:pt x="689005" y="398487"/>
                </a:cubicBezTo>
                <a:cubicBezTo>
                  <a:pt x="719697" y="423358"/>
                  <a:pt x="669426" y="367266"/>
                  <a:pt x="689005" y="376262"/>
                </a:cubicBezTo>
                <a:cubicBezTo>
                  <a:pt x="708584" y="385258"/>
                  <a:pt x="797484" y="443466"/>
                  <a:pt x="806480" y="452462"/>
                </a:cubicBezTo>
                <a:cubicBezTo>
                  <a:pt x="815476" y="461458"/>
                  <a:pt x="735043" y="417008"/>
                  <a:pt x="742980" y="430237"/>
                </a:cubicBezTo>
                <a:cubicBezTo>
                  <a:pt x="750917" y="443466"/>
                  <a:pt x="821826" y="498500"/>
                  <a:pt x="854105" y="531837"/>
                </a:cubicBezTo>
                <a:cubicBezTo>
                  <a:pt x="886384" y="565174"/>
                  <a:pt x="946180" y="639787"/>
                  <a:pt x="936655" y="630262"/>
                </a:cubicBezTo>
                <a:cubicBezTo>
                  <a:pt x="927130" y="620737"/>
                  <a:pt x="862572" y="536070"/>
                  <a:pt x="796955" y="474687"/>
                </a:cubicBezTo>
                <a:cubicBezTo>
                  <a:pt x="731338" y="413304"/>
                  <a:pt x="630267" y="323874"/>
                  <a:pt x="542955" y="261962"/>
                </a:cubicBezTo>
                <a:cubicBezTo>
                  <a:pt x="455643" y="200050"/>
                  <a:pt x="330230" y="138666"/>
                  <a:pt x="273080" y="103212"/>
                </a:cubicBezTo>
                <a:cubicBezTo>
                  <a:pt x="215930" y="67758"/>
                  <a:pt x="192647" y="45533"/>
                  <a:pt x="200055" y="49237"/>
                </a:cubicBezTo>
                <a:cubicBezTo>
                  <a:pt x="207463" y="52941"/>
                  <a:pt x="317530" y="119616"/>
                  <a:pt x="317530" y="125437"/>
                </a:cubicBezTo>
                <a:cubicBezTo>
                  <a:pt x="317530" y="131258"/>
                  <a:pt x="255088" y="102154"/>
                  <a:pt x="200055" y="84162"/>
                </a:cubicBezTo>
                <a:cubicBezTo>
                  <a:pt x="145022" y="66170"/>
                  <a:pt x="-25370" y="-12146"/>
                  <a:pt x="3205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E854A34-6DB2-4E56-3E66-93E75519760E}"/>
              </a:ext>
            </a:extLst>
          </p:cNvPr>
          <p:cNvSpPr/>
          <p:nvPr/>
        </p:nvSpPr>
        <p:spPr>
          <a:xfrm>
            <a:off x="7428368" y="3986328"/>
            <a:ext cx="704306" cy="863426"/>
          </a:xfrm>
          <a:custGeom>
            <a:avLst/>
            <a:gdLst>
              <a:gd name="connsiteX0" fmla="*/ 1132 w 704306"/>
              <a:gd name="connsiteY0" fmla="*/ 1472 h 863426"/>
              <a:gd name="connsiteX1" fmla="*/ 413882 w 704306"/>
              <a:gd name="connsiteY1" fmla="*/ 391997 h 863426"/>
              <a:gd name="connsiteX2" fmla="*/ 420232 w 704306"/>
              <a:gd name="connsiteY2" fmla="*/ 338022 h 863426"/>
              <a:gd name="connsiteX3" fmla="*/ 540882 w 704306"/>
              <a:gd name="connsiteY3" fmla="*/ 541222 h 863426"/>
              <a:gd name="connsiteX4" fmla="*/ 626607 w 704306"/>
              <a:gd name="connsiteY4" fmla="*/ 687272 h 863426"/>
              <a:gd name="connsiteX5" fmla="*/ 702807 w 704306"/>
              <a:gd name="connsiteY5" fmla="*/ 861897 h 863426"/>
              <a:gd name="connsiteX6" fmla="*/ 661532 w 704306"/>
              <a:gd name="connsiteY6" fmla="*/ 753947 h 863426"/>
              <a:gd name="connsiteX7" fmla="*/ 483732 w 704306"/>
              <a:gd name="connsiteY7" fmla="*/ 452322 h 863426"/>
              <a:gd name="connsiteX8" fmla="*/ 267832 w 704306"/>
              <a:gd name="connsiteY8" fmla="*/ 172922 h 863426"/>
              <a:gd name="connsiteX9" fmla="*/ 344032 w 704306"/>
              <a:gd name="connsiteY9" fmla="*/ 280872 h 863426"/>
              <a:gd name="connsiteX10" fmla="*/ 267832 w 704306"/>
              <a:gd name="connsiteY10" fmla="*/ 271347 h 863426"/>
              <a:gd name="connsiteX11" fmla="*/ 290057 w 704306"/>
              <a:gd name="connsiteY11" fmla="*/ 258647 h 863426"/>
              <a:gd name="connsiteX12" fmla="*/ 1132 w 704306"/>
              <a:gd name="connsiteY12" fmla="*/ 1472 h 86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306" h="863426">
                <a:moveTo>
                  <a:pt x="1132" y="1472"/>
                </a:moveTo>
                <a:cubicBezTo>
                  <a:pt x="21769" y="23697"/>
                  <a:pt x="344032" y="335905"/>
                  <a:pt x="413882" y="391997"/>
                </a:cubicBezTo>
                <a:cubicBezTo>
                  <a:pt x="483732" y="448089"/>
                  <a:pt x="399065" y="313151"/>
                  <a:pt x="420232" y="338022"/>
                </a:cubicBezTo>
                <a:cubicBezTo>
                  <a:pt x="441399" y="362893"/>
                  <a:pt x="506486" y="483014"/>
                  <a:pt x="540882" y="541222"/>
                </a:cubicBezTo>
                <a:cubicBezTo>
                  <a:pt x="575278" y="599430"/>
                  <a:pt x="599620" y="633826"/>
                  <a:pt x="626607" y="687272"/>
                </a:cubicBezTo>
                <a:cubicBezTo>
                  <a:pt x="653594" y="740718"/>
                  <a:pt x="696986" y="850785"/>
                  <a:pt x="702807" y="861897"/>
                </a:cubicBezTo>
                <a:cubicBezTo>
                  <a:pt x="708628" y="873009"/>
                  <a:pt x="698044" y="822209"/>
                  <a:pt x="661532" y="753947"/>
                </a:cubicBezTo>
                <a:cubicBezTo>
                  <a:pt x="625020" y="685685"/>
                  <a:pt x="549349" y="549159"/>
                  <a:pt x="483732" y="452322"/>
                </a:cubicBezTo>
                <a:cubicBezTo>
                  <a:pt x="418115" y="355485"/>
                  <a:pt x="291115" y="201497"/>
                  <a:pt x="267832" y="172922"/>
                </a:cubicBezTo>
                <a:cubicBezTo>
                  <a:pt x="244549" y="144347"/>
                  <a:pt x="344032" y="264468"/>
                  <a:pt x="344032" y="280872"/>
                </a:cubicBezTo>
                <a:cubicBezTo>
                  <a:pt x="344032" y="297276"/>
                  <a:pt x="276828" y="275051"/>
                  <a:pt x="267832" y="271347"/>
                </a:cubicBezTo>
                <a:cubicBezTo>
                  <a:pt x="258836" y="267643"/>
                  <a:pt x="331861" y="302039"/>
                  <a:pt x="290057" y="258647"/>
                </a:cubicBezTo>
                <a:cubicBezTo>
                  <a:pt x="248253" y="215255"/>
                  <a:pt x="-19505" y="-20753"/>
                  <a:pt x="1132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C5F81751-B9D0-3434-D577-874908088260}"/>
              </a:ext>
            </a:extLst>
          </p:cNvPr>
          <p:cNvSpPr/>
          <p:nvPr/>
        </p:nvSpPr>
        <p:spPr>
          <a:xfrm>
            <a:off x="8007202" y="4368674"/>
            <a:ext cx="551755" cy="889214"/>
          </a:xfrm>
          <a:custGeom>
            <a:avLst/>
            <a:gdLst>
              <a:gd name="connsiteX0" fmla="*/ 148 w 551755"/>
              <a:gd name="connsiteY0" fmla="*/ 126 h 889214"/>
              <a:gd name="connsiteX1" fmla="*/ 330348 w 551755"/>
              <a:gd name="connsiteY1" fmla="*/ 460501 h 889214"/>
              <a:gd name="connsiteX2" fmla="*/ 371623 w 551755"/>
              <a:gd name="connsiteY2" fmla="*/ 546226 h 889214"/>
              <a:gd name="connsiteX3" fmla="*/ 549423 w 551755"/>
              <a:gd name="connsiteY3" fmla="*/ 882776 h 889214"/>
              <a:gd name="connsiteX4" fmla="*/ 466873 w 551755"/>
              <a:gd name="connsiteY4" fmla="*/ 755776 h 889214"/>
              <a:gd name="connsiteX5" fmla="*/ 374798 w 551755"/>
              <a:gd name="connsiteY5" fmla="*/ 609726 h 889214"/>
              <a:gd name="connsiteX6" fmla="*/ 143023 w 551755"/>
              <a:gd name="connsiteY6" fmla="*/ 358901 h 889214"/>
              <a:gd name="connsiteX7" fmla="*/ 25548 w 551755"/>
              <a:gd name="connsiteY7" fmla="*/ 247776 h 889214"/>
              <a:gd name="connsiteX8" fmla="*/ 387498 w 551755"/>
              <a:gd name="connsiteY8" fmla="*/ 609726 h 889214"/>
              <a:gd name="connsiteX9" fmla="*/ 289073 w 551755"/>
              <a:gd name="connsiteY9" fmla="*/ 416051 h 889214"/>
              <a:gd name="connsiteX10" fmla="*/ 148 w 551755"/>
              <a:gd name="connsiteY10" fmla="*/ 126 h 88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755" h="889214">
                <a:moveTo>
                  <a:pt x="148" y="126"/>
                </a:moveTo>
                <a:cubicBezTo>
                  <a:pt x="7027" y="7534"/>
                  <a:pt x="268436" y="369484"/>
                  <a:pt x="330348" y="460501"/>
                </a:cubicBezTo>
                <a:cubicBezTo>
                  <a:pt x="392261" y="551518"/>
                  <a:pt x="335111" y="475847"/>
                  <a:pt x="371623" y="546226"/>
                </a:cubicBezTo>
                <a:cubicBezTo>
                  <a:pt x="408135" y="616605"/>
                  <a:pt x="533548" y="847851"/>
                  <a:pt x="549423" y="882776"/>
                </a:cubicBezTo>
                <a:cubicBezTo>
                  <a:pt x="565298" y="917701"/>
                  <a:pt x="495977" y="801284"/>
                  <a:pt x="466873" y="755776"/>
                </a:cubicBezTo>
                <a:cubicBezTo>
                  <a:pt x="437769" y="710268"/>
                  <a:pt x="428773" y="675872"/>
                  <a:pt x="374798" y="609726"/>
                </a:cubicBezTo>
                <a:cubicBezTo>
                  <a:pt x="320823" y="543580"/>
                  <a:pt x="201231" y="419226"/>
                  <a:pt x="143023" y="358901"/>
                </a:cubicBezTo>
                <a:cubicBezTo>
                  <a:pt x="84815" y="298576"/>
                  <a:pt x="-15198" y="205972"/>
                  <a:pt x="25548" y="247776"/>
                </a:cubicBezTo>
                <a:cubicBezTo>
                  <a:pt x="66294" y="289580"/>
                  <a:pt x="343577" y="581680"/>
                  <a:pt x="387498" y="609726"/>
                </a:cubicBezTo>
                <a:cubicBezTo>
                  <a:pt x="431419" y="637772"/>
                  <a:pt x="351515" y="520297"/>
                  <a:pt x="289073" y="416051"/>
                </a:cubicBezTo>
                <a:cubicBezTo>
                  <a:pt x="226631" y="311805"/>
                  <a:pt x="-6731" y="-7282"/>
                  <a:pt x="148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3D65E3D-1F32-2E9C-14A9-137D257FC299}"/>
              </a:ext>
            </a:extLst>
          </p:cNvPr>
          <p:cNvSpPr/>
          <p:nvPr/>
        </p:nvSpPr>
        <p:spPr>
          <a:xfrm>
            <a:off x="5903134" y="3893421"/>
            <a:ext cx="1584938" cy="304235"/>
          </a:xfrm>
          <a:custGeom>
            <a:avLst/>
            <a:gdLst>
              <a:gd name="connsiteX0" fmla="*/ 91266 w 1584938"/>
              <a:gd name="connsiteY0" fmla="*/ 202329 h 304235"/>
              <a:gd name="connsiteX1" fmla="*/ 615141 w 1584938"/>
              <a:gd name="connsiteY1" fmla="*/ 8654 h 304235"/>
              <a:gd name="connsiteX2" fmla="*/ 624666 w 1584938"/>
              <a:gd name="connsiteY2" fmla="*/ 34054 h 304235"/>
              <a:gd name="connsiteX3" fmla="*/ 942166 w 1584938"/>
              <a:gd name="connsiteY3" fmla="*/ 37229 h 304235"/>
              <a:gd name="connsiteX4" fmla="*/ 907241 w 1584938"/>
              <a:gd name="connsiteY4" fmla="*/ 37229 h 304235"/>
              <a:gd name="connsiteX5" fmla="*/ 1107266 w 1584938"/>
              <a:gd name="connsiteY5" fmla="*/ 167404 h 304235"/>
              <a:gd name="connsiteX6" fmla="*/ 1091391 w 1584938"/>
              <a:gd name="connsiteY6" fmla="*/ 142004 h 304235"/>
              <a:gd name="connsiteX7" fmla="*/ 1177116 w 1584938"/>
              <a:gd name="connsiteY7" fmla="*/ 170579 h 304235"/>
              <a:gd name="connsiteX8" fmla="*/ 1427941 w 1584938"/>
              <a:gd name="connsiteY8" fmla="*/ 94379 h 304235"/>
              <a:gd name="connsiteX9" fmla="*/ 1110441 w 1584938"/>
              <a:gd name="connsiteY9" fmla="*/ 230904 h 304235"/>
              <a:gd name="connsiteX10" fmla="*/ 1459691 w 1584938"/>
              <a:gd name="connsiteY10" fmla="*/ 176929 h 304235"/>
              <a:gd name="connsiteX11" fmla="*/ 1580341 w 1584938"/>
              <a:gd name="connsiteY11" fmla="*/ 113429 h 304235"/>
              <a:gd name="connsiteX12" fmla="*/ 1323166 w 1584938"/>
              <a:gd name="connsiteY12" fmla="*/ 205504 h 304235"/>
              <a:gd name="connsiteX13" fmla="*/ 1192991 w 1584938"/>
              <a:gd name="connsiteY13" fmla="*/ 221379 h 304235"/>
              <a:gd name="connsiteX14" fmla="*/ 1081866 w 1584938"/>
              <a:gd name="connsiteY14" fmla="*/ 170579 h 304235"/>
              <a:gd name="connsiteX15" fmla="*/ 1100916 w 1584938"/>
              <a:gd name="connsiteY15" fmla="*/ 145179 h 304235"/>
              <a:gd name="connsiteX16" fmla="*/ 856441 w 1584938"/>
              <a:gd name="connsiteY16" fmla="*/ 27704 h 304235"/>
              <a:gd name="connsiteX17" fmla="*/ 719916 w 1584938"/>
              <a:gd name="connsiteY17" fmla="*/ 18179 h 304235"/>
              <a:gd name="connsiteX18" fmla="*/ 719916 w 1584938"/>
              <a:gd name="connsiteY18" fmla="*/ 43579 h 304235"/>
              <a:gd name="connsiteX19" fmla="*/ 618316 w 1584938"/>
              <a:gd name="connsiteY19" fmla="*/ 34054 h 304235"/>
              <a:gd name="connsiteX20" fmla="*/ 462741 w 1584938"/>
              <a:gd name="connsiteY20" fmla="*/ 183279 h 304235"/>
              <a:gd name="connsiteX21" fmla="*/ 373841 w 1584938"/>
              <a:gd name="connsiteY21" fmla="*/ 294404 h 304235"/>
              <a:gd name="connsiteX22" fmla="*/ 538941 w 1584938"/>
              <a:gd name="connsiteY22" fmla="*/ 107079 h 304235"/>
              <a:gd name="connsiteX23" fmla="*/ 605616 w 1584938"/>
              <a:gd name="connsiteY23" fmla="*/ 34054 h 304235"/>
              <a:gd name="connsiteX24" fmla="*/ 494491 w 1584938"/>
              <a:gd name="connsiteY24" fmla="*/ 81679 h 304235"/>
              <a:gd name="connsiteX25" fmla="*/ 265891 w 1584938"/>
              <a:gd name="connsiteY25" fmla="*/ 183279 h 304235"/>
              <a:gd name="connsiteX26" fmla="*/ 316691 w 1584938"/>
              <a:gd name="connsiteY26" fmla="*/ 303929 h 304235"/>
              <a:gd name="connsiteX27" fmla="*/ 256366 w 1584938"/>
              <a:gd name="connsiteY27" fmla="*/ 215029 h 304235"/>
              <a:gd name="connsiteX28" fmla="*/ 297641 w 1584938"/>
              <a:gd name="connsiteY28" fmla="*/ 126129 h 304235"/>
              <a:gd name="connsiteX29" fmla="*/ 484966 w 1584938"/>
              <a:gd name="connsiteY29" fmla="*/ 78504 h 304235"/>
              <a:gd name="connsiteX30" fmla="*/ 34116 w 1584938"/>
              <a:gd name="connsiteY30" fmla="*/ 224554 h 304235"/>
              <a:gd name="connsiteX31" fmla="*/ 37291 w 1584938"/>
              <a:gd name="connsiteY31" fmla="*/ 249954 h 304235"/>
              <a:gd name="connsiteX32" fmla="*/ 91266 w 1584938"/>
              <a:gd name="connsiteY32" fmla="*/ 202329 h 30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4938" h="304235">
                <a:moveTo>
                  <a:pt x="91266" y="202329"/>
                </a:moveTo>
                <a:cubicBezTo>
                  <a:pt x="187574" y="162112"/>
                  <a:pt x="526241" y="36700"/>
                  <a:pt x="615141" y="8654"/>
                </a:cubicBezTo>
                <a:cubicBezTo>
                  <a:pt x="704041" y="-19392"/>
                  <a:pt x="570162" y="29292"/>
                  <a:pt x="624666" y="34054"/>
                </a:cubicBezTo>
                <a:cubicBezTo>
                  <a:pt x="679170" y="38816"/>
                  <a:pt x="895070" y="36700"/>
                  <a:pt x="942166" y="37229"/>
                </a:cubicBezTo>
                <a:cubicBezTo>
                  <a:pt x="989262" y="37758"/>
                  <a:pt x="879724" y="15533"/>
                  <a:pt x="907241" y="37229"/>
                </a:cubicBezTo>
                <a:cubicBezTo>
                  <a:pt x="934758" y="58925"/>
                  <a:pt x="1076574" y="149941"/>
                  <a:pt x="1107266" y="167404"/>
                </a:cubicBezTo>
                <a:cubicBezTo>
                  <a:pt x="1137958" y="184866"/>
                  <a:pt x="1079749" y="141475"/>
                  <a:pt x="1091391" y="142004"/>
                </a:cubicBezTo>
                <a:cubicBezTo>
                  <a:pt x="1103033" y="142533"/>
                  <a:pt x="1121024" y="178516"/>
                  <a:pt x="1177116" y="170579"/>
                </a:cubicBezTo>
                <a:cubicBezTo>
                  <a:pt x="1233208" y="162642"/>
                  <a:pt x="1439053" y="84325"/>
                  <a:pt x="1427941" y="94379"/>
                </a:cubicBezTo>
                <a:cubicBezTo>
                  <a:pt x="1416829" y="104433"/>
                  <a:pt x="1105149" y="217146"/>
                  <a:pt x="1110441" y="230904"/>
                </a:cubicBezTo>
                <a:cubicBezTo>
                  <a:pt x="1115733" y="244662"/>
                  <a:pt x="1381374" y="196508"/>
                  <a:pt x="1459691" y="176929"/>
                </a:cubicBezTo>
                <a:cubicBezTo>
                  <a:pt x="1538008" y="157350"/>
                  <a:pt x="1603095" y="108666"/>
                  <a:pt x="1580341" y="113429"/>
                </a:cubicBezTo>
                <a:cubicBezTo>
                  <a:pt x="1557587" y="118192"/>
                  <a:pt x="1387724" y="187512"/>
                  <a:pt x="1323166" y="205504"/>
                </a:cubicBezTo>
                <a:cubicBezTo>
                  <a:pt x="1258608" y="223496"/>
                  <a:pt x="1233208" y="227200"/>
                  <a:pt x="1192991" y="221379"/>
                </a:cubicBezTo>
                <a:cubicBezTo>
                  <a:pt x="1152774" y="215558"/>
                  <a:pt x="1097212" y="183279"/>
                  <a:pt x="1081866" y="170579"/>
                </a:cubicBezTo>
                <a:cubicBezTo>
                  <a:pt x="1066520" y="157879"/>
                  <a:pt x="1138487" y="168991"/>
                  <a:pt x="1100916" y="145179"/>
                </a:cubicBezTo>
                <a:cubicBezTo>
                  <a:pt x="1063345" y="121367"/>
                  <a:pt x="919941" y="48871"/>
                  <a:pt x="856441" y="27704"/>
                </a:cubicBezTo>
                <a:cubicBezTo>
                  <a:pt x="792941" y="6537"/>
                  <a:pt x="742670" y="15533"/>
                  <a:pt x="719916" y="18179"/>
                </a:cubicBezTo>
                <a:cubicBezTo>
                  <a:pt x="697162" y="20825"/>
                  <a:pt x="736849" y="40933"/>
                  <a:pt x="719916" y="43579"/>
                </a:cubicBezTo>
                <a:cubicBezTo>
                  <a:pt x="702983" y="46225"/>
                  <a:pt x="661178" y="10771"/>
                  <a:pt x="618316" y="34054"/>
                </a:cubicBezTo>
                <a:cubicBezTo>
                  <a:pt x="575454" y="57337"/>
                  <a:pt x="503487" y="139887"/>
                  <a:pt x="462741" y="183279"/>
                </a:cubicBezTo>
                <a:cubicBezTo>
                  <a:pt x="421995" y="226671"/>
                  <a:pt x="361141" y="307104"/>
                  <a:pt x="373841" y="294404"/>
                </a:cubicBezTo>
                <a:cubicBezTo>
                  <a:pt x="386541" y="281704"/>
                  <a:pt x="500312" y="150471"/>
                  <a:pt x="538941" y="107079"/>
                </a:cubicBezTo>
                <a:cubicBezTo>
                  <a:pt x="577570" y="63687"/>
                  <a:pt x="613024" y="38287"/>
                  <a:pt x="605616" y="34054"/>
                </a:cubicBezTo>
                <a:cubicBezTo>
                  <a:pt x="598208" y="29821"/>
                  <a:pt x="494491" y="81679"/>
                  <a:pt x="494491" y="81679"/>
                </a:cubicBezTo>
                <a:cubicBezTo>
                  <a:pt x="437870" y="106550"/>
                  <a:pt x="295524" y="146237"/>
                  <a:pt x="265891" y="183279"/>
                </a:cubicBezTo>
                <a:cubicBezTo>
                  <a:pt x="236258" y="220321"/>
                  <a:pt x="318278" y="298637"/>
                  <a:pt x="316691" y="303929"/>
                </a:cubicBezTo>
                <a:cubicBezTo>
                  <a:pt x="315104" y="309221"/>
                  <a:pt x="259541" y="244662"/>
                  <a:pt x="256366" y="215029"/>
                </a:cubicBezTo>
                <a:cubicBezTo>
                  <a:pt x="253191" y="185396"/>
                  <a:pt x="259541" y="148883"/>
                  <a:pt x="297641" y="126129"/>
                </a:cubicBezTo>
                <a:cubicBezTo>
                  <a:pt x="335741" y="103375"/>
                  <a:pt x="528887" y="62100"/>
                  <a:pt x="484966" y="78504"/>
                </a:cubicBezTo>
                <a:cubicBezTo>
                  <a:pt x="441045" y="94908"/>
                  <a:pt x="108728" y="195979"/>
                  <a:pt x="34116" y="224554"/>
                </a:cubicBezTo>
                <a:cubicBezTo>
                  <a:pt x="-40496" y="253129"/>
                  <a:pt x="29354" y="248896"/>
                  <a:pt x="37291" y="249954"/>
                </a:cubicBezTo>
                <a:cubicBezTo>
                  <a:pt x="45228" y="251012"/>
                  <a:pt x="-5042" y="242546"/>
                  <a:pt x="91266" y="202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60EB13E-F369-39BB-7F41-CCBC4877A1AA}"/>
              </a:ext>
            </a:extLst>
          </p:cNvPr>
          <p:cNvSpPr/>
          <p:nvPr/>
        </p:nvSpPr>
        <p:spPr>
          <a:xfrm>
            <a:off x="6387454" y="5299319"/>
            <a:ext cx="2350766" cy="435598"/>
          </a:xfrm>
          <a:custGeom>
            <a:avLst/>
            <a:gdLst>
              <a:gd name="connsiteX0" fmla="*/ 18990 w 2350766"/>
              <a:gd name="connsiteY0" fmla="*/ 367703 h 435598"/>
              <a:gd name="connsiteX1" fmla="*/ 882590 w 2350766"/>
              <a:gd name="connsiteY1" fmla="*/ 350770 h 435598"/>
              <a:gd name="connsiteX2" fmla="*/ 809213 w 2350766"/>
              <a:gd name="connsiteY2" fmla="*/ 362059 h 435598"/>
              <a:gd name="connsiteX3" fmla="*/ 995479 w 2350766"/>
              <a:gd name="connsiteY3" fmla="*/ 435437 h 435598"/>
              <a:gd name="connsiteX4" fmla="*/ 848724 w 2350766"/>
              <a:gd name="connsiteY4" fmla="*/ 339481 h 435598"/>
              <a:gd name="connsiteX5" fmla="*/ 1514768 w 2350766"/>
              <a:gd name="connsiteY5" fmla="*/ 277392 h 435598"/>
              <a:gd name="connsiteX6" fmla="*/ 1723613 w 2350766"/>
              <a:gd name="connsiteY6" fmla="*/ 288681 h 435598"/>
              <a:gd name="connsiteX7" fmla="*/ 1565568 w 2350766"/>
              <a:gd name="connsiteY7" fmla="*/ 254814 h 435598"/>
              <a:gd name="connsiteX8" fmla="*/ 1876013 w 2350766"/>
              <a:gd name="connsiteY8" fmla="*/ 237881 h 435598"/>
              <a:gd name="connsiteX9" fmla="*/ 1887302 w 2350766"/>
              <a:gd name="connsiteY9" fmla="*/ 226592 h 435598"/>
              <a:gd name="connsiteX10" fmla="*/ 2090502 w 2350766"/>
              <a:gd name="connsiteY10" fmla="*/ 237881 h 435598"/>
              <a:gd name="connsiteX11" fmla="*/ 2028413 w 2350766"/>
              <a:gd name="connsiteY11" fmla="*/ 266103 h 435598"/>
              <a:gd name="connsiteX12" fmla="*/ 2141302 w 2350766"/>
              <a:gd name="connsiteY12" fmla="*/ 204014 h 435598"/>
              <a:gd name="connsiteX13" fmla="*/ 2350146 w 2350766"/>
              <a:gd name="connsiteY13" fmla="*/ 814 h 435598"/>
              <a:gd name="connsiteX14" fmla="*/ 2197746 w 2350766"/>
              <a:gd name="connsiteY14" fmla="*/ 136281 h 435598"/>
              <a:gd name="connsiteX15" fmla="*/ 1977613 w 2350766"/>
              <a:gd name="connsiteY15" fmla="*/ 226592 h 435598"/>
              <a:gd name="connsiteX16" fmla="*/ 1396235 w 2350766"/>
              <a:gd name="connsiteY16" fmla="*/ 237881 h 435598"/>
              <a:gd name="connsiteX17" fmla="*/ 1046279 w 2350766"/>
              <a:gd name="connsiteY17" fmla="*/ 220948 h 435598"/>
              <a:gd name="connsiteX18" fmla="*/ 1317213 w 2350766"/>
              <a:gd name="connsiteY18" fmla="*/ 232237 h 435598"/>
              <a:gd name="connsiteX19" fmla="*/ 769702 w 2350766"/>
              <a:gd name="connsiteY19" fmla="*/ 322548 h 435598"/>
              <a:gd name="connsiteX20" fmla="*/ 775346 w 2350766"/>
              <a:gd name="connsiteY20" fmla="*/ 316903 h 435598"/>
              <a:gd name="connsiteX21" fmla="*/ 831790 w 2350766"/>
              <a:gd name="connsiteY21" fmla="*/ 322548 h 435598"/>
              <a:gd name="connsiteX22" fmla="*/ 329435 w 2350766"/>
              <a:gd name="connsiteY22" fmla="*/ 316903 h 435598"/>
              <a:gd name="connsiteX23" fmla="*/ 18990 w 2350766"/>
              <a:gd name="connsiteY23" fmla="*/ 367703 h 43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50766" h="435598">
                <a:moveTo>
                  <a:pt x="18990" y="367703"/>
                </a:moveTo>
                <a:cubicBezTo>
                  <a:pt x="111183" y="373348"/>
                  <a:pt x="750886" y="351711"/>
                  <a:pt x="882590" y="350770"/>
                </a:cubicBezTo>
                <a:cubicBezTo>
                  <a:pt x="1014294" y="349829"/>
                  <a:pt x="790398" y="347948"/>
                  <a:pt x="809213" y="362059"/>
                </a:cubicBezTo>
                <a:cubicBezTo>
                  <a:pt x="828028" y="376170"/>
                  <a:pt x="988894" y="439200"/>
                  <a:pt x="995479" y="435437"/>
                </a:cubicBezTo>
                <a:cubicBezTo>
                  <a:pt x="1002064" y="431674"/>
                  <a:pt x="762176" y="365822"/>
                  <a:pt x="848724" y="339481"/>
                </a:cubicBezTo>
                <a:cubicBezTo>
                  <a:pt x="935272" y="313140"/>
                  <a:pt x="1368953" y="285859"/>
                  <a:pt x="1514768" y="277392"/>
                </a:cubicBezTo>
                <a:cubicBezTo>
                  <a:pt x="1660583" y="268925"/>
                  <a:pt x="1715146" y="292444"/>
                  <a:pt x="1723613" y="288681"/>
                </a:cubicBezTo>
                <a:cubicBezTo>
                  <a:pt x="1732080" y="284918"/>
                  <a:pt x="1540168" y="263281"/>
                  <a:pt x="1565568" y="254814"/>
                </a:cubicBezTo>
                <a:cubicBezTo>
                  <a:pt x="1590968" y="246347"/>
                  <a:pt x="1822391" y="242585"/>
                  <a:pt x="1876013" y="237881"/>
                </a:cubicBezTo>
                <a:cubicBezTo>
                  <a:pt x="1929635" y="233177"/>
                  <a:pt x="1851554" y="226592"/>
                  <a:pt x="1887302" y="226592"/>
                </a:cubicBezTo>
                <a:cubicBezTo>
                  <a:pt x="1923050" y="226592"/>
                  <a:pt x="2066983" y="231296"/>
                  <a:pt x="2090502" y="237881"/>
                </a:cubicBezTo>
                <a:cubicBezTo>
                  <a:pt x="2114021" y="244466"/>
                  <a:pt x="2019946" y="271747"/>
                  <a:pt x="2028413" y="266103"/>
                </a:cubicBezTo>
                <a:cubicBezTo>
                  <a:pt x="2036880" y="260459"/>
                  <a:pt x="2087680" y="248229"/>
                  <a:pt x="2141302" y="204014"/>
                </a:cubicBezTo>
                <a:cubicBezTo>
                  <a:pt x="2194924" y="159799"/>
                  <a:pt x="2340739" y="12103"/>
                  <a:pt x="2350146" y="814"/>
                </a:cubicBezTo>
                <a:cubicBezTo>
                  <a:pt x="2359553" y="-10475"/>
                  <a:pt x="2259835" y="98651"/>
                  <a:pt x="2197746" y="136281"/>
                </a:cubicBezTo>
                <a:cubicBezTo>
                  <a:pt x="2135657" y="173911"/>
                  <a:pt x="2111198" y="209659"/>
                  <a:pt x="1977613" y="226592"/>
                </a:cubicBezTo>
                <a:cubicBezTo>
                  <a:pt x="1844028" y="243525"/>
                  <a:pt x="1551457" y="238822"/>
                  <a:pt x="1396235" y="237881"/>
                </a:cubicBezTo>
                <a:cubicBezTo>
                  <a:pt x="1241013" y="236940"/>
                  <a:pt x="1059449" y="221889"/>
                  <a:pt x="1046279" y="220948"/>
                </a:cubicBezTo>
                <a:cubicBezTo>
                  <a:pt x="1033109" y="220007"/>
                  <a:pt x="1363309" y="215304"/>
                  <a:pt x="1317213" y="232237"/>
                </a:cubicBezTo>
                <a:cubicBezTo>
                  <a:pt x="1271117" y="249170"/>
                  <a:pt x="860013" y="308437"/>
                  <a:pt x="769702" y="322548"/>
                </a:cubicBezTo>
                <a:cubicBezTo>
                  <a:pt x="679391" y="336659"/>
                  <a:pt x="764998" y="316903"/>
                  <a:pt x="775346" y="316903"/>
                </a:cubicBezTo>
                <a:cubicBezTo>
                  <a:pt x="785694" y="316903"/>
                  <a:pt x="906108" y="322548"/>
                  <a:pt x="831790" y="322548"/>
                </a:cubicBezTo>
                <a:cubicBezTo>
                  <a:pt x="757472" y="322548"/>
                  <a:pt x="465842" y="313140"/>
                  <a:pt x="329435" y="316903"/>
                </a:cubicBezTo>
                <a:cubicBezTo>
                  <a:pt x="193028" y="320666"/>
                  <a:pt x="-73203" y="362058"/>
                  <a:pt x="18990" y="367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EBFCADC-0F65-A66C-9CB3-21257C184CE4}"/>
              </a:ext>
            </a:extLst>
          </p:cNvPr>
          <p:cNvSpPr/>
          <p:nvPr/>
        </p:nvSpPr>
        <p:spPr>
          <a:xfrm>
            <a:off x="5740399" y="4334602"/>
            <a:ext cx="2585168" cy="1050208"/>
          </a:xfrm>
          <a:custGeom>
            <a:avLst/>
            <a:gdLst>
              <a:gd name="connsiteX0" fmla="*/ 1 w 2585168"/>
              <a:gd name="connsiteY0" fmla="*/ 331 h 1050208"/>
              <a:gd name="connsiteX1" fmla="*/ 649112 w 2585168"/>
              <a:gd name="connsiteY1" fmla="*/ 135798 h 1050208"/>
              <a:gd name="connsiteX2" fmla="*/ 643468 w 2585168"/>
              <a:gd name="connsiteY2" fmla="*/ 130154 h 1050208"/>
              <a:gd name="connsiteX3" fmla="*/ 953912 w 2585168"/>
              <a:gd name="connsiteY3" fmla="*/ 378509 h 1050208"/>
              <a:gd name="connsiteX4" fmla="*/ 982134 w 2585168"/>
              <a:gd name="connsiteY4" fmla="*/ 350287 h 1050208"/>
              <a:gd name="connsiteX5" fmla="*/ 1343379 w 2585168"/>
              <a:gd name="connsiteY5" fmla="*/ 536554 h 1050208"/>
              <a:gd name="connsiteX6" fmla="*/ 1349023 w 2585168"/>
              <a:gd name="connsiteY6" fmla="*/ 491398 h 1050208"/>
              <a:gd name="connsiteX7" fmla="*/ 1693334 w 2585168"/>
              <a:gd name="connsiteY7" fmla="*/ 688954 h 1050208"/>
              <a:gd name="connsiteX8" fmla="*/ 1450623 w 2585168"/>
              <a:gd name="connsiteY8" fmla="*/ 688954 h 1050208"/>
              <a:gd name="connsiteX9" fmla="*/ 1354668 w 2585168"/>
              <a:gd name="connsiteY9" fmla="*/ 756687 h 1050208"/>
              <a:gd name="connsiteX10" fmla="*/ 1682045 w 2585168"/>
              <a:gd name="connsiteY10" fmla="*/ 660731 h 1050208"/>
              <a:gd name="connsiteX11" fmla="*/ 2286001 w 2585168"/>
              <a:gd name="connsiteY11" fmla="*/ 926020 h 1050208"/>
              <a:gd name="connsiteX12" fmla="*/ 2585157 w 2585168"/>
              <a:gd name="connsiteY12" fmla="*/ 1050198 h 1050208"/>
              <a:gd name="connsiteX13" fmla="*/ 2297290 w 2585168"/>
              <a:gd name="connsiteY13" fmla="*/ 920376 h 1050208"/>
              <a:gd name="connsiteX14" fmla="*/ 2167468 w 2585168"/>
              <a:gd name="connsiteY14" fmla="*/ 700242 h 1050208"/>
              <a:gd name="connsiteX15" fmla="*/ 2235201 w 2585168"/>
              <a:gd name="connsiteY15" fmla="*/ 909087 h 1050208"/>
              <a:gd name="connsiteX16" fmla="*/ 1817512 w 2585168"/>
              <a:gd name="connsiteY16" fmla="*/ 705887 h 1050208"/>
              <a:gd name="connsiteX17" fmla="*/ 1343379 w 2585168"/>
              <a:gd name="connsiteY17" fmla="*/ 519620 h 1050208"/>
              <a:gd name="connsiteX18" fmla="*/ 1332090 w 2585168"/>
              <a:gd name="connsiteY18" fmla="*/ 564776 h 1050208"/>
              <a:gd name="connsiteX19" fmla="*/ 1055512 w 2585168"/>
              <a:gd name="connsiteY19" fmla="*/ 338998 h 1050208"/>
              <a:gd name="connsiteX20" fmla="*/ 841023 w 2585168"/>
              <a:gd name="connsiteY20" fmla="*/ 259976 h 1050208"/>
              <a:gd name="connsiteX21" fmla="*/ 643468 w 2585168"/>
              <a:gd name="connsiteY21" fmla="*/ 101931 h 1050208"/>
              <a:gd name="connsiteX22" fmla="*/ 1 w 2585168"/>
              <a:gd name="connsiteY22" fmla="*/ 331 h 105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85168" h="1050208">
                <a:moveTo>
                  <a:pt x="1" y="331"/>
                </a:moveTo>
                <a:cubicBezTo>
                  <a:pt x="942" y="5976"/>
                  <a:pt x="649112" y="135798"/>
                  <a:pt x="649112" y="135798"/>
                </a:cubicBezTo>
                <a:cubicBezTo>
                  <a:pt x="756356" y="157435"/>
                  <a:pt x="643468" y="130154"/>
                  <a:pt x="643468" y="130154"/>
                </a:cubicBezTo>
                <a:cubicBezTo>
                  <a:pt x="694268" y="170606"/>
                  <a:pt x="897468" y="341820"/>
                  <a:pt x="953912" y="378509"/>
                </a:cubicBezTo>
                <a:cubicBezTo>
                  <a:pt x="1010356" y="415198"/>
                  <a:pt x="917223" y="323946"/>
                  <a:pt x="982134" y="350287"/>
                </a:cubicBezTo>
                <a:cubicBezTo>
                  <a:pt x="1047045" y="376628"/>
                  <a:pt x="1282231" y="513035"/>
                  <a:pt x="1343379" y="536554"/>
                </a:cubicBezTo>
                <a:cubicBezTo>
                  <a:pt x="1404527" y="560073"/>
                  <a:pt x="1290697" y="465998"/>
                  <a:pt x="1349023" y="491398"/>
                </a:cubicBezTo>
                <a:cubicBezTo>
                  <a:pt x="1407349" y="516798"/>
                  <a:pt x="1676401" y="656028"/>
                  <a:pt x="1693334" y="688954"/>
                </a:cubicBezTo>
                <a:cubicBezTo>
                  <a:pt x="1710267" y="721880"/>
                  <a:pt x="1507067" y="677665"/>
                  <a:pt x="1450623" y="688954"/>
                </a:cubicBezTo>
                <a:cubicBezTo>
                  <a:pt x="1394179" y="700243"/>
                  <a:pt x="1316098" y="761391"/>
                  <a:pt x="1354668" y="756687"/>
                </a:cubicBezTo>
                <a:cubicBezTo>
                  <a:pt x="1393238" y="751983"/>
                  <a:pt x="1526823" y="632509"/>
                  <a:pt x="1682045" y="660731"/>
                </a:cubicBezTo>
                <a:cubicBezTo>
                  <a:pt x="1837267" y="688953"/>
                  <a:pt x="2135482" y="861109"/>
                  <a:pt x="2286001" y="926020"/>
                </a:cubicBezTo>
                <a:cubicBezTo>
                  <a:pt x="2436520" y="990931"/>
                  <a:pt x="2583276" y="1051139"/>
                  <a:pt x="2585157" y="1050198"/>
                </a:cubicBezTo>
                <a:cubicBezTo>
                  <a:pt x="2587038" y="1049257"/>
                  <a:pt x="2366905" y="978702"/>
                  <a:pt x="2297290" y="920376"/>
                </a:cubicBezTo>
                <a:cubicBezTo>
                  <a:pt x="2227675" y="862050"/>
                  <a:pt x="2177816" y="702123"/>
                  <a:pt x="2167468" y="700242"/>
                </a:cubicBezTo>
                <a:cubicBezTo>
                  <a:pt x="2157120" y="698361"/>
                  <a:pt x="2293527" y="908146"/>
                  <a:pt x="2235201" y="909087"/>
                </a:cubicBezTo>
                <a:cubicBezTo>
                  <a:pt x="2176875" y="910028"/>
                  <a:pt x="1966149" y="770798"/>
                  <a:pt x="1817512" y="705887"/>
                </a:cubicBezTo>
                <a:cubicBezTo>
                  <a:pt x="1668875" y="640976"/>
                  <a:pt x="1424283" y="543139"/>
                  <a:pt x="1343379" y="519620"/>
                </a:cubicBezTo>
                <a:cubicBezTo>
                  <a:pt x="1262475" y="496102"/>
                  <a:pt x="1380068" y="594880"/>
                  <a:pt x="1332090" y="564776"/>
                </a:cubicBezTo>
                <a:cubicBezTo>
                  <a:pt x="1284112" y="534672"/>
                  <a:pt x="1137356" y="389798"/>
                  <a:pt x="1055512" y="338998"/>
                </a:cubicBezTo>
                <a:cubicBezTo>
                  <a:pt x="973668" y="288198"/>
                  <a:pt x="909697" y="299487"/>
                  <a:pt x="841023" y="259976"/>
                </a:cubicBezTo>
                <a:cubicBezTo>
                  <a:pt x="772349" y="220465"/>
                  <a:pt x="777053" y="141442"/>
                  <a:pt x="643468" y="101931"/>
                </a:cubicBezTo>
                <a:cubicBezTo>
                  <a:pt x="509883" y="62420"/>
                  <a:pt x="-940" y="-5314"/>
                  <a:pt x="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6768BDE-3B1D-B0F1-D021-80E028B1A6C3}"/>
              </a:ext>
            </a:extLst>
          </p:cNvPr>
          <p:cNvSpPr/>
          <p:nvPr/>
        </p:nvSpPr>
        <p:spPr>
          <a:xfrm>
            <a:off x="6485413" y="4108643"/>
            <a:ext cx="1879201" cy="1209606"/>
          </a:xfrm>
          <a:custGeom>
            <a:avLst/>
            <a:gdLst>
              <a:gd name="connsiteX0" fmla="*/ 54 w 1879201"/>
              <a:gd name="connsiteY0" fmla="*/ 513 h 1209606"/>
              <a:gd name="connsiteX1" fmla="*/ 366943 w 1879201"/>
              <a:gd name="connsiteY1" fmla="*/ 440779 h 1209606"/>
              <a:gd name="connsiteX2" fmla="*/ 395165 w 1879201"/>
              <a:gd name="connsiteY2" fmla="*/ 406913 h 1209606"/>
              <a:gd name="connsiteX3" fmla="*/ 818498 w 1879201"/>
              <a:gd name="connsiteY3" fmla="*/ 649624 h 1209606"/>
              <a:gd name="connsiteX4" fmla="*/ 999120 w 1879201"/>
              <a:gd name="connsiteY4" fmla="*/ 660913 h 1209606"/>
              <a:gd name="connsiteX5" fmla="*/ 1207965 w 1879201"/>
              <a:gd name="connsiteY5" fmla="*/ 751224 h 1209606"/>
              <a:gd name="connsiteX6" fmla="*/ 953965 w 1879201"/>
              <a:gd name="connsiteY6" fmla="*/ 576246 h 1209606"/>
              <a:gd name="connsiteX7" fmla="*/ 1247476 w 1879201"/>
              <a:gd name="connsiteY7" fmla="*/ 869757 h 1209606"/>
              <a:gd name="connsiteX8" fmla="*/ 1422454 w 1879201"/>
              <a:gd name="connsiteY8" fmla="*/ 903624 h 1209606"/>
              <a:gd name="connsiteX9" fmla="*/ 1337787 w 1879201"/>
              <a:gd name="connsiteY9" fmla="*/ 869757 h 1209606"/>
              <a:gd name="connsiteX10" fmla="*/ 1738543 w 1879201"/>
              <a:gd name="connsiteY10" fmla="*/ 1022157 h 1209606"/>
              <a:gd name="connsiteX11" fmla="*/ 1862720 w 1879201"/>
              <a:gd name="connsiteY11" fmla="*/ 1208424 h 1209606"/>
              <a:gd name="connsiteX12" fmla="*/ 1761120 w 1879201"/>
              <a:gd name="connsiteY12" fmla="*/ 1078601 h 1209606"/>
              <a:gd name="connsiteX13" fmla="*/ 818498 w 1879201"/>
              <a:gd name="connsiteY13" fmla="*/ 655268 h 1209606"/>
              <a:gd name="connsiteX14" fmla="*/ 254054 w 1879201"/>
              <a:gd name="connsiteY14" fmla="*/ 288379 h 1209606"/>
              <a:gd name="connsiteX15" fmla="*/ 338720 w 1879201"/>
              <a:gd name="connsiteY15" fmla="*/ 350468 h 1209606"/>
              <a:gd name="connsiteX16" fmla="*/ 54 w 1879201"/>
              <a:gd name="connsiteY16" fmla="*/ 513 h 12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201" h="1209606">
                <a:moveTo>
                  <a:pt x="54" y="513"/>
                </a:moveTo>
                <a:cubicBezTo>
                  <a:pt x="4758" y="15565"/>
                  <a:pt x="301091" y="373046"/>
                  <a:pt x="366943" y="440779"/>
                </a:cubicBezTo>
                <a:cubicBezTo>
                  <a:pt x="432795" y="508512"/>
                  <a:pt x="319906" y="372106"/>
                  <a:pt x="395165" y="406913"/>
                </a:cubicBezTo>
                <a:cubicBezTo>
                  <a:pt x="470424" y="441720"/>
                  <a:pt x="717839" y="607291"/>
                  <a:pt x="818498" y="649624"/>
                </a:cubicBezTo>
                <a:cubicBezTo>
                  <a:pt x="919157" y="691957"/>
                  <a:pt x="934209" y="643980"/>
                  <a:pt x="999120" y="660913"/>
                </a:cubicBezTo>
                <a:cubicBezTo>
                  <a:pt x="1064031" y="677846"/>
                  <a:pt x="1215491" y="765335"/>
                  <a:pt x="1207965" y="751224"/>
                </a:cubicBezTo>
                <a:cubicBezTo>
                  <a:pt x="1200439" y="737113"/>
                  <a:pt x="947380" y="556491"/>
                  <a:pt x="953965" y="576246"/>
                </a:cubicBezTo>
                <a:cubicBezTo>
                  <a:pt x="960550" y="596001"/>
                  <a:pt x="1169395" y="815194"/>
                  <a:pt x="1247476" y="869757"/>
                </a:cubicBezTo>
                <a:cubicBezTo>
                  <a:pt x="1325558" y="924320"/>
                  <a:pt x="1407402" y="903624"/>
                  <a:pt x="1422454" y="903624"/>
                </a:cubicBezTo>
                <a:cubicBezTo>
                  <a:pt x="1437506" y="903624"/>
                  <a:pt x="1337787" y="869757"/>
                  <a:pt x="1337787" y="869757"/>
                </a:cubicBezTo>
                <a:cubicBezTo>
                  <a:pt x="1390469" y="889513"/>
                  <a:pt x="1651054" y="965713"/>
                  <a:pt x="1738543" y="1022157"/>
                </a:cubicBezTo>
                <a:cubicBezTo>
                  <a:pt x="1826032" y="1078601"/>
                  <a:pt x="1858957" y="1199017"/>
                  <a:pt x="1862720" y="1208424"/>
                </a:cubicBezTo>
                <a:cubicBezTo>
                  <a:pt x="1866483" y="1217831"/>
                  <a:pt x="1935157" y="1170794"/>
                  <a:pt x="1761120" y="1078601"/>
                </a:cubicBezTo>
                <a:cubicBezTo>
                  <a:pt x="1587083" y="986408"/>
                  <a:pt x="1069676" y="786972"/>
                  <a:pt x="818498" y="655268"/>
                </a:cubicBezTo>
                <a:cubicBezTo>
                  <a:pt x="567320" y="523564"/>
                  <a:pt x="334017" y="339179"/>
                  <a:pt x="254054" y="288379"/>
                </a:cubicBezTo>
                <a:cubicBezTo>
                  <a:pt x="174091" y="237579"/>
                  <a:pt x="379172" y="394683"/>
                  <a:pt x="338720" y="350468"/>
                </a:cubicBezTo>
                <a:cubicBezTo>
                  <a:pt x="298268" y="306253"/>
                  <a:pt x="-4650" y="-14539"/>
                  <a:pt x="54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9773BF8-054F-AF7B-2A46-5882DF56CAF6}"/>
              </a:ext>
            </a:extLst>
          </p:cNvPr>
          <p:cNvSpPr/>
          <p:nvPr/>
        </p:nvSpPr>
        <p:spPr>
          <a:xfrm>
            <a:off x="5311402" y="4334848"/>
            <a:ext cx="1796860" cy="1293581"/>
          </a:xfrm>
          <a:custGeom>
            <a:avLst/>
            <a:gdLst>
              <a:gd name="connsiteX0" fmla="*/ 20 w 1796860"/>
              <a:gd name="connsiteY0" fmla="*/ 85 h 1293581"/>
              <a:gd name="connsiteX1" fmla="*/ 671709 w 1796860"/>
              <a:gd name="connsiteY1" fmla="*/ 502441 h 1293581"/>
              <a:gd name="connsiteX2" fmla="*/ 694287 w 1796860"/>
              <a:gd name="connsiteY2" fmla="*/ 541952 h 1293581"/>
              <a:gd name="connsiteX3" fmla="*/ 1219220 w 1796860"/>
              <a:gd name="connsiteY3" fmla="*/ 835463 h 1293581"/>
              <a:gd name="connsiteX4" fmla="*/ 1157131 w 1796860"/>
              <a:gd name="connsiteY4" fmla="*/ 858041 h 1293581"/>
              <a:gd name="connsiteX5" fmla="*/ 1219220 w 1796860"/>
              <a:gd name="connsiteY5" fmla="*/ 931419 h 1293581"/>
              <a:gd name="connsiteX6" fmla="*/ 1377265 w 1796860"/>
              <a:gd name="connsiteY6" fmla="*/ 1117685 h 1293581"/>
              <a:gd name="connsiteX7" fmla="*/ 1365976 w 1796860"/>
              <a:gd name="connsiteY7" fmla="*/ 1089463 h 1293581"/>
              <a:gd name="connsiteX8" fmla="*/ 1794954 w 1796860"/>
              <a:gd name="connsiteY8" fmla="*/ 1292663 h 1293581"/>
              <a:gd name="connsiteX9" fmla="*/ 1512731 w 1796860"/>
              <a:gd name="connsiteY9" fmla="*/ 1151552 h 1293581"/>
              <a:gd name="connsiteX10" fmla="*/ 1258731 w 1796860"/>
              <a:gd name="connsiteY10" fmla="*/ 858041 h 1293581"/>
              <a:gd name="connsiteX11" fmla="*/ 1275665 w 1796860"/>
              <a:gd name="connsiteY11" fmla="*/ 846752 h 1293581"/>
              <a:gd name="connsiteX12" fmla="*/ 654776 w 1796860"/>
              <a:gd name="connsiteY12" fmla="*/ 541952 h 1293581"/>
              <a:gd name="connsiteX13" fmla="*/ 620909 w 1796860"/>
              <a:gd name="connsiteY13" fmla="*/ 525019 h 1293581"/>
              <a:gd name="connsiteX14" fmla="*/ 750731 w 1796860"/>
              <a:gd name="connsiteY14" fmla="*/ 581463 h 1293581"/>
              <a:gd name="connsiteX15" fmla="*/ 649131 w 1796860"/>
              <a:gd name="connsiteY15" fmla="*/ 462930 h 1293581"/>
              <a:gd name="connsiteX16" fmla="*/ 20 w 1796860"/>
              <a:gd name="connsiteY16" fmla="*/ 85 h 12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96860" h="1293581">
                <a:moveTo>
                  <a:pt x="20" y="85"/>
                </a:moveTo>
                <a:cubicBezTo>
                  <a:pt x="3783" y="6670"/>
                  <a:pt x="555998" y="412130"/>
                  <a:pt x="671709" y="502441"/>
                </a:cubicBezTo>
                <a:cubicBezTo>
                  <a:pt x="787420" y="592752"/>
                  <a:pt x="603035" y="486448"/>
                  <a:pt x="694287" y="541952"/>
                </a:cubicBezTo>
                <a:cubicBezTo>
                  <a:pt x="785539" y="597456"/>
                  <a:pt x="1142079" y="782782"/>
                  <a:pt x="1219220" y="835463"/>
                </a:cubicBezTo>
                <a:cubicBezTo>
                  <a:pt x="1296361" y="888144"/>
                  <a:pt x="1157131" y="842048"/>
                  <a:pt x="1157131" y="858041"/>
                </a:cubicBezTo>
                <a:cubicBezTo>
                  <a:pt x="1157131" y="874034"/>
                  <a:pt x="1219220" y="931419"/>
                  <a:pt x="1219220" y="931419"/>
                </a:cubicBezTo>
                <a:cubicBezTo>
                  <a:pt x="1255909" y="974693"/>
                  <a:pt x="1352806" y="1091344"/>
                  <a:pt x="1377265" y="1117685"/>
                </a:cubicBezTo>
                <a:cubicBezTo>
                  <a:pt x="1401724" y="1144026"/>
                  <a:pt x="1296361" y="1060300"/>
                  <a:pt x="1365976" y="1089463"/>
                </a:cubicBezTo>
                <a:cubicBezTo>
                  <a:pt x="1435591" y="1118626"/>
                  <a:pt x="1770495" y="1282315"/>
                  <a:pt x="1794954" y="1292663"/>
                </a:cubicBezTo>
                <a:cubicBezTo>
                  <a:pt x="1819413" y="1303011"/>
                  <a:pt x="1602101" y="1223989"/>
                  <a:pt x="1512731" y="1151552"/>
                </a:cubicBezTo>
                <a:cubicBezTo>
                  <a:pt x="1423361" y="1079115"/>
                  <a:pt x="1298242" y="908841"/>
                  <a:pt x="1258731" y="858041"/>
                </a:cubicBezTo>
                <a:cubicBezTo>
                  <a:pt x="1219220" y="807241"/>
                  <a:pt x="1376324" y="899433"/>
                  <a:pt x="1275665" y="846752"/>
                </a:cubicBezTo>
                <a:cubicBezTo>
                  <a:pt x="1175006" y="794071"/>
                  <a:pt x="654776" y="541952"/>
                  <a:pt x="654776" y="541952"/>
                </a:cubicBezTo>
                <a:cubicBezTo>
                  <a:pt x="545650" y="488330"/>
                  <a:pt x="604917" y="518434"/>
                  <a:pt x="620909" y="525019"/>
                </a:cubicBezTo>
                <a:cubicBezTo>
                  <a:pt x="636901" y="531604"/>
                  <a:pt x="746027" y="591811"/>
                  <a:pt x="750731" y="581463"/>
                </a:cubicBezTo>
                <a:cubicBezTo>
                  <a:pt x="755435" y="571115"/>
                  <a:pt x="774249" y="557004"/>
                  <a:pt x="649131" y="462930"/>
                </a:cubicBezTo>
                <a:cubicBezTo>
                  <a:pt x="524013" y="368856"/>
                  <a:pt x="-3743" y="-6500"/>
                  <a:pt x="20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7F3F31E-F2E5-5B36-C704-1FF3D6D5AC94}"/>
              </a:ext>
            </a:extLst>
          </p:cNvPr>
          <p:cNvSpPr/>
          <p:nvPr/>
        </p:nvSpPr>
        <p:spPr>
          <a:xfrm>
            <a:off x="5271984" y="4237140"/>
            <a:ext cx="1338133" cy="571927"/>
          </a:xfrm>
          <a:custGeom>
            <a:avLst/>
            <a:gdLst>
              <a:gd name="connsiteX0" fmla="*/ 5572 w 1338133"/>
              <a:gd name="connsiteY0" fmla="*/ 13127 h 571927"/>
              <a:gd name="connsiteX1" fmla="*/ 84594 w 1338133"/>
              <a:gd name="connsiteY1" fmla="*/ 41349 h 571927"/>
              <a:gd name="connsiteX2" fmla="*/ 592594 w 1338133"/>
              <a:gd name="connsiteY2" fmla="*/ 357438 h 571927"/>
              <a:gd name="connsiteX3" fmla="*/ 722416 w 1338133"/>
              <a:gd name="connsiteY3" fmla="*/ 504193 h 571927"/>
              <a:gd name="connsiteX4" fmla="*/ 767572 w 1338133"/>
              <a:gd name="connsiteY4" fmla="*/ 419527 h 571927"/>
              <a:gd name="connsiteX5" fmla="*/ 1032860 w 1338133"/>
              <a:gd name="connsiteY5" fmla="*/ 464682 h 571927"/>
              <a:gd name="connsiteX6" fmla="*/ 948194 w 1338133"/>
              <a:gd name="connsiteY6" fmla="*/ 346149 h 571927"/>
              <a:gd name="connsiteX7" fmla="*/ 1337660 w 1338133"/>
              <a:gd name="connsiteY7" fmla="*/ 571927 h 571927"/>
              <a:gd name="connsiteX8" fmla="*/ 1027216 w 1338133"/>
              <a:gd name="connsiteY8" fmla="*/ 346149 h 571927"/>
              <a:gd name="connsiteX9" fmla="*/ 987705 w 1338133"/>
              <a:gd name="connsiteY9" fmla="*/ 340504 h 571927"/>
              <a:gd name="connsiteX10" fmla="*/ 1032860 w 1338133"/>
              <a:gd name="connsiteY10" fmla="*/ 436460 h 571927"/>
              <a:gd name="connsiteX11" fmla="*/ 801438 w 1338133"/>
              <a:gd name="connsiteY11" fmla="*/ 391304 h 571927"/>
              <a:gd name="connsiteX12" fmla="*/ 778860 w 1338133"/>
              <a:gd name="connsiteY12" fmla="*/ 363082 h 571927"/>
              <a:gd name="connsiteX13" fmla="*/ 744994 w 1338133"/>
              <a:gd name="connsiteY13" fmla="*/ 419527 h 571927"/>
              <a:gd name="connsiteX14" fmla="*/ 570016 w 1338133"/>
              <a:gd name="connsiteY14" fmla="*/ 284060 h 571927"/>
              <a:gd name="connsiteX15" fmla="*/ 694194 w 1338133"/>
              <a:gd name="connsiteY15" fmla="*/ 430816 h 571927"/>
              <a:gd name="connsiteX16" fmla="*/ 423260 w 1338133"/>
              <a:gd name="connsiteY16" fmla="*/ 267127 h 571927"/>
              <a:gd name="connsiteX17" fmla="*/ 5572 w 1338133"/>
              <a:gd name="connsiteY17" fmla="*/ 13127 h 5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38133" h="571927">
                <a:moveTo>
                  <a:pt x="5572" y="13127"/>
                </a:moveTo>
                <a:cubicBezTo>
                  <a:pt x="-3836" y="-1455"/>
                  <a:pt x="-13243" y="-16036"/>
                  <a:pt x="84594" y="41349"/>
                </a:cubicBezTo>
                <a:cubicBezTo>
                  <a:pt x="182431" y="98734"/>
                  <a:pt x="486290" y="280297"/>
                  <a:pt x="592594" y="357438"/>
                </a:cubicBezTo>
                <a:cubicBezTo>
                  <a:pt x="698898" y="434579"/>
                  <a:pt x="693253" y="493845"/>
                  <a:pt x="722416" y="504193"/>
                </a:cubicBezTo>
                <a:cubicBezTo>
                  <a:pt x="751579" y="514541"/>
                  <a:pt x="715831" y="426112"/>
                  <a:pt x="767572" y="419527"/>
                </a:cubicBezTo>
                <a:cubicBezTo>
                  <a:pt x="819313" y="412942"/>
                  <a:pt x="1002756" y="476912"/>
                  <a:pt x="1032860" y="464682"/>
                </a:cubicBezTo>
                <a:cubicBezTo>
                  <a:pt x="1062964" y="452452"/>
                  <a:pt x="897394" y="328275"/>
                  <a:pt x="948194" y="346149"/>
                </a:cubicBezTo>
                <a:cubicBezTo>
                  <a:pt x="998994" y="364023"/>
                  <a:pt x="1324490" y="571927"/>
                  <a:pt x="1337660" y="571927"/>
                </a:cubicBezTo>
                <a:cubicBezTo>
                  <a:pt x="1350830" y="571927"/>
                  <a:pt x="1085542" y="384719"/>
                  <a:pt x="1027216" y="346149"/>
                </a:cubicBezTo>
                <a:cubicBezTo>
                  <a:pt x="968890" y="307579"/>
                  <a:pt x="986764" y="325452"/>
                  <a:pt x="987705" y="340504"/>
                </a:cubicBezTo>
                <a:cubicBezTo>
                  <a:pt x="988646" y="355556"/>
                  <a:pt x="1063904" y="427993"/>
                  <a:pt x="1032860" y="436460"/>
                </a:cubicBezTo>
                <a:cubicBezTo>
                  <a:pt x="1001816" y="444927"/>
                  <a:pt x="843771" y="403534"/>
                  <a:pt x="801438" y="391304"/>
                </a:cubicBezTo>
                <a:cubicBezTo>
                  <a:pt x="759105" y="379074"/>
                  <a:pt x="788267" y="358378"/>
                  <a:pt x="778860" y="363082"/>
                </a:cubicBezTo>
                <a:cubicBezTo>
                  <a:pt x="769453" y="367786"/>
                  <a:pt x="779801" y="432697"/>
                  <a:pt x="744994" y="419527"/>
                </a:cubicBezTo>
                <a:cubicBezTo>
                  <a:pt x="710187" y="406357"/>
                  <a:pt x="578483" y="282179"/>
                  <a:pt x="570016" y="284060"/>
                </a:cubicBezTo>
                <a:cubicBezTo>
                  <a:pt x="561549" y="285942"/>
                  <a:pt x="718653" y="433638"/>
                  <a:pt x="694194" y="430816"/>
                </a:cubicBezTo>
                <a:cubicBezTo>
                  <a:pt x="669735" y="427994"/>
                  <a:pt x="423260" y="267127"/>
                  <a:pt x="423260" y="267127"/>
                </a:cubicBezTo>
                <a:lnTo>
                  <a:pt x="5572" y="13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C21918-43F7-8617-9457-A6F2DF2F0A1D}"/>
              </a:ext>
            </a:extLst>
          </p:cNvPr>
          <p:cNvSpPr/>
          <p:nvPr/>
        </p:nvSpPr>
        <p:spPr>
          <a:xfrm>
            <a:off x="6919110" y="4944205"/>
            <a:ext cx="1655482" cy="604350"/>
          </a:xfrm>
          <a:custGeom>
            <a:avLst/>
            <a:gdLst>
              <a:gd name="connsiteX0" fmla="*/ 979 w 1655482"/>
              <a:gd name="connsiteY0" fmla="*/ 328 h 604350"/>
              <a:gd name="connsiteX1" fmla="*/ 717823 w 1655482"/>
              <a:gd name="connsiteY1" fmla="*/ 338995 h 604350"/>
              <a:gd name="connsiteX2" fmla="*/ 644446 w 1655482"/>
              <a:gd name="connsiteY2" fmla="*/ 361573 h 604350"/>
              <a:gd name="connsiteX3" fmla="*/ 966179 w 1655482"/>
              <a:gd name="connsiteY3" fmla="*/ 440595 h 604350"/>
              <a:gd name="connsiteX4" fmla="*/ 1372579 w 1655482"/>
              <a:gd name="connsiteY4" fmla="*/ 485751 h 604350"/>
              <a:gd name="connsiteX5" fmla="*/ 1649157 w 1655482"/>
              <a:gd name="connsiteY5" fmla="*/ 502684 h 604350"/>
              <a:gd name="connsiteX6" fmla="*/ 1513690 w 1655482"/>
              <a:gd name="connsiteY6" fmla="*/ 502684 h 604350"/>
              <a:gd name="connsiteX7" fmla="*/ 943601 w 1655482"/>
              <a:gd name="connsiteY7" fmla="*/ 604284 h 604350"/>
              <a:gd name="connsiteX8" fmla="*/ 1412090 w 1655482"/>
              <a:gd name="connsiteY8" fmla="*/ 485751 h 604350"/>
              <a:gd name="connsiteX9" fmla="*/ 983112 w 1655482"/>
              <a:gd name="connsiteY9" fmla="*/ 440595 h 604350"/>
              <a:gd name="connsiteX10" fmla="*/ 706534 w 1655482"/>
              <a:gd name="connsiteY10" fmla="*/ 316417 h 604350"/>
              <a:gd name="connsiteX11" fmla="*/ 565423 w 1655482"/>
              <a:gd name="connsiteY11" fmla="*/ 276906 h 604350"/>
              <a:gd name="connsiteX12" fmla="*/ 979 w 1655482"/>
              <a:gd name="connsiteY12" fmla="*/ 328 h 60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5482" h="604350">
                <a:moveTo>
                  <a:pt x="979" y="328"/>
                </a:moveTo>
                <a:cubicBezTo>
                  <a:pt x="26379" y="10676"/>
                  <a:pt x="610579" y="278788"/>
                  <a:pt x="717823" y="338995"/>
                </a:cubicBezTo>
                <a:cubicBezTo>
                  <a:pt x="825068" y="399203"/>
                  <a:pt x="603053" y="344640"/>
                  <a:pt x="644446" y="361573"/>
                </a:cubicBezTo>
                <a:cubicBezTo>
                  <a:pt x="685839" y="378506"/>
                  <a:pt x="844824" y="419899"/>
                  <a:pt x="966179" y="440595"/>
                </a:cubicBezTo>
                <a:cubicBezTo>
                  <a:pt x="1087534" y="461291"/>
                  <a:pt x="1258749" y="475403"/>
                  <a:pt x="1372579" y="485751"/>
                </a:cubicBezTo>
                <a:cubicBezTo>
                  <a:pt x="1486409" y="496099"/>
                  <a:pt x="1625639" y="499862"/>
                  <a:pt x="1649157" y="502684"/>
                </a:cubicBezTo>
                <a:cubicBezTo>
                  <a:pt x="1672675" y="505506"/>
                  <a:pt x="1631283" y="485751"/>
                  <a:pt x="1513690" y="502684"/>
                </a:cubicBezTo>
                <a:cubicBezTo>
                  <a:pt x="1396097" y="519617"/>
                  <a:pt x="960534" y="607106"/>
                  <a:pt x="943601" y="604284"/>
                </a:cubicBezTo>
                <a:cubicBezTo>
                  <a:pt x="926668" y="601462"/>
                  <a:pt x="1405505" y="513032"/>
                  <a:pt x="1412090" y="485751"/>
                </a:cubicBezTo>
                <a:cubicBezTo>
                  <a:pt x="1418675" y="458470"/>
                  <a:pt x="1100705" y="468817"/>
                  <a:pt x="983112" y="440595"/>
                </a:cubicBezTo>
                <a:cubicBezTo>
                  <a:pt x="865519" y="412373"/>
                  <a:pt x="776149" y="343698"/>
                  <a:pt x="706534" y="316417"/>
                </a:cubicBezTo>
                <a:cubicBezTo>
                  <a:pt x="636919" y="289136"/>
                  <a:pt x="679252" y="326765"/>
                  <a:pt x="565423" y="276906"/>
                </a:cubicBezTo>
                <a:cubicBezTo>
                  <a:pt x="451594" y="227047"/>
                  <a:pt x="-24421" y="-10020"/>
                  <a:pt x="979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2ED866E5-5B8D-70BC-68C7-06C52C7B3AAD}"/>
              </a:ext>
            </a:extLst>
          </p:cNvPr>
          <p:cNvSpPr/>
          <p:nvPr/>
        </p:nvSpPr>
        <p:spPr>
          <a:xfrm>
            <a:off x="5276376" y="4395575"/>
            <a:ext cx="791788" cy="906780"/>
          </a:xfrm>
          <a:custGeom>
            <a:avLst/>
            <a:gdLst>
              <a:gd name="connsiteX0" fmla="*/ 1180 w 791788"/>
              <a:gd name="connsiteY0" fmla="*/ 1447 h 906780"/>
              <a:gd name="connsiteX1" fmla="*/ 294691 w 791788"/>
              <a:gd name="connsiteY1" fmla="*/ 289314 h 906780"/>
              <a:gd name="connsiteX2" fmla="*/ 734957 w 791788"/>
              <a:gd name="connsiteY2" fmla="*/ 831181 h 906780"/>
              <a:gd name="connsiteX3" fmla="*/ 780113 w 791788"/>
              <a:gd name="connsiteY3" fmla="*/ 898914 h 906780"/>
              <a:gd name="connsiteX4" fmla="*/ 678513 w 791788"/>
              <a:gd name="connsiteY4" fmla="*/ 797314 h 906780"/>
              <a:gd name="connsiteX5" fmla="*/ 627713 w 791788"/>
              <a:gd name="connsiteY5" fmla="*/ 701358 h 906780"/>
              <a:gd name="connsiteX6" fmla="*/ 238246 w 791788"/>
              <a:gd name="connsiteY6" fmla="*/ 430425 h 906780"/>
              <a:gd name="connsiteX7" fmla="*/ 588202 w 791788"/>
              <a:gd name="connsiteY7" fmla="*/ 622336 h 906780"/>
              <a:gd name="connsiteX8" fmla="*/ 401935 w 791788"/>
              <a:gd name="connsiteY8" fmla="*/ 402203 h 906780"/>
              <a:gd name="connsiteX9" fmla="*/ 1180 w 791788"/>
              <a:gd name="connsiteY9" fmla="*/ 144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1788" h="906780">
                <a:moveTo>
                  <a:pt x="1180" y="1447"/>
                </a:moveTo>
                <a:cubicBezTo>
                  <a:pt x="-16694" y="-17368"/>
                  <a:pt x="172395" y="151025"/>
                  <a:pt x="294691" y="289314"/>
                </a:cubicBezTo>
                <a:cubicBezTo>
                  <a:pt x="416987" y="427603"/>
                  <a:pt x="654053" y="729581"/>
                  <a:pt x="734957" y="831181"/>
                </a:cubicBezTo>
                <a:cubicBezTo>
                  <a:pt x="815861" y="932781"/>
                  <a:pt x="789520" y="904558"/>
                  <a:pt x="780113" y="898914"/>
                </a:cubicBezTo>
                <a:cubicBezTo>
                  <a:pt x="770706" y="893270"/>
                  <a:pt x="703913" y="830240"/>
                  <a:pt x="678513" y="797314"/>
                </a:cubicBezTo>
                <a:cubicBezTo>
                  <a:pt x="653113" y="764388"/>
                  <a:pt x="701091" y="762506"/>
                  <a:pt x="627713" y="701358"/>
                </a:cubicBezTo>
                <a:cubicBezTo>
                  <a:pt x="554335" y="640210"/>
                  <a:pt x="244831" y="443595"/>
                  <a:pt x="238246" y="430425"/>
                </a:cubicBezTo>
                <a:cubicBezTo>
                  <a:pt x="231661" y="417255"/>
                  <a:pt x="560921" y="627040"/>
                  <a:pt x="588202" y="622336"/>
                </a:cubicBezTo>
                <a:cubicBezTo>
                  <a:pt x="615483" y="617632"/>
                  <a:pt x="498831" y="505684"/>
                  <a:pt x="401935" y="402203"/>
                </a:cubicBezTo>
                <a:cubicBezTo>
                  <a:pt x="305039" y="298722"/>
                  <a:pt x="19054" y="20262"/>
                  <a:pt x="1180" y="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374BA292-AB73-4D92-FF5D-14BF58F26791}"/>
              </a:ext>
            </a:extLst>
          </p:cNvPr>
          <p:cNvSpPr/>
          <p:nvPr/>
        </p:nvSpPr>
        <p:spPr>
          <a:xfrm>
            <a:off x="8165168" y="5502776"/>
            <a:ext cx="551114" cy="1257127"/>
          </a:xfrm>
          <a:custGeom>
            <a:avLst/>
            <a:gdLst>
              <a:gd name="connsiteX0" fmla="*/ 508932 w 551114"/>
              <a:gd name="connsiteY0" fmla="*/ 2674 h 1257127"/>
              <a:gd name="connsiteX1" fmla="*/ 404157 w 551114"/>
              <a:gd name="connsiteY1" fmla="*/ 269374 h 1257127"/>
              <a:gd name="connsiteX2" fmla="*/ 432732 w 551114"/>
              <a:gd name="connsiteY2" fmla="*/ 424949 h 1257127"/>
              <a:gd name="connsiteX3" fmla="*/ 423207 w 551114"/>
              <a:gd name="connsiteY3" fmla="*/ 412249 h 1257127"/>
              <a:gd name="connsiteX4" fmla="*/ 515282 w 551114"/>
              <a:gd name="connsiteY4" fmla="*/ 570999 h 1257127"/>
              <a:gd name="connsiteX5" fmla="*/ 521632 w 551114"/>
              <a:gd name="connsiteY5" fmla="*/ 729749 h 1257127"/>
              <a:gd name="connsiteX6" fmla="*/ 531157 w 551114"/>
              <a:gd name="connsiteY6" fmla="*/ 720224 h 1257127"/>
              <a:gd name="connsiteX7" fmla="*/ 381932 w 551114"/>
              <a:gd name="connsiteY7" fmla="*/ 936124 h 1257127"/>
              <a:gd name="connsiteX8" fmla="*/ 7282 w 551114"/>
              <a:gd name="connsiteY8" fmla="*/ 1250449 h 1257127"/>
              <a:gd name="connsiteX9" fmla="*/ 124757 w 551114"/>
              <a:gd name="connsiteY9" fmla="*/ 1158374 h 1257127"/>
              <a:gd name="connsiteX10" fmla="*/ 540682 w 551114"/>
              <a:gd name="connsiteY10" fmla="*/ 834524 h 1257127"/>
              <a:gd name="connsiteX11" fmla="*/ 432732 w 551114"/>
              <a:gd name="connsiteY11" fmla="*/ 882149 h 1257127"/>
              <a:gd name="connsiteX12" fmla="*/ 512107 w 551114"/>
              <a:gd name="connsiteY12" fmla="*/ 736099 h 1257127"/>
              <a:gd name="connsiteX13" fmla="*/ 493057 w 551114"/>
              <a:gd name="connsiteY13" fmla="*/ 605924 h 1257127"/>
              <a:gd name="connsiteX14" fmla="*/ 400982 w 551114"/>
              <a:gd name="connsiteY14" fmla="*/ 374149 h 1257127"/>
              <a:gd name="connsiteX15" fmla="*/ 515282 w 551114"/>
              <a:gd name="connsiteY15" fmla="*/ 551949 h 1257127"/>
              <a:gd name="connsiteX16" fmla="*/ 426382 w 551114"/>
              <a:gd name="connsiteY16" fmla="*/ 405899 h 1257127"/>
              <a:gd name="connsiteX17" fmla="*/ 426382 w 551114"/>
              <a:gd name="connsiteY17" fmla="*/ 256674 h 1257127"/>
              <a:gd name="connsiteX18" fmla="*/ 388282 w 551114"/>
              <a:gd name="connsiteY18" fmla="*/ 348749 h 1257127"/>
              <a:gd name="connsiteX19" fmla="*/ 451782 w 551114"/>
              <a:gd name="connsiteY19" fmla="*/ 145549 h 1257127"/>
              <a:gd name="connsiteX20" fmla="*/ 508932 w 551114"/>
              <a:gd name="connsiteY20" fmla="*/ 2674 h 125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1114" h="1257127">
                <a:moveTo>
                  <a:pt x="508932" y="2674"/>
                </a:moveTo>
                <a:cubicBezTo>
                  <a:pt x="500994" y="23312"/>
                  <a:pt x="416857" y="198995"/>
                  <a:pt x="404157" y="269374"/>
                </a:cubicBezTo>
                <a:cubicBezTo>
                  <a:pt x="391457" y="339753"/>
                  <a:pt x="432732" y="424949"/>
                  <a:pt x="432732" y="424949"/>
                </a:cubicBezTo>
                <a:cubicBezTo>
                  <a:pt x="435907" y="448762"/>
                  <a:pt x="409449" y="387907"/>
                  <a:pt x="423207" y="412249"/>
                </a:cubicBezTo>
                <a:cubicBezTo>
                  <a:pt x="436965" y="436591"/>
                  <a:pt x="498878" y="518082"/>
                  <a:pt x="515282" y="570999"/>
                </a:cubicBezTo>
                <a:cubicBezTo>
                  <a:pt x="531686" y="623916"/>
                  <a:pt x="518986" y="704878"/>
                  <a:pt x="521632" y="729749"/>
                </a:cubicBezTo>
                <a:cubicBezTo>
                  <a:pt x="524278" y="754620"/>
                  <a:pt x="554440" y="685828"/>
                  <a:pt x="531157" y="720224"/>
                </a:cubicBezTo>
                <a:cubicBezTo>
                  <a:pt x="507874" y="754620"/>
                  <a:pt x="469244" y="847753"/>
                  <a:pt x="381932" y="936124"/>
                </a:cubicBezTo>
                <a:cubicBezTo>
                  <a:pt x="294619" y="1024495"/>
                  <a:pt x="50144" y="1213407"/>
                  <a:pt x="7282" y="1250449"/>
                </a:cubicBezTo>
                <a:cubicBezTo>
                  <a:pt x="-35581" y="1287491"/>
                  <a:pt x="124757" y="1158374"/>
                  <a:pt x="124757" y="1158374"/>
                </a:cubicBezTo>
                <a:cubicBezTo>
                  <a:pt x="213657" y="1089053"/>
                  <a:pt x="489353" y="880562"/>
                  <a:pt x="540682" y="834524"/>
                </a:cubicBezTo>
                <a:cubicBezTo>
                  <a:pt x="592011" y="788487"/>
                  <a:pt x="437495" y="898553"/>
                  <a:pt x="432732" y="882149"/>
                </a:cubicBezTo>
                <a:cubicBezTo>
                  <a:pt x="427969" y="865745"/>
                  <a:pt x="502053" y="782137"/>
                  <a:pt x="512107" y="736099"/>
                </a:cubicBezTo>
                <a:cubicBezTo>
                  <a:pt x="522161" y="690062"/>
                  <a:pt x="511578" y="666249"/>
                  <a:pt x="493057" y="605924"/>
                </a:cubicBezTo>
                <a:cubicBezTo>
                  <a:pt x="474536" y="545599"/>
                  <a:pt x="397278" y="383145"/>
                  <a:pt x="400982" y="374149"/>
                </a:cubicBezTo>
                <a:cubicBezTo>
                  <a:pt x="404686" y="365153"/>
                  <a:pt x="511049" y="546657"/>
                  <a:pt x="515282" y="551949"/>
                </a:cubicBezTo>
                <a:cubicBezTo>
                  <a:pt x="519515" y="557241"/>
                  <a:pt x="441199" y="455111"/>
                  <a:pt x="426382" y="405899"/>
                </a:cubicBezTo>
                <a:cubicBezTo>
                  <a:pt x="411565" y="356687"/>
                  <a:pt x="432732" y="266199"/>
                  <a:pt x="426382" y="256674"/>
                </a:cubicBezTo>
                <a:cubicBezTo>
                  <a:pt x="420032" y="247149"/>
                  <a:pt x="384049" y="367270"/>
                  <a:pt x="388282" y="348749"/>
                </a:cubicBezTo>
                <a:cubicBezTo>
                  <a:pt x="392515" y="330228"/>
                  <a:pt x="430615" y="205345"/>
                  <a:pt x="451782" y="145549"/>
                </a:cubicBezTo>
                <a:cubicBezTo>
                  <a:pt x="472949" y="85753"/>
                  <a:pt x="516870" y="-17964"/>
                  <a:pt x="508932" y="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6FA2FB6A-F8FB-208C-6AF6-2232486C814D}"/>
              </a:ext>
            </a:extLst>
          </p:cNvPr>
          <p:cNvSpPr/>
          <p:nvPr/>
        </p:nvSpPr>
        <p:spPr>
          <a:xfrm>
            <a:off x="6696075" y="5892795"/>
            <a:ext cx="1714964" cy="617765"/>
          </a:xfrm>
          <a:custGeom>
            <a:avLst/>
            <a:gdLst>
              <a:gd name="connsiteX0" fmla="*/ 0 w 1714964"/>
              <a:gd name="connsiteY0" fmla="*/ 5 h 617765"/>
              <a:gd name="connsiteX1" fmla="*/ 901700 w 1714964"/>
              <a:gd name="connsiteY1" fmla="*/ 193680 h 617765"/>
              <a:gd name="connsiteX2" fmla="*/ 889000 w 1714964"/>
              <a:gd name="connsiteY2" fmla="*/ 206380 h 617765"/>
              <a:gd name="connsiteX3" fmla="*/ 1323975 w 1714964"/>
              <a:gd name="connsiteY3" fmla="*/ 323855 h 617765"/>
              <a:gd name="connsiteX4" fmla="*/ 1323975 w 1714964"/>
              <a:gd name="connsiteY4" fmla="*/ 311155 h 617765"/>
              <a:gd name="connsiteX5" fmla="*/ 1701800 w 1714964"/>
              <a:gd name="connsiteY5" fmla="*/ 609605 h 617765"/>
              <a:gd name="connsiteX6" fmla="*/ 1574800 w 1714964"/>
              <a:gd name="connsiteY6" fmla="*/ 501655 h 617765"/>
              <a:gd name="connsiteX7" fmla="*/ 1060450 w 1714964"/>
              <a:gd name="connsiteY7" fmla="*/ 168280 h 617765"/>
              <a:gd name="connsiteX8" fmla="*/ 1111250 w 1714964"/>
              <a:gd name="connsiteY8" fmla="*/ 273055 h 617765"/>
              <a:gd name="connsiteX9" fmla="*/ 762000 w 1714964"/>
              <a:gd name="connsiteY9" fmla="*/ 200030 h 617765"/>
              <a:gd name="connsiteX10" fmla="*/ 0 w 1714964"/>
              <a:gd name="connsiteY10" fmla="*/ 5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964" h="617765">
                <a:moveTo>
                  <a:pt x="0" y="5"/>
                </a:moveTo>
                <a:cubicBezTo>
                  <a:pt x="23283" y="-1053"/>
                  <a:pt x="753533" y="159284"/>
                  <a:pt x="901700" y="193680"/>
                </a:cubicBezTo>
                <a:cubicBezTo>
                  <a:pt x="1049867" y="228076"/>
                  <a:pt x="818621" y="184684"/>
                  <a:pt x="889000" y="206380"/>
                </a:cubicBezTo>
                <a:cubicBezTo>
                  <a:pt x="959379" y="228076"/>
                  <a:pt x="1251479" y="306393"/>
                  <a:pt x="1323975" y="323855"/>
                </a:cubicBezTo>
                <a:cubicBezTo>
                  <a:pt x="1396471" y="341317"/>
                  <a:pt x="1261004" y="263530"/>
                  <a:pt x="1323975" y="311155"/>
                </a:cubicBezTo>
                <a:cubicBezTo>
                  <a:pt x="1386946" y="358780"/>
                  <a:pt x="1659996" y="577855"/>
                  <a:pt x="1701800" y="609605"/>
                </a:cubicBezTo>
                <a:cubicBezTo>
                  <a:pt x="1743604" y="641355"/>
                  <a:pt x="1681692" y="575209"/>
                  <a:pt x="1574800" y="501655"/>
                </a:cubicBezTo>
                <a:cubicBezTo>
                  <a:pt x="1467908" y="428101"/>
                  <a:pt x="1137708" y="206380"/>
                  <a:pt x="1060450" y="168280"/>
                </a:cubicBezTo>
                <a:cubicBezTo>
                  <a:pt x="983192" y="130180"/>
                  <a:pt x="1160992" y="267763"/>
                  <a:pt x="1111250" y="273055"/>
                </a:cubicBezTo>
                <a:cubicBezTo>
                  <a:pt x="1061508" y="278347"/>
                  <a:pt x="948267" y="248713"/>
                  <a:pt x="762000" y="200030"/>
                </a:cubicBezTo>
                <a:lnTo>
                  <a:pt x="0" y="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F81B8A66-C7BE-128E-C61A-D3CEC39D4C6F}"/>
              </a:ext>
            </a:extLst>
          </p:cNvPr>
          <p:cNvSpPr/>
          <p:nvPr/>
        </p:nvSpPr>
        <p:spPr>
          <a:xfrm>
            <a:off x="6102350" y="5429250"/>
            <a:ext cx="2008554" cy="1201634"/>
          </a:xfrm>
          <a:custGeom>
            <a:avLst/>
            <a:gdLst>
              <a:gd name="connsiteX0" fmla="*/ 0 w 2008554"/>
              <a:gd name="connsiteY0" fmla="*/ 0 h 1201634"/>
              <a:gd name="connsiteX1" fmla="*/ 44450 w 2008554"/>
              <a:gd name="connsiteY1" fmla="*/ 38100 h 1201634"/>
              <a:gd name="connsiteX2" fmla="*/ 758825 w 2008554"/>
              <a:gd name="connsiteY2" fmla="*/ 619125 h 1201634"/>
              <a:gd name="connsiteX3" fmla="*/ 736600 w 2008554"/>
              <a:gd name="connsiteY3" fmla="*/ 571500 h 1201634"/>
              <a:gd name="connsiteX4" fmla="*/ 1365250 w 2008554"/>
              <a:gd name="connsiteY4" fmla="*/ 908050 h 1201634"/>
              <a:gd name="connsiteX5" fmla="*/ 1965325 w 2008554"/>
              <a:gd name="connsiteY5" fmla="*/ 1184275 h 1201634"/>
              <a:gd name="connsiteX6" fmla="*/ 1870075 w 2008554"/>
              <a:gd name="connsiteY6" fmla="*/ 1139825 h 1201634"/>
              <a:gd name="connsiteX7" fmla="*/ 1143000 w 2008554"/>
              <a:gd name="connsiteY7" fmla="*/ 869950 h 1201634"/>
              <a:gd name="connsiteX8" fmla="*/ 930275 w 2008554"/>
              <a:gd name="connsiteY8" fmla="*/ 784225 h 1201634"/>
              <a:gd name="connsiteX9" fmla="*/ 1393825 w 2008554"/>
              <a:gd name="connsiteY9" fmla="*/ 923925 h 1201634"/>
              <a:gd name="connsiteX10" fmla="*/ 962025 w 2008554"/>
              <a:gd name="connsiteY10" fmla="*/ 701675 h 1201634"/>
              <a:gd name="connsiteX11" fmla="*/ 273050 w 2008554"/>
              <a:gd name="connsiteY11" fmla="*/ 323850 h 1201634"/>
              <a:gd name="connsiteX12" fmla="*/ 320675 w 2008554"/>
              <a:gd name="connsiteY12" fmla="*/ 339725 h 1201634"/>
              <a:gd name="connsiteX13" fmla="*/ 0 w 2008554"/>
              <a:gd name="connsiteY13" fmla="*/ 0 h 120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8554" h="1201634">
                <a:moveTo>
                  <a:pt x="0" y="0"/>
                </a:moveTo>
                <a:lnTo>
                  <a:pt x="44450" y="38100"/>
                </a:lnTo>
                <a:lnTo>
                  <a:pt x="758825" y="619125"/>
                </a:lnTo>
                <a:cubicBezTo>
                  <a:pt x="874183" y="708025"/>
                  <a:pt x="635529" y="523346"/>
                  <a:pt x="736600" y="571500"/>
                </a:cubicBezTo>
                <a:cubicBezTo>
                  <a:pt x="837671" y="619654"/>
                  <a:pt x="1160463" y="805921"/>
                  <a:pt x="1365250" y="908050"/>
                </a:cubicBezTo>
                <a:cubicBezTo>
                  <a:pt x="1570037" y="1010179"/>
                  <a:pt x="1881188" y="1145646"/>
                  <a:pt x="1965325" y="1184275"/>
                </a:cubicBezTo>
                <a:cubicBezTo>
                  <a:pt x="2049462" y="1222904"/>
                  <a:pt x="2007129" y="1192212"/>
                  <a:pt x="1870075" y="1139825"/>
                </a:cubicBezTo>
                <a:cubicBezTo>
                  <a:pt x="1733021" y="1087438"/>
                  <a:pt x="1299633" y="929217"/>
                  <a:pt x="1143000" y="869950"/>
                </a:cubicBezTo>
                <a:cubicBezTo>
                  <a:pt x="986367" y="810683"/>
                  <a:pt x="888471" y="775229"/>
                  <a:pt x="930275" y="784225"/>
                </a:cubicBezTo>
                <a:cubicBezTo>
                  <a:pt x="972079" y="793221"/>
                  <a:pt x="1388533" y="937683"/>
                  <a:pt x="1393825" y="923925"/>
                </a:cubicBezTo>
                <a:cubicBezTo>
                  <a:pt x="1399117" y="910167"/>
                  <a:pt x="1148821" y="801687"/>
                  <a:pt x="962025" y="701675"/>
                </a:cubicBezTo>
                <a:cubicBezTo>
                  <a:pt x="775229" y="601663"/>
                  <a:pt x="379942" y="384175"/>
                  <a:pt x="273050" y="323850"/>
                </a:cubicBezTo>
                <a:cubicBezTo>
                  <a:pt x="166158" y="263525"/>
                  <a:pt x="365125" y="392642"/>
                  <a:pt x="320675" y="339725"/>
                </a:cubicBezTo>
                <a:cubicBezTo>
                  <a:pt x="276225" y="286808"/>
                  <a:pt x="141287" y="14657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F3D5753-B1F4-ACD6-294C-C63EEC13A1B3}"/>
              </a:ext>
            </a:extLst>
          </p:cNvPr>
          <p:cNvSpPr/>
          <p:nvPr/>
        </p:nvSpPr>
        <p:spPr>
          <a:xfrm>
            <a:off x="6082390" y="5498870"/>
            <a:ext cx="1511065" cy="1132024"/>
          </a:xfrm>
          <a:custGeom>
            <a:avLst/>
            <a:gdLst>
              <a:gd name="connsiteX0" fmla="*/ 7260 w 1511065"/>
              <a:gd name="connsiteY0" fmla="*/ 3405 h 1132024"/>
              <a:gd name="connsiteX1" fmla="*/ 410485 w 1511065"/>
              <a:gd name="connsiteY1" fmla="*/ 384405 h 1132024"/>
              <a:gd name="connsiteX2" fmla="*/ 445410 w 1511065"/>
              <a:gd name="connsiteY2" fmla="*/ 422505 h 1132024"/>
              <a:gd name="connsiteX3" fmla="*/ 635910 w 1511065"/>
              <a:gd name="connsiteY3" fmla="*/ 609830 h 1132024"/>
              <a:gd name="connsiteX4" fmla="*/ 702585 w 1511065"/>
              <a:gd name="connsiteY4" fmla="*/ 727305 h 1132024"/>
              <a:gd name="connsiteX5" fmla="*/ 699410 w 1511065"/>
              <a:gd name="connsiteY5" fmla="*/ 727305 h 1132024"/>
              <a:gd name="connsiteX6" fmla="*/ 889910 w 1511065"/>
              <a:gd name="connsiteY6" fmla="*/ 860655 h 1132024"/>
              <a:gd name="connsiteX7" fmla="*/ 943885 w 1511065"/>
              <a:gd name="connsiteY7" fmla="*/ 901930 h 1132024"/>
              <a:gd name="connsiteX8" fmla="*/ 1505860 w 1511065"/>
              <a:gd name="connsiteY8" fmla="*/ 1130530 h 1132024"/>
              <a:gd name="connsiteX9" fmla="*/ 1239160 w 1511065"/>
              <a:gd name="connsiteY9" fmla="*/ 1006705 h 1132024"/>
              <a:gd name="connsiteX10" fmla="*/ 654960 w 1511065"/>
              <a:gd name="connsiteY10" fmla="*/ 740005 h 1132024"/>
              <a:gd name="connsiteX11" fmla="*/ 702585 w 1511065"/>
              <a:gd name="connsiteY11" fmla="*/ 676505 h 1132024"/>
              <a:gd name="connsiteX12" fmla="*/ 524785 w 1511065"/>
              <a:gd name="connsiteY12" fmla="*/ 466955 h 1132024"/>
              <a:gd name="connsiteX13" fmla="*/ 248560 w 1511065"/>
              <a:gd name="connsiteY13" fmla="*/ 251055 h 1132024"/>
              <a:gd name="connsiteX14" fmla="*/ 156485 w 1511065"/>
              <a:gd name="connsiteY14" fmla="*/ 200255 h 1132024"/>
              <a:gd name="connsiteX15" fmla="*/ 7260 w 1511065"/>
              <a:gd name="connsiteY15" fmla="*/ 3405 h 113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1065" h="1132024">
                <a:moveTo>
                  <a:pt x="7260" y="3405"/>
                </a:moveTo>
                <a:cubicBezTo>
                  <a:pt x="49593" y="34097"/>
                  <a:pt x="337460" y="314555"/>
                  <a:pt x="410485" y="384405"/>
                </a:cubicBezTo>
                <a:cubicBezTo>
                  <a:pt x="483510" y="454255"/>
                  <a:pt x="407839" y="384934"/>
                  <a:pt x="445410" y="422505"/>
                </a:cubicBezTo>
                <a:cubicBezTo>
                  <a:pt x="482981" y="460076"/>
                  <a:pt x="593048" y="559030"/>
                  <a:pt x="635910" y="609830"/>
                </a:cubicBezTo>
                <a:cubicBezTo>
                  <a:pt x="678772" y="660630"/>
                  <a:pt x="692002" y="707726"/>
                  <a:pt x="702585" y="727305"/>
                </a:cubicBezTo>
                <a:cubicBezTo>
                  <a:pt x="713168" y="746884"/>
                  <a:pt x="668189" y="705080"/>
                  <a:pt x="699410" y="727305"/>
                </a:cubicBezTo>
                <a:cubicBezTo>
                  <a:pt x="730631" y="749530"/>
                  <a:pt x="849164" y="831551"/>
                  <a:pt x="889910" y="860655"/>
                </a:cubicBezTo>
                <a:cubicBezTo>
                  <a:pt x="930656" y="889759"/>
                  <a:pt x="841227" y="856951"/>
                  <a:pt x="943885" y="901930"/>
                </a:cubicBezTo>
                <a:cubicBezTo>
                  <a:pt x="1046543" y="946909"/>
                  <a:pt x="1456648" y="1113068"/>
                  <a:pt x="1505860" y="1130530"/>
                </a:cubicBezTo>
                <a:cubicBezTo>
                  <a:pt x="1555072" y="1147992"/>
                  <a:pt x="1239160" y="1006705"/>
                  <a:pt x="1239160" y="1006705"/>
                </a:cubicBezTo>
                <a:cubicBezTo>
                  <a:pt x="1097343" y="941618"/>
                  <a:pt x="744389" y="795038"/>
                  <a:pt x="654960" y="740005"/>
                </a:cubicBezTo>
                <a:cubicBezTo>
                  <a:pt x="565531" y="684972"/>
                  <a:pt x="724281" y="722013"/>
                  <a:pt x="702585" y="676505"/>
                </a:cubicBezTo>
                <a:cubicBezTo>
                  <a:pt x="680889" y="630997"/>
                  <a:pt x="600456" y="537863"/>
                  <a:pt x="524785" y="466955"/>
                </a:cubicBezTo>
                <a:cubicBezTo>
                  <a:pt x="449114" y="396047"/>
                  <a:pt x="309943" y="295505"/>
                  <a:pt x="248560" y="251055"/>
                </a:cubicBezTo>
                <a:cubicBezTo>
                  <a:pt x="187177" y="206605"/>
                  <a:pt x="192998" y="242059"/>
                  <a:pt x="156485" y="200255"/>
                </a:cubicBezTo>
                <a:cubicBezTo>
                  <a:pt x="119972" y="158451"/>
                  <a:pt x="-35073" y="-27287"/>
                  <a:pt x="7260" y="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E93DD955-A8C5-F40B-B3B7-939631591399}"/>
              </a:ext>
            </a:extLst>
          </p:cNvPr>
          <p:cNvSpPr/>
          <p:nvPr/>
        </p:nvSpPr>
        <p:spPr>
          <a:xfrm>
            <a:off x="6076637" y="5473369"/>
            <a:ext cx="680858" cy="823397"/>
          </a:xfrm>
          <a:custGeom>
            <a:avLst/>
            <a:gdLst>
              <a:gd name="connsiteX0" fmla="*/ 313 w 680858"/>
              <a:gd name="connsiteY0" fmla="*/ 331 h 823397"/>
              <a:gd name="connsiteX1" fmla="*/ 152713 w 680858"/>
              <a:gd name="connsiteY1" fmla="*/ 343231 h 823397"/>
              <a:gd name="connsiteX2" fmla="*/ 232088 w 680858"/>
              <a:gd name="connsiteY2" fmla="*/ 463881 h 823397"/>
              <a:gd name="connsiteX3" fmla="*/ 305113 w 680858"/>
              <a:gd name="connsiteY3" fmla="*/ 476581 h 823397"/>
              <a:gd name="connsiteX4" fmla="*/ 527363 w 680858"/>
              <a:gd name="connsiteY4" fmla="*/ 632156 h 823397"/>
              <a:gd name="connsiteX5" fmla="*/ 676588 w 680858"/>
              <a:gd name="connsiteY5" fmla="*/ 819481 h 823397"/>
              <a:gd name="connsiteX6" fmla="*/ 622613 w 680858"/>
              <a:gd name="connsiteY6" fmla="*/ 743281 h 823397"/>
              <a:gd name="connsiteX7" fmla="*/ 441638 w 680858"/>
              <a:gd name="connsiteY7" fmla="*/ 555956 h 823397"/>
              <a:gd name="connsiteX8" fmla="*/ 187638 w 680858"/>
              <a:gd name="connsiteY8" fmla="*/ 441656 h 823397"/>
              <a:gd name="connsiteX9" fmla="*/ 267013 w 680858"/>
              <a:gd name="connsiteY9" fmla="*/ 482931 h 823397"/>
              <a:gd name="connsiteX10" fmla="*/ 95563 w 680858"/>
              <a:gd name="connsiteY10" fmla="*/ 273381 h 823397"/>
              <a:gd name="connsiteX11" fmla="*/ 79688 w 680858"/>
              <a:gd name="connsiteY11" fmla="*/ 241631 h 823397"/>
              <a:gd name="connsiteX12" fmla="*/ 111438 w 680858"/>
              <a:gd name="connsiteY12" fmla="*/ 279731 h 823397"/>
              <a:gd name="connsiteX13" fmla="*/ 313 w 680858"/>
              <a:gd name="connsiteY13" fmla="*/ 331 h 8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858" h="823397">
                <a:moveTo>
                  <a:pt x="313" y="331"/>
                </a:moveTo>
                <a:cubicBezTo>
                  <a:pt x="7192" y="10914"/>
                  <a:pt x="114084" y="265973"/>
                  <a:pt x="152713" y="343231"/>
                </a:cubicBezTo>
                <a:cubicBezTo>
                  <a:pt x="191342" y="420489"/>
                  <a:pt x="206688" y="441656"/>
                  <a:pt x="232088" y="463881"/>
                </a:cubicBezTo>
                <a:cubicBezTo>
                  <a:pt x="257488" y="486106"/>
                  <a:pt x="255901" y="448535"/>
                  <a:pt x="305113" y="476581"/>
                </a:cubicBezTo>
                <a:cubicBezTo>
                  <a:pt x="354325" y="504627"/>
                  <a:pt x="465451" y="575006"/>
                  <a:pt x="527363" y="632156"/>
                </a:cubicBezTo>
                <a:cubicBezTo>
                  <a:pt x="589275" y="689306"/>
                  <a:pt x="660713" y="800960"/>
                  <a:pt x="676588" y="819481"/>
                </a:cubicBezTo>
                <a:cubicBezTo>
                  <a:pt x="692463" y="838002"/>
                  <a:pt x="661771" y="787202"/>
                  <a:pt x="622613" y="743281"/>
                </a:cubicBezTo>
                <a:cubicBezTo>
                  <a:pt x="583455" y="699360"/>
                  <a:pt x="514134" y="606227"/>
                  <a:pt x="441638" y="555956"/>
                </a:cubicBezTo>
                <a:cubicBezTo>
                  <a:pt x="369142" y="505685"/>
                  <a:pt x="216742" y="453827"/>
                  <a:pt x="187638" y="441656"/>
                </a:cubicBezTo>
                <a:cubicBezTo>
                  <a:pt x="158534" y="429485"/>
                  <a:pt x="282359" y="510977"/>
                  <a:pt x="267013" y="482931"/>
                </a:cubicBezTo>
                <a:cubicBezTo>
                  <a:pt x="251667" y="454885"/>
                  <a:pt x="126784" y="313598"/>
                  <a:pt x="95563" y="273381"/>
                </a:cubicBezTo>
                <a:cubicBezTo>
                  <a:pt x="64342" y="233164"/>
                  <a:pt x="77042" y="240573"/>
                  <a:pt x="79688" y="241631"/>
                </a:cubicBezTo>
                <a:cubicBezTo>
                  <a:pt x="82334" y="242689"/>
                  <a:pt x="120963" y="323652"/>
                  <a:pt x="111438" y="279731"/>
                </a:cubicBezTo>
                <a:cubicBezTo>
                  <a:pt x="101913" y="235810"/>
                  <a:pt x="-6566" y="-10252"/>
                  <a:pt x="313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9B928A92-9771-2AEC-D268-459954CF7546}"/>
              </a:ext>
            </a:extLst>
          </p:cNvPr>
          <p:cNvSpPr/>
          <p:nvPr/>
        </p:nvSpPr>
        <p:spPr>
          <a:xfrm>
            <a:off x="5267213" y="4537075"/>
            <a:ext cx="340482" cy="371849"/>
          </a:xfrm>
          <a:custGeom>
            <a:avLst/>
            <a:gdLst>
              <a:gd name="connsiteX0" fmla="*/ 112 w 340482"/>
              <a:gd name="connsiteY0" fmla="*/ 0 h 371849"/>
              <a:gd name="connsiteX1" fmla="*/ 212837 w 340482"/>
              <a:gd name="connsiteY1" fmla="*/ 244475 h 371849"/>
              <a:gd name="connsiteX2" fmla="*/ 206487 w 340482"/>
              <a:gd name="connsiteY2" fmla="*/ 257175 h 371849"/>
              <a:gd name="connsiteX3" fmla="*/ 22337 w 340482"/>
              <a:gd name="connsiteY3" fmla="*/ 165100 h 371849"/>
              <a:gd name="connsiteX4" fmla="*/ 203312 w 340482"/>
              <a:gd name="connsiteY4" fmla="*/ 279400 h 371849"/>
              <a:gd name="connsiteX5" fmla="*/ 339837 w 340482"/>
              <a:gd name="connsiteY5" fmla="*/ 371475 h 371849"/>
              <a:gd name="connsiteX6" fmla="*/ 244587 w 340482"/>
              <a:gd name="connsiteY6" fmla="*/ 244475 h 371849"/>
              <a:gd name="connsiteX7" fmla="*/ 112 w 340482"/>
              <a:gd name="connsiteY7" fmla="*/ 0 h 3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482" h="371849">
                <a:moveTo>
                  <a:pt x="112" y="0"/>
                </a:moveTo>
                <a:cubicBezTo>
                  <a:pt x="-5180" y="0"/>
                  <a:pt x="178441" y="201613"/>
                  <a:pt x="212837" y="244475"/>
                </a:cubicBezTo>
                <a:cubicBezTo>
                  <a:pt x="247233" y="287337"/>
                  <a:pt x="238237" y="270404"/>
                  <a:pt x="206487" y="257175"/>
                </a:cubicBezTo>
                <a:cubicBezTo>
                  <a:pt x="174737" y="243946"/>
                  <a:pt x="22866" y="161396"/>
                  <a:pt x="22337" y="165100"/>
                </a:cubicBezTo>
                <a:cubicBezTo>
                  <a:pt x="21808" y="168804"/>
                  <a:pt x="150395" y="245004"/>
                  <a:pt x="203312" y="279400"/>
                </a:cubicBezTo>
                <a:cubicBezTo>
                  <a:pt x="256229" y="313796"/>
                  <a:pt x="332958" y="377296"/>
                  <a:pt x="339837" y="371475"/>
                </a:cubicBezTo>
                <a:cubicBezTo>
                  <a:pt x="346716" y="365654"/>
                  <a:pt x="297504" y="301625"/>
                  <a:pt x="244587" y="244475"/>
                </a:cubicBezTo>
                <a:cubicBezTo>
                  <a:pt x="191670" y="187325"/>
                  <a:pt x="5404" y="0"/>
                  <a:pt x="1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D4CFDC86-CDF9-2A52-C37B-B7D7C974859A}"/>
              </a:ext>
            </a:extLst>
          </p:cNvPr>
          <p:cNvSpPr/>
          <p:nvPr/>
        </p:nvSpPr>
        <p:spPr>
          <a:xfrm>
            <a:off x="5276850" y="4737100"/>
            <a:ext cx="742999" cy="523875"/>
          </a:xfrm>
          <a:custGeom>
            <a:avLst/>
            <a:gdLst>
              <a:gd name="connsiteX0" fmla="*/ 0 w 742999"/>
              <a:gd name="connsiteY0" fmla="*/ 0 h 523875"/>
              <a:gd name="connsiteX1" fmla="*/ 263525 w 742999"/>
              <a:gd name="connsiteY1" fmla="*/ 247650 h 523875"/>
              <a:gd name="connsiteX2" fmla="*/ 266700 w 742999"/>
              <a:gd name="connsiteY2" fmla="*/ 266700 h 523875"/>
              <a:gd name="connsiteX3" fmla="*/ 593725 w 742999"/>
              <a:gd name="connsiteY3" fmla="*/ 460375 h 523875"/>
              <a:gd name="connsiteX4" fmla="*/ 742950 w 742999"/>
              <a:gd name="connsiteY4" fmla="*/ 523875 h 523875"/>
              <a:gd name="connsiteX5" fmla="*/ 606425 w 742999"/>
              <a:gd name="connsiteY5" fmla="*/ 460375 h 523875"/>
              <a:gd name="connsiteX6" fmla="*/ 307975 w 742999"/>
              <a:gd name="connsiteY6" fmla="*/ 266700 h 523875"/>
              <a:gd name="connsiteX7" fmla="*/ 98425 w 742999"/>
              <a:gd name="connsiteY7" fmla="*/ 161925 h 523875"/>
              <a:gd name="connsiteX8" fmla="*/ 311150 w 742999"/>
              <a:gd name="connsiteY8" fmla="*/ 276225 h 523875"/>
              <a:gd name="connsiteX9" fmla="*/ 196850 w 742999"/>
              <a:gd name="connsiteY9" fmla="*/ 174625 h 523875"/>
              <a:gd name="connsiteX10" fmla="*/ 0 w 742999"/>
              <a:gd name="connsiteY10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999" h="523875">
                <a:moveTo>
                  <a:pt x="0" y="0"/>
                </a:moveTo>
                <a:cubicBezTo>
                  <a:pt x="109537" y="101600"/>
                  <a:pt x="219075" y="203200"/>
                  <a:pt x="263525" y="247650"/>
                </a:cubicBezTo>
                <a:cubicBezTo>
                  <a:pt x="307975" y="292100"/>
                  <a:pt x="211667" y="231246"/>
                  <a:pt x="266700" y="266700"/>
                </a:cubicBezTo>
                <a:cubicBezTo>
                  <a:pt x="321733" y="302154"/>
                  <a:pt x="514350" y="417513"/>
                  <a:pt x="593725" y="460375"/>
                </a:cubicBezTo>
                <a:cubicBezTo>
                  <a:pt x="673100" y="503237"/>
                  <a:pt x="740833" y="523875"/>
                  <a:pt x="742950" y="523875"/>
                </a:cubicBezTo>
                <a:cubicBezTo>
                  <a:pt x="745067" y="523875"/>
                  <a:pt x="678921" y="503237"/>
                  <a:pt x="606425" y="460375"/>
                </a:cubicBezTo>
                <a:cubicBezTo>
                  <a:pt x="533929" y="417513"/>
                  <a:pt x="392642" y="316442"/>
                  <a:pt x="307975" y="266700"/>
                </a:cubicBezTo>
                <a:cubicBezTo>
                  <a:pt x="223308" y="216958"/>
                  <a:pt x="97896" y="160338"/>
                  <a:pt x="98425" y="161925"/>
                </a:cubicBezTo>
                <a:cubicBezTo>
                  <a:pt x="98954" y="163512"/>
                  <a:pt x="294746" y="274108"/>
                  <a:pt x="311150" y="276225"/>
                </a:cubicBezTo>
                <a:cubicBezTo>
                  <a:pt x="327554" y="278342"/>
                  <a:pt x="196850" y="174625"/>
                  <a:pt x="196850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F704E17B-F4D9-1C91-D235-A07CDC4D99DF}"/>
              </a:ext>
            </a:extLst>
          </p:cNvPr>
          <p:cNvSpPr/>
          <p:nvPr/>
        </p:nvSpPr>
        <p:spPr>
          <a:xfrm>
            <a:off x="5513150" y="3223487"/>
            <a:ext cx="155438" cy="63161"/>
          </a:xfrm>
          <a:custGeom>
            <a:avLst/>
            <a:gdLst>
              <a:gd name="connsiteX0" fmla="*/ 154225 w 155438"/>
              <a:gd name="connsiteY0" fmla="*/ 5488 h 63161"/>
              <a:gd name="connsiteX1" fmla="*/ 100250 w 155438"/>
              <a:gd name="connsiteY1" fmla="*/ 11838 h 63161"/>
              <a:gd name="connsiteX2" fmla="*/ 68500 w 155438"/>
              <a:gd name="connsiteY2" fmla="*/ 2313 h 63161"/>
              <a:gd name="connsiteX3" fmla="*/ 1825 w 155438"/>
              <a:gd name="connsiteY3" fmla="*/ 62638 h 63161"/>
              <a:gd name="connsiteX4" fmla="*/ 20875 w 155438"/>
              <a:gd name="connsiteY4" fmla="*/ 30888 h 63161"/>
              <a:gd name="connsiteX5" fmla="*/ 43100 w 155438"/>
              <a:gd name="connsiteY5" fmla="*/ 18188 h 63161"/>
              <a:gd name="connsiteX6" fmla="*/ 154225 w 155438"/>
              <a:gd name="connsiteY6" fmla="*/ 5488 h 6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8" h="63161">
                <a:moveTo>
                  <a:pt x="154225" y="5488"/>
                </a:moveTo>
                <a:cubicBezTo>
                  <a:pt x="163750" y="4430"/>
                  <a:pt x="114537" y="12367"/>
                  <a:pt x="100250" y="11838"/>
                </a:cubicBezTo>
                <a:cubicBezTo>
                  <a:pt x="85962" y="11309"/>
                  <a:pt x="84904" y="-6154"/>
                  <a:pt x="68500" y="2313"/>
                </a:cubicBezTo>
                <a:cubicBezTo>
                  <a:pt x="52096" y="10780"/>
                  <a:pt x="9762" y="57876"/>
                  <a:pt x="1825" y="62638"/>
                </a:cubicBezTo>
                <a:cubicBezTo>
                  <a:pt x="-6113" y="67401"/>
                  <a:pt x="13996" y="38296"/>
                  <a:pt x="20875" y="30888"/>
                </a:cubicBezTo>
                <a:cubicBezTo>
                  <a:pt x="27754" y="23480"/>
                  <a:pt x="25637" y="21363"/>
                  <a:pt x="43100" y="18188"/>
                </a:cubicBezTo>
                <a:cubicBezTo>
                  <a:pt x="60562" y="15013"/>
                  <a:pt x="144700" y="6546"/>
                  <a:pt x="154225" y="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E61BF11-FBBF-8442-F5AA-8FFBD5514EC3}"/>
              </a:ext>
            </a:extLst>
          </p:cNvPr>
          <p:cNvSpPr/>
          <p:nvPr/>
        </p:nvSpPr>
        <p:spPr>
          <a:xfrm>
            <a:off x="3251200" y="3983349"/>
            <a:ext cx="1498164" cy="166745"/>
          </a:xfrm>
          <a:custGeom>
            <a:avLst/>
            <a:gdLst>
              <a:gd name="connsiteX0" fmla="*/ 1495425 w 1498164"/>
              <a:gd name="connsiteY0" fmla="*/ 166376 h 166745"/>
              <a:gd name="connsiteX1" fmla="*/ 955675 w 1498164"/>
              <a:gd name="connsiteY1" fmla="*/ 7626 h 166745"/>
              <a:gd name="connsiteX2" fmla="*/ 987425 w 1498164"/>
              <a:gd name="connsiteY2" fmla="*/ 29851 h 166745"/>
              <a:gd name="connsiteX3" fmla="*/ 473075 w 1498164"/>
              <a:gd name="connsiteY3" fmla="*/ 71126 h 166745"/>
              <a:gd name="connsiteX4" fmla="*/ 641350 w 1498164"/>
              <a:gd name="connsiteY4" fmla="*/ 42551 h 166745"/>
              <a:gd name="connsiteX5" fmla="*/ 327025 w 1498164"/>
              <a:gd name="connsiteY5" fmla="*/ 71126 h 166745"/>
              <a:gd name="connsiteX6" fmla="*/ 0 w 1498164"/>
              <a:gd name="connsiteY6" fmla="*/ 102876 h 166745"/>
              <a:gd name="connsiteX7" fmla="*/ 828675 w 1498164"/>
              <a:gd name="connsiteY7" fmla="*/ 42551 h 166745"/>
              <a:gd name="connsiteX8" fmla="*/ 847725 w 1498164"/>
              <a:gd name="connsiteY8" fmla="*/ 29851 h 166745"/>
              <a:gd name="connsiteX9" fmla="*/ 774700 w 1498164"/>
              <a:gd name="connsiteY9" fmla="*/ 7626 h 166745"/>
              <a:gd name="connsiteX10" fmla="*/ 1095375 w 1498164"/>
              <a:gd name="connsiteY10" fmla="*/ 4451 h 166745"/>
              <a:gd name="connsiteX11" fmla="*/ 1047750 w 1498164"/>
              <a:gd name="connsiteY11" fmla="*/ 23501 h 166745"/>
              <a:gd name="connsiteX12" fmla="*/ 1247775 w 1498164"/>
              <a:gd name="connsiteY12" fmla="*/ 74301 h 166745"/>
              <a:gd name="connsiteX13" fmla="*/ 1168400 w 1498164"/>
              <a:gd name="connsiteY13" fmla="*/ 52076 h 166745"/>
              <a:gd name="connsiteX14" fmla="*/ 1495425 w 1498164"/>
              <a:gd name="connsiteY14" fmla="*/ 166376 h 1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164" h="166745">
                <a:moveTo>
                  <a:pt x="1495425" y="166376"/>
                </a:moveTo>
                <a:cubicBezTo>
                  <a:pt x="1459971" y="158968"/>
                  <a:pt x="1040342" y="30380"/>
                  <a:pt x="955675" y="7626"/>
                </a:cubicBezTo>
                <a:cubicBezTo>
                  <a:pt x="871008" y="-15128"/>
                  <a:pt x="1067858" y="19268"/>
                  <a:pt x="987425" y="29851"/>
                </a:cubicBezTo>
                <a:cubicBezTo>
                  <a:pt x="906992" y="40434"/>
                  <a:pt x="530754" y="69009"/>
                  <a:pt x="473075" y="71126"/>
                </a:cubicBezTo>
                <a:cubicBezTo>
                  <a:pt x="415396" y="73243"/>
                  <a:pt x="665692" y="42551"/>
                  <a:pt x="641350" y="42551"/>
                </a:cubicBezTo>
                <a:cubicBezTo>
                  <a:pt x="617008" y="42551"/>
                  <a:pt x="327025" y="71126"/>
                  <a:pt x="327025" y="71126"/>
                </a:cubicBezTo>
                <a:lnTo>
                  <a:pt x="0" y="102876"/>
                </a:lnTo>
                <a:cubicBezTo>
                  <a:pt x="83608" y="98114"/>
                  <a:pt x="687388" y="54722"/>
                  <a:pt x="828675" y="42551"/>
                </a:cubicBezTo>
                <a:cubicBezTo>
                  <a:pt x="969962" y="30380"/>
                  <a:pt x="856721" y="35672"/>
                  <a:pt x="847725" y="29851"/>
                </a:cubicBezTo>
                <a:cubicBezTo>
                  <a:pt x="838729" y="24030"/>
                  <a:pt x="733425" y="11859"/>
                  <a:pt x="774700" y="7626"/>
                </a:cubicBezTo>
                <a:cubicBezTo>
                  <a:pt x="815975" y="3393"/>
                  <a:pt x="1049867" y="1805"/>
                  <a:pt x="1095375" y="4451"/>
                </a:cubicBezTo>
                <a:cubicBezTo>
                  <a:pt x="1140883" y="7097"/>
                  <a:pt x="1022350" y="11859"/>
                  <a:pt x="1047750" y="23501"/>
                </a:cubicBezTo>
                <a:cubicBezTo>
                  <a:pt x="1073150" y="35143"/>
                  <a:pt x="1227667" y="69539"/>
                  <a:pt x="1247775" y="74301"/>
                </a:cubicBezTo>
                <a:cubicBezTo>
                  <a:pt x="1267883" y="79063"/>
                  <a:pt x="1125537" y="36730"/>
                  <a:pt x="1168400" y="52076"/>
                </a:cubicBezTo>
                <a:cubicBezTo>
                  <a:pt x="1211263" y="67422"/>
                  <a:pt x="1530879" y="173784"/>
                  <a:pt x="1495425" y="166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C73EB43-E7F9-11D1-9A20-A5F2099866E5}"/>
              </a:ext>
            </a:extLst>
          </p:cNvPr>
          <p:cNvSpPr/>
          <p:nvPr/>
        </p:nvSpPr>
        <p:spPr>
          <a:xfrm>
            <a:off x="2581108" y="4037649"/>
            <a:ext cx="793988" cy="83596"/>
          </a:xfrm>
          <a:custGeom>
            <a:avLst/>
            <a:gdLst>
              <a:gd name="connsiteX0" fmla="*/ 167 w 793988"/>
              <a:gd name="connsiteY0" fmla="*/ 83501 h 83596"/>
              <a:gd name="connsiteX1" fmla="*/ 374817 w 793988"/>
              <a:gd name="connsiteY1" fmla="*/ 23176 h 83596"/>
              <a:gd name="connsiteX2" fmla="*/ 355767 w 793988"/>
              <a:gd name="connsiteY2" fmla="*/ 23176 h 83596"/>
              <a:gd name="connsiteX3" fmla="*/ 533567 w 793988"/>
              <a:gd name="connsiteY3" fmla="*/ 13651 h 83596"/>
              <a:gd name="connsiteX4" fmla="*/ 495467 w 793988"/>
              <a:gd name="connsiteY4" fmla="*/ 951 h 83596"/>
              <a:gd name="connsiteX5" fmla="*/ 644692 w 793988"/>
              <a:gd name="connsiteY5" fmla="*/ 10476 h 83596"/>
              <a:gd name="connsiteX6" fmla="*/ 793917 w 793988"/>
              <a:gd name="connsiteY6" fmla="*/ 42226 h 83596"/>
              <a:gd name="connsiteX7" fmla="*/ 660567 w 793988"/>
              <a:gd name="connsiteY7" fmla="*/ 35876 h 83596"/>
              <a:gd name="connsiteX8" fmla="*/ 406567 w 793988"/>
              <a:gd name="connsiteY8" fmla="*/ 951 h 83596"/>
              <a:gd name="connsiteX9" fmla="*/ 460542 w 793988"/>
              <a:gd name="connsiteY9" fmla="*/ 10476 h 83596"/>
              <a:gd name="connsiteX10" fmla="*/ 339892 w 793988"/>
              <a:gd name="connsiteY10" fmla="*/ 16826 h 83596"/>
              <a:gd name="connsiteX11" fmla="*/ 327192 w 793988"/>
              <a:gd name="connsiteY11" fmla="*/ 7301 h 83596"/>
              <a:gd name="connsiteX12" fmla="*/ 167 w 793988"/>
              <a:gd name="connsiteY12" fmla="*/ 83501 h 8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988" h="83596">
                <a:moveTo>
                  <a:pt x="167" y="83501"/>
                </a:moveTo>
                <a:cubicBezTo>
                  <a:pt x="8104" y="86147"/>
                  <a:pt x="315550" y="33230"/>
                  <a:pt x="374817" y="23176"/>
                </a:cubicBezTo>
                <a:cubicBezTo>
                  <a:pt x="434084" y="13122"/>
                  <a:pt x="355767" y="23176"/>
                  <a:pt x="355767" y="23176"/>
                </a:cubicBezTo>
                <a:cubicBezTo>
                  <a:pt x="382225" y="21588"/>
                  <a:pt x="510284" y="17355"/>
                  <a:pt x="533567" y="13651"/>
                </a:cubicBezTo>
                <a:cubicBezTo>
                  <a:pt x="556850" y="9947"/>
                  <a:pt x="476946" y="1480"/>
                  <a:pt x="495467" y="951"/>
                </a:cubicBezTo>
                <a:cubicBezTo>
                  <a:pt x="513988" y="422"/>
                  <a:pt x="594950" y="3597"/>
                  <a:pt x="644692" y="10476"/>
                </a:cubicBezTo>
                <a:cubicBezTo>
                  <a:pt x="694434" y="17355"/>
                  <a:pt x="791271" y="37993"/>
                  <a:pt x="793917" y="42226"/>
                </a:cubicBezTo>
                <a:cubicBezTo>
                  <a:pt x="796563" y="46459"/>
                  <a:pt x="725125" y="42755"/>
                  <a:pt x="660567" y="35876"/>
                </a:cubicBezTo>
                <a:cubicBezTo>
                  <a:pt x="596009" y="28997"/>
                  <a:pt x="439905" y="5184"/>
                  <a:pt x="406567" y="951"/>
                </a:cubicBezTo>
                <a:cubicBezTo>
                  <a:pt x="373229" y="-3282"/>
                  <a:pt x="471655" y="7830"/>
                  <a:pt x="460542" y="10476"/>
                </a:cubicBezTo>
                <a:cubicBezTo>
                  <a:pt x="449429" y="13122"/>
                  <a:pt x="362117" y="17355"/>
                  <a:pt x="339892" y="16826"/>
                </a:cubicBezTo>
                <a:cubicBezTo>
                  <a:pt x="317667" y="16297"/>
                  <a:pt x="386459" y="-2753"/>
                  <a:pt x="327192" y="7301"/>
                </a:cubicBezTo>
                <a:cubicBezTo>
                  <a:pt x="267925" y="17355"/>
                  <a:pt x="-7770" y="80855"/>
                  <a:pt x="167" y="8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29F700FF-7756-AED5-BC17-EA64112909A3}"/>
              </a:ext>
            </a:extLst>
          </p:cNvPr>
          <p:cNvSpPr/>
          <p:nvPr/>
        </p:nvSpPr>
        <p:spPr>
          <a:xfrm>
            <a:off x="2241474" y="4073525"/>
            <a:ext cx="844626" cy="286032"/>
          </a:xfrm>
          <a:custGeom>
            <a:avLst/>
            <a:gdLst>
              <a:gd name="connsiteX0" fmla="*/ 844626 w 844626"/>
              <a:gd name="connsiteY0" fmla="*/ 0 h 286032"/>
              <a:gd name="connsiteX1" fmla="*/ 139776 w 844626"/>
              <a:gd name="connsiteY1" fmla="*/ 47625 h 286032"/>
              <a:gd name="connsiteX2" fmla="*/ 190576 w 844626"/>
              <a:gd name="connsiteY2" fmla="*/ 47625 h 286032"/>
              <a:gd name="connsiteX3" fmla="*/ 66751 w 844626"/>
              <a:gd name="connsiteY3" fmla="*/ 104775 h 286032"/>
              <a:gd name="connsiteX4" fmla="*/ 31826 w 844626"/>
              <a:gd name="connsiteY4" fmla="*/ 171450 h 286032"/>
              <a:gd name="connsiteX5" fmla="*/ 76 w 844626"/>
              <a:gd name="connsiteY5" fmla="*/ 285750 h 286032"/>
              <a:gd name="connsiteX6" fmla="*/ 25476 w 844626"/>
              <a:gd name="connsiteY6" fmla="*/ 200025 h 286032"/>
              <a:gd name="connsiteX7" fmla="*/ 98501 w 844626"/>
              <a:gd name="connsiteY7" fmla="*/ 82550 h 286032"/>
              <a:gd name="connsiteX8" fmla="*/ 203276 w 844626"/>
              <a:gd name="connsiteY8" fmla="*/ 73025 h 286032"/>
              <a:gd name="connsiteX9" fmla="*/ 254076 w 844626"/>
              <a:gd name="connsiteY9" fmla="*/ 60325 h 286032"/>
              <a:gd name="connsiteX10" fmla="*/ 473151 w 844626"/>
              <a:gd name="connsiteY10" fmla="*/ 38100 h 286032"/>
              <a:gd name="connsiteX11" fmla="*/ 390601 w 844626"/>
              <a:gd name="connsiteY11" fmla="*/ 50800 h 286032"/>
              <a:gd name="connsiteX12" fmla="*/ 565226 w 844626"/>
              <a:gd name="connsiteY12" fmla="*/ 34925 h 286032"/>
              <a:gd name="connsiteX13" fmla="*/ 844626 w 844626"/>
              <a:gd name="connsiteY13" fmla="*/ 0 h 28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626" h="286032">
                <a:moveTo>
                  <a:pt x="844626" y="0"/>
                </a:moveTo>
                <a:lnTo>
                  <a:pt x="139776" y="47625"/>
                </a:lnTo>
                <a:cubicBezTo>
                  <a:pt x="30768" y="55563"/>
                  <a:pt x="202747" y="38100"/>
                  <a:pt x="190576" y="47625"/>
                </a:cubicBezTo>
                <a:cubicBezTo>
                  <a:pt x="178405" y="57150"/>
                  <a:pt x="93209" y="84137"/>
                  <a:pt x="66751" y="104775"/>
                </a:cubicBezTo>
                <a:cubicBezTo>
                  <a:pt x="40293" y="125413"/>
                  <a:pt x="42938" y="141288"/>
                  <a:pt x="31826" y="171450"/>
                </a:cubicBezTo>
                <a:cubicBezTo>
                  <a:pt x="20714" y="201612"/>
                  <a:pt x="1134" y="280988"/>
                  <a:pt x="76" y="285750"/>
                </a:cubicBezTo>
                <a:cubicBezTo>
                  <a:pt x="-982" y="290512"/>
                  <a:pt x="9072" y="233892"/>
                  <a:pt x="25476" y="200025"/>
                </a:cubicBezTo>
                <a:cubicBezTo>
                  <a:pt x="41880" y="166158"/>
                  <a:pt x="68868" y="103717"/>
                  <a:pt x="98501" y="82550"/>
                </a:cubicBezTo>
                <a:cubicBezTo>
                  <a:pt x="128134" y="61383"/>
                  <a:pt x="177347" y="76729"/>
                  <a:pt x="203276" y="73025"/>
                </a:cubicBezTo>
                <a:cubicBezTo>
                  <a:pt x="229205" y="69321"/>
                  <a:pt x="209097" y="66146"/>
                  <a:pt x="254076" y="60325"/>
                </a:cubicBezTo>
                <a:cubicBezTo>
                  <a:pt x="299055" y="54504"/>
                  <a:pt x="450397" y="39687"/>
                  <a:pt x="473151" y="38100"/>
                </a:cubicBezTo>
                <a:cubicBezTo>
                  <a:pt x="495905" y="36513"/>
                  <a:pt x="375255" y="51329"/>
                  <a:pt x="390601" y="50800"/>
                </a:cubicBezTo>
                <a:cubicBezTo>
                  <a:pt x="405947" y="50271"/>
                  <a:pt x="565226" y="34925"/>
                  <a:pt x="565226" y="34925"/>
                </a:cubicBezTo>
                <a:lnTo>
                  <a:pt x="8446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7BE2D28-8685-5F84-1B17-8F45781648FB}"/>
              </a:ext>
            </a:extLst>
          </p:cNvPr>
          <p:cNvSpPr/>
          <p:nvPr/>
        </p:nvSpPr>
        <p:spPr>
          <a:xfrm>
            <a:off x="2203776" y="4101977"/>
            <a:ext cx="862302" cy="472308"/>
          </a:xfrm>
          <a:custGeom>
            <a:avLst/>
            <a:gdLst>
              <a:gd name="connsiteX0" fmla="*/ 860099 w 862302"/>
              <a:gd name="connsiteY0" fmla="*/ 123 h 472308"/>
              <a:gd name="connsiteX1" fmla="*/ 275899 w 862302"/>
              <a:gd name="connsiteY1" fmla="*/ 111248 h 472308"/>
              <a:gd name="connsiteX2" fmla="*/ 377499 w 862302"/>
              <a:gd name="connsiteY2" fmla="*/ 111248 h 472308"/>
              <a:gd name="connsiteX3" fmla="*/ 110799 w 862302"/>
              <a:gd name="connsiteY3" fmla="*/ 181098 h 472308"/>
              <a:gd name="connsiteX4" fmla="*/ 50474 w 862302"/>
              <a:gd name="connsiteY4" fmla="*/ 260473 h 472308"/>
              <a:gd name="connsiteX5" fmla="*/ 79049 w 862302"/>
              <a:gd name="connsiteY5" fmla="*/ 212848 h 472308"/>
              <a:gd name="connsiteX6" fmla="*/ 2849 w 862302"/>
              <a:gd name="connsiteY6" fmla="*/ 463673 h 472308"/>
              <a:gd name="connsiteX7" fmla="*/ 21899 w 862302"/>
              <a:gd name="connsiteY7" fmla="*/ 393823 h 472308"/>
              <a:gd name="connsiteX8" fmla="*/ 75874 w 862302"/>
              <a:gd name="connsiteY8" fmla="*/ 193798 h 472308"/>
              <a:gd name="connsiteX9" fmla="*/ 63174 w 862302"/>
              <a:gd name="connsiteY9" fmla="*/ 269998 h 472308"/>
              <a:gd name="connsiteX10" fmla="*/ 145724 w 862302"/>
              <a:gd name="connsiteY10" fmla="*/ 168398 h 472308"/>
              <a:gd name="connsiteX11" fmla="*/ 266374 w 862302"/>
              <a:gd name="connsiteY11" fmla="*/ 108073 h 472308"/>
              <a:gd name="connsiteX12" fmla="*/ 206049 w 862302"/>
              <a:gd name="connsiteY12" fmla="*/ 127123 h 472308"/>
              <a:gd name="connsiteX13" fmla="*/ 469574 w 862302"/>
              <a:gd name="connsiteY13" fmla="*/ 82673 h 472308"/>
              <a:gd name="connsiteX14" fmla="*/ 475924 w 862302"/>
              <a:gd name="connsiteY14" fmla="*/ 89023 h 472308"/>
              <a:gd name="connsiteX15" fmla="*/ 860099 w 862302"/>
              <a:gd name="connsiteY15" fmla="*/ 123 h 4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2302" h="472308">
                <a:moveTo>
                  <a:pt x="860099" y="123"/>
                </a:moveTo>
                <a:cubicBezTo>
                  <a:pt x="826761" y="3827"/>
                  <a:pt x="356332" y="92727"/>
                  <a:pt x="275899" y="111248"/>
                </a:cubicBezTo>
                <a:cubicBezTo>
                  <a:pt x="195466" y="129769"/>
                  <a:pt x="405016" y="99606"/>
                  <a:pt x="377499" y="111248"/>
                </a:cubicBezTo>
                <a:cubicBezTo>
                  <a:pt x="349982" y="122890"/>
                  <a:pt x="165303" y="156227"/>
                  <a:pt x="110799" y="181098"/>
                </a:cubicBezTo>
                <a:cubicBezTo>
                  <a:pt x="56295" y="205969"/>
                  <a:pt x="55766" y="255181"/>
                  <a:pt x="50474" y="260473"/>
                </a:cubicBezTo>
                <a:cubicBezTo>
                  <a:pt x="45182" y="265765"/>
                  <a:pt x="86986" y="178981"/>
                  <a:pt x="79049" y="212848"/>
                </a:cubicBezTo>
                <a:cubicBezTo>
                  <a:pt x="71111" y="246715"/>
                  <a:pt x="12374" y="433511"/>
                  <a:pt x="2849" y="463673"/>
                </a:cubicBezTo>
                <a:cubicBezTo>
                  <a:pt x="-6676" y="493835"/>
                  <a:pt x="9728" y="438802"/>
                  <a:pt x="21899" y="393823"/>
                </a:cubicBezTo>
                <a:cubicBezTo>
                  <a:pt x="34070" y="348844"/>
                  <a:pt x="68995" y="214435"/>
                  <a:pt x="75874" y="193798"/>
                </a:cubicBezTo>
                <a:cubicBezTo>
                  <a:pt x="82753" y="173161"/>
                  <a:pt x="51532" y="274231"/>
                  <a:pt x="63174" y="269998"/>
                </a:cubicBezTo>
                <a:cubicBezTo>
                  <a:pt x="74816" y="265765"/>
                  <a:pt x="111857" y="195385"/>
                  <a:pt x="145724" y="168398"/>
                </a:cubicBezTo>
                <a:cubicBezTo>
                  <a:pt x="179591" y="141411"/>
                  <a:pt x="256320" y="114952"/>
                  <a:pt x="266374" y="108073"/>
                </a:cubicBezTo>
                <a:cubicBezTo>
                  <a:pt x="276428" y="101194"/>
                  <a:pt x="172182" y="131356"/>
                  <a:pt x="206049" y="127123"/>
                </a:cubicBezTo>
                <a:cubicBezTo>
                  <a:pt x="239916" y="122890"/>
                  <a:pt x="424595" y="89023"/>
                  <a:pt x="469574" y="82673"/>
                </a:cubicBezTo>
                <a:cubicBezTo>
                  <a:pt x="514553" y="76323"/>
                  <a:pt x="413482" y="101194"/>
                  <a:pt x="475924" y="89023"/>
                </a:cubicBezTo>
                <a:cubicBezTo>
                  <a:pt x="538366" y="76852"/>
                  <a:pt x="893437" y="-3581"/>
                  <a:pt x="860099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74C0D4F8-F96D-2942-79FC-8F1A62C89A2B}"/>
              </a:ext>
            </a:extLst>
          </p:cNvPr>
          <p:cNvSpPr/>
          <p:nvPr/>
        </p:nvSpPr>
        <p:spPr>
          <a:xfrm>
            <a:off x="2510482" y="4056216"/>
            <a:ext cx="1491015" cy="249380"/>
          </a:xfrm>
          <a:custGeom>
            <a:avLst/>
            <a:gdLst>
              <a:gd name="connsiteX0" fmla="*/ 943 w 1491015"/>
              <a:gd name="connsiteY0" fmla="*/ 249084 h 249380"/>
              <a:gd name="connsiteX1" fmla="*/ 439093 w 1491015"/>
              <a:gd name="connsiteY1" fmla="*/ 160184 h 249380"/>
              <a:gd name="connsiteX2" fmla="*/ 423218 w 1491015"/>
              <a:gd name="connsiteY2" fmla="*/ 166534 h 249380"/>
              <a:gd name="connsiteX3" fmla="*/ 724843 w 1491015"/>
              <a:gd name="connsiteY3" fmla="*/ 147484 h 249380"/>
              <a:gd name="connsiteX4" fmla="*/ 775643 w 1491015"/>
              <a:gd name="connsiteY4" fmla="*/ 150659 h 249380"/>
              <a:gd name="connsiteX5" fmla="*/ 1086793 w 1491015"/>
              <a:gd name="connsiteY5" fmla="*/ 141134 h 249380"/>
              <a:gd name="connsiteX6" fmla="*/ 959793 w 1491015"/>
              <a:gd name="connsiteY6" fmla="*/ 141134 h 249380"/>
              <a:gd name="connsiteX7" fmla="*/ 1264593 w 1491015"/>
              <a:gd name="connsiteY7" fmla="*/ 93509 h 249380"/>
              <a:gd name="connsiteX8" fmla="*/ 1483668 w 1491015"/>
              <a:gd name="connsiteY8" fmla="*/ 1434 h 249380"/>
              <a:gd name="connsiteX9" fmla="*/ 991543 w 1491015"/>
              <a:gd name="connsiteY9" fmla="*/ 172884 h 249380"/>
              <a:gd name="connsiteX10" fmla="*/ 677218 w 1491015"/>
              <a:gd name="connsiteY10" fmla="*/ 131609 h 249380"/>
              <a:gd name="connsiteX11" fmla="*/ 740718 w 1491015"/>
              <a:gd name="connsiteY11" fmla="*/ 137959 h 249380"/>
              <a:gd name="connsiteX12" fmla="*/ 626418 w 1491015"/>
              <a:gd name="connsiteY12" fmla="*/ 131609 h 249380"/>
              <a:gd name="connsiteX13" fmla="*/ 626418 w 1491015"/>
              <a:gd name="connsiteY13" fmla="*/ 137959 h 249380"/>
              <a:gd name="connsiteX14" fmla="*/ 286693 w 1491015"/>
              <a:gd name="connsiteY14" fmla="*/ 182409 h 249380"/>
              <a:gd name="connsiteX15" fmla="*/ 321618 w 1491015"/>
              <a:gd name="connsiteY15" fmla="*/ 188759 h 249380"/>
              <a:gd name="connsiteX16" fmla="*/ 943 w 1491015"/>
              <a:gd name="connsiteY16" fmla="*/ 249084 h 24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1015" h="249380">
                <a:moveTo>
                  <a:pt x="943" y="249084"/>
                </a:moveTo>
                <a:cubicBezTo>
                  <a:pt x="20522" y="244322"/>
                  <a:pt x="368714" y="173942"/>
                  <a:pt x="439093" y="160184"/>
                </a:cubicBezTo>
                <a:cubicBezTo>
                  <a:pt x="509472" y="146426"/>
                  <a:pt x="375593" y="168651"/>
                  <a:pt x="423218" y="166534"/>
                </a:cubicBezTo>
                <a:cubicBezTo>
                  <a:pt x="470843" y="164417"/>
                  <a:pt x="666106" y="150130"/>
                  <a:pt x="724843" y="147484"/>
                </a:cubicBezTo>
                <a:cubicBezTo>
                  <a:pt x="783580" y="144838"/>
                  <a:pt x="715318" y="151717"/>
                  <a:pt x="775643" y="150659"/>
                </a:cubicBezTo>
                <a:cubicBezTo>
                  <a:pt x="835968" y="149601"/>
                  <a:pt x="1056101" y="142721"/>
                  <a:pt x="1086793" y="141134"/>
                </a:cubicBezTo>
                <a:cubicBezTo>
                  <a:pt x="1117485" y="139546"/>
                  <a:pt x="930160" y="149071"/>
                  <a:pt x="959793" y="141134"/>
                </a:cubicBezTo>
                <a:cubicBezTo>
                  <a:pt x="989426" y="133197"/>
                  <a:pt x="1177281" y="116792"/>
                  <a:pt x="1264593" y="93509"/>
                </a:cubicBezTo>
                <a:cubicBezTo>
                  <a:pt x="1351905" y="70226"/>
                  <a:pt x="1529176" y="-11795"/>
                  <a:pt x="1483668" y="1434"/>
                </a:cubicBezTo>
                <a:cubicBezTo>
                  <a:pt x="1438160" y="14663"/>
                  <a:pt x="1125951" y="151188"/>
                  <a:pt x="991543" y="172884"/>
                </a:cubicBezTo>
                <a:cubicBezTo>
                  <a:pt x="857135" y="194580"/>
                  <a:pt x="719022" y="137430"/>
                  <a:pt x="677218" y="131609"/>
                </a:cubicBezTo>
                <a:cubicBezTo>
                  <a:pt x="635414" y="125788"/>
                  <a:pt x="749185" y="137959"/>
                  <a:pt x="740718" y="137959"/>
                </a:cubicBezTo>
                <a:cubicBezTo>
                  <a:pt x="732251" y="137959"/>
                  <a:pt x="645468" y="131609"/>
                  <a:pt x="626418" y="131609"/>
                </a:cubicBezTo>
                <a:cubicBezTo>
                  <a:pt x="607368" y="131609"/>
                  <a:pt x="683039" y="129492"/>
                  <a:pt x="626418" y="137959"/>
                </a:cubicBezTo>
                <a:cubicBezTo>
                  <a:pt x="569797" y="146426"/>
                  <a:pt x="337493" y="173942"/>
                  <a:pt x="286693" y="182409"/>
                </a:cubicBezTo>
                <a:cubicBezTo>
                  <a:pt x="235893" y="190876"/>
                  <a:pt x="370830" y="177647"/>
                  <a:pt x="321618" y="188759"/>
                </a:cubicBezTo>
                <a:cubicBezTo>
                  <a:pt x="272406" y="199871"/>
                  <a:pt x="-18636" y="253846"/>
                  <a:pt x="943" y="249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E8EA1BA1-089D-EFB2-5FE5-30B45E933CB2}"/>
              </a:ext>
            </a:extLst>
          </p:cNvPr>
          <p:cNvSpPr/>
          <p:nvPr/>
        </p:nvSpPr>
        <p:spPr>
          <a:xfrm>
            <a:off x="3288487" y="4121150"/>
            <a:ext cx="864413" cy="145211"/>
          </a:xfrm>
          <a:custGeom>
            <a:avLst/>
            <a:gdLst>
              <a:gd name="connsiteX0" fmla="*/ 864413 w 864413"/>
              <a:gd name="connsiteY0" fmla="*/ 0 h 145211"/>
              <a:gd name="connsiteX1" fmla="*/ 315138 w 864413"/>
              <a:gd name="connsiteY1" fmla="*/ 139700 h 145211"/>
              <a:gd name="connsiteX2" fmla="*/ 486588 w 864413"/>
              <a:gd name="connsiteY2" fmla="*/ 117475 h 145211"/>
              <a:gd name="connsiteX3" fmla="*/ 286563 w 864413"/>
              <a:gd name="connsiteY3" fmla="*/ 120650 h 145211"/>
              <a:gd name="connsiteX4" fmla="*/ 813 w 864413"/>
              <a:gd name="connsiteY4" fmla="*/ 111125 h 145211"/>
              <a:gd name="connsiteX5" fmla="*/ 381813 w 864413"/>
              <a:gd name="connsiteY5" fmla="*/ 130175 h 145211"/>
              <a:gd name="connsiteX6" fmla="*/ 359588 w 864413"/>
              <a:gd name="connsiteY6" fmla="*/ 130175 h 145211"/>
              <a:gd name="connsiteX7" fmla="*/ 588188 w 864413"/>
              <a:gd name="connsiteY7" fmla="*/ 82550 h 145211"/>
              <a:gd name="connsiteX8" fmla="*/ 543738 w 864413"/>
              <a:gd name="connsiteY8" fmla="*/ 85725 h 145211"/>
              <a:gd name="connsiteX9" fmla="*/ 864413 w 864413"/>
              <a:gd name="connsiteY9" fmla="*/ 0 h 14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413" h="145211">
                <a:moveTo>
                  <a:pt x="864413" y="0"/>
                </a:moveTo>
                <a:cubicBezTo>
                  <a:pt x="826313" y="8996"/>
                  <a:pt x="378109" y="120121"/>
                  <a:pt x="315138" y="139700"/>
                </a:cubicBezTo>
                <a:cubicBezTo>
                  <a:pt x="252167" y="159279"/>
                  <a:pt x="491350" y="120650"/>
                  <a:pt x="486588" y="117475"/>
                </a:cubicBezTo>
                <a:cubicBezTo>
                  <a:pt x="481826" y="114300"/>
                  <a:pt x="367525" y="121708"/>
                  <a:pt x="286563" y="120650"/>
                </a:cubicBezTo>
                <a:cubicBezTo>
                  <a:pt x="205601" y="119592"/>
                  <a:pt x="-15062" y="109538"/>
                  <a:pt x="813" y="111125"/>
                </a:cubicBezTo>
                <a:cubicBezTo>
                  <a:pt x="16688" y="112713"/>
                  <a:pt x="322017" y="127000"/>
                  <a:pt x="381813" y="130175"/>
                </a:cubicBezTo>
                <a:cubicBezTo>
                  <a:pt x="441609" y="133350"/>
                  <a:pt x="325192" y="138112"/>
                  <a:pt x="359588" y="130175"/>
                </a:cubicBezTo>
                <a:cubicBezTo>
                  <a:pt x="393984" y="122238"/>
                  <a:pt x="557496" y="89958"/>
                  <a:pt x="588188" y="82550"/>
                </a:cubicBezTo>
                <a:cubicBezTo>
                  <a:pt x="618880" y="75142"/>
                  <a:pt x="493996" y="99483"/>
                  <a:pt x="543738" y="85725"/>
                </a:cubicBezTo>
                <a:lnTo>
                  <a:pt x="8644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813D435A-FEB0-7457-2AEC-F3A08EB35F48}"/>
              </a:ext>
            </a:extLst>
          </p:cNvPr>
          <p:cNvSpPr/>
          <p:nvPr/>
        </p:nvSpPr>
        <p:spPr>
          <a:xfrm>
            <a:off x="2363472" y="4248146"/>
            <a:ext cx="919680" cy="244808"/>
          </a:xfrm>
          <a:custGeom>
            <a:avLst/>
            <a:gdLst>
              <a:gd name="connsiteX0" fmla="*/ 919478 w 919680"/>
              <a:gd name="connsiteY0" fmla="*/ 4 h 244808"/>
              <a:gd name="connsiteX1" fmla="*/ 659128 w 919680"/>
              <a:gd name="connsiteY1" fmla="*/ 44454 h 244808"/>
              <a:gd name="connsiteX2" fmla="*/ 338453 w 919680"/>
              <a:gd name="connsiteY2" fmla="*/ 50804 h 244808"/>
              <a:gd name="connsiteX3" fmla="*/ 401953 w 919680"/>
              <a:gd name="connsiteY3" fmla="*/ 57154 h 244808"/>
              <a:gd name="connsiteX4" fmla="*/ 205103 w 919680"/>
              <a:gd name="connsiteY4" fmla="*/ 79379 h 244808"/>
              <a:gd name="connsiteX5" fmla="*/ 122553 w 919680"/>
              <a:gd name="connsiteY5" fmla="*/ 117479 h 244808"/>
              <a:gd name="connsiteX6" fmla="*/ 135253 w 919680"/>
              <a:gd name="connsiteY6" fmla="*/ 117479 h 244808"/>
              <a:gd name="connsiteX7" fmla="*/ 1903 w 919680"/>
              <a:gd name="connsiteY7" fmla="*/ 244479 h 244808"/>
              <a:gd name="connsiteX8" fmla="*/ 55878 w 919680"/>
              <a:gd name="connsiteY8" fmla="*/ 155579 h 244808"/>
              <a:gd name="connsiteX9" fmla="*/ 46353 w 919680"/>
              <a:gd name="connsiteY9" fmla="*/ 196854 h 244808"/>
              <a:gd name="connsiteX10" fmla="*/ 176528 w 919680"/>
              <a:gd name="connsiteY10" fmla="*/ 76204 h 244808"/>
              <a:gd name="connsiteX11" fmla="*/ 484503 w 919680"/>
              <a:gd name="connsiteY11" fmla="*/ 34929 h 244808"/>
              <a:gd name="connsiteX12" fmla="*/ 433703 w 919680"/>
              <a:gd name="connsiteY12" fmla="*/ 53979 h 244808"/>
              <a:gd name="connsiteX13" fmla="*/ 779778 w 919680"/>
              <a:gd name="connsiteY13" fmla="*/ 31754 h 244808"/>
              <a:gd name="connsiteX14" fmla="*/ 538478 w 919680"/>
              <a:gd name="connsiteY14" fmla="*/ 44454 h 244808"/>
              <a:gd name="connsiteX15" fmla="*/ 716278 w 919680"/>
              <a:gd name="connsiteY15" fmla="*/ 12704 h 244808"/>
              <a:gd name="connsiteX16" fmla="*/ 617853 w 919680"/>
              <a:gd name="connsiteY16" fmla="*/ 41279 h 244808"/>
              <a:gd name="connsiteX17" fmla="*/ 919478 w 919680"/>
              <a:gd name="connsiteY17" fmla="*/ 4 h 24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9680" h="244808">
                <a:moveTo>
                  <a:pt x="919478" y="4"/>
                </a:moveTo>
                <a:cubicBezTo>
                  <a:pt x="926357" y="533"/>
                  <a:pt x="755965" y="35987"/>
                  <a:pt x="659128" y="44454"/>
                </a:cubicBezTo>
                <a:cubicBezTo>
                  <a:pt x="562291" y="52921"/>
                  <a:pt x="381315" y="48687"/>
                  <a:pt x="338453" y="50804"/>
                </a:cubicBezTo>
                <a:cubicBezTo>
                  <a:pt x="295591" y="52921"/>
                  <a:pt x="424178" y="52392"/>
                  <a:pt x="401953" y="57154"/>
                </a:cubicBezTo>
                <a:cubicBezTo>
                  <a:pt x="379728" y="61917"/>
                  <a:pt x="251670" y="69325"/>
                  <a:pt x="205103" y="79379"/>
                </a:cubicBezTo>
                <a:cubicBezTo>
                  <a:pt x="158536" y="89433"/>
                  <a:pt x="134195" y="111129"/>
                  <a:pt x="122553" y="117479"/>
                </a:cubicBezTo>
                <a:cubicBezTo>
                  <a:pt x="110911" y="123829"/>
                  <a:pt x="155361" y="96312"/>
                  <a:pt x="135253" y="117479"/>
                </a:cubicBezTo>
                <a:cubicBezTo>
                  <a:pt x="115145" y="138646"/>
                  <a:pt x="15132" y="238129"/>
                  <a:pt x="1903" y="244479"/>
                </a:cubicBezTo>
                <a:cubicBezTo>
                  <a:pt x="-11326" y="250829"/>
                  <a:pt x="48470" y="163517"/>
                  <a:pt x="55878" y="155579"/>
                </a:cubicBezTo>
                <a:cubicBezTo>
                  <a:pt x="63286" y="147642"/>
                  <a:pt x="26245" y="210083"/>
                  <a:pt x="46353" y="196854"/>
                </a:cubicBezTo>
                <a:cubicBezTo>
                  <a:pt x="66461" y="183625"/>
                  <a:pt x="103503" y="103192"/>
                  <a:pt x="176528" y="76204"/>
                </a:cubicBezTo>
                <a:cubicBezTo>
                  <a:pt x="249553" y="49217"/>
                  <a:pt x="441640" y="38633"/>
                  <a:pt x="484503" y="34929"/>
                </a:cubicBezTo>
                <a:cubicBezTo>
                  <a:pt x="527366" y="31225"/>
                  <a:pt x="384491" y="54508"/>
                  <a:pt x="433703" y="53979"/>
                </a:cubicBezTo>
                <a:cubicBezTo>
                  <a:pt x="482915" y="53450"/>
                  <a:pt x="762316" y="33341"/>
                  <a:pt x="779778" y="31754"/>
                </a:cubicBezTo>
                <a:cubicBezTo>
                  <a:pt x="797240" y="30167"/>
                  <a:pt x="549061" y="47629"/>
                  <a:pt x="538478" y="44454"/>
                </a:cubicBezTo>
                <a:cubicBezTo>
                  <a:pt x="527895" y="41279"/>
                  <a:pt x="703049" y="13233"/>
                  <a:pt x="716278" y="12704"/>
                </a:cubicBezTo>
                <a:cubicBezTo>
                  <a:pt x="729507" y="12175"/>
                  <a:pt x="587691" y="41279"/>
                  <a:pt x="617853" y="41279"/>
                </a:cubicBezTo>
                <a:cubicBezTo>
                  <a:pt x="648015" y="41279"/>
                  <a:pt x="912599" y="-525"/>
                  <a:pt x="9194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1B45C1A-0A05-6777-FDEC-E16F51AF4B35}"/>
              </a:ext>
            </a:extLst>
          </p:cNvPr>
          <p:cNvSpPr/>
          <p:nvPr/>
        </p:nvSpPr>
        <p:spPr>
          <a:xfrm>
            <a:off x="2273299" y="4136957"/>
            <a:ext cx="406472" cy="136608"/>
          </a:xfrm>
          <a:custGeom>
            <a:avLst/>
            <a:gdLst>
              <a:gd name="connsiteX0" fmla="*/ 406401 w 406472"/>
              <a:gd name="connsiteY0" fmla="*/ 68 h 136608"/>
              <a:gd name="connsiteX1" fmla="*/ 161926 w 406472"/>
              <a:gd name="connsiteY1" fmla="*/ 63568 h 136608"/>
              <a:gd name="connsiteX2" fmla="*/ 177801 w 406472"/>
              <a:gd name="connsiteY2" fmla="*/ 41343 h 136608"/>
              <a:gd name="connsiteX3" fmla="*/ 111126 w 406472"/>
              <a:gd name="connsiteY3" fmla="*/ 34993 h 136608"/>
              <a:gd name="connsiteX4" fmla="*/ 139701 w 406472"/>
              <a:gd name="connsiteY4" fmla="*/ 66743 h 136608"/>
              <a:gd name="connsiteX5" fmla="*/ 1 w 406472"/>
              <a:gd name="connsiteY5" fmla="*/ 136593 h 136608"/>
              <a:gd name="connsiteX6" fmla="*/ 142876 w 406472"/>
              <a:gd name="connsiteY6" fmla="*/ 60393 h 136608"/>
              <a:gd name="connsiteX7" fmla="*/ 225426 w 406472"/>
              <a:gd name="connsiteY7" fmla="*/ 22293 h 136608"/>
              <a:gd name="connsiteX8" fmla="*/ 187326 w 406472"/>
              <a:gd name="connsiteY8" fmla="*/ 50868 h 136608"/>
              <a:gd name="connsiteX9" fmla="*/ 406401 w 406472"/>
              <a:gd name="connsiteY9" fmla="*/ 68 h 13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72" h="136608">
                <a:moveTo>
                  <a:pt x="406401" y="68"/>
                </a:moveTo>
                <a:cubicBezTo>
                  <a:pt x="402168" y="2185"/>
                  <a:pt x="200026" y="56689"/>
                  <a:pt x="161926" y="63568"/>
                </a:cubicBezTo>
                <a:cubicBezTo>
                  <a:pt x="123826" y="70447"/>
                  <a:pt x="186268" y="46106"/>
                  <a:pt x="177801" y="41343"/>
                </a:cubicBezTo>
                <a:cubicBezTo>
                  <a:pt x="169334" y="36580"/>
                  <a:pt x="117476" y="30760"/>
                  <a:pt x="111126" y="34993"/>
                </a:cubicBezTo>
                <a:cubicBezTo>
                  <a:pt x="104776" y="39226"/>
                  <a:pt x="158222" y="49810"/>
                  <a:pt x="139701" y="66743"/>
                </a:cubicBezTo>
                <a:cubicBezTo>
                  <a:pt x="121180" y="83676"/>
                  <a:pt x="-528" y="137651"/>
                  <a:pt x="1" y="136593"/>
                </a:cubicBezTo>
                <a:cubicBezTo>
                  <a:pt x="530" y="135535"/>
                  <a:pt x="105305" y="79443"/>
                  <a:pt x="142876" y="60393"/>
                </a:cubicBezTo>
                <a:cubicBezTo>
                  <a:pt x="180447" y="41343"/>
                  <a:pt x="218018" y="23880"/>
                  <a:pt x="225426" y="22293"/>
                </a:cubicBezTo>
                <a:cubicBezTo>
                  <a:pt x="232834" y="20706"/>
                  <a:pt x="150284" y="56160"/>
                  <a:pt x="187326" y="50868"/>
                </a:cubicBezTo>
                <a:cubicBezTo>
                  <a:pt x="224368" y="45576"/>
                  <a:pt x="410634" y="-2049"/>
                  <a:pt x="40640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4D26FCDB-F4CF-5F47-E33E-9DD48709963F}"/>
              </a:ext>
            </a:extLst>
          </p:cNvPr>
          <p:cNvSpPr/>
          <p:nvPr/>
        </p:nvSpPr>
        <p:spPr>
          <a:xfrm>
            <a:off x="2304909" y="4298512"/>
            <a:ext cx="70013" cy="269045"/>
          </a:xfrm>
          <a:custGeom>
            <a:avLst/>
            <a:gdLst>
              <a:gd name="connsiteX0" fmla="*/ 54116 w 70013"/>
              <a:gd name="connsiteY0" fmla="*/ 438 h 269045"/>
              <a:gd name="connsiteX1" fmla="*/ 22366 w 70013"/>
              <a:gd name="connsiteY1" fmla="*/ 168713 h 269045"/>
              <a:gd name="connsiteX2" fmla="*/ 69991 w 70013"/>
              <a:gd name="connsiteY2" fmla="*/ 124263 h 269045"/>
              <a:gd name="connsiteX3" fmla="*/ 28716 w 70013"/>
              <a:gd name="connsiteY3" fmla="*/ 248088 h 269045"/>
              <a:gd name="connsiteX4" fmla="*/ 31891 w 70013"/>
              <a:gd name="connsiteY4" fmla="*/ 263963 h 269045"/>
              <a:gd name="connsiteX5" fmla="*/ 38241 w 70013"/>
              <a:gd name="connsiteY5" fmla="*/ 194113 h 269045"/>
              <a:gd name="connsiteX6" fmla="*/ 141 w 70013"/>
              <a:gd name="connsiteY6" fmla="*/ 175063 h 269045"/>
              <a:gd name="connsiteX7" fmla="*/ 25541 w 70013"/>
              <a:gd name="connsiteY7" fmla="*/ 190938 h 269045"/>
              <a:gd name="connsiteX8" fmla="*/ 31891 w 70013"/>
              <a:gd name="connsiteY8" fmla="*/ 60763 h 269045"/>
              <a:gd name="connsiteX9" fmla="*/ 38241 w 70013"/>
              <a:gd name="connsiteY9" fmla="*/ 117913 h 269045"/>
              <a:gd name="connsiteX10" fmla="*/ 54116 w 70013"/>
              <a:gd name="connsiteY10" fmla="*/ 438 h 26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13" h="269045">
                <a:moveTo>
                  <a:pt x="54116" y="438"/>
                </a:moveTo>
                <a:cubicBezTo>
                  <a:pt x="51470" y="8905"/>
                  <a:pt x="19720" y="148076"/>
                  <a:pt x="22366" y="168713"/>
                </a:cubicBezTo>
                <a:cubicBezTo>
                  <a:pt x="25012" y="189350"/>
                  <a:pt x="68933" y="111034"/>
                  <a:pt x="69991" y="124263"/>
                </a:cubicBezTo>
                <a:cubicBezTo>
                  <a:pt x="71049" y="137492"/>
                  <a:pt x="35066" y="224805"/>
                  <a:pt x="28716" y="248088"/>
                </a:cubicBezTo>
                <a:cubicBezTo>
                  <a:pt x="22366" y="271371"/>
                  <a:pt x="30304" y="272959"/>
                  <a:pt x="31891" y="263963"/>
                </a:cubicBezTo>
                <a:cubicBezTo>
                  <a:pt x="33478" y="254967"/>
                  <a:pt x="43533" y="208930"/>
                  <a:pt x="38241" y="194113"/>
                </a:cubicBezTo>
                <a:cubicBezTo>
                  <a:pt x="32949" y="179296"/>
                  <a:pt x="2258" y="175592"/>
                  <a:pt x="141" y="175063"/>
                </a:cubicBezTo>
                <a:cubicBezTo>
                  <a:pt x="-1976" y="174534"/>
                  <a:pt x="20249" y="209988"/>
                  <a:pt x="25541" y="190938"/>
                </a:cubicBezTo>
                <a:cubicBezTo>
                  <a:pt x="30833" y="171888"/>
                  <a:pt x="29774" y="72934"/>
                  <a:pt x="31891" y="60763"/>
                </a:cubicBezTo>
                <a:cubicBezTo>
                  <a:pt x="34008" y="48592"/>
                  <a:pt x="36654" y="126909"/>
                  <a:pt x="38241" y="117913"/>
                </a:cubicBezTo>
                <a:cubicBezTo>
                  <a:pt x="39828" y="108917"/>
                  <a:pt x="56762" y="-8029"/>
                  <a:pt x="54116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9D46680-62E7-DE49-425D-4270B543826E}"/>
              </a:ext>
            </a:extLst>
          </p:cNvPr>
          <p:cNvSpPr/>
          <p:nvPr/>
        </p:nvSpPr>
        <p:spPr>
          <a:xfrm>
            <a:off x="2114032" y="4489371"/>
            <a:ext cx="159821" cy="469030"/>
          </a:xfrm>
          <a:custGeom>
            <a:avLst/>
            <a:gdLst>
              <a:gd name="connsiteX0" fmla="*/ 159268 w 159821"/>
              <a:gd name="connsiteY0" fmla="*/ 19129 h 469030"/>
              <a:gd name="connsiteX1" fmla="*/ 70368 w 159821"/>
              <a:gd name="connsiteY1" fmla="*/ 200104 h 469030"/>
              <a:gd name="connsiteX2" fmla="*/ 79893 w 159821"/>
              <a:gd name="connsiteY2" fmla="*/ 177879 h 469030"/>
              <a:gd name="connsiteX3" fmla="*/ 41793 w 159821"/>
              <a:gd name="connsiteY3" fmla="*/ 282654 h 469030"/>
              <a:gd name="connsiteX4" fmla="*/ 3693 w 159821"/>
              <a:gd name="connsiteY4" fmla="*/ 463629 h 469030"/>
              <a:gd name="connsiteX5" fmla="*/ 6868 w 159821"/>
              <a:gd name="connsiteY5" fmla="*/ 400129 h 469030"/>
              <a:gd name="connsiteX6" fmla="*/ 51318 w 159821"/>
              <a:gd name="connsiteY6" fmla="*/ 184229 h 469030"/>
              <a:gd name="connsiteX7" fmla="*/ 54493 w 159821"/>
              <a:gd name="connsiteY7" fmla="*/ 231854 h 469030"/>
              <a:gd name="connsiteX8" fmla="*/ 98943 w 159821"/>
              <a:gd name="connsiteY8" fmla="*/ 114379 h 469030"/>
              <a:gd name="connsiteX9" fmla="*/ 105293 w 159821"/>
              <a:gd name="connsiteY9" fmla="*/ 79 h 469030"/>
              <a:gd name="connsiteX10" fmla="*/ 108468 w 159821"/>
              <a:gd name="connsiteY10" fmla="*/ 95329 h 469030"/>
              <a:gd name="connsiteX11" fmla="*/ 159268 w 159821"/>
              <a:gd name="connsiteY11" fmla="*/ 19129 h 4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821" h="469030">
                <a:moveTo>
                  <a:pt x="159268" y="19129"/>
                </a:moveTo>
                <a:cubicBezTo>
                  <a:pt x="152918" y="36591"/>
                  <a:pt x="83597" y="173646"/>
                  <a:pt x="70368" y="200104"/>
                </a:cubicBezTo>
                <a:cubicBezTo>
                  <a:pt x="57139" y="226562"/>
                  <a:pt x="84655" y="164121"/>
                  <a:pt x="79893" y="177879"/>
                </a:cubicBezTo>
                <a:cubicBezTo>
                  <a:pt x="75131" y="191637"/>
                  <a:pt x="54493" y="235029"/>
                  <a:pt x="41793" y="282654"/>
                </a:cubicBezTo>
                <a:cubicBezTo>
                  <a:pt x="29093" y="330279"/>
                  <a:pt x="9514" y="444050"/>
                  <a:pt x="3693" y="463629"/>
                </a:cubicBezTo>
                <a:cubicBezTo>
                  <a:pt x="-2128" y="483208"/>
                  <a:pt x="-1069" y="446696"/>
                  <a:pt x="6868" y="400129"/>
                </a:cubicBezTo>
                <a:cubicBezTo>
                  <a:pt x="14805" y="353562"/>
                  <a:pt x="43380" y="212275"/>
                  <a:pt x="51318" y="184229"/>
                </a:cubicBezTo>
                <a:cubicBezTo>
                  <a:pt x="59255" y="156183"/>
                  <a:pt x="46555" y="243496"/>
                  <a:pt x="54493" y="231854"/>
                </a:cubicBezTo>
                <a:cubicBezTo>
                  <a:pt x="62430" y="220212"/>
                  <a:pt x="90476" y="153008"/>
                  <a:pt x="98943" y="114379"/>
                </a:cubicBezTo>
                <a:cubicBezTo>
                  <a:pt x="107410" y="75750"/>
                  <a:pt x="103706" y="3254"/>
                  <a:pt x="105293" y="79"/>
                </a:cubicBezTo>
                <a:cubicBezTo>
                  <a:pt x="106880" y="-3096"/>
                  <a:pt x="101589" y="89508"/>
                  <a:pt x="108468" y="95329"/>
                </a:cubicBezTo>
                <a:cubicBezTo>
                  <a:pt x="115347" y="101150"/>
                  <a:pt x="165618" y="1667"/>
                  <a:pt x="159268" y="19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8C56160-F5D7-6F85-6BD3-96788CF08EAC}"/>
              </a:ext>
            </a:extLst>
          </p:cNvPr>
          <p:cNvSpPr/>
          <p:nvPr/>
        </p:nvSpPr>
        <p:spPr>
          <a:xfrm>
            <a:off x="2030220" y="4545574"/>
            <a:ext cx="348533" cy="626550"/>
          </a:xfrm>
          <a:custGeom>
            <a:avLst/>
            <a:gdLst>
              <a:gd name="connsiteX0" fmla="*/ 347855 w 348533"/>
              <a:gd name="connsiteY0" fmla="*/ 1026 h 626550"/>
              <a:gd name="connsiteX1" fmla="*/ 278005 w 348533"/>
              <a:gd name="connsiteY1" fmla="*/ 150251 h 626550"/>
              <a:gd name="connsiteX2" fmla="*/ 281180 w 348533"/>
              <a:gd name="connsiteY2" fmla="*/ 143901 h 626550"/>
              <a:gd name="connsiteX3" fmla="*/ 182755 w 348533"/>
              <a:gd name="connsiteY3" fmla="*/ 251851 h 626550"/>
              <a:gd name="connsiteX4" fmla="*/ 217680 w 348533"/>
              <a:gd name="connsiteY4" fmla="*/ 220101 h 626550"/>
              <a:gd name="connsiteX5" fmla="*/ 147830 w 348533"/>
              <a:gd name="connsiteY5" fmla="*/ 324876 h 626550"/>
              <a:gd name="connsiteX6" fmla="*/ 170055 w 348533"/>
              <a:gd name="connsiteY6" fmla="*/ 302651 h 626550"/>
              <a:gd name="connsiteX7" fmla="*/ 97030 w 348533"/>
              <a:gd name="connsiteY7" fmla="*/ 404251 h 626550"/>
              <a:gd name="connsiteX8" fmla="*/ 131955 w 348533"/>
              <a:gd name="connsiteY8" fmla="*/ 372501 h 626550"/>
              <a:gd name="connsiteX9" fmla="*/ 71630 w 348533"/>
              <a:gd name="connsiteY9" fmla="*/ 477276 h 626550"/>
              <a:gd name="connsiteX10" fmla="*/ 4955 w 348533"/>
              <a:gd name="connsiteY10" fmla="*/ 620151 h 626550"/>
              <a:gd name="connsiteX11" fmla="*/ 14480 w 348533"/>
              <a:gd name="connsiteY11" fmla="*/ 582051 h 626550"/>
              <a:gd name="connsiteX12" fmla="*/ 90680 w 348533"/>
              <a:gd name="connsiteY12" fmla="*/ 407426 h 626550"/>
              <a:gd name="connsiteX13" fmla="*/ 227205 w 348533"/>
              <a:gd name="connsiteY13" fmla="*/ 216926 h 626550"/>
              <a:gd name="connsiteX14" fmla="*/ 262130 w 348533"/>
              <a:gd name="connsiteY14" fmla="*/ 61351 h 626550"/>
              <a:gd name="connsiteX15" fmla="*/ 246255 w 348533"/>
              <a:gd name="connsiteY15" fmla="*/ 147076 h 626550"/>
              <a:gd name="connsiteX16" fmla="*/ 300230 w 348533"/>
              <a:gd name="connsiteY16" fmla="*/ 86751 h 626550"/>
              <a:gd name="connsiteX17" fmla="*/ 312930 w 348533"/>
              <a:gd name="connsiteY17" fmla="*/ 83576 h 626550"/>
              <a:gd name="connsiteX18" fmla="*/ 347855 w 348533"/>
              <a:gd name="connsiteY18" fmla="*/ 1026 h 6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533" h="626550">
                <a:moveTo>
                  <a:pt x="347855" y="1026"/>
                </a:moveTo>
                <a:cubicBezTo>
                  <a:pt x="342034" y="12138"/>
                  <a:pt x="278005" y="150251"/>
                  <a:pt x="278005" y="150251"/>
                </a:cubicBezTo>
                <a:cubicBezTo>
                  <a:pt x="266892" y="174064"/>
                  <a:pt x="297055" y="126968"/>
                  <a:pt x="281180" y="143901"/>
                </a:cubicBezTo>
                <a:cubicBezTo>
                  <a:pt x="265305" y="160834"/>
                  <a:pt x="193338" y="239151"/>
                  <a:pt x="182755" y="251851"/>
                </a:cubicBezTo>
                <a:cubicBezTo>
                  <a:pt x="172172" y="264551"/>
                  <a:pt x="223501" y="207930"/>
                  <a:pt x="217680" y="220101"/>
                </a:cubicBezTo>
                <a:cubicBezTo>
                  <a:pt x="211859" y="232272"/>
                  <a:pt x="155767" y="311118"/>
                  <a:pt x="147830" y="324876"/>
                </a:cubicBezTo>
                <a:cubicBezTo>
                  <a:pt x="139892" y="338634"/>
                  <a:pt x="178522" y="289422"/>
                  <a:pt x="170055" y="302651"/>
                </a:cubicBezTo>
                <a:cubicBezTo>
                  <a:pt x="161588" y="315880"/>
                  <a:pt x="103380" y="392609"/>
                  <a:pt x="97030" y="404251"/>
                </a:cubicBezTo>
                <a:cubicBezTo>
                  <a:pt x="90680" y="415893"/>
                  <a:pt x="136188" y="360330"/>
                  <a:pt x="131955" y="372501"/>
                </a:cubicBezTo>
                <a:cubicBezTo>
                  <a:pt x="127722" y="384672"/>
                  <a:pt x="92797" y="436001"/>
                  <a:pt x="71630" y="477276"/>
                </a:cubicBezTo>
                <a:cubicBezTo>
                  <a:pt x="50463" y="518551"/>
                  <a:pt x="14480" y="602689"/>
                  <a:pt x="4955" y="620151"/>
                </a:cubicBezTo>
                <a:cubicBezTo>
                  <a:pt x="-4570" y="637614"/>
                  <a:pt x="192" y="617505"/>
                  <a:pt x="14480" y="582051"/>
                </a:cubicBezTo>
                <a:cubicBezTo>
                  <a:pt x="28767" y="546597"/>
                  <a:pt x="55226" y="468280"/>
                  <a:pt x="90680" y="407426"/>
                </a:cubicBezTo>
                <a:cubicBezTo>
                  <a:pt x="126134" y="346572"/>
                  <a:pt x="198630" y="274605"/>
                  <a:pt x="227205" y="216926"/>
                </a:cubicBezTo>
                <a:cubicBezTo>
                  <a:pt x="255780" y="159247"/>
                  <a:pt x="258955" y="72993"/>
                  <a:pt x="262130" y="61351"/>
                </a:cubicBezTo>
                <a:cubicBezTo>
                  <a:pt x="265305" y="49709"/>
                  <a:pt x="239905" y="142843"/>
                  <a:pt x="246255" y="147076"/>
                </a:cubicBezTo>
                <a:cubicBezTo>
                  <a:pt x="252605" y="151309"/>
                  <a:pt x="289118" y="97334"/>
                  <a:pt x="300230" y="86751"/>
                </a:cubicBezTo>
                <a:cubicBezTo>
                  <a:pt x="311342" y="76168"/>
                  <a:pt x="305522" y="94689"/>
                  <a:pt x="312930" y="83576"/>
                </a:cubicBezTo>
                <a:cubicBezTo>
                  <a:pt x="320338" y="72464"/>
                  <a:pt x="353676" y="-10086"/>
                  <a:pt x="347855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2C7EBA83-A3C8-D4EE-B768-C77A516309B4}"/>
              </a:ext>
            </a:extLst>
          </p:cNvPr>
          <p:cNvSpPr/>
          <p:nvPr/>
        </p:nvSpPr>
        <p:spPr>
          <a:xfrm>
            <a:off x="3965575" y="4623386"/>
            <a:ext cx="840006" cy="190888"/>
          </a:xfrm>
          <a:custGeom>
            <a:avLst/>
            <a:gdLst>
              <a:gd name="connsiteX0" fmla="*/ 0 w 840006"/>
              <a:gd name="connsiteY0" fmla="*/ 69264 h 190888"/>
              <a:gd name="connsiteX1" fmla="*/ 415925 w 840006"/>
              <a:gd name="connsiteY1" fmla="*/ 12114 h 190888"/>
              <a:gd name="connsiteX2" fmla="*/ 327025 w 840006"/>
              <a:gd name="connsiteY2" fmla="*/ 27989 h 190888"/>
              <a:gd name="connsiteX3" fmla="*/ 682625 w 840006"/>
              <a:gd name="connsiteY3" fmla="*/ 81964 h 190888"/>
              <a:gd name="connsiteX4" fmla="*/ 552450 w 840006"/>
              <a:gd name="connsiteY4" fmla="*/ 69264 h 190888"/>
              <a:gd name="connsiteX5" fmla="*/ 835025 w 840006"/>
              <a:gd name="connsiteY5" fmla="*/ 189914 h 190888"/>
              <a:gd name="connsiteX6" fmla="*/ 701675 w 840006"/>
              <a:gd name="connsiteY6" fmla="*/ 120064 h 190888"/>
              <a:gd name="connsiteX7" fmla="*/ 317500 w 840006"/>
              <a:gd name="connsiteY7" fmla="*/ 12114 h 190888"/>
              <a:gd name="connsiteX8" fmla="*/ 412750 w 840006"/>
              <a:gd name="connsiteY8" fmla="*/ 5764 h 190888"/>
              <a:gd name="connsiteX9" fmla="*/ 180975 w 840006"/>
              <a:gd name="connsiteY9" fmla="*/ 40689 h 190888"/>
              <a:gd name="connsiteX10" fmla="*/ 0 w 840006"/>
              <a:gd name="connsiteY10" fmla="*/ 69264 h 1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006" h="190888">
                <a:moveTo>
                  <a:pt x="0" y="69264"/>
                </a:moveTo>
                <a:lnTo>
                  <a:pt x="415925" y="12114"/>
                </a:lnTo>
                <a:cubicBezTo>
                  <a:pt x="470429" y="5235"/>
                  <a:pt x="282575" y="16347"/>
                  <a:pt x="327025" y="27989"/>
                </a:cubicBezTo>
                <a:cubicBezTo>
                  <a:pt x="371475" y="39631"/>
                  <a:pt x="645054" y="75085"/>
                  <a:pt x="682625" y="81964"/>
                </a:cubicBezTo>
                <a:cubicBezTo>
                  <a:pt x="720196" y="88843"/>
                  <a:pt x="527050" y="51272"/>
                  <a:pt x="552450" y="69264"/>
                </a:cubicBezTo>
                <a:cubicBezTo>
                  <a:pt x="577850" y="87256"/>
                  <a:pt x="810154" y="181447"/>
                  <a:pt x="835025" y="189914"/>
                </a:cubicBezTo>
                <a:cubicBezTo>
                  <a:pt x="859896" y="198381"/>
                  <a:pt x="787929" y="149697"/>
                  <a:pt x="701675" y="120064"/>
                </a:cubicBezTo>
                <a:cubicBezTo>
                  <a:pt x="615421" y="90431"/>
                  <a:pt x="365654" y="31164"/>
                  <a:pt x="317500" y="12114"/>
                </a:cubicBezTo>
                <a:cubicBezTo>
                  <a:pt x="269346" y="-6936"/>
                  <a:pt x="435504" y="1001"/>
                  <a:pt x="412750" y="5764"/>
                </a:cubicBezTo>
                <a:cubicBezTo>
                  <a:pt x="389996" y="10527"/>
                  <a:pt x="180975" y="40689"/>
                  <a:pt x="180975" y="40689"/>
                </a:cubicBezTo>
                <a:lnTo>
                  <a:pt x="0" y="692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F0C3914-A145-D099-741D-5C189AF5E244}"/>
              </a:ext>
            </a:extLst>
          </p:cNvPr>
          <p:cNvSpPr/>
          <p:nvPr/>
        </p:nvSpPr>
        <p:spPr>
          <a:xfrm>
            <a:off x="4638604" y="3996951"/>
            <a:ext cx="159697" cy="908460"/>
          </a:xfrm>
          <a:custGeom>
            <a:avLst/>
            <a:gdLst>
              <a:gd name="connsiteX0" fmla="*/ 71 w 159697"/>
              <a:gd name="connsiteY0" fmla="*/ 374 h 908460"/>
              <a:gd name="connsiteX1" fmla="*/ 120721 w 159697"/>
              <a:gd name="connsiteY1" fmla="*/ 197224 h 908460"/>
              <a:gd name="connsiteX2" fmla="*/ 120721 w 159697"/>
              <a:gd name="connsiteY2" fmla="*/ 200399 h 908460"/>
              <a:gd name="connsiteX3" fmla="*/ 104846 w 159697"/>
              <a:gd name="connsiteY3" fmla="*/ 448049 h 908460"/>
              <a:gd name="connsiteX4" fmla="*/ 130246 w 159697"/>
              <a:gd name="connsiteY4" fmla="*/ 378199 h 908460"/>
              <a:gd name="connsiteX5" fmla="*/ 127071 w 159697"/>
              <a:gd name="connsiteY5" fmla="*/ 654424 h 908460"/>
              <a:gd name="connsiteX6" fmla="*/ 152471 w 159697"/>
              <a:gd name="connsiteY6" fmla="*/ 908424 h 908460"/>
              <a:gd name="connsiteX7" fmla="*/ 158821 w 159697"/>
              <a:gd name="connsiteY7" fmla="*/ 670299 h 908460"/>
              <a:gd name="connsiteX8" fmla="*/ 136596 w 159697"/>
              <a:gd name="connsiteY8" fmla="*/ 311524 h 908460"/>
              <a:gd name="connsiteX9" fmla="*/ 130246 w 159697"/>
              <a:gd name="connsiteY9" fmla="*/ 368674 h 908460"/>
              <a:gd name="connsiteX10" fmla="*/ 149296 w 159697"/>
              <a:gd name="connsiteY10" fmla="*/ 206749 h 908460"/>
              <a:gd name="connsiteX11" fmla="*/ 130246 w 159697"/>
              <a:gd name="connsiteY11" fmla="*/ 127374 h 908460"/>
              <a:gd name="connsiteX12" fmla="*/ 139771 w 159697"/>
              <a:gd name="connsiteY12" fmla="*/ 146424 h 908460"/>
              <a:gd name="connsiteX13" fmla="*/ 71 w 159697"/>
              <a:gd name="connsiteY13" fmla="*/ 374 h 90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697" h="908460">
                <a:moveTo>
                  <a:pt x="71" y="374"/>
                </a:moveTo>
                <a:cubicBezTo>
                  <a:pt x="-3104" y="8841"/>
                  <a:pt x="100613" y="163887"/>
                  <a:pt x="120721" y="197224"/>
                </a:cubicBezTo>
                <a:cubicBezTo>
                  <a:pt x="140829" y="230562"/>
                  <a:pt x="123367" y="158595"/>
                  <a:pt x="120721" y="200399"/>
                </a:cubicBezTo>
                <a:cubicBezTo>
                  <a:pt x="118075" y="242203"/>
                  <a:pt x="103259" y="418416"/>
                  <a:pt x="104846" y="448049"/>
                </a:cubicBezTo>
                <a:cubicBezTo>
                  <a:pt x="106433" y="477682"/>
                  <a:pt x="126542" y="343803"/>
                  <a:pt x="130246" y="378199"/>
                </a:cubicBezTo>
                <a:cubicBezTo>
                  <a:pt x="133950" y="412595"/>
                  <a:pt x="123367" y="566053"/>
                  <a:pt x="127071" y="654424"/>
                </a:cubicBezTo>
                <a:cubicBezTo>
                  <a:pt x="130775" y="742795"/>
                  <a:pt x="147179" y="905778"/>
                  <a:pt x="152471" y="908424"/>
                </a:cubicBezTo>
                <a:cubicBezTo>
                  <a:pt x="157763" y="911070"/>
                  <a:pt x="161467" y="769782"/>
                  <a:pt x="158821" y="670299"/>
                </a:cubicBezTo>
                <a:cubicBezTo>
                  <a:pt x="156175" y="570816"/>
                  <a:pt x="141358" y="361795"/>
                  <a:pt x="136596" y="311524"/>
                </a:cubicBezTo>
                <a:cubicBezTo>
                  <a:pt x="131834" y="261253"/>
                  <a:pt x="128129" y="386136"/>
                  <a:pt x="130246" y="368674"/>
                </a:cubicBezTo>
                <a:cubicBezTo>
                  <a:pt x="132363" y="351212"/>
                  <a:pt x="149296" y="246966"/>
                  <a:pt x="149296" y="206749"/>
                </a:cubicBezTo>
                <a:cubicBezTo>
                  <a:pt x="149296" y="166532"/>
                  <a:pt x="131833" y="137428"/>
                  <a:pt x="130246" y="127374"/>
                </a:cubicBezTo>
                <a:cubicBezTo>
                  <a:pt x="128659" y="117320"/>
                  <a:pt x="156704" y="163357"/>
                  <a:pt x="139771" y="146424"/>
                </a:cubicBezTo>
                <a:cubicBezTo>
                  <a:pt x="122838" y="129491"/>
                  <a:pt x="3246" y="-8093"/>
                  <a:pt x="7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6CF525D-E298-778C-0507-40AB09DDE2DB}"/>
              </a:ext>
            </a:extLst>
          </p:cNvPr>
          <p:cNvSpPr/>
          <p:nvPr/>
        </p:nvSpPr>
        <p:spPr>
          <a:xfrm>
            <a:off x="2399743" y="4429125"/>
            <a:ext cx="144692" cy="216743"/>
          </a:xfrm>
          <a:custGeom>
            <a:avLst/>
            <a:gdLst>
              <a:gd name="connsiteX0" fmla="*/ 121207 w 144692"/>
              <a:gd name="connsiteY0" fmla="*/ 0 h 216743"/>
              <a:gd name="connsiteX1" fmla="*/ 121207 w 144692"/>
              <a:gd name="connsiteY1" fmla="*/ 92075 h 216743"/>
              <a:gd name="connsiteX2" fmla="*/ 143432 w 144692"/>
              <a:gd name="connsiteY2" fmla="*/ 133350 h 216743"/>
              <a:gd name="connsiteX3" fmla="*/ 89457 w 144692"/>
              <a:gd name="connsiteY3" fmla="*/ 212725 h 216743"/>
              <a:gd name="connsiteX4" fmla="*/ 92632 w 144692"/>
              <a:gd name="connsiteY4" fmla="*/ 203200 h 216743"/>
              <a:gd name="connsiteX5" fmla="*/ 557 w 144692"/>
              <a:gd name="connsiteY5" fmla="*/ 187325 h 216743"/>
              <a:gd name="connsiteX6" fmla="*/ 54532 w 144692"/>
              <a:gd name="connsiteY6" fmla="*/ 123825 h 216743"/>
              <a:gd name="connsiteX7" fmla="*/ 64057 w 144692"/>
              <a:gd name="connsiteY7" fmla="*/ 88900 h 216743"/>
              <a:gd name="connsiteX8" fmla="*/ 29132 w 144692"/>
              <a:gd name="connsiteY8" fmla="*/ 114300 h 216743"/>
              <a:gd name="connsiteX9" fmla="*/ 29132 w 144692"/>
              <a:gd name="connsiteY9" fmla="*/ 161925 h 216743"/>
              <a:gd name="connsiteX10" fmla="*/ 89457 w 144692"/>
              <a:gd name="connsiteY10" fmla="*/ 193675 h 216743"/>
              <a:gd name="connsiteX11" fmla="*/ 143432 w 144692"/>
              <a:gd name="connsiteY11" fmla="*/ 130175 h 216743"/>
              <a:gd name="connsiteX12" fmla="*/ 127557 w 144692"/>
              <a:gd name="connsiteY12" fmla="*/ 92075 h 216743"/>
              <a:gd name="connsiteX13" fmla="*/ 121207 w 144692"/>
              <a:gd name="connsiteY13" fmla="*/ 0 h 21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692" h="216743">
                <a:moveTo>
                  <a:pt x="121207" y="0"/>
                </a:moveTo>
                <a:cubicBezTo>
                  <a:pt x="120149" y="0"/>
                  <a:pt x="117503" y="69850"/>
                  <a:pt x="121207" y="92075"/>
                </a:cubicBezTo>
                <a:cubicBezTo>
                  <a:pt x="124911" y="114300"/>
                  <a:pt x="148724" y="113242"/>
                  <a:pt x="143432" y="133350"/>
                </a:cubicBezTo>
                <a:cubicBezTo>
                  <a:pt x="138140" y="153458"/>
                  <a:pt x="89457" y="212725"/>
                  <a:pt x="89457" y="212725"/>
                </a:cubicBezTo>
                <a:cubicBezTo>
                  <a:pt x="80990" y="224367"/>
                  <a:pt x="107449" y="207433"/>
                  <a:pt x="92632" y="203200"/>
                </a:cubicBezTo>
                <a:cubicBezTo>
                  <a:pt x="77815" y="198967"/>
                  <a:pt x="6907" y="200554"/>
                  <a:pt x="557" y="187325"/>
                </a:cubicBezTo>
                <a:cubicBezTo>
                  <a:pt x="-5793" y="174096"/>
                  <a:pt x="43949" y="140229"/>
                  <a:pt x="54532" y="123825"/>
                </a:cubicBezTo>
                <a:cubicBezTo>
                  <a:pt x="65115" y="107421"/>
                  <a:pt x="68290" y="90487"/>
                  <a:pt x="64057" y="88900"/>
                </a:cubicBezTo>
                <a:cubicBezTo>
                  <a:pt x="59824" y="87313"/>
                  <a:pt x="34953" y="102129"/>
                  <a:pt x="29132" y="114300"/>
                </a:cubicBezTo>
                <a:cubicBezTo>
                  <a:pt x="23311" y="126471"/>
                  <a:pt x="19078" y="148696"/>
                  <a:pt x="29132" y="161925"/>
                </a:cubicBezTo>
                <a:cubicBezTo>
                  <a:pt x="39186" y="175154"/>
                  <a:pt x="70407" y="198967"/>
                  <a:pt x="89457" y="193675"/>
                </a:cubicBezTo>
                <a:cubicBezTo>
                  <a:pt x="108507" y="188383"/>
                  <a:pt x="137082" y="147108"/>
                  <a:pt x="143432" y="130175"/>
                </a:cubicBezTo>
                <a:cubicBezTo>
                  <a:pt x="149782" y="113242"/>
                  <a:pt x="130203" y="113242"/>
                  <a:pt x="127557" y="92075"/>
                </a:cubicBezTo>
                <a:cubicBezTo>
                  <a:pt x="124911" y="70908"/>
                  <a:pt x="122265" y="0"/>
                  <a:pt x="121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10B52E6-3E28-4355-9583-D4B8E43FBB12}"/>
              </a:ext>
            </a:extLst>
          </p:cNvPr>
          <p:cNvSpPr/>
          <p:nvPr/>
        </p:nvSpPr>
        <p:spPr>
          <a:xfrm>
            <a:off x="2159500" y="4619148"/>
            <a:ext cx="367815" cy="698486"/>
          </a:xfrm>
          <a:custGeom>
            <a:avLst/>
            <a:gdLst>
              <a:gd name="connsiteX0" fmla="*/ 367800 w 367815"/>
              <a:gd name="connsiteY0" fmla="*/ 477 h 698486"/>
              <a:gd name="connsiteX1" fmla="*/ 231275 w 367815"/>
              <a:gd name="connsiteY1" fmla="*/ 216377 h 698486"/>
              <a:gd name="connsiteX2" fmla="*/ 266200 w 367815"/>
              <a:gd name="connsiteY2" fmla="*/ 127477 h 698486"/>
              <a:gd name="connsiteX3" fmla="*/ 85225 w 367815"/>
              <a:gd name="connsiteY3" fmla="*/ 435452 h 698486"/>
              <a:gd name="connsiteX4" fmla="*/ 59825 w 367815"/>
              <a:gd name="connsiteY4" fmla="*/ 419577 h 698486"/>
              <a:gd name="connsiteX5" fmla="*/ 2675 w 367815"/>
              <a:gd name="connsiteY5" fmla="*/ 505302 h 698486"/>
              <a:gd name="connsiteX6" fmla="*/ 9025 w 367815"/>
              <a:gd name="connsiteY6" fmla="*/ 695802 h 698486"/>
              <a:gd name="connsiteX7" fmla="*/ 5850 w 367815"/>
              <a:gd name="connsiteY7" fmla="*/ 606902 h 698486"/>
              <a:gd name="connsiteX8" fmla="*/ 28075 w 367815"/>
              <a:gd name="connsiteY8" fmla="*/ 464027 h 698486"/>
              <a:gd name="connsiteX9" fmla="*/ 31250 w 367815"/>
              <a:gd name="connsiteY9" fmla="*/ 495777 h 698486"/>
              <a:gd name="connsiteX10" fmla="*/ 196350 w 367815"/>
              <a:gd name="connsiteY10" fmla="*/ 229077 h 698486"/>
              <a:gd name="connsiteX11" fmla="*/ 85225 w 367815"/>
              <a:gd name="connsiteY11" fmla="*/ 352902 h 698486"/>
              <a:gd name="connsiteX12" fmla="*/ 294775 w 367815"/>
              <a:gd name="connsiteY12" fmla="*/ 108427 h 698486"/>
              <a:gd name="connsiteX13" fmla="*/ 240800 w 367815"/>
              <a:gd name="connsiteY13" fmla="*/ 156052 h 698486"/>
              <a:gd name="connsiteX14" fmla="*/ 367800 w 367815"/>
              <a:gd name="connsiteY14" fmla="*/ 477 h 69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815" h="698486">
                <a:moveTo>
                  <a:pt x="367800" y="477"/>
                </a:moveTo>
                <a:cubicBezTo>
                  <a:pt x="366213" y="10531"/>
                  <a:pt x="248208" y="195210"/>
                  <a:pt x="231275" y="216377"/>
                </a:cubicBezTo>
                <a:cubicBezTo>
                  <a:pt x="214342" y="237544"/>
                  <a:pt x="290542" y="90965"/>
                  <a:pt x="266200" y="127477"/>
                </a:cubicBezTo>
                <a:cubicBezTo>
                  <a:pt x="241858" y="163990"/>
                  <a:pt x="119621" y="386769"/>
                  <a:pt x="85225" y="435452"/>
                </a:cubicBezTo>
                <a:cubicBezTo>
                  <a:pt x="50829" y="484135"/>
                  <a:pt x="73583" y="407935"/>
                  <a:pt x="59825" y="419577"/>
                </a:cubicBezTo>
                <a:cubicBezTo>
                  <a:pt x="46067" y="431219"/>
                  <a:pt x="11142" y="459265"/>
                  <a:pt x="2675" y="505302"/>
                </a:cubicBezTo>
                <a:cubicBezTo>
                  <a:pt x="-5792" y="551339"/>
                  <a:pt x="8496" y="678869"/>
                  <a:pt x="9025" y="695802"/>
                </a:cubicBezTo>
                <a:cubicBezTo>
                  <a:pt x="9554" y="712735"/>
                  <a:pt x="2675" y="645531"/>
                  <a:pt x="5850" y="606902"/>
                </a:cubicBezTo>
                <a:cubicBezTo>
                  <a:pt x="9025" y="568273"/>
                  <a:pt x="23842" y="482548"/>
                  <a:pt x="28075" y="464027"/>
                </a:cubicBezTo>
                <a:cubicBezTo>
                  <a:pt x="32308" y="445506"/>
                  <a:pt x="3204" y="534935"/>
                  <a:pt x="31250" y="495777"/>
                </a:cubicBezTo>
                <a:cubicBezTo>
                  <a:pt x="59296" y="456619"/>
                  <a:pt x="187354" y="252889"/>
                  <a:pt x="196350" y="229077"/>
                </a:cubicBezTo>
                <a:cubicBezTo>
                  <a:pt x="205346" y="205265"/>
                  <a:pt x="68821" y="373010"/>
                  <a:pt x="85225" y="352902"/>
                </a:cubicBezTo>
                <a:cubicBezTo>
                  <a:pt x="101629" y="332794"/>
                  <a:pt x="268846" y="141235"/>
                  <a:pt x="294775" y="108427"/>
                </a:cubicBezTo>
                <a:cubicBezTo>
                  <a:pt x="320704" y="75619"/>
                  <a:pt x="230746" y="169810"/>
                  <a:pt x="240800" y="156052"/>
                </a:cubicBezTo>
                <a:cubicBezTo>
                  <a:pt x="250854" y="142294"/>
                  <a:pt x="369387" y="-9577"/>
                  <a:pt x="367800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FB16D9A9-514F-6467-CBCB-56B7E4D93AA8}"/>
              </a:ext>
            </a:extLst>
          </p:cNvPr>
          <p:cNvSpPr/>
          <p:nvPr/>
        </p:nvSpPr>
        <p:spPr>
          <a:xfrm>
            <a:off x="2347443" y="4678787"/>
            <a:ext cx="170334" cy="314806"/>
          </a:xfrm>
          <a:custGeom>
            <a:avLst/>
            <a:gdLst>
              <a:gd name="connsiteX0" fmla="*/ 170332 w 170334"/>
              <a:gd name="connsiteY0" fmla="*/ 1163 h 314806"/>
              <a:gd name="connsiteX1" fmla="*/ 78257 w 170334"/>
              <a:gd name="connsiteY1" fmla="*/ 182138 h 314806"/>
              <a:gd name="connsiteX2" fmla="*/ 151282 w 170334"/>
              <a:gd name="connsiteY2" fmla="*/ 144038 h 314806"/>
              <a:gd name="connsiteX3" fmla="*/ 30632 w 170334"/>
              <a:gd name="connsiteY3" fmla="*/ 236113 h 314806"/>
              <a:gd name="connsiteX4" fmla="*/ 2057 w 170334"/>
              <a:gd name="connsiteY4" fmla="*/ 312313 h 314806"/>
              <a:gd name="connsiteX5" fmla="*/ 71907 w 170334"/>
              <a:gd name="connsiteY5" fmla="*/ 140863 h 314806"/>
              <a:gd name="connsiteX6" fmla="*/ 87782 w 170334"/>
              <a:gd name="connsiteY6" fmla="*/ 74188 h 314806"/>
              <a:gd name="connsiteX7" fmla="*/ 81432 w 170334"/>
              <a:gd name="connsiteY7" fmla="*/ 102763 h 314806"/>
              <a:gd name="connsiteX8" fmla="*/ 170332 w 170334"/>
              <a:gd name="connsiteY8" fmla="*/ 1163 h 3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34" h="314806">
                <a:moveTo>
                  <a:pt x="170332" y="1163"/>
                </a:moveTo>
                <a:cubicBezTo>
                  <a:pt x="169803" y="14392"/>
                  <a:pt x="81432" y="158326"/>
                  <a:pt x="78257" y="182138"/>
                </a:cubicBezTo>
                <a:cubicBezTo>
                  <a:pt x="75082" y="205951"/>
                  <a:pt x="159219" y="135042"/>
                  <a:pt x="151282" y="144038"/>
                </a:cubicBezTo>
                <a:cubicBezTo>
                  <a:pt x="143344" y="153034"/>
                  <a:pt x="55503" y="208067"/>
                  <a:pt x="30632" y="236113"/>
                </a:cubicBezTo>
                <a:cubicBezTo>
                  <a:pt x="5761" y="264159"/>
                  <a:pt x="-4822" y="328188"/>
                  <a:pt x="2057" y="312313"/>
                </a:cubicBezTo>
                <a:cubicBezTo>
                  <a:pt x="8936" y="296438"/>
                  <a:pt x="57620" y="180550"/>
                  <a:pt x="71907" y="140863"/>
                </a:cubicBezTo>
                <a:cubicBezTo>
                  <a:pt x="86194" y="101176"/>
                  <a:pt x="86194" y="80538"/>
                  <a:pt x="87782" y="74188"/>
                </a:cubicBezTo>
                <a:cubicBezTo>
                  <a:pt x="89369" y="67838"/>
                  <a:pt x="71378" y="113875"/>
                  <a:pt x="81432" y="102763"/>
                </a:cubicBezTo>
                <a:cubicBezTo>
                  <a:pt x="91486" y="91651"/>
                  <a:pt x="170861" y="-12066"/>
                  <a:pt x="170332" y="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A4172325-54BC-CBEB-0C6E-30D81C425029}"/>
              </a:ext>
            </a:extLst>
          </p:cNvPr>
          <p:cNvSpPr/>
          <p:nvPr/>
        </p:nvSpPr>
        <p:spPr>
          <a:xfrm>
            <a:off x="2320632" y="4952965"/>
            <a:ext cx="283878" cy="611730"/>
          </a:xfrm>
          <a:custGeom>
            <a:avLst/>
            <a:gdLst>
              <a:gd name="connsiteX0" fmla="*/ 235243 w 283878"/>
              <a:gd name="connsiteY0" fmla="*/ 35 h 611730"/>
              <a:gd name="connsiteX1" fmla="*/ 263818 w 283878"/>
              <a:gd name="connsiteY1" fmla="*/ 171485 h 611730"/>
              <a:gd name="connsiteX2" fmla="*/ 279693 w 283878"/>
              <a:gd name="connsiteY2" fmla="*/ 155610 h 611730"/>
              <a:gd name="connsiteX3" fmla="*/ 184443 w 283878"/>
              <a:gd name="connsiteY3" fmla="*/ 323885 h 611730"/>
              <a:gd name="connsiteX4" fmla="*/ 82843 w 283878"/>
              <a:gd name="connsiteY4" fmla="*/ 365160 h 611730"/>
              <a:gd name="connsiteX5" fmla="*/ 184443 w 283878"/>
              <a:gd name="connsiteY5" fmla="*/ 327060 h 611730"/>
              <a:gd name="connsiteX6" fmla="*/ 293 w 283878"/>
              <a:gd name="connsiteY6" fmla="*/ 396910 h 611730"/>
              <a:gd name="connsiteX7" fmla="*/ 139993 w 283878"/>
              <a:gd name="connsiteY7" fmla="*/ 355635 h 611730"/>
              <a:gd name="connsiteX8" fmla="*/ 73318 w 283878"/>
              <a:gd name="connsiteY8" fmla="*/ 447710 h 611730"/>
              <a:gd name="connsiteX9" fmla="*/ 54268 w 283878"/>
              <a:gd name="connsiteY9" fmla="*/ 609635 h 611730"/>
              <a:gd name="connsiteX10" fmla="*/ 79668 w 283878"/>
              <a:gd name="connsiteY10" fmla="*/ 523910 h 611730"/>
              <a:gd name="connsiteX11" fmla="*/ 197143 w 283878"/>
              <a:gd name="connsiteY11" fmla="*/ 301660 h 611730"/>
              <a:gd name="connsiteX12" fmla="*/ 241593 w 283878"/>
              <a:gd name="connsiteY12" fmla="*/ 228635 h 611730"/>
              <a:gd name="connsiteX13" fmla="*/ 216193 w 283878"/>
              <a:gd name="connsiteY13" fmla="*/ 247685 h 611730"/>
              <a:gd name="connsiteX14" fmla="*/ 244768 w 283878"/>
              <a:gd name="connsiteY14" fmla="*/ 187360 h 611730"/>
              <a:gd name="connsiteX15" fmla="*/ 235243 w 283878"/>
              <a:gd name="connsiteY15" fmla="*/ 35 h 6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878" h="611730">
                <a:moveTo>
                  <a:pt x="235243" y="35"/>
                </a:moveTo>
                <a:cubicBezTo>
                  <a:pt x="238418" y="-2611"/>
                  <a:pt x="256410" y="145556"/>
                  <a:pt x="263818" y="171485"/>
                </a:cubicBezTo>
                <a:cubicBezTo>
                  <a:pt x="271226" y="197414"/>
                  <a:pt x="292922" y="130210"/>
                  <a:pt x="279693" y="155610"/>
                </a:cubicBezTo>
                <a:cubicBezTo>
                  <a:pt x="266464" y="181010"/>
                  <a:pt x="217251" y="288960"/>
                  <a:pt x="184443" y="323885"/>
                </a:cubicBezTo>
                <a:cubicBezTo>
                  <a:pt x="151635" y="358810"/>
                  <a:pt x="82843" y="364631"/>
                  <a:pt x="82843" y="365160"/>
                </a:cubicBezTo>
                <a:cubicBezTo>
                  <a:pt x="82843" y="365689"/>
                  <a:pt x="184443" y="327060"/>
                  <a:pt x="184443" y="327060"/>
                </a:cubicBezTo>
                <a:cubicBezTo>
                  <a:pt x="170685" y="332352"/>
                  <a:pt x="7701" y="392148"/>
                  <a:pt x="293" y="396910"/>
                </a:cubicBezTo>
                <a:cubicBezTo>
                  <a:pt x="-7115" y="401673"/>
                  <a:pt x="127822" y="347168"/>
                  <a:pt x="139993" y="355635"/>
                </a:cubicBezTo>
                <a:cubicBezTo>
                  <a:pt x="152164" y="364102"/>
                  <a:pt x="87605" y="405377"/>
                  <a:pt x="73318" y="447710"/>
                </a:cubicBezTo>
                <a:cubicBezTo>
                  <a:pt x="59031" y="490043"/>
                  <a:pt x="53210" y="596935"/>
                  <a:pt x="54268" y="609635"/>
                </a:cubicBezTo>
                <a:cubicBezTo>
                  <a:pt x="55326" y="622335"/>
                  <a:pt x="55856" y="575239"/>
                  <a:pt x="79668" y="523910"/>
                </a:cubicBezTo>
                <a:cubicBezTo>
                  <a:pt x="103480" y="472581"/>
                  <a:pt x="170156" y="350872"/>
                  <a:pt x="197143" y="301660"/>
                </a:cubicBezTo>
                <a:cubicBezTo>
                  <a:pt x="224130" y="252448"/>
                  <a:pt x="238418" y="237631"/>
                  <a:pt x="241593" y="228635"/>
                </a:cubicBezTo>
                <a:cubicBezTo>
                  <a:pt x="244768" y="219639"/>
                  <a:pt x="215664" y="254564"/>
                  <a:pt x="216193" y="247685"/>
                </a:cubicBezTo>
                <a:cubicBezTo>
                  <a:pt x="216722" y="240806"/>
                  <a:pt x="237360" y="223343"/>
                  <a:pt x="244768" y="187360"/>
                </a:cubicBezTo>
                <a:cubicBezTo>
                  <a:pt x="252176" y="151377"/>
                  <a:pt x="232068" y="2681"/>
                  <a:pt x="23524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C066F31C-94FA-C7B8-4017-5DFC93A86801}"/>
              </a:ext>
            </a:extLst>
          </p:cNvPr>
          <p:cNvSpPr/>
          <p:nvPr/>
        </p:nvSpPr>
        <p:spPr>
          <a:xfrm>
            <a:off x="2203120" y="4659656"/>
            <a:ext cx="926707" cy="633102"/>
          </a:xfrm>
          <a:custGeom>
            <a:avLst/>
            <a:gdLst>
              <a:gd name="connsiteX0" fmla="*/ 924255 w 926707"/>
              <a:gd name="connsiteY0" fmla="*/ 1244 h 633102"/>
              <a:gd name="connsiteX1" fmla="*/ 336880 w 926707"/>
              <a:gd name="connsiteY1" fmla="*/ 229844 h 633102"/>
              <a:gd name="connsiteX2" fmla="*/ 416255 w 926707"/>
              <a:gd name="connsiteY2" fmla="*/ 198094 h 633102"/>
              <a:gd name="connsiteX3" fmla="*/ 279730 w 926707"/>
              <a:gd name="connsiteY3" fmla="*/ 290169 h 633102"/>
              <a:gd name="connsiteX4" fmla="*/ 295605 w 926707"/>
              <a:gd name="connsiteY4" fmla="*/ 293344 h 633102"/>
              <a:gd name="connsiteX5" fmla="*/ 197180 w 926707"/>
              <a:gd name="connsiteY5" fmla="*/ 388594 h 633102"/>
              <a:gd name="connsiteX6" fmla="*/ 209880 w 926707"/>
              <a:gd name="connsiteY6" fmla="*/ 429869 h 633102"/>
              <a:gd name="connsiteX7" fmla="*/ 108280 w 926707"/>
              <a:gd name="connsiteY7" fmla="*/ 525119 h 633102"/>
              <a:gd name="connsiteX8" fmla="*/ 86055 w 926707"/>
              <a:gd name="connsiteY8" fmla="*/ 591794 h 633102"/>
              <a:gd name="connsiteX9" fmla="*/ 47955 w 926707"/>
              <a:gd name="connsiteY9" fmla="*/ 633069 h 633102"/>
              <a:gd name="connsiteX10" fmla="*/ 330 w 926707"/>
              <a:gd name="connsiteY10" fmla="*/ 585444 h 633102"/>
              <a:gd name="connsiteX11" fmla="*/ 73355 w 926707"/>
              <a:gd name="connsiteY11" fmla="*/ 604494 h 633102"/>
              <a:gd name="connsiteX12" fmla="*/ 228930 w 926707"/>
              <a:gd name="connsiteY12" fmla="*/ 394944 h 633102"/>
              <a:gd name="connsiteX13" fmla="*/ 289255 w 926707"/>
              <a:gd name="connsiteY13" fmla="*/ 248894 h 633102"/>
              <a:gd name="connsiteX14" fmla="*/ 257505 w 926707"/>
              <a:gd name="connsiteY14" fmla="*/ 271119 h 633102"/>
              <a:gd name="connsiteX15" fmla="*/ 387680 w 926707"/>
              <a:gd name="connsiteY15" fmla="*/ 179044 h 633102"/>
              <a:gd name="connsiteX16" fmla="*/ 327355 w 926707"/>
              <a:gd name="connsiteY16" fmla="*/ 201269 h 633102"/>
              <a:gd name="connsiteX17" fmla="*/ 352755 w 926707"/>
              <a:gd name="connsiteY17" fmla="*/ 201269 h 633102"/>
              <a:gd name="connsiteX18" fmla="*/ 444830 w 926707"/>
              <a:gd name="connsiteY18" fmla="*/ 140944 h 633102"/>
              <a:gd name="connsiteX19" fmla="*/ 597230 w 926707"/>
              <a:gd name="connsiteY19" fmla="*/ 121894 h 633102"/>
              <a:gd name="connsiteX20" fmla="*/ 549605 w 926707"/>
              <a:gd name="connsiteY20" fmla="*/ 137769 h 633102"/>
              <a:gd name="connsiteX21" fmla="*/ 924255 w 926707"/>
              <a:gd name="connsiteY21" fmla="*/ 1244 h 63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6707" h="633102">
                <a:moveTo>
                  <a:pt x="924255" y="1244"/>
                </a:moveTo>
                <a:cubicBezTo>
                  <a:pt x="888801" y="16590"/>
                  <a:pt x="421547" y="197036"/>
                  <a:pt x="336880" y="229844"/>
                </a:cubicBezTo>
                <a:cubicBezTo>
                  <a:pt x="252213" y="262652"/>
                  <a:pt x="425780" y="188040"/>
                  <a:pt x="416255" y="198094"/>
                </a:cubicBezTo>
                <a:cubicBezTo>
                  <a:pt x="406730" y="208148"/>
                  <a:pt x="299838" y="274294"/>
                  <a:pt x="279730" y="290169"/>
                </a:cubicBezTo>
                <a:cubicBezTo>
                  <a:pt x="259622" y="306044"/>
                  <a:pt x="309363" y="276940"/>
                  <a:pt x="295605" y="293344"/>
                </a:cubicBezTo>
                <a:cubicBezTo>
                  <a:pt x="281847" y="309748"/>
                  <a:pt x="211467" y="365840"/>
                  <a:pt x="197180" y="388594"/>
                </a:cubicBezTo>
                <a:cubicBezTo>
                  <a:pt x="182892" y="411348"/>
                  <a:pt x="224697" y="407115"/>
                  <a:pt x="209880" y="429869"/>
                </a:cubicBezTo>
                <a:cubicBezTo>
                  <a:pt x="195063" y="452623"/>
                  <a:pt x="128918" y="498131"/>
                  <a:pt x="108280" y="525119"/>
                </a:cubicBezTo>
                <a:cubicBezTo>
                  <a:pt x="87642" y="552107"/>
                  <a:pt x="96109" y="573802"/>
                  <a:pt x="86055" y="591794"/>
                </a:cubicBezTo>
                <a:cubicBezTo>
                  <a:pt x="76001" y="609786"/>
                  <a:pt x="62242" y="634127"/>
                  <a:pt x="47955" y="633069"/>
                </a:cubicBezTo>
                <a:cubicBezTo>
                  <a:pt x="33668" y="632011"/>
                  <a:pt x="-3903" y="590206"/>
                  <a:pt x="330" y="585444"/>
                </a:cubicBezTo>
                <a:cubicBezTo>
                  <a:pt x="4563" y="580682"/>
                  <a:pt x="35255" y="636244"/>
                  <a:pt x="73355" y="604494"/>
                </a:cubicBezTo>
                <a:cubicBezTo>
                  <a:pt x="111455" y="572744"/>
                  <a:pt x="192947" y="454211"/>
                  <a:pt x="228930" y="394944"/>
                </a:cubicBezTo>
                <a:cubicBezTo>
                  <a:pt x="264913" y="335677"/>
                  <a:pt x="284493" y="269531"/>
                  <a:pt x="289255" y="248894"/>
                </a:cubicBezTo>
                <a:cubicBezTo>
                  <a:pt x="294017" y="228257"/>
                  <a:pt x="257505" y="271119"/>
                  <a:pt x="257505" y="271119"/>
                </a:cubicBezTo>
                <a:cubicBezTo>
                  <a:pt x="273909" y="259477"/>
                  <a:pt x="376038" y="190686"/>
                  <a:pt x="387680" y="179044"/>
                </a:cubicBezTo>
                <a:cubicBezTo>
                  <a:pt x="399322" y="167402"/>
                  <a:pt x="333176" y="197565"/>
                  <a:pt x="327355" y="201269"/>
                </a:cubicBezTo>
                <a:cubicBezTo>
                  <a:pt x="321534" y="204973"/>
                  <a:pt x="333176" y="211323"/>
                  <a:pt x="352755" y="201269"/>
                </a:cubicBezTo>
                <a:cubicBezTo>
                  <a:pt x="372334" y="191215"/>
                  <a:pt x="404084" y="154173"/>
                  <a:pt x="444830" y="140944"/>
                </a:cubicBezTo>
                <a:cubicBezTo>
                  <a:pt x="485576" y="127715"/>
                  <a:pt x="579768" y="122423"/>
                  <a:pt x="597230" y="121894"/>
                </a:cubicBezTo>
                <a:cubicBezTo>
                  <a:pt x="614692" y="121365"/>
                  <a:pt x="499334" y="158406"/>
                  <a:pt x="549605" y="137769"/>
                </a:cubicBezTo>
                <a:cubicBezTo>
                  <a:pt x="599876" y="117132"/>
                  <a:pt x="959709" y="-14102"/>
                  <a:pt x="924255" y="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D46C176-B0DF-92E0-EBAB-41F185040092}"/>
              </a:ext>
            </a:extLst>
          </p:cNvPr>
          <p:cNvSpPr/>
          <p:nvPr/>
        </p:nvSpPr>
        <p:spPr>
          <a:xfrm>
            <a:off x="2541802" y="4346549"/>
            <a:ext cx="674638" cy="104873"/>
          </a:xfrm>
          <a:custGeom>
            <a:avLst/>
            <a:gdLst>
              <a:gd name="connsiteX0" fmla="*/ 1373 w 674638"/>
              <a:gd name="connsiteY0" fmla="*/ 104801 h 104873"/>
              <a:gd name="connsiteX1" fmla="*/ 464923 w 674638"/>
              <a:gd name="connsiteY1" fmla="*/ 41301 h 104873"/>
              <a:gd name="connsiteX2" fmla="*/ 468098 w 674638"/>
              <a:gd name="connsiteY2" fmla="*/ 41301 h 104873"/>
              <a:gd name="connsiteX3" fmla="*/ 674473 w 674638"/>
              <a:gd name="connsiteY3" fmla="*/ 26 h 104873"/>
              <a:gd name="connsiteX4" fmla="*/ 429998 w 674638"/>
              <a:gd name="connsiteY4" fmla="*/ 34951 h 104873"/>
              <a:gd name="connsiteX5" fmla="*/ 512548 w 674638"/>
              <a:gd name="connsiteY5" fmla="*/ 28601 h 104873"/>
              <a:gd name="connsiteX6" fmla="*/ 172823 w 674638"/>
              <a:gd name="connsiteY6" fmla="*/ 25426 h 104873"/>
              <a:gd name="connsiteX7" fmla="*/ 404598 w 674638"/>
              <a:gd name="connsiteY7" fmla="*/ 22251 h 104873"/>
              <a:gd name="connsiteX8" fmla="*/ 204573 w 674638"/>
              <a:gd name="connsiteY8" fmla="*/ 60351 h 104873"/>
              <a:gd name="connsiteX9" fmla="*/ 318873 w 674638"/>
              <a:gd name="connsiteY9" fmla="*/ 54001 h 104873"/>
              <a:gd name="connsiteX10" fmla="*/ 1373 w 674638"/>
              <a:gd name="connsiteY10" fmla="*/ 104801 h 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638" h="104873">
                <a:moveTo>
                  <a:pt x="1373" y="104801"/>
                </a:moveTo>
                <a:cubicBezTo>
                  <a:pt x="25715" y="102684"/>
                  <a:pt x="387136" y="51884"/>
                  <a:pt x="464923" y="41301"/>
                </a:cubicBezTo>
                <a:cubicBezTo>
                  <a:pt x="542710" y="30718"/>
                  <a:pt x="468098" y="41301"/>
                  <a:pt x="468098" y="41301"/>
                </a:cubicBezTo>
                <a:cubicBezTo>
                  <a:pt x="503023" y="34422"/>
                  <a:pt x="680823" y="1084"/>
                  <a:pt x="674473" y="26"/>
                </a:cubicBezTo>
                <a:cubicBezTo>
                  <a:pt x="668123" y="-1032"/>
                  <a:pt x="456985" y="30189"/>
                  <a:pt x="429998" y="34951"/>
                </a:cubicBezTo>
                <a:cubicBezTo>
                  <a:pt x="403011" y="39713"/>
                  <a:pt x="555410" y="30188"/>
                  <a:pt x="512548" y="28601"/>
                </a:cubicBezTo>
                <a:cubicBezTo>
                  <a:pt x="469686" y="27014"/>
                  <a:pt x="190814" y="26484"/>
                  <a:pt x="172823" y="25426"/>
                </a:cubicBezTo>
                <a:cubicBezTo>
                  <a:pt x="154832" y="24368"/>
                  <a:pt x="399306" y="16430"/>
                  <a:pt x="404598" y="22251"/>
                </a:cubicBezTo>
                <a:cubicBezTo>
                  <a:pt x="409890" y="28072"/>
                  <a:pt x="218860" y="55059"/>
                  <a:pt x="204573" y="60351"/>
                </a:cubicBezTo>
                <a:cubicBezTo>
                  <a:pt x="190286" y="65643"/>
                  <a:pt x="353798" y="46064"/>
                  <a:pt x="318873" y="54001"/>
                </a:cubicBezTo>
                <a:cubicBezTo>
                  <a:pt x="283948" y="61938"/>
                  <a:pt x="-22969" y="106918"/>
                  <a:pt x="1373" y="10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D9B463E6-9544-BD81-110B-73618F54837B}"/>
              </a:ext>
            </a:extLst>
          </p:cNvPr>
          <p:cNvSpPr/>
          <p:nvPr/>
        </p:nvSpPr>
        <p:spPr>
          <a:xfrm>
            <a:off x="2526102" y="4410075"/>
            <a:ext cx="744148" cy="312680"/>
          </a:xfrm>
          <a:custGeom>
            <a:avLst/>
            <a:gdLst>
              <a:gd name="connsiteX0" fmla="*/ 744148 w 744148"/>
              <a:gd name="connsiteY0" fmla="*/ 0 h 312680"/>
              <a:gd name="connsiteX1" fmla="*/ 271073 w 744148"/>
              <a:gd name="connsiteY1" fmla="*/ 92075 h 312680"/>
              <a:gd name="connsiteX2" fmla="*/ 204398 w 744148"/>
              <a:gd name="connsiteY2" fmla="*/ 123825 h 312680"/>
              <a:gd name="connsiteX3" fmla="*/ 83748 w 744148"/>
              <a:gd name="connsiteY3" fmla="*/ 146050 h 312680"/>
              <a:gd name="connsiteX4" fmla="*/ 125023 w 744148"/>
              <a:gd name="connsiteY4" fmla="*/ 180975 h 312680"/>
              <a:gd name="connsiteX5" fmla="*/ 121848 w 744148"/>
              <a:gd name="connsiteY5" fmla="*/ 184150 h 312680"/>
              <a:gd name="connsiteX6" fmla="*/ 1198 w 744148"/>
              <a:gd name="connsiteY6" fmla="*/ 311150 h 312680"/>
              <a:gd name="connsiteX7" fmla="*/ 61523 w 744148"/>
              <a:gd name="connsiteY7" fmla="*/ 250825 h 312680"/>
              <a:gd name="connsiteX8" fmla="*/ 86923 w 744148"/>
              <a:gd name="connsiteY8" fmla="*/ 196850 h 312680"/>
              <a:gd name="connsiteX9" fmla="*/ 112323 w 744148"/>
              <a:gd name="connsiteY9" fmla="*/ 47625 h 312680"/>
              <a:gd name="connsiteX10" fmla="*/ 83748 w 744148"/>
              <a:gd name="connsiteY10" fmla="*/ 120650 h 312680"/>
              <a:gd name="connsiteX11" fmla="*/ 242498 w 744148"/>
              <a:gd name="connsiteY11" fmla="*/ 92075 h 312680"/>
              <a:gd name="connsiteX12" fmla="*/ 172648 w 744148"/>
              <a:gd name="connsiteY12" fmla="*/ 111125 h 312680"/>
              <a:gd name="connsiteX13" fmla="*/ 744148 w 744148"/>
              <a:gd name="connsiteY13" fmla="*/ 0 h 3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48" h="312680">
                <a:moveTo>
                  <a:pt x="744148" y="0"/>
                </a:moveTo>
                <a:lnTo>
                  <a:pt x="271073" y="92075"/>
                </a:lnTo>
                <a:cubicBezTo>
                  <a:pt x="181115" y="112712"/>
                  <a:pt x="235619" y="114829"/>
                  <a:pt x="204398" y="123825"/>
                </a:cubicBezTo>
                <a:cubicBezTo>
                  <a:pt x="173177" y="132821"/>
                  <a:pt x="96977" y="136525"/>
                  <a:pt x="83748" y="146050"/>
                </a:cubicBezTo>
                <a:cubicBezTo>
                  <a:pt x="70519" y="155575"/>
                  <a:pt x="118673" y="174625"/>
                  <a:pt x="125023" y="180975"/>
                </a:cubicBezTo>
                <a:lnTo>
                  <a:pt x="121848" y="184150"/>
                </a:lnTo>
                <a:lnTo>
                  <a:pt x="1198" y="311150"/>
                </a:lnTo>
                <a:cubicBezTo>
                  <a:pt x="-8856" y="322262"/>
                  <a:pt x="47235" y="269875"/>
                  <a:pt x="61523" y="250825"/>
                </a:cubicBezTo>
                <a:cubicBezTo>
                  <a:pt x="75810" y="231775"/>
                  <a:pt x="78456" y="230717"/>
                  <a:pt x="86923" y="196850"/>
                </a:cubicBezTo>
                <a:cubicBezTo>
                  <a:pt x="95390" y="162983"/>
                  <a:pt x="112852" y="60325"/>
                  <a:pt x="112323" y="47625"/>
                </a:cubicBezTo>
                <a:cubicBezTo>
                  <a:pt x="111794" y="34925"/>
                  <a:pt x="62052" y="113242"/>
                  <a:pt x="83748" y="120650"/>
                </a:cubicBezTo>
                <a:cubicBezTo>
                  <a:pt x="105444" y="128058"/>
                  <a:pt x="227681" y="93662"/>
                  <a:pt x="242498" y="92075"/>
                </a:cubicBezTo>
                <a:cubicBezTo>
                  <a:pt x="257315" y="90488"/>
                  <a:pt x="96448" y="125942"/>
                  <a:pt x="172648" y="111125"/>
                </a:cubicBezTo>
                <a:lnTo>
                  <a:pt x="744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D745C0CB-7319-CF16-4C2C-6B712CF067B4}"/>
              </a:ext>
            </a:extLst>
          </p:cNvPr>
          <p:cNvSpPr/>
          <p:nvPr/>
        </p:nvSpPr>
        <p:spPr>
          <a:xfrm>
            <a:off x="2685364" y="4606821"/>
            <a:ext cx="544455" cy="50904"/>
          </a:xfrm>
          <a:custGeom>
            <a:avLst/>
            <a:gdLst>
              <a:gd name="connsiteX0" fmla="*/ 686 w 544455"/>
              <a:gd name="connsiteY0" fmla="*/ 50904 h 50904"/>
              <a:gd name="connsiteX1" fmla="*/ 353111 w 544455"/>
              <a:gd name="connsiteY1" fmla="*/ 41379 h 50904"/>
              <a:gd name="connsiteX2" fmla="*/ 251511 w 544455"/>
              <a:gd name="connsiteY2" fmla="*/ 31854 h 50904"/>
              <a:gd name="connsiteX3" fmla="*/ 540436 w 544455"/>
              <a:gd name="connsiteY3" fmla="*/ 104 h 50904"/>
              <a:gd name="connsiteX4" fmla="*/ 410261 w 544455"/>
              <a:gd name="connsiteY4" fmla="*/ 22329 h 50904"/>
              <a:gd name="connsiteX5" fmla="*/ 267386 w 544455"/>
              <a:gd name="connsiteY5" fmla="*/ 41379 h 50904"/>
              <a:gd name="connsiteX6" fmla="*/ 686 w 544455"/>
              <a:gd name="connsiteY6" fmla="*/ 50904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455" h="50904">
                <a:moveTo>
                  <a:pt x="686" y="50904"/>
                </a:moveTo>
                <a:cubicBezTo>
                  <a:pt x="14973" y="50904"/>
                  <a:pt x="311307" y="44554"/>
                  <a:pt x="353111" y="41379"/>
                </a:cubicBezTo>
                <a:cubicBezTo>
                  <a:pt x="394915" y="38204"/>
                  <a:pt x="220290" y="38733"/>
                  <a:pt x="251511" y="31854"/>
                </a:cubicBezTo>
                <a:cubicBezTo>
                  <a:pt x="282732" y="24975"/>
                  <a:pt x="513978" y="1691"/>
                  <a:pt x="540436" y="104"/>
                </a:cubicBezTo>
                <a:cubicBezTo>
                  <a:pt x="566894" y="-1484"/>
                  <a:pt x="455769" y="15450"/>
                  <a:pt x="410261" y="22329"/>
                </a:cubicBezTo>
                <a:cubicBezTo>
                  <a:pt x="364753" y="29208"/>
                  <a:pt x="335649" y="36087"/>
                  <a:pt x="267386" y="41379"/>
                </a:cubicBezTo>
                <a:cubicBezTo>
                  <a:pt x="199123" y="46671"/>
                  <a:pt x="-13601" y="50904"/>
                  <a:pt x="686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7E31451-8E77-CC61-D0E6-D84D44940755}"/>
              </a:ext>
            </a:extLst>
          </p:cNvPr>
          <p:cNvSpPr/>
          <p:nvPr/>
        </p:nvSpPr>
        <p:spPr>
          <a:xfrm>
            <a:off x="2698719" y="4434777"/>
            <a:ext cx="395532" cy="100237"/>
          </a:xfrm>
          <a:custGeom>
            <a:avLst/>
            <a:gdLst>
              <a:gd name="connsiteX0" fmla="*/ 6381 w 395532"/>
              <a:gd name="connsiteY0" fmla="*/ 99123 h 100237"/>
              <a:gd name="connsiteX1" fmla="*/ 390556 w 395532"/>
              <a:gd name="connsiteY1" fmla="*/ 7048 h 100237"/>
              <a:gd name="connsiteX2" fmla="*/ 234981 w 395532"/>
              <a:gd name="connsiteY2" fmla="*/ 22923 h 100237"/>
              <a:gd name="connsiteX3" fmla="*/ 387381 w 395532"/>
              <a:gd name="connsiteY3" fmla="*/ 698 h 100237"/>
              <a:gd name="connsiteX4" fmla="*/ 165131 w 395532"/>
              <a:gd name="connsiteY4" fmla="*/ 54673 h 100237"/>
              <a:gd name="connsiteX5" fmla="*/ 6381 w 395532"/>
              <a:gd name="connsiteY5" fmla="*/ 99123 h 1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532" h="100237">
                <a:moveTo>
                  <a:pt x="6381" y="99123"/>
                </a:moveTo>
                <a:cubicBezTo>
                  <a:pt x="43952" y="91186"/>
                  <a:pt x="352456" y="19748"/>
                  <a:pt x="390556" y="7048"/>
                </a:cubicBezTo>
                <a:cubicBezTo>
                  <a:pt x="428656" y="-5652"/>
                  <a:pt x="235510" y="23981"/>
                  <a:pt x="234981" y="22923"/>
                </a:cubicBezTo>
                <a:cubicBezTo>
                  <a:pt x="234452" y="21865"/>
                  <a:pt x="399023" y="-4594"/>
                  <a:pt x="387381" y="698"/>
                </a:cubicBezTo>
                <a:cubicBezTo>
                  <a:pt x="375739" y="5990"/>
                  <a:pt x="223339" y="38798"/>
                  <a:pt x="165131" y="54673"/>
                </a:cubicBezTo>
                <a:cubicBezTo>
                  <a:pt x="106923" y="70548"/>
                  <a:pt x="-31190" y="107060"/>
                  <a:pt x="6381" y="99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429272E3-07E4-9C1F-6843-5D78F1DFB1A7}"/>
              </a:ext>
            </a:extLst>
          </p:cNvPr>
          <p:cNvSpPr/>
          <p:nvPr/>
        </p:nvSpPr>
        <p:spPr>
          <a:xfrm>
            <a:off x="2624659" y="4635372"/>
            <a:ext cx="176151" cy="136987"/>
          </a:xfrm>
          <a:custGeom>
            <a:avLst/>
            <a:gdLst>
              <a:gd name="connsiteX0" fmla="*/ 39166 w 176151"/>
              <a:gd name="connsiteY0" fmla="*/ 128 h 136987"/>
              <a:gd name="connsiteX1" fmla="*/ 143941 w 176151"/>
              <a:gd name="connsiteY1" fmla="*/ 108078 h 136987"/>
              <a:gd name="connsiteX2" fmla="*/ 115366 w 176151"/>
              <a:gd name="connsiteY2" fmla="*/ 120778 h 136987"/>
              <a:gd name="connsiteX3" fmla="*/ 175691 w 176151"/>
              <a:gd name="connsiteY3" fmla="*/ 136653 h 136987"/>
              <a:gd name="connsiteX4" fmla="*/ 77266 w 176151"/>
              <a:gd name="connsiteY4" fmla="*/ 104903 h 136987"/>
              <a:gd name="connsiteX5" fmla="*/ 1066 w 176151"/>
              <a:gd name="connsiteY5" fmla="*/ 79503 h 136987"/>
              <a:gd name="connsiteX6" fmla="*/ 134416 w 176151"/>
              <a:gd name="connsiteY6" fmla="*/ 111253 h 136987"/>
              <a:gd name="connsiteX7" fmla="*/ 77266 w 176151"/>
              <a:gd name="connsiteY7" fmla="*/ 69978 h 136987"/>
              <a:gd name="connsiteX8" fmla="*/ 86791 w 176151"/>
              <a:gd name="connsiteY8" fmla="*/ 85853 h 136987"/>
              <a:gd name="connsiteX9" fmla="*/ 39166 w 176151"/>
              <a:gd name="connsiteY9" fmla="*/ 128 h 13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51" h="136987">
                <a:moveTo>
                  <a:pt x="39166" y="128"/>
                </a:moveTo>
                <a:cubicBezTo>
                  <a:pt x="48691" y="3832"/>
                  <a:pt x="131241" y="87970"/>
                  <a:pt x="143941" y="108078"/>
                </a:cubicBezTo>
                <a:cubicBezTo>
                  <a:pt x="156641" y="128186"/>
                  <a:pt x="110074" y="116016"/>
                  <a:pt x="115366" y="120778"/>
                </a:cubicBezTo>
                <a:cubicBezTo>
                  <a:pt x="120658" y="125541"/>
                  <a:pt x="182041" y="139299"/>
                  <a:pt x="175691" y="136653"/>
                </a:cubicBezTo>
                <a:cubicBezTo>
                  <a:pt x="169341" y="134007"/>
                  <a:pt x="77266" y="104903"/>
                  <a:pt x="77266" y="104903"/>
                </a:cubicBezTo>
                <a:cubicBezTo>
                  <a:pt x="48162" y="95378"/>
                  <a:pt x="-8459" y="78445"/>
                  <a:pt x="1066" y="79503"/>
                </a:cubicBezTo>
                <a:cubicBezTo>
                  <a:pt x="10591" y="80561"/>
                  <a:pt x="121716" y="112840"/>
                  <a:pt x="134416" y="111253"/>
                </a:cubicBezTo>
                <a:cubicBezTo>
                  <a:pt x="147116" y="109666"/>
                  <a:pt x="85203" y="74211"/>
                  <a:pt x="77266" y="69978"/>
                </a:cubicBezTo>
                <a:cubicBezTo>
                  <a:pt x="69329" y="65745"/>
                  <a:pt x="94199" y="97495"/>
                  <a:pt x="86791" y="85853"/>
                </a:cubicBezTo>
                <a:cubicBezTo>
                  <a:pt x="79383" y="74211"/>
                  <a:pt x="29641" y="-3576"/>
                  <a:pt x="3916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3721906-AF88-9A9D-D86A-667723B2383C}"/>
              </a:ext>
            </a:extLst>
          </p:cNvPr>
          <p:cNvSpPr/>
          <p:nvPr/>
        </p:nvSpPr>
        <p:spPr>
          <a:xfrm>
            <a:off x="6388423" y="1818058"/>
            <a:ext cx="827231" cy="2041309"/>
          </a:xfrm>
          <a:custGeom>
            <a:avLst/>
            <a:gdLst>
              <a:gd name="connsiteX0" fmla="*/ 806197 w 827231"/>
              <a:gd name="connsiteY0" fmla="*/ 5718 h 2041309"/>
              <a:gd name="connsiteX1" fmla="*/ 826293 w 827231"/>
              <a:gd name="connsiteY1" fmla="*/ 719151 h 2041309"/>
              <a:gd name="connsiteX2" fmla="*/ 806197 w 827231"/>
              <a:gd name="connsiteY2" fmla="*/ 623691 h 2041309"/>
              <a:gd name="connsiteX3" fmla="*/ 660496 w 827231"/>
              <a:gd name="connsiteY3" fmla="*/ 1206496 h 2041309"/>
              <a:gd name="connsiteX4" fmla="*/ 730834 w 827231"/>
              <a:gd name="connsiteY4" fmla="*/ 1025626 h 2041309"/>
              <a:gd name="connsiteX5" fmla="*/ 489674 w 827231"/>
              <a:gd name="connsiteY5" fmla="*/ 1538091 h 2041309"/>
              <a:gd name="connsiteX6" fmla="*/ 585133 w 827231"/>
              <a:gd name="connsiteY6" fmla="*/ 1347173 h 2041309"/>
              <a:gd name="connsiteX7" fmla="*/ 12377 w 827231"/>
              <a:gd name="connsiteY7" fmla="*/ 2025437 h 2041309"/>
              <a:gd name="connsiteX8" fmla="*/ 228417 w 827231"/>
              <a:gd name="connsiteY8" fmla="*/ 1769204 h 2041309"/>
              <a:gd name="connsiteX9" fmla="*/ 655472 w 827231"/>
              <a:gd name="connsiteY9" fmla="*/ 1131133 h 2041309"/>
              <a:gd name="connsiteX10" fmla="*/ 590157 w 827231"/>
              <a:gd name="connsiteY10" fmla="*/ 1266786 h 2041309"/>
              <a:gd name="connsiteX11" fmla="*/ 730834 w 827231"/>
              <a:gd name="connsiteY11" fmla="*/ 754320 h 2041309"/>
              <a:gd name="connsiteX12" fmla="*/ 730834 w 827231"/>
              <a:gd name="connsiteY12" fmla="*/ 839731 h 2041309"/>
              <a:gd name="connsiteX13" fmla="*/ 786100 w 827231"/>
              <a:gd name="connsiteY13" fmla="*/ 689006 h 2041309"/>
              <a:gd name="connsiteX14" fmla="*/ 786100 w 827231"/>
              <a:gd name="connsiteY14" fmla="*/ 297120 h 2041309"/>
              <a:gd name="connsiteX15" fmla="*/ 786100 w 827231"/>
              <a:gd name="connsiteY15" fmla="*/ 377507 h 2041309"/>
              <a:gd name="connsiteX16" fmla="*/ 806197 w 827231"/>
              <a:gd name="connsiteY16" fmla="*/ 5718 h 204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231" h="2041309">
                <a:moveTo>
                  <a:pt x="806197" y="5718"/>
                </a:moveTo>
                <a:cubicBezTo>
                  <a:pt x="812896" y="62659"/>
                  <a:pt x="826293" y="616156"/>
                  <a:pt x="826293" y="719151"/>
                </a:cubicBezTo>
                <a:cubicBezTo>
                  <a:pt x="826293" y="822146"/>
                  <a:pt x="833830" y="542467"/>
                  <a:pt x="806197" y="623691"/>
                </a:cubicBezTo>
                <a:cubicBezTo>
                  <a:pt x="778564" y="704915"/>
                  <a:pt x="673056" y="1139507"/>
                  <a:pt x="660496" y="1206496"/>
                </a:cubicBezTo>
                <a:cubicBezTo>
                  <a:pt x="647936" y="1273485"/>
                  <a:pt x="759304" y="970360"/>
                  <a:pt x="730834" y="1025626"/>
                </a:cubicBezTo>
                <a:cubicBezTo>
                  <a:pt x="702364" y="1080892"/>
                  <a:pt x="513957" y="1484500"/>
                  <a:pt x="489674" y="1538091"/>
                </a:cubicBezTo>
                <a:cubicBezTo>
                  <a:pt x="465391" y="1591682"/>
                  <a:pt x="664682" y="1265949"/>
                  <a:pt x="585133" y="1347173"/>
                </a:cubicBezTo>
                <a:cubicBezTo>
                  <a:pt x="505584" y="1428397"/>
                  <a:pt x="12377" y="2025437"/>
                  <a:pt x="12377" y="2025437"/>
                </a:cubicBezTo>
                <a:cubicBezTo>
                  <a:pt x="-47076" y="2095776"/>
                  <a:pt x="121235" y="1918255"/>
                  <a:pt x="228417" y="1769204"/>
                </a:cubicBezTo>
                <a:cubicBezTo>
                  <a:pt x="335599" y="1620153"/>
                  <a:pt x="595182" y="1214869"/>
                  <a:pt x="655472" y="1131133"/>
                </a:cubicBezTo>
                <a:cubicBezTo>
                  <a:pt x="715762" y="1047397"/>
                  <a:pt x="577597" y="1329588"/>
                  <a:pt x="590157" y="1266786"/>
                </a:cubicBezTo>
                <a:cubicBezTo>
                  <a:pt x="602717" y="1203984"/>
                  <a:pt x="707388" y="825496"/>
                  <a:pt x="730834" y="754320"/>
                </a:cubicBezTo>
                <a:cubicBezTo>
                  <a:pt x="754280" y="683144"/>
                  <a:pt x="721623" y="850617"/>
                  <a:pt x="730834" y="839731"/>
                </a:cubicBezTo>
                <a:cubicBezTo>
                  <a:pt x="740045" y="828845"/>
                  <a:pt x="776889" y="779441"/>
                  <a:pt x="786100" y="689006"/>
                </a:cubicBezTo>
                <a:cubicBezTo>
                  <a:pt x="795311" y="598571"/>
                  <a:pt x="786100" y="297120"/>
                  <a:pt x="786100" y="297120"/>
                </a:cubicBezTo>
                <a:cubicBezTo>
                  <a:pt x="786100" y="245204"/>
                  <a:pt x="782751" y="420212"/>
                  <a:pt x="786100" y="377507"/>
                </a:cubicBezTo>
                <a:cubicBezTo>
                  <a:pt x="789449" y="334802"/>
                  <a:pt x="799498" y="-51223"/>
                  <a:pt x="806197" y="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35828A9-5D5A-55F5-5B00-1B256FECCF13}"/>
              </a:ext>
            </a:extLst>
          </p:cNvPr>
          <p:cNvSpPr/>
          <p:nvPr/>
        </p:nvSpPr>
        <p:spPr>
          <a:xfrm>
            <a:off x="6393064" y="2231810"/>
            <a:ext cx="945960" cy="1724494"/>
          </a:xfrm>
          <a:custGeom>
            <a:avLst/>
            <a:gdLst>
              <a:gd name="connsiteX0" fmla="*/ 866870 w 945960"/>
              <a:gd name="connsiteY0" fmla="*/ 8972 h 1724494"/>
              <a:gd name="connsiteX1" fmla="*/ 886967 w 945960"/>
              <a:gd name="connsiteY1" fmla="*/ 712357 h 1724494"/>
              <a:gd name="connsiteX2" fmla="*/ 897015 w 945960"/>
              <a:gd name="connsiteY2" fmla="*/ 652067 h 1724494"/>
              <a:gd name="connsiteX3" fmla="*/ 575468 w 945960"/>
              <a:gd name="connsiteY3" fmla="*/ 1199702 h 1724494"/>
              <a:gd name="connsiteX4" fmla="*/ 665903 w 945960"/>
              <a:gd name="connsiteY4" fmla="*/ 1008783 h 1724494"/>
              <a:gd name="connsiteX5" fmla="*/ 12760 w 945960"/>
              <a:gd name="connsiteY5" fmla="*/ 1712168 h 1724494"/>
              <a:gd name="connsiteX6" fmla="*/ 263969 w 945960"/>
              <a:gd name="connsiteY6" fmla="*/ 1425790 h 1724494"/>
              <a:gd name="connsiteX7" fmla="*/ 640782 w 945960"/>
              <a:gd name="connsiteY7" fmla="*/ 1028880 h 1724494"/>
              <a:gd name="connsiteX8" fmla="*/ 806580 w 945960"/>
              <a:gd name="connsiteY8" fmla="*/ 832937 h 1724494"/>
              <a:gd name="connsiteX9" fmla="*/ 886967 w 945960"/>
              <a:gd name="connsiteY9" fmla="*/ 621922 h 1724494"/>
              <a:gd name="connsiteX10" fmla="*/ 942233 w 945960"/>
              <a:gd name="connsiteY10" fmla="*/ 425979 h 1724494"/>
              <a:gd name="connsiteX11" fmla="*/ 937209 w 945960"/>
              <a:gd name="connsiteY11" fmla="*/ 511390 h 1724494"/>
              <a:gd name="connsiteX12" fmla="*/ 907063 w 945960"/>
              <a:gd name="connsiteY12" fmla="*/ 325495 h 1724494"/>
              <a:gd name="connsiteX13" fmla="*/ 866870 w 945960"/>
              <a:gd name="connsiteY13" fmla="*/ 8972 h 17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5960" h="1724494">
                <a:moveTo>
                  <a:pt x="866870" y="8972"/>
                </a:moveTo>
                <a:cubicBezTo>
                  <a:pt x="863521" y="73449"/>
                  <a:pt x="881943" y="605175"/>
                  <a:pt x="886967" y="712357"/>
                </a:cubicBezTo>
                <a:cubicBezTo>
                  <a:pt x="891991" y="819539"/>
                  <a:pt x="948931" y="570843"/>
                  <a:pt x="897015" y="652067"/>
                </a:cubicBezTo>
                <a:cubicBezTo>
                  <a:pt x="845099" y="733291"/>
                  <a:pt x="613987" y="1140249"/>
                  <a:pt x="575468" y="1199702"/>
                </a:cubicBezTo>
                <a:cubicBezTo>
                  <a:pt x="536949" y="1259155"/>
                  <a:pt x="759688" y="923372"/>
                  <a:pt x="665903" y="1008783"/>
                </a:cubicBezTo>
                <a:cubicBezTo>
                  <a:pt x="572118" y="1094194"/>
                  <a:pt x="79749" y="1642667"/>
                  <a:pt x="12760" y="1712168"/>
                </a:cubicBezTo>
                <a:cubicBezTo>
                  <a:pt x="-54229" y="1781669"/>
                  <a:pt x="159299" y="1539671"/>
                  <a:pt x="263969" y="1425790"/>
                </a:cubicBezTo>
                <a:cubicBezTo>
                  <a:pt x="368639" y="1311909"/>
                  <a:pt x="550347" y="1127689"/>
                  <a:pt x="640782" y="1028880"/>
                </a:cubicBezTo>
                <a:cubicBezTo>
                  <a:pt x="731217" y="930071"/>
                  <a:pt x="765549" y="900763"/>
                  <a:pt x="806580" y="832937"/>
                </a:cubicBezTo>
                <a:cubicBezTo>
                  <a:pt x="847611" y="765111"/>
                  <a:pt x="864358" y="689748"/>
                  <a:pt x="886967" y="621922"/>
                </a:cubicBezTo>
                <a:cubicBezTo>
                  <a:pt x="909576" y="554096"/>
                  <a:pt x="933859" y="444401"/>
                  <a:pt x="942233" y="425979"/>
                </a:cubicBezTo>
                <a:cubicBezTo>
                  <a:pt x="950607" y="407557"/>
                  <a:pt x="943071" y="528137"/>
                  <a:pt x="937209" y="511390"/>
                </a:cubicBezTo>
                <a:cubicBezTo>
                  <a:pt x="931347" y="494643"/>
                  <a:pt x="918786" y="405044"/>
                  <a:pt x="907063" y="325495"/>
                </a:cubicBezTo>
                <a:cubicBezTo>
                  <a:pt x="895340" y="245946"/>
                  <a:pt x="870219" y="-55505"/>
                  <a:pt x="866870" y="8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2F13693B-DC63-6A8B-4D00-D7CE1DE1201D}"/>
              </a:ext>
            </a:extLst>
          </p:cNvPr>
          <p:cNvSpPr/>
          <p:nvPr/>
        </p:nvSpPr>
        <p:spPr>
          <a:xfrm>
            <a:off x="6167552" y="3012594"/>
            <a:ext cx="1297301" cy="1017032"/>
          </a:xfrm>
          <a:custGeom>
            <a:avLst/>
            <a:gdLst>
              <a:gd name="connsiteX0" fmla="*/ 1293349 w 1297301"/>
              <a:gd name="connsiteY0" fmla="*/ 1911 h 1017032"/>
              <a:gd name="connsiteX1" fmla="*/ 539723 w 1297301"/>
              <a:gd name="connsiteY1" fmla="*/ 639982 h 1017032"/>
              <a:gd name="connsiteX2" fmla="*/ 594989 w 1297301"/>
              <a:gd name="connsiteY2" fmla="*/ 579692 h 1017032"/>
              <a:gd name="connsiteX3" fmla="*/ 32281 w 1297301"/>
              <a:gd name="connsiteY3" fmla="*/ 996698 h 1017032"/>
              <a:gd name="connsiteX4" fmla="*/ 147837 w 1297301"/>
              <a:gd name="connsiteY4" fmla="*/ 901239 h 1017032"/>
              <a:gd name="connsiteX5" fmla="*/ 806004 w 1297301"/>
              <a:gd name="connsiteY5" fmla="*/ 459111 h 1017032"/>
              <a:gd name="connsiteX6" fmla="*/ 1293349 w 1297301"/>
              <a:gd name="connsiteY6" fmla="*/ 1911 h 10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301" h="1017032">
                <a:moveTo>
                  <a:pt x="1293349" y="1911"/>
                </a:moveTo>
                <a:cubicBezTo>
                  <a:pt x="1248969" y="32056"/>
                  <a:pt x="656116" y="543685"/>
                  <a:pt x="539723" y="639982"/>
                </a:cubicBezTo>
                <a:cubicBezTo>
                  <a:pt x="423330" y="736279"/>
                  <a:pt x="679563" y="520239"/>
                  <a:pt x="594989" y="579692"/>
                </a:cubicBezTo>
                <a:cubicBezTo>
                  <a:pt x="510415" y="639145"/>
                  <a:pt x="106806" y="943107"/>
                  <a:pt x="32281" y="996698"/>
                </a:cubicBezTo>
                <a:cubicBezTo>
                  <a:pt x="-42244" y="1050289"/>
                  <a:pt x="18883" y="990837"/>
                  <a:pt x="147837" y="901239"/>
                </a:cubicBezTo>
                <a:cubicBezTo>
                  <a:pt x="276791" y="811641"/>
                  <a:pt x="614248" y="612348"/>
                  <a:pt x="806004" y="459111"/>
                </a:cubicBezTo>
                <a:cubicBezTo>
                  <a:pt x="997760" y="305874"/>
                  <a:pt x="1337729" y="-28234"/>
                  <a:pt x="1293349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9AB75D3-F6ED-1F3E-10EF-FFF756D9570A}"/>
              </a:ext>
            </a:extLst>
          </p:cNvPr>
          <p:cNvSpPr/>
          <p:nvPr/>
        </p:nvSpPr>
        <p:spPr>
          <a:xfrm>
            <a:off x="5217137" y="3397584"/>
            <a:ext cx="606625" cy="1161139"/>
          </a:xfrm>
          <a:custGeom>
            <a:avLst/>
            <a:gdLst>
              <a:gd name="connsiteX0" fmla="*/ 1875 w 606625"/>
              <a:gd name="connsiteY0" fmla="*/ 2532 h 1161139"/>
              <a:gd name="connsiteX1" fmla="*/ 223048 w 606625"/>
              <a:gd name="connsiteY1" fmla="*/ 646243 h 1161139"/>
              <a:gd name="connsiteX2" fmla="*/ 223048 w 606625"/>
              <a:gd name="connsiteY2" fmla="*/ 557113 h 1161139"/>
              <a:gd name="connsiteX3" fmla="*/ 579565 w 606625"/>
              <a:gd name="connsiteY3" fmla="*/ 1124900 h 1161139"/>
              <a:gd name="connsiteX4" fmla="*/ 563059 w 606625"/>
              <a:gd name="connsiteY4" fmla="*/ 1075384 h 1161139"/>
              <a:gd name="connsiteX5" fmla="*/ 414511 w 606625"/>
              <a:gd name="connsiteY5" fmla="*/ 844308 h 1161139"/>
              <a:gd name="connsiteX6" fmla="*/ 239553 w 606625"/>
              <a:gd name="connsiteY6" fmla="*/ 626436 h 1161139"/>
              <a:gd name="connsiteX7" fmla="*/ 275865 w 606625"/>
              <a:gd name="connsiteY7" fmla="*/ 728770 h 1161139"/>
              <a:gd name="connsiteX8" fmla="*/ 133919 w 606625"/>
              <a:gd name="connsiteY8" fmla="*/ 477887 h 1161139"/>
              <a:gd name="connsiteX9" fmla="*/ 81101 w 606625"/>
              <a:gd name="connsiteY9" fmla="*/ 339242 h 1161139"/>
              <a:gd name="connsiteX10" fmla="*/ 114112 w 606625"/>
              <a:gd name="connsiteY10" fmla="*/ 418468 h 1161139"/>
              <a:gd name="connsiteX11" fmla="*/ 1875 w 606625"/>
              <a:gd name="connsiteY11" fmla="*/ 2532 h 11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625" h="1161139">
                <a:moveTo>
                  <a:pt x="1875" y="2532"/>
                </a:moveTo>
                <a:cubicBezTo>
                  <a:pt x="20031" y="40494"/>
                  <a:pt x="186186" y="553813"/>
                  <a:pt x="223048" y="646243"/>
                </a:cubicBezTo>
                <a:cubicBezTo>
                  <a:pt x="259910" y="738673"/>
                  <a:pt x="163629" y="477337"/>
                  <a:pt x="223048" y="557113"/>
                </a:cubicBezTo>
                <a:cubicBezTo>
                  <a:pt x="282467" y="636889"/>
                  <a:pt x="522897" y="1038522"/>
                  <a:pt x="579565" y="1124900"/>
                </a:cubicBezTo>
                <a:cubicBezTo>
                  <a:pt x="636234" y="1211279"/>
                  <a:pt x="590568" y="1122149"/>
                  <a:pt x="563059" y="1075384"/>
                </a:cubicBezTo>
                <a:cubicBezTo>
                  <a:pt x="535550" y="1028619"/>
                  <a:pt x="468429" y="919133"/>
                  <a:pt x="414511" y="844308"/>
                </a:cubicBezTo>
                <a:cubicBezTo>
                  <a:pt x="360593" y="769483"/>
                  <a:pt x="262661" y="645692"/>
                  <a:pt x="239553" y="626436"/>
                </a:cubicBezTo>
                <a:cubicBezTo>
                  <a:pt x="216445" y="607180"/>
                  <a:pt x="293471" y="753528"/>
                  <a:pt x="275865" y="728770"/>
                </a:cubicBezTo>
                <a:cubicBezTo>
                  <a:pt x="258259" y="704012"/>
                  <a:pt x="166380" y="542808"/>
                  <a:pt x="133919" y="477887"/>
                </a:cubicBezTo>
                <a:cubicBezTo>
                  <a:pt x="101458" y="412966"/>
                  <a:pt x="84402" y="349145"/>
                  <a:pt x="81101" y="339242"/>
                </a:cubicBezTo>
                <a:cubicBezTo>
                  <a:pt x="77800" y="329339"/>
                  <a:pt x="125116" y="471836"/>
                  <a:pt x="114112" y="418468"/>
                </a:cubicBezTo>
                <a:cubicBezTo>
                  <a:pt x="103109" y="365101"/>
                  <a:pt x="-16281" y="-35430"/>
                  <a:pt x="1875" y="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9F81648-1F14-3349-A04E-B5AA1619F44B}"/>
              </a:ext>
            </a:extLst>
          </p:cNvPr>
          <p:cNvSpPr/>
          <p:nvPr/>
        </p:nvSpPr>
        <p:spPr>
          <a:xfrm>
            <a:off x="5315801" y="4020405"/>
            <a:ext cx="968590" cy="205652"/>
          </a:xfrm>
          <a:custGeom>
            <a:avLst/>
            <a:gdLst>
              <a:gd name="connsiteX0" fmla="*/ 22050 w 968590"/>
              <a:gd name="connsiteY0" fmla="*/ 171970 h 205652"/>
              <a:gd name="connsiteX1" fmla="*/ 708676 w 968590"/>
              <a:gd name="connsiteY1" fmla="*/ 69637 h 205652"/>
              <a:gd name="connsiteX2" fmla="*/ 150793 w 968590"/>
              <a:gd name="connsiteY2" fmla="*/ 204981 h 205652"/>
              <a:gd name="connsiteX3" fmla="*/ 966160 w 968590"/>
              <a:gd name="connsiteY3" fmla="*/ 314 h 205652"/>
              <a:gd name="connsiteX4" fmla="*/ 395073 w 968590"/>
              <a:gd name="connsiteY4" fmla="*/ 158766 h 205652"/>
              <a:gd name="connsiteX5" fmla="*/ 190405 w 968590"/>
              <a:gd name="connsiteY5" fmla="*/ 181874 h 205652"/>
              <a:gd name="connsiteX6" fmla="*/ 22050 w 968590"/>
              <a:gd name="connsiteY6" fmla="*/ 171970 h 2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590" h="205652">
                <a:moveTo>
                  <a:pt x="22050" y="171970"/>
                </a:moveTo>
                <a:cubicBezTo>
                  <a:pt x="108428" y="153264"/>
                  <a:pt x="687219" y="64135"/>
                  <a:pt x="708676" y="69637"/>
                </a:cubicBezTo>
                <a:cubicBezTo>
                  <a:pt x="730133" y="75139"/>
                  <a:pt x="107879" y="216535"/>
                  <a:pt x="150793" y="204981"/>
                </a:cubicBezTo>
                <a:cubicBezTo>
                  <a:pt x="193707" y="193427"/>
                  <a:pt x="925447" y="8017"/>
                  <a:pt x="966160" y="314"/>
                </a:cubicBezTo>
                <a:cubicBezTo>
                  <a:pt x="1006873" y="-7389"/>
                  <a:pt x="524366" y="128506"/>
                  <a:pt x="395073" y="158766"/>
                </a:cubicBezTo>
                <a:cubicBezTo>
                  <a:pt x="265781" y="189026"/>
                  <a:pt x="254226" y="176922"/>
                  <a:pt x="190405" y="181874"/>
                </a:cubicBezTo>
                <a:cubicBezTo>
                  <a:pt x="126584" y="186826"/>
                  <a:pt x="-64328" y="190676"/>
                  <a:pt x="22050" y="17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83B4A87-A4F7-0226-E860-E2AAD8A1FEF4}"/>
              </a:ext>
            </a:extLst>
          </p:cNvPr>
          <p:cNvSpPr/>
          <p:nvPr/>
        </p:nvSpPr>
        <p:spPr>
          <a:xfrm>
            <a:off x="5696899" y="4053727"/>
            <a:ext cx="531394" cy="284434"/>
          </a:xfrm>
          <a:custGeom>
            <a:avLst/>
            <a:gdLst>
              <a:gd name="connsiteX0" fmla="*/ 446417 w 531394"/>
              <a:gd name="connsiteY0" fmla="*/ 3 h 284434"/>
              <a:gd name="connsiteX1" fmla="*/ 439814 w 531394"/>
              <a:gd name="connsiteY1" fmla="*/ 85831 h 284434"/>
              <a:gd name="connsiteX2" fmla="*/ 528944 w 531394"/>
              <a:gd name="connsiteY2" fmla="*/ 135347 h 284434"/>
              <a:gd name="connsiteX3" fmla="*/ 327578 w 531394"/>
              <a:gd name="connsiteY3" fmla="*/ 155154 h 284434"/>
              <a:gd name="connsiteX4" fmla="*/ 770 w 531394"/>
              <a:gd name="connsiteY4" fmla="*/ 283896 h 284434"/>
              <a:gd name="connsiteX5" fmla="*/ 241749 w 531394"/>
              <a:gd name="connsiteY5" fmla="*/ 198068 h 284434"/>
              <a:gd name="connsiteX6" fmla="*/ 400201 w 531394"/>
              <a:gd name="connsiteY6" fmla="*/ 122143 h 284434"/>
              <a:gd name="connsiteX7" fmla="*/ 515739 w 531394"/>
              <a:gd name="connsiteY7" fmla="*/ 122143 h 284434"/>
              <a:gd name="connsiteX8" fmla="*/ 446417 w 531394"/>
              <a:gd name="connsiteY8" fmla="*/ 82530 h 284434"/>
              <a:gd name="connsiteX9" fmla="*/ 446417 w 531394"/>
              <a:gd name="connsiteY9" fmla="*/ 3 h 2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394" h="284434">
                <a:moveTo>
                  <a:pt x="446417" y="3"/>
                </a:moveTo>
                <a:cubicBezTo>
                  <a:pt x="445317" y="553"/>
                  <a:pt x="426059" y="63274"/>
                  <a:pt x="439814" y="85831"/>
                </a:cubicBezTo>
                <a:cubicBezTo>
                  <a:pt x="453569" y="108388"/>
                  <a:pt x="547650" y="123793"/>
                  <a:pt x="528944" y="135347"/>
                </a:cubicBezTo>
                <a:cubicBezTo>
                  <a:pt x="510238" y="146901"/>
                  <a:pt x="415607" y="130396"/>
                  <a:pt x="327578" y="155154"/>
                </a:cubicBezTo>
                <a:cubicBezTo>
                  <a:pt x="239549" y="179912"/>
                  <a:pt x="15075" y="276744"/>
                  <a:pt x="770" y="283896"/>
                </a:cubicBezTo>
                <a:cubicBezTo>
                  <a:pt x="-13535" y="291048"/>
                  <a:pt x="175177" y="225027"/>
                  <a:pt x="241749" y="198068"/>
                </a:cubicBezTo>
                <a:cubicBezTo>
                  <a:pt x="308321" y="171109"/>
                  <a:pt x="354536" y="134797"/>
                  <a:pt x="400201" y="122143"/>
                </a:cubicBezTo>
                <a:cubicBezTo>
                  <a:pt x="445866" y="109489"/>
                  <a:pt x="508036" y="128745"/>
                  <a:pt x="515739" y="122143"/>
                </a:cubicBezTo>
                <a:cubicBezTo>
                  <a:pt x="523442" y="115541"/>
                  <a:pt x="457421" y="97385"/>
                  <a:pt x="446417" y="82530"/>
                </a:cubicBezTo>
                <a:cubicBezTo>
                  <a:pt x="435413" y="67675"/>
                  <a:pt x="447517" y="-547"/>
                  <a:pt x="4464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02FA78DB-7AE6-3EF3-F452-EFB80F36C825}"/>
              </a:ext>
            </a:extLst>
          </p:cNvPr>
          <p:cNvSpPr/>
          <p:nvPr/>
        </p:nvSpPr>
        <p:spPr>
          <a:xfrm>
            <a:off x="3086548" y="4540676"/>
            <a:ext cx="976384" cy="480725"/>
          </a:xfrm>
          <a:custGeom>
            <a:avLst/>
            <a:gdLst>
              <a:gd name="connsiteX0" fmla="*/ 974464 w 976384"/>
              <a:gd name="connsiteY0" fmla="*/ 1068 h 480725"/>
              <a:gd name="connsiteX1" fmla="*/ 796290 w 976384"/>
              <a:gd name="connsiteY1" fmla="*/ 172518 h 480725"/>
              <a:gd name="connsiteX2" fmla="*/ 698799 w 976384"/>
              <a:gd name="connsiteY2" fmla="*/ 286818 h 480725"/>
              <a:gd name="connsiteX3" fmla="*/ 604670 w 976384"/>
              <a:gd name="connsiteY3" fmla="*/ 357415 h 480725"/>
              <a:gd name="connsiteX4" fmla="*/ 436581 w 976384"/>
              <a:gd name="connsiteY4" fmla="*/ 404480 h 480725"/>
              <a:gd name="connsiteX5" fmla="*/ 577776 w 976384"/>
              <a:gd name="connsiteY5" fmla="*/ 347330 h 480725"/>
              <a:gd name="connsiteX6" fmla="*/ 295387 w 976384"/>
              <a:gd name="connsiteY6" fmla="*/ 424650 h 480725"/>
              <a:gd name="connsiteX7" fmla="*/ 6276 w 976384"/>
              <a:gd name="connsiteY7" fmla="*/ 478439 h 480725"/>
              <a:gd name="connsiteX8" fmla="*/ 584499 w 976384"/>
              <a:gd name="connsiteY8" fmla="*/ 347330 h 480725"/>
              <a:gd name="connsiteX9" fmla="*/ 641649 w 976384"/>
              <a:gd name="connsiteY9" fmla="*/ 313712 h 480725"/>
              <a:gd name="connsiteX10" fmla="*/ 749226 w 976384"/>
              <a:gd name="connsiteY10" fmla="*/ 196050 h 480725"/>
              <a:gd name="connsiteX11" fmla="*/ 671905 w 976384"/>
              <a:gd name="connsiteY11" fmla="*/ 259924 h 480725"/>
              <a:gd name="connsiteX12" fmla="*/ 974464 w 976384"/>
              <a:gd name="connsiteY12" fmla="*/ 1068 h 48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384" h="480725">
                <a:moveTo>
                  <a:pt x="974464" y="1068"/>
                </a:moveTo>
                <a:cubicBezTo>
                  <a:pt x="995195" y="-13500"/>
                  <a:pt x="842234" y="124893"/>
                  <a:pt x="796290" y="172518"/>
                </a:cubicBezTo>
                <a:cubicBezTo>
                  <a:pt x="750346" y="220143"/>
                  <a:pt x="730735" y="256002"/>
                  <a:pt x="698799" y="286818"/>
                </a:cubicBezTo>
                <a:cubicBezTo>
                  <a:pt x="666863" y="317634"/>
                  <a:pt x="648373" y="337805"/>
                  <a:pt x="604670" y="357415"/>
                </a:cubicBezTo>
                <a:cubicBezTo>
                  <a:pt x="560967" y="377025"/>
                  <a:pt x="441063" y="406161"/>
                  <a:pt x="436581" y="404480"/>
                </a:cubicBezTo>
                <a:cubicBezTo>
                  <a:pt x="432099" y="402799"/>
                  <a:pt x="601308" y="343968"/>
                  <a:pt x="577776" y="347330"/>
                </a:cubicBezTo>
                <a:cubicBezTo>
                  <a:pt x="554244" y="350692"/>
                  <a:pt x="390637" y="402799"/>
                  <a:pt x="295387" y="424650"/>
                </a:cubicBezTo>
                <a:cubicBezTo>
                  <a:pt x="200137" y="446501"/>
                  <a:pt x="-41909" y="491326"/>
                  <a:pt x="6276" y="478439"/>
                </a:cubicBezTo>
                <a:cubicBezTo>
                  <a:pt x="54461" y="465552"/>
                  <a:pt x="478604" y="374784"/>
                  <a:pt x="584499" y="347330"/>
                </a:cubicBezTo>
                <a:cubicBezTo>
                  <a:pt x="690394" y="319876"/>
                  <a:pt x="614195" y="338925"/>
                  <a:pt x="641649" y="313712"/>
                </a:cubicBezTo>
                <a:cubicBezTo>
                  <a:pt x="669103" y="288499"/>
                  <a:pt x="744183" y="205015"/>
                  <a:pt x="749226" y="196050"/>
                </a:cubicBezTo>
                <a:cubicBezTo>
                  <a:pt x="754269" y="187085"/>
                  <a:pt x="638848" y="289059"/>
                  <a:pt x="671905" y="259924"/>
                </a:cubicBezTo>
                <a:cubicBezTo>
                  <a:pt x="704962" y="230789"/>
                  <a:pt x="953733" y="15636"/>
                  <a:pt x="974464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8DEA58E-94A6-9204-8891-D70114917F05}"/>
              </a:ext>
            </a:extLst>
          </p:cNvPr>
          <p:cNvSpPr/>
          <p:nvPr/>
        </p:nvSpPr>
        <p:spPr>
          <a:xfrm>
            <a:off x="2584429" y="4935991"/>
            <a:ext cx="123655" cy="177483"/>
          </a:xfrm>
          <a:custGeom>
            <a:avLst/>
            <a:gdLst>
              <a:gd name="connsiteX0" fmla="*/ 21 w 123655"/>
              <a:gd name="connsiteY0" fmla="*/ 86859 h 177483"/>
              <a:gd name="connsiteX1" fmla="*/ 57171 w 123655"/>
              <a:gd name="connsiteY1" fmla="*/ 159884 h 177483"/>
              <a:gd name="connsiteX2" fmla="*/ 120671 w 123655"/>
              <a:gd name="connsiteY2" fmla="*/ 150359 h 177483"/>
              <a:gd name="connsiteX3" fmla="*/ 111146 w 123655"/>
              <a:gd name="connsiteY3" fmla="*/ 124959 h 177483"/>
              <a:gd name="connsiteX4" fmla="*/ 92096 w 123655"/>
              <a:gd name="connsiteY4" fmla="*/ 1134 h 177483"/>
              <a:gd name="connsiteX5" fmla="*/ 88921 w 123655"/>
              <a:gd name="connsiteY5" fmla="*/ 67809 h 177483"/>
              <a:gd name="connsiteX6" fmla="*/ 111146 w 123655"/>
              <a:gd name="connsiteY6" fmla="*/ 140834 h 177483"/>
              <a:gd name="connsiteX7" fmla="*/ 95271 w 123655"/>
              <a:gd name="connsiteY7" fmla="*/ 175759 h 177483"/>
              <a:gd name="connsiteX8" fmla="*/ 50821 w 123655"/>
              <a:gd name="connsiteY8" fmla="*/ 166234 h 177483"/>
              <a:gd name="connsiteX9" fmla="*/ 21 w 123655"/>
              <a:gd name="connsiteY9" fmla="*/ 86859 h 17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655" h="177483">
                <a:moveTo>
                  <a:pt x="21" y="86859"/>
                </a:moveTo>
                <a:cubicBezTo>
                  <a:pt x="1079" y="85801"/>
                  <a:pt x="37063" y="149301"/>
                  <a:pt x="57171" y="159884"/>
                </a:cubicBezTo>
                <a:cubicBezTo>
                  <a:pt x="77279" y="170467"/>
                  <a:pt x="111675" y="156180"/>
                  <a:pt x="120671" y="150359"/>
                </a:cubicBezTo>
                <a:cubicBezTo>
                  <a:pt x="129667" y="144538"/>
                  <a:pt x="115908" y="149830"/>
                  <a:pt x="111146" y="124959"/>
                </a:cubicBezTo>
                <a:cubicBezTo>
                  <a:pt x="106384" y="100088"/>
                  <a:pt x="95800" y="10659"/>
                  <a:pt x="92096" y="1134"/>
                </a:cubicBezTo>
                <a:cubicBezTo>
                  <a:pt x="88392" y="-8391"/>
                  <a:pt x="85746" y="44526"/>
                  <a:pt x="88921" y="67809"/>
                </a:cubicBezTo>
                <a:cubicBezTo>
                  <a:pt x="92096" y="91092"/>
                  <a:pt x="110088" y="122843"/>
                  <a:pt x="111146" y="140834"/>
                </a:cubicBezTo>
                <a:cubicBezTo>
                  <a:pt x="112204" y="158825"/>
                  <a:pt x="105325" y="171526"/>
                  <a:pt x="95271" y="175759"/>
                </a:cubicBezTo>
                <a:cubicBezTo>
                  <a:pt x="85217" y="179992"/>
                  <a:pt x="64050" y="176288"/>
                  <a:pt x="50821" y="166234"/>
                </a:cubicBezTo>
                <a:cubicBezTo>
                  <a:pt x="37592" y="156180"/>
                  <a:pt x="-1037" y="87917"/>
                  <a:pt x="21" y="8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2AAE03EB-5507-8695-25EB-2A6179BE7207}"/>
              </a:ext>
            </a:extLst>
          </p:cNvPr>
          <p:cNvSpPr/>
          <p:nvPr/>
        </p:nvSpPr>
        <p:spPr>
          <a:xfrm>
            <a:off x="2706666" y="4865875"/>
            <a:ext cx="240727" cy="199278"/>
          </a:xfrm>
          <a:custGeom>
            <a:avLst/>
            <a:gdLst>
              <a:gd name="connsiteX0" fmla="*/ 84159 w 240727"/>
              <a:gd name="connsiteY0" fmla="*/ 7750 h 199278"/>
              <a:gd name="connsiteX1" fmla="*/ 84159 w 240727"/>
              <a:gd name="connsiteY1" fmla="*/ 109350 h 199278"/>
              <a:gd name="connsiteX2" fmla="*/ 100034 w 240727"/>
              <a:gd name="connsiteY2" fmla="*/ 169675 h 199278"/>
              <a:gd name="connsiteX3" fmla="*/ 71459 w 240727"/>
              <a:gd name="connsiteY3" fmla="*/ 191900 h 199278"/>
              <a:gd name="connsiteX4" fmla="*/ 1609 w 240727"/>
              <a:gd name="connsiteY4" fmla="*/ 198250 h 199278"/>
              <a:gd name="connsiteX5" fmla="*/ 147659 w 240727"/>
              <a:gd name="connsiteY5" fmla="*/ 172850 h 199278"/>
              <a:gd name="connsiteX6" fmla="*/ 195284 w 240727"/>
              <a:gd name="connsiteY6" fmla="*/ 144275 h 199278"/>
              <a:gd name="connsiteX7" fmla="*/ 198459 w 240727"/>
              <a:gd name="connsiteY7" fmla="*/ 103000 h 199278"/>
              <a:gd name="connsiteX8" fmla="*/ 239734 w 240727"/>
              <a:gd name="connsiteY8" fmla="*/ 1400 h 199278"/>
              <a:gd name="connsiteX9" fmla="*/ 223859 w 240727"/>
              <a:gd name="connsiteY9" fmla="*/ 49025 h 199278"/>
              <a:gd name="connsiteX10" fmla="*/ 179409 w 240727"/>
              <a:gd name="connsiteY10" fmla="*/ 122050 h 199278"/>
              <a:gd name="connsiteX11" fmla="*/ 84159 w 240727"/>
              <a:gd name="connsiteY11" fmla="*/ 166500 h 199278"/>
              <a:gd name="connsiteX12" fmla="*/ 84159 w 240727"/>
              <a:gd name="connsiteY12" fmla="*/ 7750 h 19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727" h="199278">
                <a:moveTo>
                  <a:pt x="84159" y="7750"/>
                </a:moveTo>
                <a:cubicBezTo>
                  <a:pt x="84159" y="-1775"/>
                  <a:pt x="81513" y="82363"/>
                  <a:pt x="84159" y="109350"/>
                </a:cubicBezTo>
                <a:cubicBezTo>
                  <a:pt x="86805" y="136338"/>
                  <a:pt x="102151" y="155917"/>
                  <a:pt x="100034" y="169675"/>
                </a:cubicBezTo>
                <a:cubicBezTo>
                  <a:pt x="97917" y="183433"/>
                  <a:pt x="87863" y="187137"/>
                  <a:pt x="71459" y="191900"/>
                </a:cubicBezTo>
                <a:cubicBezTo>
                  <a:pt x="55055" y="196663"/>
                  <a:pt x="-11091" y="201425"/>
                  <a:pt x="1609" y="198250"/>
                </a:cubicBezTo>
                <a:cubicBezTo>
                  <a:pt x="14309" y="195075"/>
                  <a:pt x="115380" y="181846"/>
                  <a:pt x="147659" y="172850"/>
                </a:cubicBezTo>
                <a:cubicBezTo>
                  <a:pt x="179938" y="163854"/>
                  <a:pt x="186817" y="155917"/>
                  <a:pt x="195284" y="144275"/>
                </a:cubicBezTo>
                <a:cubicBezTo>
                  <a:pt x="203751" y="132633"/>
                  <a:pt x="191051" y="126813"/>
                  <a:pt x="198459" y="103000"/>
                </a:cubicBezTo>
                <a:cubicBezTo>
                  <a:pt x="205867" y="79188"/>
                  <a:pt x="235501" y="10396"/>
                  <a:pt x="239734" y="1400"/>
                </a:cubicBezTo>
                <a:cubicBezTo>
                  <a:pt x="243967" y="-7596"/>
                  <a:pt x="233913" y="28917"/>
                  <a:pt x="223859" y="49025"/>
                </a:cubicBezTo>
                <a:cubicBezTo>
                  <a:pt x="213805" y="69133"/>
                  <a:pt x="202692" y="102471"/>
                  <a:pt x="179409" y="122050"/>
                </a:cubicBezTo>
                <a:cubicBezTo>
                  <a:pt x="156126" y="141629"/>
                  <a:pt x="100034" y="180788"/>
                  <a:pt x="84159" y="166500"/>
                </a:cubicBezTo>
                <a:cubicBezTo>
                  <a:pt x="68284" y="152213"/>
                  <a:pt x="84159" y="17275"/>
                  <a:pt x="84159" y="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301FB9D2-67D8-9F4F-9D30-D05BD9BAF754}"/>
              </a:ext>
            </a:extLst>
          </p:cNvPr>
          <p:cNvSpPr/>
          <p:nvPr/>
        </p:nvSpPr>
        <p:spPr>
          <a:xfrm>
            <a:off x="2885711" y="4876037"/>
            <a:ext cx="375300" cy="134295"/>
          </a:xfrm>
          <a:custGeom>
            <a:avLst/>
            <a:gdLst>
              <a:gd name="connsiteX0" fmla="*/ 364 w 375300"/>
              <a:gd name="connsiteY0" fmla="*/ 763 h 134295"/>
              <a:gd name="connsiteX1" fmla="*/ 38464 w 375300"/>
              <a:gd name="connsiteY1" fmla="*/ 99188 h 134295"/>
              <a:gd name="connsiteX2" fmla="*/ 92439 w 375300"/>
              <a:gd name="connsiteY2" fmla="*/ 121413 h 134295"/>
              <a:gd name="connsiteX3" fmla="*/ 375014 w 375300"/>
              <a:gd name="connsiteY3" fmla="*/ 124588 h 134295"/>
              <a:gd name="connsiteX4" fmla="*/ 143239 w 375300"/>
              <a:gd name="connsiteY4" fmla="*/ 130938 h 134295"/>
              <a:gd name="connsiteX5" fmla="*/ 22589 w 375300"/>
              <a:gd name="connsiteY5" fmla="*/ 127763 h 134295"/>
              <a:gd name="connsiteX6" fmla="*/ 19414 w 375300"/>
              <a:gd name="connsiteY6" fmla="*/ 57913 h 134295"/>
              <a:gd name="connsiteX7" fmla="*/ 364 w 375300"/>
              <a:gd name="connsiteY7" fmla="*/ 763 h 13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300" h="134295">
                <a:moveTo>
                  <a:pt x="364" y="763"/>
                </a:moveTo>
                <a:cubicBezTo>
                  <a:pt x="3539" y="7642"/>
                  <a:pt x="23118" y="79080"/>
                  <a:pt x="38464" y="99188"/>
                </a:cubicBezTo>
                <a:cubicBezTo>
                  <a:pt x="53810" y="119296"/>
                  <a:pt x="36347" y="117180"/>
                  <a:pt x="92439" y="121413"/>
                </a:cubicBezTo>
                <a:cubicBezTo>
                  <a:pt x="148531" y="125646"/>
                  <a:pt x="366547" y="123001"/>
                  <a:pt x="375014" y="124588"/>
                </a:cubicBezTo>
                <a:cubicBezTo>
                  <a:pt x="383481" y="126175"/>
                  <a:pt x="201976" y="130409"/>
                  <a:pt x="143239" y="130938"/>
                </a:cubicBezTo>
                <a:cubicBezTo>
                  <a:pt x="84502" y="131467"/>
                  <a:pt x="43226" y="139934"/>
                  <a:pt x="22589" y="127763"/>
                </a:cubicBezTo>
                <a:cubicBezTo>
                  <a:pt x="1952" y="115592"/>
                  <a:pt x="23118" y="80667"/>
                  <a:pt x="19414" y="57913"/>
                </a:cubicBezTo>
                <a:cubicBezTo>
                  <a:pt x="15710" y="35159"/>
                  <a:pt x="-2811" y="-6116"/>
                  <a:pt x="364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36DBF03-9824-ADF7-E558-EFE930AD96EC}"/>
              </a:ext>
            </a:extLst>
          </p:cNvPr>
          <p:cNvSpPr/>
          <p:nvPr/>
        </p:nvSpPr>
        <p:spPr>
          <a:xfrm>
            <a:off x="4691544" y="3562405"/>
            <a:ext cx="53372" cy="532011"/>
          </a:xfrm>
          <a:custGeom>
            <a:avLst/>
            <a:gdLst>
              <a:gd name="connsiteX0" fmla="*/ 53361 w 53372"/>
              <a:gd name="connsiteY0" fmla="*/ 2092 h 532011"/>
              <a:gd name="connsiteX1" fmla="*/ 26760 w 53372"/>
              <a:gd name="connsiteY1" fmla="*/ 201598 h 532011"/>
              <a:gd name="connsiteX2" fmla="*/ 6809 w 53372"/>
              <a:gd name="connsiteY2" fmla="*/ 294700 h 532011"/>
              <a:gd name="connsiteX3" fmla="*/ 3484 w 53372"/>
              <a:gd name="connsiteY3" fmla="*/ 407754 h 532011"/>
              <a:gd name="connsiteX4" fmla="*/ 36735 w 53372"/>
              <a:gd name="connsiteY4" fmla="*/ 530782 h 532011"/>
              <a:gd name="connsiteX5" fmla="*/ 159 w 53372"/>
              <a:gd name="connsiteY5" fmla="*/ 454305 h 532011"/>
              <a:gd name="connsiteX6" fmla="*/ 23435 w 53372"/>
              <a:gd name="connsiteY6" fmla="*/ 201598 h 532011"/>
              <a:gd name="connsiteX7" fmla="*/ 23435 w 53372"/>
              <a:gd name="connsiteY7" fmla="*/ 101845 h 532011"/>
              <a:gd name="connsiteX8" fmla="*/ 53361 w 53372"/>
              <a:gd name="connsiteY8" fmla="*/ 2092 h 5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" h="532011">
                <a:moveTo>
                  <a:pt x="53361" y="2092"/>
                </a:moveTo>
                <a:cubicBezTo>
                  <a:pt x="53915" y="18717"/>
                  <a:pt x="34519" y="152830"/>
                  <a:pt x="26760" y="201598"/>
                </a:cubicBezTo>
                <a:cubicBezTo>
                  <a:pt x="19001" y="250366"/>
                  <a:pt x="10688" y="260341"/>
                  <a:pt x="6809" y="294700"/>
                </a:cubicBezTo>
                <a:cubicBezTo>
                  <a:pt x="2930" y="329059"/>
                  <a:pt x="-1504" y="368407"/>
                  <a:pt x="3484" y="407754"/>
                </a:cubicBezTo>
                <a:cubicBezTo>
                  <a:pt x="8472" y="447101"/>
                  <a:pt x="37289" y="523024"/>
                  <a:pt x="36735" y="530782"/>
                </a:cubicBezTo>
                <a:cubicBezTo>
                  <a:pt x="36181" y="538540"/>
                  <a:pt x="2376" y="509169"/>
                  <a:pt x="159" y="454305"/>
                </a:cubicBezTo>
                <a:cubicBezTo>
                  <a:pt x="-2058" y="399441"/>
                  <a:pt x="19556" y="260341"/>
                  <a:pt x="23435" y="201598"/>
                </a:cubicBezTo>
                <a:cubicBezTo>
                  <a:pt x="27314" y="142855"/>
                  <a:pt x="19001" y="131217"/>
                  <a:pt x="23435" y="101845"/>
                </a:cubicBezTo>
                <a:cubicBezTo>
                  <a:pt x="27868" y="72473"/>
                  <a:pt x="52807" y="-14533"/>
                  <a:pt x="53361" y="2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ED98C12C-FBE1-1DC3-647A-5A4274211718}"/>
              </a:ext>
            </a:extLst>
          </p:cNvPr>
          <p:cNvSpPr/>
          <p:nvPr/>
        </p:nvSpPr>
        <p:spPr>
          <a:xfrm>
            <a:off x="4730798" y="3494429"/>
            <a:ext cx="442643" cy="90174"/>
          </a:xfrm>
          <a:custGeom>
            <a:avLst/>
            <a:gdLst>
              <a:gd name="connsiteX0" fmla="*/ 806 w 442643"/>
              <a:gd name="connsiteY0" fmla="*/ 90019 h 90174"/>
              <a:gd name="connsiteX1" fmla="*/ 190337 w 442643"/>
              <a:gd name="connsiteY1" fmla="*/ 10217 h 90174"/>
              <a:gd name="connsiteX2" fmla="*/ 303390 w 442643"/>
              <a:gd name="connsiteY2" fmla="*/ 6892 h 90174"/>
              <a:gd name="connsiteX3" fmla="*/ 439718 w 442643"/>
              <a:gd name="connsiteY3" fmla="*/ 40143 h 90174"/>
              <a:gd name="connsiteX4" fmla="*/ 383192 w 442643"/>
              <a:gd name="connsiteY4" fmla="*/ 13542 h 90174"/>
              <a:gd name="connsiteX5" fmla="*/ 226913 w 442643"/>
              <a:gd name="connsiteY5" fmla="*/ 242 h 90174"/>
              <a:gd name="connsiteX6" fmla="*/ 187011 w 442643"/>
              <a:gd name="connsiteY6" fmla="*/ 6892 h 90174"/>
              <a:gd name="connsiteX7" fmla="*/ 123835 w 442643"/>
              <a:gd name="connsiteY7" fmla="*/ 30167 h 90174"/>
              <a:gd name="connsiteX8" fmla="*/ 806 w 442643"/>
              <a:gd name="connsiteY8" fmla="*/ 90019 h 9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43" h="90174">
                <a:moveTo>
                  <a:pt x="806" y="90019"/>
                </a:moveTo>
                <a:cubicBezTo>
                  <a:pt x="11890" y="86694"/>
                  <a:pt x="139906" y="24071"/>
                  <a:pt x="190337" y="10217"/>
                </a:cubicBezTo>
                <a:cubicBezTo>
                  <a:pt x="240768" y="-3638"/>
                  <a:pt x="261826" y="1904"/>
                  <a:pt x="303390" y="6892"/>
                </a:cubicBezTo>
                <a:cubicBezTo>
                  <a:pt x="344954" y="11880"/>
                  <a:pt x="426418" y="39035"/>
                  <a:pt x="439718" y="40143"/>
                </a:cubicBezTo>
                <a:cubicBezTo>
                  <a:pt x="453018" y="41251"/>
                  <a:pt x="418660" y="20192"/>
                  <a:pt x="383192" y="13542"/>
                </a:cubicBezTo>
                <a:cubicBezTo>
                  <a:pt x="347725" y="6892"/>
                  <a:pt x="259610" y="1350"/>
                  <a:pt x="226913" y="242"/>
                </a:cubicBezTo>
                <a:cubicBezTo>
                  <a:pt x="194216" y="-866"/>
                  <a:pt x="204191" y="1904"/>
                  <a:pt x="187011" y="6892"/>
                </a:cubicBezTo>
                <a:cubicBezTo>
                  <a:pt x="169831" y="11880"/>
                  <a:pt x="151544" y="17975"/>
                  <a:pt x="123835" y="30167"/>
                </a:cubicBezTo>
                <a:cubicBezTo>
                  <a:pt x="96126" y="42359"/>
                  <a:pt x="-10278" y="93344"/>
                  <a:pt x="806" y="9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765EBCB-4ABE-80E5-D30C-5CC3E539D4A8}"/>
              </a:ext>
            </a:extLst>
          </p:cNvPr>
          <p:cNvSpPr/>
          <p:nvPr/>
        </p:nvSpPr>
        <p:spPr>
          <a:xfrm>
            <a:off x="4748027" y="3542641"/>
            <a:ext cx="421382" cy="112038"/>
          </a:xfrm>
          <a:custGeom>
            <a:avLst/>
            <a:gdLst>
              <a:gd name="connsiteX0" fmla="*/ 203 w 421382"/>
              <a:gd name="connsiteY0" fmla="*/ 95008 h 112038"/>
              <a:gd name="connsiteX1" fmla="*/ 169782 w 421382"/>
              <a:gd name="connsiteY1" fmla="*/ 95008 h 112038"/>
              <a:gd name="connsiteX2" fmla="*/ 259560 w 421382"/>
              <a:gd name="connsiteY2" fmla="*/ 81708 h 112038"/>
              <a:gd name="connsiteX3" fmla="*/ 415839 w 421382"/>
              <a:gd name="connsiteY3" fmla="*/ 1906 h 112038"/>
              <a:gd name="connsiteX4" fmla="*/ 369288 w 421382"/>
              <a:gd name="connsiteY4" fmla="*/ 31832 h 112038"/>
              <a:gd name="connsiteX5" fmla="*/ 206358 w 421382"/>
              <a:gd name="connsiteY5" fmla="*/ 108309 h 112038"/>
              <a:gd name="connsiteX6" fmla="*/ 203 w 421382"/>
              <a:gd name="connsiteY6" fmla="*/ 95008 h 11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382" h="112038">
                <a:moveTo>
                  <a:pt x="203" y="95008"/>
                </a:moveTo>
                <a:cubicBezTo>
                  <a:pt x="-5893" y="92791"/>
                  <a:pt x="126556" y="97225"/>
                  <a:pt x="169782" y="95008"/>
                </a:cubicBezTo>
                <a:cubicBezTo>
                  <a:pt x="213008" y="92791"/>
                  <a:pt x="218551" y="97225"/>
                  <a:pt x="259560" y="81708"/>
                </a:cubicBezTo>
                <a:cubicBezTo>
                  <a:pt x="300570" y="66191"/>
                  <a:pt x="397551" y="10219"/>
                  <a:pt x="415839" y="1906"/>
                </a:cubicBezTo>
                <a:cubicBezTo>
                  <a:pt x="434127" y="-6407"/>
                  <a:pt x="404201" y="14098"/>
                  <a:pt x="369288" y="31832"/>
                </a:cubicBezTo>
                <a:cubicBezTo>
                  <a:pt x="334375" y="49566"/>
                  <a:pt x="265656" y="95563"/>
                  <a:pt x="206358" y="108309"/>
                </a:cubicBezTo>
                <a:cubicBezTo>
                  <a:pt x="147061" y="121055"/>
                  <a:pt x="6299" y="97225"/>
                  <a:pt x="203" y="95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B2290D03-026C-CDE8-F35D-4C5EF4DF8A44}"/>
              </a:ext>
            </a:extLst>
          </p:cNvPr>
          <p:cNvSpPr/>
          <p:nvPr/>
        </p:nvSpPr>
        <p:spPr>
          <a:xfrm>
            <a:off x="4725786" y="3654760"/>
            <a:ext cx="149379" cy="282945"/>
          </a:xfrm>
          <a:custGeom>
            <a:avLst/>
            <a:gdLst>
              <a:gd name="connsiteX0" fmla="*/ 148797 w 149379"/>
              <a:gd name="connsiteY0" fmla="*/ 2840 h 282945"/>
              <a:gd name="connsiteX1" fmla="*/ 42394 w 149379"/>
              <a:gd name="connsiteY1" fmla="*/ 105918 h 282945"/>
              <a:gd name="connsiteX2" fmla="*/ 22444 w 149379"/>
              <a:gd name="connsiteY2" fmla="*/ 175745 h 282945"/>
              <a:gd name="connsiteX3" fmla="*/ 2493 w 149379"/>
              <a:gd name="connsiteY3" fmla="*/ 282148 h 282945"/>
              <a:gd name="connsiteX4" fmla="*/ 2493 w 149379"/>
              <a:gd name="connsiteY4" fmla="*/ 218971 h 282945"/>
              <a:gd name="connsiteX5" fmla="*/ 22444 w 149379"/>
              <a:gd name="connsiteY5" fmla="*/ 119218 h 282945"/>
              <a:gd name="connsiteX6" fmla="*/ 82295 w 149379"/>
              <a:gd name="connsiteY6" fmla="*/ 39416 h 282945"/>
              <a:gd name="connsiteX7" fmla="*/ 148797 w 149379"/>
              <a:gd name="connsiteY7" fmla="*/ 2840 h 2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379" h="282945">
                <a:moveTo>
                  <a:pt x="148797" y="2840"/>
                </a:moveTo>
                <a:cubicBezTo>
                  <a:pt x="142147" y="13924"/>
                  <a:pt x="63453" y="77101"/>
                  <a:pt x="42394" y="105918"/>
                </a:cubicBezTo>
                <a:cubicBezTo>
                  <a:pt x="21335" y="134735"/>
                  <a:pt x="29094" y="146373"/>
                  <a:pt x="22444" y="175745"/>
                </a:cubicBezTo>
                <a:cubicBezTo>
                  <a:pt x="15794" y="205117"/>
                  <a:pt x="5818" y="274944"/>
                  <a:pt x="2493" y="282148"/>
                </a:cubicBezTo>
                <a:cubicBezTo>
                  <a:pt x="-832" y="289352"/>
                  <a:pt x="-832" y="246126"/>
                  <a:pt x="2493" y="218971"/>
                </a:cubicBezTo>
                <a:cubicBezTo>
                  <a:pt x="5818" y="191816"/>
                  <a:pt x="9144" y="149144"/>
                  <a:pt x="22444" y="119218"/>
                </a:cubicBezTo>
                <a:cubicBezTo>
                  <a:pt x="35744" y="89292"/>
                  <a:pt x="61236" y="63800"/>
                  <a:pt x="82295" y="39416"/>
                </a:cubicBezTo>
                <a:cubicBezTo>
                  <a:pt x="103354" y="15032"/>
                  <a:pt x="155447" y="-8244"/>
                  <a:pt x="148797" y="2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4EFEFE17-EA8D-6F65-78C7-C715551991BA}"/>
              </a:ext>
            </a:extLst>
          </p:cNvPr>
          <p:cNvSpPr/>
          <p:nvPr/>
        </p:nvSpPr>
        <p:spPr>
          <a:xfrm>
            <a:off x="4891163" y="3715289"/>
            <a:ext cx="60349" cy="912038"/>
          </a:xfrm>
          <a:custGeom>
            <a:avLst/>
            <a:gdLst>
              <a:gd name="connsiteX0" fmla="*/ 36622 w 60349"/>
              <a:gd name="connsiteY0" fmla="*/ 5488 h 912038"/>
              <a:gd name="connsiteX1" fmla="*/ 23321 w 60349"/>
              <a:gd name="connsiteY1" fmla="*/ 181718 h 912038"/>
              <a:gd name="connsiteX2" fmla="*/ 13346 w 60349"/>
              <a:gd name="connsiteY2" fmla="*/ 457700 h 912038"/>
              <a:gd name="connsiteX3" fmla="*/ 53247 w 60349"/>
              <a:gd name="connsiteY3" fmla="*/ 883312 h 912038"/>
              <a:gd name="connsiteX4" fmla="*/ 56572 w 60349"/>
              <a:gd name="connsiteY4" fmla="*/ 840086 h 912038"/>
              <a:gd name="connsiteX5" fmla="*/ 13346 w 60349"/>
              <a:gd name="connsiteY5" fmla="*/ 570753 h 912038"/>
              <a:gd name="connsiteX6" fmla="*/ 46 w 60349"/>
              <a:gd name="connsiteY6" fmla="*/ 387873 h 912038"/>
              <a:gd name="connsiteX7" fmla="*/ 36622 w 60349"/>
              <a:gd name="connsiteY7" fmla="*/ 5488 h 91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49" h="912038">
                <a:moveTo>
                  <a:pt x="36622" y="5488"/>
                </a:moveTo>
                <a:cubicBezTo>
                  <a:pt x="40501" y="-28871"/>
                  <a:pt x="27200" y="106349"/>
                  <a:pt x="23321" y="181718"/>
                </a:cubicBezTo>
                <a:cubicBezTo>
                  <a:pt x="19442" y="257087"/>
                  <a:pt x="8358" y="340768"/>
                  <a:pt x="13346" y="457700"/>
                </a:cubicBezTo>
                <a:cubicBezTo>
                  <a:pt x="18334" y="574632"/>
                  <a:pt x="46043" y="819581"/>
                  <a:pt x="53247" y="883312"/>
                </a:cubicBezTo>
                <a:cubicBezTo>
                  <a:pt x="60451" y="947043"/>
                  <a:pt x="63222" y="892179"/>
                  <a:pt x="56572" y="840086"/>
                </a:cubicBezTo>
                <a:cubicBezTo>
                  <a:pt x="49922" y="787993"/>
                  <a:pt x="22767" y="646122"/>
                  <a:pt x="13346" y="570753"/>
                </a:cubicBezTo>
                <a:cubicBezTo>
                  <a:pt x="3925" y="495384"/>
                  <a:pt x="-508" y="482084"/>
                  <a:pt x="46" y="387873"/>
                </a:cubicBezTo>
                <a:cubicBezTo>
                  <a:pt x="600" y="293662"/>
                  <a:pt x="32743" y="39847"/>
                  <a:pt x="36622" y="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AB1D83C2-AC8B-793E-3C56-0F97EE83DAA7}"/>
              </a:ext>
            </a:extLst>
          </p:cNvPr>
          <p:cNvSpPr/>
          <p:nvPr/>
        </p:nvSpPr>
        <p:spPr>
          <a:xfrm>
            <a:off x="5190410" y="3561054"/>
            <a:ext cx="53258" cy="332722"/>
          </a:xfrm>
          <a:custGeom>
            <a:avLst/>
            <a:gdLst>
              <a:gd name="connsiteX0" fmla="*/ 57 w 53258"/>
              <a:gd name="connsiteY0" fmla="*/ 118 h 332722"/>
              <a:gd name="connsiteX1" fmla="*/ 46608 w 53258"/>
              <a:gd name="connsiteY1" fmla="*/ 192974 h 332722"/>
              <a:gd name="connsiteX2" fmla="*/ 43283 w 53258"/>
              <a:gd name="connsiteY2" fmla="*/ 266126 h 332722"/>
              <a:gd name="connsiteX3" fmla="*/ 53258 w 53258"/>
              <a:gd name="connsiteY3" fmla="*/ 332627 h 332722"/>
              <a:gd name="connsiteX4" fmla="*/ 43283 w 53258"/>
              <a:gd name="connsiteY4" fmla="*/ 279426 h 332722"/>
              <a:gd name="connsiteX5" fmla="*/ 36633 w 53258"/>
              <a:gd name="connsiteY5" fmla="*/ 222899 h 332722"/>
              <a:gd name="connsiteX6" fmla="*/ 57 w 53258"/>
              <a:gd name="connsiteY6" fmla="*/ 118 h 33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58" h="332722">
                <a:moveTo>
                  <a:pt x="57" y="118"/>
                </a:moveTo>
                <a:cubicBezTo>
                  <a:pt x="1719" y="-4869"/>
                  <a:pt x="39404" y="148639"/>
                  <a:pt x="46608" y="192974"/>
                </a:cubicBezTo>
                <a:cubicBezTo>
                  <a:pt x="53812" y="237309"/>
                  <a:pt x="42175" y="242851"/>
                  <a:pt x="43283" y="266126"/>
                </a:cubicBezTo>
                <a:cubicBezTo>
                  <a:pt x="44391" y="289401"/>
                  <a:pt x="53258" y="330410"/>
                  <a:pt x="53258" y="332627"/>
                </a:cubicBezTo>
                <a:cubicBezTo>
                  <a:pt x="53258" y="334844"/>
                  <a:pt x="46054" y="297714"/>
                  <a:pt x="43283" y="279426"/>
                </a:cubicBezTo>
                <a:cubicBezTo>
                  <a:pt x="40512" y="261138"/>
                  <a:pt x="39958" y="265571"/>
                  <a:pt x="36633" y="222899"/>
                </a:cubicBezTo>
                <a:cubicBezTo>
                  <a:pt x="33308" y="180227"/>
                  <a:pt x="-1605" y="5105"/>
                  <a:pt x="5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785581A-7CE2-90CD-D37D-07CC457B4349}"/>
              </a:ext>
            </a:extLst>
          </p:cNvPr>
          <p:cNvSpPr/>
          <p:nvPr/>
        </p:nvSpPr>
        <p:spPr>
          <a:xfrm>
            <a:off x="4947735" y="4630879"/>
            <a:ext cx="58466" cy="455968"/>
          </a:xfrm>
          <a:custGeom>
            <a:avLst/>
            <a:gdLst>
              <a:gd name="connsiteX0" fmla="*/ 0 w 58466"/>
              <a:gd name="connsiteY0" fmla="*/ 973 h 455968"/>
              <a:gd name="connsiteX1" fmla="*/ 53202 w 58466"/>
              <a:gd name="connsiteY1" fmla="*/ 370058 h 455968"/>
              <a:gd name="connsiteX2" fmla="*/ 56527 w 58466"/>
              <a:gd name="connsiteY2" fmla="*/ 449860 h 455968"/>
              <a:gd name="connsiteX3" fmla="*/ 53202 w 58466"/>
              <a:gd name="connsiteY3" fmla="*/ 429909 h 455968"/>
              <a:gd name="connsiteX4" fmla="*/ 53202 w 58466"/>
              <a:gd name="connsiteY4" fmla="*/ 266980 h 455968"/>
              <a:gd name="connsiteX5" fmla="*/ 0 w 58466"/>
              <a:gd name="connsiteY5" fmla="*/ 973 h 4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66" h="455968">
                <a:moveTo>
                  <a:pt x="0" y="973"/>
                </a:moveTo>
                <a:cubicBezTo>
                  <a:pt x="0" y="18153"/>
                  <a:pt x="43781" y="295244"/>
                  <a:pt x="53202" y="370058"/>
                </a:cubicBezTo>
                <a:cubicBezTo>
                  <a:pt x="62623" y="444872"/>
                  <a:pt x="56527" y="449860"/>
                  <a:pt x="56527" y="449860"/>
                </a:cubicBezTo>
                <a:cubicBezTo>
                  <a:pt x="56527" y="459835"/>
                  <a:pt x="53756" y="460389"/>
                  <a:pt x="53202" y="429909"/>
                </a:cubicBezTo>
                <a:cubicBezTo>
                  <a:pt x="52648" y="399429"/>
                  <a:pt x="63177" y="335144"/>
                  <a:pt x="53202" y="266980"/>
                </a:cubicBezTo>
                <a:cubicBezTo>
                  <a:pt x="43227" y="198816"/>
                  <a:pt x="0" y="-16207"/>
                  <a:pt x="0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4989E495-D3CD-53D1-B4E4-3C069FE4B5E4}"/>
              </a:ext>
            </a:extLst>
          </p:cNvPr>
          <p:cNvSpPr/>
          <p:nvPr/>
        </p:nvSpPr>
        <p:spPr>
          <a:xfrm>
            <a:off x="5232477" y="3865021"/>
            <a:ext cx="148384" cy="1365105"/>
          </a:xfrm>
          <a:custGeom>
            <a:avLst/>
            <a:gdLst>
              <a:gd name="connsiteX0" fmla="*/ 14516 w 148384"/>
              <a:gd name="connsiteY0" fmla="*/ 5385 h 1365105"/>
              <a:gd name="connsiteX1" fmla="*/ 24492 w 148384"/>
              <a:gd name="connsiteY1" fmla="*/ 567325 h 1365105"/>
              <a:gd name="connsiteX2" fmla="*/ 57743 w 148384"/>
              <a:gd name="connsiteY2" fmla="*/ 946386 h 1365105"/>
              <a:gd name="connsiteX3" fmla="*/ 100969 w 148384"/>
              <a:gd name="connsiteY3" fmla="*/ 1248969 h 1365105"/>
              <a:gd name="connsiteX4" fmla="*/ 147520 w 148384"/>
              <a:gd name="connsiteY4" fmla="*/ 1352047 h 1365105"/>
              <a:gd name="connsiteX5" fmla="*/ 124244 w 148384"/>
              <a:gd name="connsiteY5" fmla="*/ 1315471 h 1365105"/>
              <a:gd name="connsiteX6" fmla="*/ 41117 w 148384"/>
              <a:gd name="connsiteY6" fmla="*/ 919785 h 1365105"/>
              <a:gd name="connsiteX7" fmla="*/ 1216 w 148384"/>
              <a:gd name="connsiteY7" fmla="*/ 321268 h 1365105"/>
              <a:gd name="connsiteX8" fmla="*/ 14516 w 148384"/>
              <a:gd name="connsiteY8" fmla="*/ 5385 h 136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84" h="1365105">
                <a:moveTo>
                  <a:pt x="14516" y="5385"/>
                </a:moveTo>
                <a:cubicBezTo>
                  <a:pt x="18395" y="46394"/>
                  <a:pt x="17287" y="410491"/>
                  <a:pt x="24492" y="567325"/>
                </a:cubicBezTo>
                <a:cubicBezTo>
                  <a:pt x="31697" y="724159"/>
                  <a:pt x="44997" y="832779"/>
                  <a:pt x="57743" y="946386"/>
                </a:cubicBezTo>
                <a:cubicBezTo>
                  <a:pt x="70489" y="1059993"/>
                  <a:pt x="86006" y="1181359"/>
                  <a:pt x="100969" y="1248969"/>
                </a:cubicBezTo>
                <a:cubicBezTo>
                  <a:pt x="115932" y="1316579"/>
                  <a:pt x="143641" y="1340963"/>
                  <a:pt x="147520" y="1352047"/>
                </a:cubicBezTo>
                <a:cubicBezTo>
                  <a:pt x="151399" y="1363131"/>
                  <a:pt x="141978" y="1387515"/>
                  <a:pt x="124244" y="1315471"/>
                </a:cubicBezTo>
                <a:cubicBezTo>
                  <a:pt x="106510" y="1243427"/>
                  <a:pt x="61622" y="1085486"/>
                  <a:pt x="41117" y="919785"/>
                </a:cubicBezTo>
                <a:cubicBezTo>
                  <a:pt x="20612" y="754085"/>
                  <a:pt x="6758" y="476439"/>
                  <a:pt x="1216" y="321268"/>
                </a:cubicBezTo>
                <a:cubicBezTo>
                  <a:pt x="-4326" y="166097"/>
                  <a:pt x="10637" y="-35624"/>
                  <a:pt x="14516" y="5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D5DFA915-FBDB-9239-EB8B-E4B062997F80}"/>
              </a:ext>
            </a:extLst>
          </p:cNvPr>
          <p:cNvSpPr/>
          <p:nvPr/>
        </p:nvSpPr>
        <p:spPr>
          <a:xfrm>
            <a:off x="5422823" y="4952936"/>
            <a:ext cx="654133" cy="841024"/>
          </a:xfrm>
          <a:custGeom>
            <a:avLst/>
            <a:gdLst>
              <a:gd name="connsiteX0" fmla="*/ 77 w 654133"/>
              <a:gd name="connsiteY0" fmla="*/ 64 h 841024"/>
              <a:gd name="connsiteX1" fmla="*/ 250902 w 654133"/>
              <a:gd name="connsiteY1" fmla="*/ 181039 h 841024"/>
              <a:gd name="connsiteX2" fmla="*/ 231852 w 654133"/>
              <a:gd name="connsiteY2" fmla="*/ 165164 h 841024"/>
              <a:gd name="connsiteX3" fmla="*/ 422352 w 654133"/>
              <a:gd name="connsiteY3" fmla="*/ 250889 h 841024"/>
              <a:gd name="connsiteX4" fmla="*/ 546177 w 654133"/>
              <a:gd name="connsiteY4" fmla="*/ 358839 h 841024"/>
              <a:gd name="connsiteX5" fmla="*/ 606502 w 654133"/>
              <a:gd name="connsiteY5" fmla="*/ 419164 h 841024"/>
              <a:gd name="connsiteX6" fmla="*/ 654127 w 654133"/>
              <a:gd name="connsiteY6" fmla="*/ 831914 h 841024"/>
              <a:gd name="connsiteX7" fmla="*/ 603327 w 654133"/>
              <a:gd name="connsiteY7" fmla="*/ 679514 h 841024"/>
              <a:gd name="connsiteX8" fmla="*/ 609677 w 654133"/>
              <a:gd name="connsiteY8" fmla="*/ 387414 h 841024"/>
              <a:gd name="connsiteX9" fmla="*/ 555702 w 654133"/>
              <a:gd name="connsiteY9" fmla="*/ 342964 h 841024"/>
              <a:gd name="connsiteX10" fmla="*/ 279477 w 654133"/>
              <a:gd name="connsiteY10" fmla="*/ 203264 h 841024"/>
              <a:gd name="connsiteX11" fmla="*/ 77 w 654133"/>
              <a:gd name="connsiteY11" fmla="*/ 64 h 8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133" h="841024">
                <a:moveTo>
                  <a:pt x="77" y="64"/>
                </a:moveTo>
                <a:cubicBezTo>
                  <a:pt x="-4685" y="-3640"/>
                  <a:pt x="212273" y="153522"/>
                  <a:pt x="250902" y="181039"/>
                </a:cubicBezTo>
                <a:cubicBezTo>
                  <a:pt x="289531" y="208556"/>
                  <a:pt x="203277" y="153522"/>
                  <a:pt x="231852" y="165164"/>
                </a:cubicBezTo>
                <a:cubicBezTo>
                  <a:pt x="260427" y="176806"/>
                  <a:pt x="369965" y="218610"/>
                  <a:pt x="422352" y="250889"/>
                </a:cubicBezTo>
                <a:cubicBezTo>
                  <a:pt x="474739" y="283168"/>
                  <a:pt x="515485" y="330793"/>
                  <a:pt x="546177" y="358839"/>
                </a:cubicBezTo>
                <a:cubicBezTo>
                  <a:pt x="576869" y="386885"/>
                  <a:pt x="588510" y="340318"/>
                  <a:pt x="606502" y="419164"/>
                </a:cubicBezTo>
                <a:cubicBezTo>
                  <a:pt x="624494" y="498010"/>
                  <a:pt x="654656" y="788522"/>
                  <a:pt x="654127" y="831914"/>
                </a:cubicBezTo>
                <a:cubicBezTo>
                  <a:pt x="653598" y="875306"/>
                  <a:pt x="610735" y="753597"/>
                  <a:pt x="603327" y="679514"/>
                </a:cubicBezTo>
                <a:cubicBezTo>
                  <a:pt x="595919" y="605431"/>
                  <a:pt x="617614" y="443506"/>
                  <a:pt x="609677" y="387414"/>
                </a:cubicBezTo>
                <a:cubicBezTo>
                  <a:pt x="601740" y="331322"/>
                  <a:pt x="610735" y="373656"/>
                  <a:pt x="555702" y="342964"/>
                </a:cubicBezTo>
                <a:cubicBezTo>
                  <a:pt x="500669" y="312272"/>
                  <a:pt x="371023" y="259885"/>
                  <a:pt x="279477" y="203264"/>
                </a:cubicBezTo>
                <a:cubicBezTo>
                  <a:pt x="187931" y="146643"/>
                  <a:pt x="4839" y="3768"/>
                  <a:pt x="7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BDF872EC-459B-7711-77E0-E35FA370E93D}"/>
              </a:ext>
            </a:extLst>
          </p:cNvPr>
          <p:cNvSpPr/>
          <p:nvPr/>
        </p:nvSpPr>
        <p:spPr>
          <a:xfrm>
            <a:off x="5358694" y="5006901"/>
            <a:ext cx="556984" cy="389083"/>
          </a:xfrm>
          <a:custGeom>
            <a:avLst/>
            <a:gdLst>
              <a:gd name="connsiteX0" fmla="*/ 706 w 556984"/>
              <a:gd name="connsiteY0" fmla="*/ 74 h 389083"/>
              <a:gd name="connsiteX1" fmla="*/ 108656 w 556984"/>
              <a:gd name="connsiteY1" fmla="*/ 187399 h 389083"/>
              <a:gd name="connsiteX2" fmla="*/ 89606 w 556984"/>
              <a:gd name="connsiteY2" fmla="*/ 171524 h 389083"/>
              <a:gd name="connsiteX3" fmla="*/ 254706 w 556984"/>
              <a:gd name="connsiteY3" fmla="*/ 288999 h 389083"/>
              <a:gd name="connsiteX4" fmla="*/ 245181 w 556984"/>
              <a:gd name="connsiteY4" fmla="*/ 263599 h 389083"/>
              <a:gd name="connsiteX5" fmla="*/ 403931 w 556984"/>
              <a:gd name="connsiteY5" fmla="*/ 355674 h 389083"/>
              <a:gd name="connsiteX6" fmla="*/ 556331 w 556984"/>
              <a:gd name="connsiteY6" fmla="*/ 387424 h 389083"/>
              <a:gd name="connsiteX7" fmla="*/ 451556 w 556984"/>
              <a:gd name="connsiteY7" fmla="*/ 374724 h 389083"/>
              <a:gd name="connsiteX8" fmla="*/ 276931 w 556984"/>
              <a:gd name="connsiteY8" fmla="*/ 292174 h 389083"/>
              <a:gd name="connsiteX9" fmla="*/ 111831 w 556984"/>
              <a:gd name="connsiteY9" fmla="*/ 209624 h 389083"/>
              <a:gd name="connsiteX10" fmla="*/ 64206 w 556984"/>
              <a:gd name="connsiteY10" fmla="*/ 165174 h 389083"/>
              <a:gd name="connsiteX11" fmla="*/ 706 w 556984"/>
              <a:gd name="connsiteY11" fmla="*/ 74 h 3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984" h="389083">
                <a:moveTo>
                  <a:pt x="706" y="74"/>
                </a:moveTo>
                <a:cubicBezTo>
                  <a:pt x="8114" y="3778"/>
                  <a:pt x="108656" y="187399"/>
                  <a:pt x="108656" y="187399"/>
                </a:cubicBezTo>
                <a:cubicBezTo>
                  <a:pt x="123473" y="215974"/>
                  <a:pt x="65264" y="154591"/>
                  <a:pt x="89606" y="171524"/>
                </a:cubicBezTo>
                <a:cubicBezTo>
                  <a:pt x="113948" y="188457"/>
                  <a:pt x="228777" y="273653"/>
                  <a:pt x="254706" y="288999"/>
                </a:cubicBezTo>
                <a:cubicBezTo>
                  <a:pt x="280635" y="304345"/>
                  <a:pt x="220310" y="252487"/>
                  <a:pt x="245181" y="263599"/>
                </a:cubicBezTo>
                <a:cubicBezTo>
                  <a:pt x="270052" y="274711"/>
                  <a:pt x="352073" y="335036"/>
                  <a:pt x="403931" y="355674"/>
                </a:cubicBezTo>
                <a:cubicBezTo>
                  <a:pt x="455789" y="376312"/>
                  <a:pt x="548393" y="384249"/>
                  <a:pt x="556331" y="387424"/>
                </a:cubicBezTo>
                <a:cubicBezTo>
                  <a:pt x="564269" y="390599"/>
                  <a:pt x="498123" y="390599"/>
                  <a:pt x="451556" y="374724"/>
                </a:cubicBezTo>
                <a:cubicBezTo>
                  <a:pt x="404989" y="358849"/>
                  <a:pt x="333552" y="319691"/>
                  <a:pt x="276931" y="292174"/>
                </a:cubicBezTo>
                <a:cubicBezTo>
                  <a:pt x="220310" y="264657"/>
                  <a:pt x="147285" y="230791"/>
                  <a:pt x="111831" y="209624"/>
                </a:cubicBezTo>
                <a:cubicBezTo>
                  <a:pt x="76377" y="188457"/>
                  <a:pt x="82198" y="197982"/>
                  <a:pt x="64206" y="165174"/>
                </a:cubicBezTo>
                <a:cubicBezTo>
                  <a:pt x="46214" y="132366"/>
                  <a:pt x="-6702" y="-3630"/>
                  <a:pt x="70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FF9826BE-AB7B-09A4-0A61-B588DD1F8B2A}"/>
              </a:ext>
            </a:extLst>
          </p:cNvPr>
          <p:cNvSpPr/>
          <p:nvPr/>
        </p:nvSpPr>
        <p:spPr>
          <a:xfrm>
            <a:off x="4586817" y="4964190"/>
            <a:ext cx="198645" cy="287637"/>
          </a:xfrm>
          <a:custGeom>
            <a:avLst/>
            <a:gdLst>
              <a:gd name="connsiteX0" fmla="*/ 197908 w 198645"/>
              <a:gd name="connsiteY0" fmla="*/ 1510 h 287637"/>
              <a:gd name="connsiteX1" fmla="*/ 102658 w 198645"/>
              <a:gd name="connsiteY1" fmla="*/ 39610 h 287637"/>
              <a:gd name="connsiteX2" fmla="*/ 26458 w 198645"/>
              <a:gd name="connsiteY2" fmla="*/ 106285 h 287637"/>
              <a:gd name="connsiteX3" fmla="*/ 4233 w 198645"/>
              <a:gd name="connsiteY3" fmla="*/ 153910 h 287637"/>
              <a:gd name="connsiteX4" fmla="*/ 1058 w 198645"/>
              <a:gd name="connsiteY4" fmla="*/ 211060 h 287637"/>
              <a:gd name="connsiteX5" fmla="*/ 16933 w 198645"/>
              <a:gd name="connsiteY5" fmla="*/ 287260 h 287637"/>
              <a:gd name="connsiteX6" fmla="*/ 1058 w 198645"/>
              <a:gd name="connsiteY6" fmla="*/ 236460 h 287637"/>
              <a:gd name="connsiteX7" fmla="*/ 10583 w 198645"/>
              <a:gd name="connsiteY7" fmla="*/ 150735 h 287637"/>
              <a:gd name="connsiteX8" fmla="*/ 48683 w 198645"/>
              <a:gd name="connsiteY8" fmla="*/ 90410 h 287637"/>
              <a:gd name="connsiteX9" fmla="*/ 197908 w 198645"/>
              <a:gd name="connsiteY9" fmla="*/ 1510 h 2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645" h="287637">
                <a:moveTo>
                  <a:pt x="197908" y="1510"/>
                </a:moveTo>
                <a:cubicBezTo>
                  <a:pt x="206904" y="-6957"/>
                  <a:pt x="131233" y="22148"/>
                  <a:pt x="102658" y="39610"/>
                </a:cubicBezTo>
                <a:cubicBezTo>
                  <a:pt x="74083" y="57072"/>
                  <a:pt x="42862" y="87235"/>
                  <a:pt x="26458" y="106285"/>
                </a:cubicBezTo>
                <a:cubicBezTo>
                  <a:pt x="10054" y="125335"/>
                  <a:pt x="8466" y="136448"/>
                  <a:pt x="4233" y="153910"/>
                </a:cubicBezTo>
                <a:cubicBezTo>
                  <a:pt x="0" y="171372"/>
                  <a:pt x="-1059" y="188835"/>
                  <a:pt x="1058" y="211060"/>
                </a:cubicBezTo>
                <a:cubicBezTo>
                  <a:pt x="3175" y="233285"/>
                  <a:pt x="16933" y="283027"/>
                  <a:pt x="16933" y="287260"/>
                </a:cubicBezTo>
                <a:cubicBezTo>
                  <a:pt x="16933" y="291493"/>
                  <a:pt x="2116" y="259214"/>
                  <a:pt x="1058" y="236460"/>
                </a:cubicBezTo>
                <a:cubicBezTo>
                  <a:pt x="0" y="213706"/>
                  <a:pt x="2646" y="175077"/>
                  <a:pt x="10583" y="150735"/>
                </a:cubicBezTo>
                <a:cubicBezTo>
                  <a:pt x="18520" y="126393"/>
                  <a:pt x="20637" y="112106"/>
                  <a:pt x="48683" y="90410"/>
                </a:cubicBezTo>
                <a:cubicBezTo>
                  <a:pt x="76729" y="68714"/>
                  <a:pt x="188912" y="9977"/>
                  <a:pt x="197908" y="1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116009A-DA0B-CBBF-079D-1796F2A49B43}"/>
              </a:ext>
            </a:extLst>
          </p:cNvPr>
          <p:cNvSpPr/>
          <p:nvPr/>
        </p:nvSpPr>
        <p:spPr>
          <a:xfrm>
            <a:off x="4741117" y="4975067"/>
            <a:ext cx="1116766" cy="451846"/>
          </a:xfrm>
          <a:custGeom>
            <a:avLst/>
            <a:gdLst>
              <a:gd name="connsiteX0" fmla="*/ 72183 w 1116766"/>
              <a:gd name="connsiteY0" fmla="*/ 158 h 451846"/>
              <a:gd name="connsiteX1" fmla="*/ 8683 w 1116766"/>
              <a:gd name="connsiteY1" fmla="*/ 31908 h 451846"/>
              <a:gd name="connsiteX2" fmla="*/ 107108 w 1116766"/>
              <a:gd name="connsiteY2" fmla="*/ 85883 h 451846"/>
              <a:gd name="connsiteX3" fmla="*/ 272208 w 1116766"/>
              <a:gd name="connsiteY3" fmla="*/ 152558 h 451846"/>
              <a:gd name="connsiteX4" fmla="*/ 259508 w 1116766"/>
              <a:gd name="connsiteY4" fmla="*/ 152558 h 451846"/>
              <a:gd name="connsiteX5" fmla="*/ 554783 w 1116766"/>
              <a:gd name="connsiteY5" fmla="*/ 254158 h 451846"/>
              <a:gd name="connsiteX6" fmla="*/ 716708 w 1116766"/>
              <a:gd name="connsiteY6" fmla="*/ 311308 h 451846"/>
              <a:gd name="connsiteX7" fmla="*/ 783383 w 1116766"/>
              <a:gd name="connsiteY7" fmla="*/ 317658 h 451846"/>
              <a:gd name="connsiteX8" fmla="*/ 948483 w 1116766"/>
              <a:gd name="connsiteY8" fmla="*/ 428783 h 451846"/>
              <a:gd name="connsiteX9" fmla="*/ 1085008 w 1116766"/>
              <a:gd name="connsiteY9" fmla="*/ 451008 h 451846"/>
              <a:gd name="connsiteX10" fmla="*/ 1015158 w 1116766"/>
              <a:gd name="connsiteY10" fmla="*/ 412908 h 451846"/>
              <a:gd name="connsiteX11" fmla="*/ 1116758 w 1116766"/>
              <a:gd name="connsiteY11" fmla="*/ 428783 h 451846"/>
              <a:gd name="connsiteX12" fmla="*/ 1008808 w 1116766"/>
              <a:gd name="connsiteY12" fmla="*/ 400208 h 451846"/>
              <a:gd name="connsiteX13" fmla="*/ 875458 w 1116766"/>
              <a:gd name="connsiteY13" fmla="*/ 381158 h 451846"/>
              <a:gd name="connsiteX14" fmla="*/ 475408 w 1116766"/>
              <a:gd name="connsiteY14" fmla="*/ 219233 h 451846"/>
              <a:gd name="connsiteX15" fmla="*/ 145208 w 1116766"/>
              <a:gd name="connsiteY15" fmla="*/ 101758 h 451846"/>
              <a:gd name="connsiteX16" fmla="*/ 2333 w 1116766"/>
              <a:gd name="connsiteY16" fmla="*/ 44608 h 451846"/>
              <a:gd name="connsiteX17" fmla="*/ 72183 w 1116766"/>
              <a:gd name="connsiteY17" fmla="*/ 158 h 4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6766" h="451846">
                <a:moveTo>
                  <a:pt x="72183" y="158"/>
                </a:moveTo>
                <a:cubicBezTo>
                  <a:pt x="73241" y="-1959"/>
                  <a:pt x="2862" y="17621"/>
                  <a:pt x="8683" y="31908"/>
                </a:cubicBezTo>
                <a:cubicBezTo>
                  <a:pt x="14504" y="46195"/>
                  <a:pt x="63187" y="65775"/>
                  <a:pt x="107108" y="85883"/>
                </a:cubicBezTo>
                <a:cubicBezTo>
                  <a:pt x="151029" y="105991"/>
                  <a:pt x="272208" y="152558"/>
                  <a:pt x="272208" y="152558"/>
                </a:cubicBezTo>
                <a:cubicBezTo>
                  <a:pt x="297608" y="163670"/>
                  <a:pt x="212412" y="135625"/>
                  <a:pt x="259508" y="152558"/>
                </a:cubicBezTo>
                <a:cubicBezTo>
                  <a:pt x="306604" y="169491"/>
                  <a:pt x="554783" y="254158"/>
                  <a:pt x="554783" y="254158"/>
                </a:cubicBezTo>
                <a:cubicBezTo>
                  <a:pt x="630983" y="280616"/>
                  <a:pt x="678608" y="300725"/>
                  <a:pt x="716708" y="311308"/>
                </a:cubicBezTo>
                <a:cubicBezTo>
                  <a:pt x="754808" y="321891"/>
                  <a:pt x="744754" y="298079"/>
                  <a:pt x="783383" y="317658"/>
                </a:cubicBezTo>
                <a:cubicBezTo>
                  <a:pt x="822012" y="337237"/>
                  <a:pt x="898212" y="406558"/>
                  <a:pt x="948483" y="428783"/>
                </a:cubicBezTo>
                <a:cubicBezTo>
                  <a:pt x="998754" y="451008"/>
                  <a:pt x="1073895" y="453654"/>
                  <a:pt x="1085008" y="451008"/>
                </a:cubicBezTo>
                <a:cubicBezTo>
                  <a:pt x="1096121" y="448362"/>
                  <a:pt x="1009866" y="416612"/>
                  <a:pt x="1015158" y="412908"/>
                </a:cubicBezTo>
                <a:cubicBezTo>
                  <a:pt x="1020450" y="409204"/>
                  <a:pt x="1117816" y="430900"/>
                  <a:pt x="1116758" y="428783"/>
                </a:cubicBezTo>
                <a:cubicBezTo>
                  <a:pt x="1115700" y="426666"/>
                  <a:pt x="1049025" y="408146"/>
                  <a:pt x="1008808" y="400208"/>
                </a:cubicBezTo>
                <a:cubicBezTo>
                  <a:pt x="968591" y="392270"/>
                  <a:pt x="964358" y="411320"/>
                  <a:pt x="875458" y="381158"/>
                </a:cubicBezTo>
                <a:cubicBezTo>
                  <a:pt x="786558" y="350996"/>
                  <a:pt x="597116" y="265800"/>
                  <a:pt x="475408" y="219233"/>
                </a:cubicBezTo>
                <a:cubicBezTo>
                  <a:pt x="353700" y="172666"/>
                  <a:pt x="224054" y="130862"/>
                  <a:pt x="145208" y="101758"/>
                </a:cubicBezTo>
                <a:cubicBezTo>
                  <a:pt x="66362" y="72654"/>
                  <a:pt x="19795" y="64716"/>
                  <a:pt x="2333" y="44608"/>
                </a:cubicBezTo>
                <a:cubicBezTo>
                  <a:pt x="-15129" y="24500"/>
                  <a:pt x="71125" y="2275"/>
                  <a:pt x="72183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22281344-70F9-1F87-06FC-2BC66A11DAB9}"/>
              </a:ext>
            </a:extLst>
          </p:cNvPr>
          <p:cNvSpPr/>
          <p:nvPr/>
        </p:nvSpPr>
        <p:spPr>
          <a:xfrm>
            <a:off x="4603750" y="5194221"/>
            <a:ext cx="156281" cy="155788"/>
          </a:xfrm>
          <a:custGeom>
            <a:avLst/>
            <a:gdLst>
              <a:gd name="connsiteX0" fmla="*/ 0 w 156281"/>
              <a:gd name="connsiteY0" fmla="*/ 79 h 155788"/>
              <a:gd name="connsiteX1" fmla="*/ 111125 w 156281"/>
              <a:gd name="connsiteY1" fmla="*/ 92154 h 155788"/>
              <a:gd name="connsiteX2" fmla="*/ 155575 w 156281"/>
              <a:gd name="connsiteY2" fmla="*/ 155654 h 155788"/>
              <a:gd name="connsiteX3" fmla="*/ 136525 w 156281"/>
              <a:gd name="connsiteY3" fmla="*/ 108029 h 155788"/>
              <a:gd name="connsiteX4" fmla="*/ 111125 w 156281"/>
              <a:gd name="connsiteY4" fmla="*/ 76279 h 155788"/>
              <a:gd name="connsiteX5" fmla="*/ 0 w 156281"/>
              <a:gd name="connsiteY5" fmla="*/ 79 h 15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81" h="155788">
                <a:moveTo>
                  <a:pt x="0" y="79"/>
                </a:moveTo>
                <a:cubicBezTo>
                  <a:pt x="0" y="2725"/>
                  <a:pt x="85196" y="66225"/>
                  <a:pt x="111125" y="92154"/>
                </a:cubicBezTo>
                <a:cubicBezTo>
                  <a:pt x="137054" y="118083"/>
                  <a:pt x="151342" y="153008"/>
                  <a:pt x="155575" y="155654"/>
                </a:cubicBezTo>
                <a:cubicBezTo>
                  <a:pt x="159808" y="158300"/>
                  <a:pt x="143933" y="121258"/>
                  <a:pt x="136525" y="108029"/>
                </a:cubicBezTo>
                <a:cubicBezTo>
                  <a:pt x="129117" y="94800"/>
                  <a:pt x="129117" y="91096"/>
                  <a:pt x="111125" y="76279"/>
                </a:cubicBezTo>
                <a:cubicBezTo>
                  <a:pt x="93133" y="61462"/>
                  <a:pt x="0" y="-2567"/>
                  <a:pt x="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BC717FAD-7C02-96A6-6A10-108694C0BEAA}"/>
              </a:ext>
            </a:extLst>
          </p:cNvPr>
          <p:cNvSpPr/>
          <p:nvPr/>
        </p:nvSpPr>
        <p:spPr>
          <a:xfrm>
            <a:off x="4822673" y="5375225"/>
            <a:ext cx="436752" cy="117405"/>
          </a:xfrm>
          <a:custGeom>
            <a:avLst/>
            <a:gdLst>
              <a:gd name="connsiteX0" fmla="*/ 152 w 436752"/>
              <a:gd name="connsiteY0" fmla="*/ 50 h 117405"/>
              <a:gd name="connsiteX1" fmla="*/ 92227 w 436752"/>
              <a:gd name="connsiteY1" fmla="*/ 47675 h 117405"/>
              <a:gd name="connsiteX2" fmla="*/ 187477 w 436752"/>
              <a:gd name="connsiteY2" fmla="*/ 76250 h 117405"/>
              <a:gd name="connsiteX3" fmla="*/ 247802 w 436752"/>
              <a:gd name="connsiteY3" fmla="*/ 98475 h 117405"/>
              <a:gd name="connsiteX4" fmla="*/ 435127 w 436752"/>
              <a:gd name="connsiteY4" fmla="*/ 114350 h 117405"/>
              <a:gd name="connsiteX5" fmla="*/ 327177 w 436752"/>
              <a:gd name="connsiteY5" fmla="*/ 114350 h 117405"/>
              <a:gd name="connsiteX6" fmla="*/ 130327 w 436752"/>
              <a:gd name="connsiteY6" fmla="*/ 82600 h 117405"/>
              <a:gd name="connsiteX7" fmla="*/ 187477 w 436752"/>
              <a:gd name="connsiteY7" fmla="*/ 92125 h 117405"/>
              <a:gd name="connsiteX8" fmla="*/ 114452 w 436752"/>
              <a:gd name="connsiteY8" fmla="*/ 57200 h 117405"/>
              <a:gd name="connsiteX9" fmla="*/ 152 w 436752"/>
              <a:gd name="connsiteY9" fmla="*/ 5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752" h="117405">
                <a:moveTo>
                  <a:pt x="152" y="50"/>
                </a:moveTo>
                <a:cubicBezTo>
                  <a:pt x="-3552" y="-1537"/>
                  <a:pt x="61006" y="34975"/>
                  <a:pt x="92227" y="47675"/>
                </a:cubicBezTo>
                <a:cubicBezTo>
                  <a:pt x="123448" y="60375"/>
                  <a:pt x="161548" y="67783"/>
                  <a:pt x="187477" y="76250"/>
                </a:cubicBezTo>
                <a:cubicBezTo>
                  <a:pt x="213406" y="84717"/>
                  <a:pt x="206527" y="92125"/>
                  <a:pt x="247802" y="98475"/>
                </a:cubicBezTo>
                <a:cubicBezTo>
                  <a:pt x="289077" y="104825"/>
                  <a:pt x="421898" y="111704"/>
                  <a:pt x="435127" y="114350"/>
                </a:cubicBezTo>
                <a:cubicBezTo>
                  <a:pt x="448356" y="116996"/>
                  <a:pt x="377977" y="119642"/>
                  <a:pt x="327177" y="114350"/>
                </a:cubicBezTo>
                <a:cubicBezTo>
                  <a:pt x="276377" y="109058"/>
                  <a:pt x="130327" y="82600"/>
                  <a:pt x="130327" y="82600"/>
                </a:cubicBezTo>
                <a:cubicBezTo>
                  <a:pt x="107044" y="78896"/>
                  <a:pt x="190123" y="96358"/>
                  <a:pt x="187477" y="92125"/>
                </a:cubicBezTo>
                <a:cubicBezTo>
                  <a:pt x="184831" y="87892"/>
                  <a:pt x="144615" y="72546"/>
                  <a:pt x="114452" y="57200"/>
                </a:cubicBezTo>
                <a:lnTo>
                  <a:pt x="152" y="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716C2C9-540E-AC79-2D55-B2AE0797CEEC}"/>
              </a:ext>
            </a:extLst>
          </p:cNvPr>
          <p:cNvSpPr/>
          <p:nvPr/>
        </p:nvSpPr>
        <p:spPr>
          <a:xfrm>
            <a:off x="4921250" y="5499100"/>
            <a:ext cx="400421" cy="28608"/>
          </a:xfrm>
          <a:custGeom>
            <a:avLst/>
            <a:gdLst>
              <a:gd name="connsiteX0" fmla="*/ 0 w 400421"/>
              <a:gd name="connsiteY0" fmla="*/ 0 h 28608"/>
              <a:gd name="connsiteX1" fmla="*/ 133350 w 400421"/>
              <a:gd name="connsiteY1" fmla="*/ 12700 h 28608"/>
              <a:gd name="connsiteX2" fmla="*/ 393700 w 400421"/>
              <a:gd name="connsiteY2" fmla="*/ 3175 h 28608"/>
              <a:gd name="connsiteX3" fmla="*/ 314325 w 400421"/>
              <a:gd name="connsiteY3" fmla="*/ 19050 h 28608"/>
              <a:gd name="connsiteX4" fmla="*/ 212725 w 400421"/>
              <a:gd name="connsiteY4" fmla="*/ 28575 h 28608"/>
              <a:gd name="connsiteX5" fmla="*/ 266700 w 400421"/>
              <a:gd name="connsiteY5" fmla="*/ 22225 h 28608"/>
              <a:gd name="connsiteX6" fmla="*/ 200025 w 400421"/>
              <a:gd name="connsiteY6" fmla="*/ 22225 h 28608"/>
              <a:gd name="connsiteX7" fmla="*/ 0 w 400421"/>
              <a:gd name="connsiteY7" fmla="*/ 0 h 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421" h="28608">
                <a:moveTo>
                  <a:pt x="0" y="0"/>
                </a:moveTo>
                <a:cubicBezTo>
                  <a:pt x="33866" y="6085"/>
                  <a:pt x="67733" y="12171"/>
                  <a:pt x="133350" y="12700"/>
                </a:cubicBezTo>
                <a:cubicBezTo>
                  <a:pt x="198967" y="13229"/>
                  <a:pt x="363538" y="2117"/>
                  <a:pt x="393700" y="3175"/>
                </a:cubicBezTo>
                <a:cubicBezTo>
                  <a:pt x="423862" y="4233"/>
                  <a:pt x="344487" y="14817"/>
                  <a:pt x="314325" y="19050"/>
                </a:cubicBezTo>
                <a:cubicBezTo>
                  <a:pt x="284163" y="23283"/>
                  <a:pt x="220663" y="28046"/>
                  <a:pt x="212725" y="28575"/>
                </a:cubicBezTo>
                <a:cubicBezTo>
                  <a:pt x="204788" y="29104"/>
                  <a:pt x="268817" y="23283"/>
                  <a:pt x="266700" y="22225"/>
                </a:cubicBezTo>
                <a:cubicBezTo>
                  <a:pt x="264583" y="21167"/>
                  <a:pt x="200025" y="22225"/>
                  <a:pt x="20002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43075B0-59D9-4640-EEA4-3C26580E0FD9}"/>
              </a:ext>
            </a:extLst>
          </p:cNvPr>
          <p:cNvSpPr/>
          <p:nvPr/>
        </p:nvSpPr>
        <p:spPr>
          <a:xfrm>
            <a:off x="4625380" y="5254351"/>
            <a:ext cx="484173" cy="266355"/>
          </a:xfrm>
          <a:custGeom>
            <a:avLst/>
            <a:gdLst>
              <a:gd name="connsiteX0" fmla="*/ 595 w 484173"/>
              <a:gd name="connsiteY0" fmla="*/ 274 h 266355"/>
              <a:gd name="connsiteX1" fmla="*/ 105370 w 484173"/>
              <a:gd name="connsiteY1" fmla="*/ 111399 h 266355"/>
              <a:gd name="connsiteX2" fmla="*/ 175220 w 484173"/>
              <a:gd name="connsiteY2" fmla="*/ 171724 h 266355"/>
              <a:gd name="connsiteX3" fmla="*/ 159345 w 484173"/>
              <a:gd name="connsiteY3" fmla="*/ 155849 h 266355"/>
              <a:gd name="connsiteX4" fmla="*/ 311745 w 484173"/>
              <a:gd name="connsiteY4" fmla="*/ 216174 h 266355"/>
              <a:gd name="connsiteX5" fmla="*/ 480020 w 484173"/>
              <a:gd name="connsiteY5" fmla="*/ 263799 h 266355"/>
              <a:gd name="connsiteX6" fmla="*/ 416520 w 484173"/>
              <a:gd name="connsiteY6" fmla="*/ 254274 h 266355"/>
              <a:gd name="connsiteX7" fmla="*/ 238720 w 484173"/>
              <a:gd name="connsiteY7" fmla="*/ 206649 h 266355"/>
              <a:gd name="connsiteX8" fmla="*/ 286345 w 484173"/>
              <a:gd name="connsiteY8" fmla="*/ 222524 h 266355"/>
              <a:gd name="connsiteX9" fmla="*/ 156170 w 484173"/>
              <a:gd name="connsiteY9" fmla="*/ 146324 h 266355"/>
              <a:gd name="connsiteX10" fmla="*/ 595 w 484173"/>
              <a:gd name="connsiteY10" fmla="*/ 274 h 26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173" h="266355">
                <a:moveTo>
                  <a:pt x="595" y="274"/>
                </a:moveTo>
                <a:cubicBezTo>
                  <a:pt x="-7872" y="-5547"/>
                  <a:pt x="76266" y="82824"/>
                  <a:pt x="105370" y="111399"/>
                </a:cubicBezTo>
                <a:cubicBezTo>
                  <a:pt x="134474" y="139974"/>
                  <a:pt x="166224" y="164316"/>
                  <a:pt x="175220" y="171724"/>
                </a:cubicBezTo>
                <a:cubicBezTo>
                  <a:pt x="184216" y="179132"/>
                  <a:pt x="136591" y="148441"/>
                  <a:pt x="159345" y="155849"/>
                </a:cubicBezTo>
                <a:cubicBezTo>
                  <a:pt x="182099" y="163257"/>
                  <a:pt x="258299" y="198182"/>
                  <a:pt x="311745" y="216174"/>
                </a:cubicBezTo>
                <a:cubicBezTo>
                  <a:pt x="365191" y="234166"/>
                  <a:pt x="462558" y="257449"/>
                  <a:pt x="480020" y="263799"/>
                </a:cubicBezTo>
                <a:cubicBezTo>
                  <a:pt x="497482" y="270149"/>
                  <a:pt x="456737" y="263799"/>
                  <a:pt x="416520" y="254274"/>
                </a:cubicBezTo>
                <a:cubicBezTo>
                  <a:pt x="376303" y="244749"/>
                  <a:pt x="260416" y="211941"/>
                  <a:pt x="238720" y="206649"/>
                </a:cubicBezTo>
                <a:cubicBezTo>
                  <a:pt x="217024" y="201357"/>
                  <a:pt x="300103" y="232578"/>
                  <a:pt x="286345" y="222524"/>
                </a:cubicBezTo>
                <a:cubicBezTo>
                  <a:pt x="272587" y="212470"/>
                  <a:pt x="204324" y="180720"/>
                  <a:pt x="156170" y="146324"/>
                </a:cubicBezTo>
                <a:cubicBezTo>
                  <a:pt x="108016" y="111928"/>
                  <a:pt x="9062" y="6095"/>
                  <a:pt x="59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0C81AA7E-CD4D-61E6-EFB1-025238223161}"/>
              </a:ext>
            </a:extLst>
          </p:cNvPr>
          <p:cNvSpPr/>
          <p:nvPr/>
        </p:nvSpPr>
        <p:spPr>
          <a:xfrm>
            <a:off x="4471176" y="5246937"/>
            <a:ext cx="120422" cy="292686"/>
          </a:xfrm>
          <a:custGeom>
            <a:avLst/>
            <a:gdLst>
              <a:gd name="connsiteX0" fmla="*/ 119874 w 120422"/>
              <a:gd name="connsiteY0" fmla="*/ 1338 h 292686"/>
              <a:gd name="connsiteX1" fmla="*/ 50024 w 120422"/>
              <a:gd name="connsiteY1" fmla="*/ 48963 h 292686"/>
              <a:gd name="connsiteX2" fmla="*/ 18274 w 120422"/>
              <a:gd name="connsiteY2" fmla="*/ 109288 h 292686"/>
              <a:gd name="connsiteX3" fmla="*/ 18274 w 120422"/>
              <a:gd name="connsiteY3" fmla="*/ 163263 h 292686"/>
              <a:gd name="connsiteX4" fmla="*/ 46849 w 120422"/>
              <a:gd name="connsiteY4" fmla="*/ 290263 h 292686"/>
              <a:gd name="connsiteX5" fmla="*/ 27799 w 120422"/>
              <a:gd name="connsiteY5" fmla="*/ 239463 h 292686"/>
              <a:gd name="connsiteX6" fmla="*/ 8749 w 120422"/>
              <a:gd name="connsiteY6" fmla="*/ 150563 h 292686"/>
              <a:gd name="connsiteX7" fmla="*/ 8749 w 120422"/>
              <a:gd name="connsiteY7" fmla="*/ 102938 h 292686"/>
              <a:gd name="connsiteX8" fmla="*/ 119874 w 120422"/>
              <a:gd name="connsiteY8" fmla="*/ 1338 h 29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22" h="292686">
                <a:moveTo>
                  <a:pt x="119874" y="1338"/>
                </a:moveTo>
                <a:cubicBezTo>
                  <a:pt x="126753" y="-7658"/>
                  <a:pt x="66957" y="30971"/>
                  <a:pt x="50024" y="48963"/>
                </a:cubicBezTo>
                <a:cubicBezTo>
                  <a:pt x="33091" y="66955"/>
                  <a:pt x="23566" y="90238"/>
                  <a:pt x="18274" y="109288"/>
                </a:cubicBezTo>
                <a:cubicBezTo>
                  <a:pt x="12982" y="128338"/>
                  <a:pt x="13511" y="133101"/>
                  <a:pt x="18274" y="163263"/>
                </a:cubicBezTo>
                <a:cubicBezTo>
                  <a:pt x="23036" y="193426"/>
                  <a:pt x="45262" y="277563"/>
                  <a:pt x="46849" y="290263"/>
                </a:cubicBezTo>
                <a:cubicBezTo>
                  <a:pt x="48436" y="302963"/>
                  <a:pt x="34149" y="262746"/>
                  <a:pt x="27799" y="239463"/>
                </a:cubicBezTo>
                <a:cubicBezTo>
                  <a:pt x="21449" y="216180"/>
                  <a:pt x="11924" y="173317"/>
                  <a:pt x="8749" y="150563"/>
                </a:cubicBezTo>
                <a:cubicBezTo>
                  <a:pt x="5574" y="127809"/>
                  <a:pt x="-9243" y="128338"/>
                  <a:pt x="8749" y="102938"/>
                </a:cubicBezTo>
                <a:cubicBezTo>
                  <a:pt x="26741" y="77538"/>
                  <a:pt x="112995" y="10334"/>
                  <a:pt x="119874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22B4C2A-963D-E17E-D1A2-18ACC9E64787}"/>
              </a:ext>
            </a:extLst>
          </p:cNvPr>
          <p:cNvSpPr/>
          <p:nvPr/>
        </p:nvSpPr>
        <p:spPr>
          <a:xfrm>
            <a:off x="4521107" y="5546001"/>
            <a:ext cx="195768" cy="64353"/>
          </a:xfrm>
          <a:custGeom>
            <a:avLst/>
            <a:gdLst>
              <a:gd name="connsiteX0" fmla="*/ 93 w 195768"/>
              <a:gd name="connsiteY0" fmla="*/ 724 h 64353"/>
              <a:gd name="connsiteX1" fmla="*/ 108043 w 195768"/>
              <a:gd name="connsiteY1" fmla="*/ 19774 h 64353"/>
              <a:gd name="connsiteX2" fmla="*/ 193768 w 195768"/>
              <a:gd name="connsiteY2" fmla="*/ 64224 h 64353"/>
              <a:gd name="connsiteX3" fmla="*/ 165193 w 195768"/>
              <a:gd name="connsiteY3" fmla="*/ 32474 h 64353"/>
              <a:gd name="connsiteX4" fmla="*/ 127093 w 195768"/>
              <a:gd name="connsiteY4" fmla="*/ 7074 h 64353"/>
              <a:gd name="connsiteX5" fmla="*/ 93 w 195768"/>
              <a:gd name="connsiteY5" fmla="*/ 724 h 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68" h="64353">
                <a:moveTo>
                  <a:pt x="93" y="724"/>
                </a:moveTo>
                <a:cubicBezTo>
                  <a:pt x="-3082" y="2841"/>
                  <a:pt x="75764" y="9191"/>
                  <a:pt x="108043" y="19774"/>
                </a:cubicBezTo>
                <a:cubicBezTo>
                  <a:pt x="140322" y="30357"/>
                  <a:pt x="184243" y="62107"/>
                  <a:pt x="193768" y="64224"/>
                </a:cubicBezTo>
                <a:cubicBezTo>
                  <a:pt x="203293" y="66341"/>
                  <a:pt x="176306" y="41999"/>
                  <a:pt x="165193" y="32474"/>
                </a:cubicBezTo>
                <a:cubicBezTo>
                  <a:pt x="154081" y="22949"/>
                  <a:pt x="149847" y="12895"/>
                  <a:pt x="127093" y="7074"/>
                </a:cubicBezTo>
                <a:cubicBezTo>
                  <a:pt x="104339" y="1253"/>
                  <a:pt x="3268" y="-1393"/>
                  <a:pt x="9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4F521DD-E188-FAAD-D351-3C4D130D9B46}"/>
              </a:ext>
            </a:extLst>
          </p:cNvPr>
          <p:cNvSpPr/>
          <p:nvPr/>
        </p:nvSpPr>
        <p:spPr>
          <a:xfrm>
            <a:off x="4711695" y="5600533"/>
            <a:ext cx="252700" cy="129360"/>
          </a:xfrm>
          <a:custGeom>
            <a:avLst/>
            <a:gdLst>
              <a:gd name="connsiteX0" fmla="*/ 5 w 252700"/>
              <a:gd name="connsiteY0" fmla="*/ 167 h 129360"/>
              <a:gd name="connsiteX1" fmla="*/ 79380 w 252700"/>
              <a:gd name="connsiteY1" fmla="*/ 60492 h 129360"/>
              <a:gd name="connsiteX2" fmla="*/ 244480 w 252700"/>
              <a:gd name="connsiteY2" fmla="*/ 123992 h 129360"/>
              <a:gd name="connsiteX3" fmla="*/ 212730 w 252700"/>
              <a:gd name="connsiteY3" fmla="*/ 120817 h 129360"/>
              <a:gd name="connsiteX4" fmla="*/ 82555 w 252700"/>
              <a:gd name="connsiteY4" fmla="*/ 79542 h 129360"/>
              <a:gd name="connsiteX5" fmla="*/ 5 w 252700"/>
              <a:gd name="connsiteY5" fmla="*/ 167 h 1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00" h="129360">
                <a:moveTo>
                  <a:pt x="5" y="167"/>
                </a:moveTo>
                <a:cubicBezTo>
                  <a:pt x="-524" y="-3008"/>
                  <a:pt x="38634" y="39855"/>
                  <a:pt x="79380" y="60492"/>
                </a:cubicBezTo>
                <a:cubicBezTo>
                  <a:pt x="120126" y="81129"/>
                  <a:pt x="222255" y="113938"/>
                  <a:pt x="244480" y="123992"/>
                </a:cubicBezTo>
                <a:cubicBezTo>
                  <a:pt x="266705" y="134046"/>
                  <a:pt x="239717" y="128225"/>
                  <a:pt x="212730" y="120817"/>
                </a:cubicBezTo>
                <a:cubicBezTo>
                  <a:pt x="185743" y="113409"/>
                  <a:pt x="117480" y="98063"/>
                  <a:pt x="82555" y="79542"/>
                </a:cubicBezTo>
                <a:cubicBezTo>
                  <a:pt x="47630" y="61021"/>
                  <a:pt x="534" y="3342"/>
                  <a:pt x="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ACB93E73-29F5-525B-0F2C-7E63C2617754}"/>
              </a:ext>
            </a:extLst>
          </p:cNvPr>
          <p:cNvSpPr/>
          <p:nvPr/>
        </p:nvSpPr>
        <p:spPr>
          <a:xfrm>
            <a:off x="4486241" y="5546572"/>
            <a:ext cx="69927" cy="257349"/>
          </a:xfrm>
          <a:custGeom>
            <a:avLst/>
            <a:gdLst>
              <a:gd name="connsiteX0" fmla="*/ 34959 w 69927"/>
              <a:gd name="connsiteY0" fmla="*/ 153 h 257349"/>
              <a:gd name="connsiteX1" fmla="*/ 9559 w 69927"/>
              <a:gd name="connsiteY1" fmla="*/ 101753 h 257349"/>
              <a:gd name="connsiteX2" fmla="*/ 34959 w 69927"/>
              <a:gd name="connsiteY2" fmla="*/ 193828 h 257349"/>
              <a:gd name="connsiteX3" fmla="*/ 69884 w 69927"/>
              <a:gd name="connsiteY3" fmla="*/ 257328 h 257349"/>
              <a:gd name="connsiteX4" fmla="*/ 41309 w 69927"/>
              <a:gd name="connsiteY4" fmla="*/ 200178 h 257349"/>
              <a:gd name="connsiteX5" fmla="*/ 3209 w 69927"/>
              <a:gd name="connsiteY5" fmla="*/ 133503 h 257349"/>
              <a:gd name="connsiteX6" fmla="*/ 3209 w 69927"/>
              <a:gd name="connsiteY6" fmla="*/ 79528 h 257349"/>
              <a:gd name="connsiteX7" fmla="*/ 34959 w 69927"/>
              <a:gd name="connsiteY7" fmla="*/ 153 h 2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27" h="257349">
                <a:moveTo>
                  <a:pt x="34959" y="153"/>
                </a:moveTo>
                <a:cubicBezTo>
                  <a:pt x="36017" y="3857"/>
                  <a:pt x="9559" y="69474"/>
                  <a:pt x="9559" y="101753"/>
                </a:cubicBezTo>
                <a:cubicBezTo>
                  <a:pt x="9559" y="134032"/>
                  <a:pt x="24905" y="167899"/>
                  <a:pt x="34959" y="193828"/>
                </a:cubicBezTo>
                <a:cubicBezTo>
                  <a:pt x="45013" y="219757"/>
                  <a:pt x="68826" y="256270"/>
                  <a:pt x="69884" y="257328"/>
                </a:cubicBezTo>
                <a:cubicBezTo>
                  <a:pt x="70942" y="258386"/>
                  <a:pt x="52421" y="220815"/>
                  <a:pt x="41309" y="200178"/>
                </a:cubicBezTo>
                <a:cubicBezTo>
                  <a:pt x="30197" y="179541"/>
                  <a:pt x="9559" y="153611"/>
                  <a:pt x="3209" y="133503"/>
                </a:cubicBezTo>
                <a:cubicBezTo>
                  <a:pt x="-3141" y="113395"/>
                  <a:pt x="1622" y="98049"/>
                  <a:pt x="3209" y="79528"/>
                </a:cubicBezTo>
                <a:cubicBezTo>
                  <a:pt x="4796" y="61007"/>
                  <a:pt x="33901" y="-3551"/>
                  <a:pt x="3495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5BC4DDE9-7B8A-FBE6-5DEC-91E82DEF5EB2}"/>
              </a:ext>
            </a:extLst>
          </p:cNvPr>
          <p:cNvSpPr/>
          <p:nvPr/>
        </p:nvSpPr>
        <p:spPr>
          <a:xfrm>
            <a:off x="4520488" y="5549307"/>
            <a:ext cx="442800" cy="226125"/>
          </a:xfrm>
          <a:custGeom>
            <a:avLst/>
            <a:gdLst>
              <a:gd name="connsiteX0" fmla="*/ 712 w 442800"/>
              <a:gd name="connsiteY0" fmla="*/ 593 h 226125"/>
              <a:gd name="connsiteX1" fmla="*/ 73737 w 442800"/>
              <a:gd name="connsiteY1" fmla="*/ 79968 h 226125"/>
              <a:gd name="connsiteX2" fmla="*/ 67387 w 442800"/>
              <a:gd name="connsiteY2" fmla="*/ 54568 h 226125"/>
              <a:gd name="connsiteX3" fmla="*/ 184862 w 442800"/>
              <a:gd name="connsiteY3" fmla="*/ 124418 h 226125"/>
              <a:gd name="connsiteX4" fmla="*/ 172162 w 442800"/>
              <a:gd name="connsiteY4" fmla="*/ 99018 h 226125"/>
              <a:gd name="connsiteX5" fmla="*/ 299162 w 442800"/>
              <a:gd name="connsiteY5" fmla="*/ 165693 h 226125"/>
              <a:gd name="connsiteX6" fmla="*/ 442037 w 442800"/>
              <a:gd name="connsiteY6" fmla="*/ 226018 h 226125"/>
              <a:gd name="connsiteX7" fmla="*/ 359487 w 442800"/>
              <a:gd name="connsiteY7" fmla="*/ 181568 h 226125"/>
              <a:gd name="connsiteX8" fmla="*/ 194387 w 442800"/>
              <a:gd name="connsiteY8" fmla="*/ 89493 h 226125"/>
              <a:gd name="connsiteX9" fmla="*/ 45162 w 442800"/>
              <a:gd name="connsiteY9" fmla="*/ 45043 h 226125"/>
              <a:gd name="connsiteX10" fmla="*/ 712 w 442800"/>
              <a:gd name="connsiteY10" fmla="*/ 593 h 2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800" h="226125">
                <a:moveTo>
                  <a:pt x="712" y="593"/>
                </a:moveTo>
                <a:cubicBezTo>
                  <a:pt x="5474" y="6414"/>
                  <a:pt x="62625" y="70972"/>
                  <a:pt x="73737" y="79968"/>
                </a:cubicBezTo>
                <a:cubicBezTo>
                  <a:pt x="84849" y="88964"/>
                  <a:pt x="48866" y="47160"/>
                  <a:pt x="67387" y="54568"/>
                </a:cubicBezTo>
                <a:cubicBezTo>
                  <a:pt x="85908" y="61976"/>
                  <a:pt x="167400" y="117010"/>
                  <a:pt x="184862" y="124418"/>
                </a:cubicBezTo>
                <a:cubicBezTo>
                  <a:pt x="202324" y="131826"/>
                  <a:pt x="153112" y="92139"/>
                  <a:pt x="172162" y="99018"/>
                </a:cubicBezTo>
                <a:cubicBezTo>
                  <a:pt x="191212" y="105897"/>
                  <a:pt x="254183" y="144526"/>
                  <a:pt x="299162" y="165693"/>
                </a:cubicBezTo>
                <a:cubicBezTo>
                  <a:pt x="344141" y="186860"/>
                  <a:pt x="431983" y="223372"/>
                  <a:pt x="442037" y="226018"/>
                </a:cubicBezTo>
                <a:cubicBezTo>
                  <a:pt x="452091" y="228664"/>
                  <a:pt x="359487" y="181568"/>
                  <a:pt x="359487" y="181568"/>
                </a:cubicBezTo>
                <a:cubicBezTo>
                  <a:pt x="318212" y="158814"/>
                  <a:pt x="246775" y="112247"/>
                  <a:pt x="194387" y="89493"/>
                </a:cubicBezTo>
                <a:cubicBezTo>
                  <a:pt x="142000" y="66739"/>
                  <a:pt x="74795" y="56685"/>
                  <a:pt x="45162" y="45043"/>
                </a:cubicBezTo>
                <a:cubicBezTo>
                  <a:pt x="15529" y="33401"/>
                  <a:pt x="-4050" y="-5228"/>
                  <a:pt x="712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998E952E-F917-5C4B-1AF9-0E79F00CA27E}"/>
              </a:ext>
            </a:extLst>
          </p:cNvPr>
          <p:cNvSpPr/>
          <p:nvPr/>
        </p:nvSpPr>
        <p:spPr>
          <a:xfrm>
            <a:off x="4584700" y="5794375"/>
            <a:ext cx="333389" cy="260684"/>
          </a:xfrm>
          <a:custGeom>
            <a:avLst/>
            <a:gdLst>
              <a:gd name="connsiteX0" fmla="*/ 0 w 333389"/>
              <a:gd name="connsiteY0" fmla="*/ 0 h 260684"/>
              <a:gd name="connsiteX1" fmla="*/ 146050 w 333389"/>
              <a:gd name="connsiteY1" fmla="*/ 104775 h 260684"/>
              <a:gd name="connsiteX2" fmla="*/ 260350 w 333389"/>
              <a:gd name="connsiteY2" fmla="*/ 161925 h 260684"/>
              <a:gd name="connsiteX3" fmla="*/ 301625 w 333389"/>
              <a:gd name="connsiteY3" fmla="*/ 184150 h 260684"/>
              <a:gd name="connsiteX4" fmla="*/ 333375 w 333389"/>
              <a:gd name="connsiteY4" fmla="*/ 260350 h 260684"/>
              <a:gd name="connsiteX5" fmla="*/ 304800 w 333389"/>
              <a:gd name="connsiteY5" fmla="*/ 209550 h 260684"/>
              <a:gd name="connsiteX6" fmla="*/ 241300 w 333389"/>
              <a:gd name="connsiteY6" fmla="*/ 152400 h 260684"/>
              <a:gd name="connsiteX7" fmla="*/ 142875 w 333389"/>
              <a:gd name="connsiteY7" fmla="*/ 92075 h 260684"/>
              <a:gd name="connsiteX8" fmla="*/ 0 w 333389"/>
              <a:gd name="connsiteY8" fmla="*/ 0 h 26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89" h="260684">
                <a:moveTo>
                  <a:pt x="0" y="0"/>
                </a:moveTo>
                <a:cubicBezTo>
                  <a:pt x="51329" y="38894"/>
                  <a:pt x="102658" y="77788"/>
                  <a:pt x="146050" y="104775"/>
                </a:cubicBezTo>
                <a:cubicBezTo>
                  <a:pt x="189442" y="131763"/>
                  <a:pt x="234421" y="148696"/>
                  <a:pt x="260350" y="161925"/>
                </a:cubicBezTo>
                <a:cubicBezTo>
                  <a:pt x="286279" y="175154"/>
                  <a:pt x="289454" y="167746"/>
                  <a:pt x="301625" y="184150"/>
                </a:cubicBezTo>
                <a:cubicBezTo>
                  <a:pt x="313796" y="200554"/>
                  <a:pt x="332846" y="256117"/>
                  <a:pt x="333375" y="260350"/>
                </a:cubicBezTo>
                <a:cubicBezTo>
                  <a:pt x="333904" y="264583"/>
                  <a:pt x="320146" y="227542"/>
                  <a:pt x="304800" y="209550"/>
                </a:cubicBezTo>
                <a:cubicBezTo>
                  <a:pt x="289454" y="191558"/>
                  <a:pt x="268287" y="171979"/>
                  <a:pt x="241300" y="152400"/>
                </a:cubicBezTo>
                <a:cubicBezTo>
                  <a:pt x="214313" y="132821"/>
                  <a:pt x="142875" y="92075"/>
                  <a:pt x="1428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AC4038AE-BBFE-1739-8236-56368849E710}"/>
              </a:ext>
            </a:extLst>
          </p:cNvPr>
          <p:cNvSpPr/>
          <p:nvPr/>
        </p:nvSpPr>
        <p:spPr>
          <a:xfrm>
            <a:off x="4555752" y="5905252"/>
            <a:ext cx="230598" cy="283324"/>
          </a:xfrm>
          <a:custGeom>
            <a:avLst/>
            <a:gdLst>
              <a:gd name="connsiteX0" fmla="*/ 19423 w 230598"/>
              <a:gd name="connsiteY0" fmla="*/ 3423 h 283324"/>
              <a:gd name="connsiteX1" fmla="*/ 373 w 230598"/>
              <a:gd name="connsiteY1" fmla="*/ 54223 h 283324"/>
              <a:gd name="connsiteX2" fmla="*/ 38473 w 230598"/>
              <a:gd name="connsiteY2" fmla="*/ 162173 h 283324"/>
              <a:gd name="connsiteX3" fmla="*/ 63873 w 230598"/>
              <a:gd name="connsiteY3" fmla="*/ 200273 h 283324"/>
              <a:gd name="connsiteX4" fmla="*/ 101973 w 230598"/>
              <a:gd name="connsiteY4" fmla="*/ 232023 h 283324"/>
              <a:gd name="connsiteX5" fmla="*/ 228973 w 230598"/>
              <a:gd name="connsiteY5" fmla="*/ 282823 h 283324"/>
              <a:gd name="connsiteX6" fmla="*/ 168648 w 230598"/>
              <a:gd name="connsiteY6" fmla="*/ 257423 h 283324"/>
              <a:gd name="connsiteX7" fmla="*/ 92448 w 230598"/>
              <a:gd name="connsiteY7" fmla="*/ 247898 h 283324"/>
              <a:gd name="connsiteX8" fmla="*/ 25773 w 230598"/>
              <a:gd name="connsiteY8" fmla="*/ 146298 h 283324"/>
              <a:gd name="connsiteX9" fmla="*/ 19423 w 230598"/>
              <a:gd name="connsiteY9" fmla="*/ 342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98" h="283324">
                <a:moveTo>
                  <a:pt x="19423" y="3423"/>
                </a:moveTo>
                <a:cubicBezTo>
                  <a:pt x="15190" y="-11923"/>
                  <a:pt x="-2802" y="27765"/>
                  <a:pt x="373" y="54223"/>
                </a:cubicBezTo>
                <a:cubicBezTo>
                  <a:pt x="3548" y="80681"/>
                  <a:pt x="27890" y="137831"/>
                  <a:pt x="38473" y="162173"/>
                </a:cubicBezTo>
                <a:cubicBezTo>
                  <a:pt x="49056" y="186515"/>
                  <a:pt x="53290" y="188631"/>
                  <a:pt x="63873" y="200273"/>
                </a:cubicBezTo>
                <a:cubicBezTo>
                  <a:pt x="74456" y="211915"/>
                  <a:pt x="74456" y="218265"/>
                  <a:pt x="101973" y="232023"/>
                </a:cubicBezTo>
                <a:cubicBezTo>
                  <a:pt x="129490" y="245781"/>
                  <a:pt x="217861" y="278590"/>
                  <a:pt x="228973" y="282823"/>
                </a:cubicBezTo>
                <a:cubicBezTo>
                  <a:pt x="240086" y="287056"/>
                  <a:pt x="191402" y="263244"/>
                  <a:pt x="168648" y="257423"/>
                </a:cubicBezTo>
                <a:cubicBezTo>
                  <a:pt x="145894" y="251602"/>
                  <a:pt x="116260" y="266419"/>
                  <a:pt x="92448" y="247898"/>
                </a:cubicBezTo>
                <a:cubicBezTo>
                  <a:pt x="68636" y="229377"/>
                  <a:pt x="40590" y="182810"/>
                  <a:pt x="25773" y="146298"/>
                </a:cubicBezTo>
                <a:cubicBezTo>
                  <a:pt x="10956" y="109786"/>
                  <a:pt x="23656" y="18769"/>
                  <a:pt x="19423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17D06CF8-7647-24EC-D1C1-2FAF0C17BE3B}"/>
              </a:ext>
            </a:extLst>
          </p:cNvPr>
          <p:cNvSpPr/>
          <p:nvPr/>
        </p:nvSpPr>
        <p:spPr>
          <a:xfrm>
            <a:off x="4584610" y="5899150"/>
            <a:ext cx="340941" cy="175318"/>
          </a:xfrm>
          <a:custGeom>
            <a:avLst/>
            <a:gdLst>
              <a:gd name="connsiteX0" fmla="*/ 90 w 340941"/>
              <a:gd name="connsiteY0" fmla="*/ 0 h 175318"/>
              <a:gd name="connsiteX1" fmla="*/ 108040 w 340941"/>
              <a:gd name="connsiteY1" fmla="*/ 22225 h 175318"/>
              <a:gd name="connsiteX2" fmla="*/ 177890 w 340941"/>
              <a:gd name="connsiteY2" fmla="*/ 57150 h 175318"/>
              <a:gd name="connsiteX3" fmla="*/ 250915 w 340941"/>
              <a:gd name="connsiteY3" fmla="*/ 111125 h 175318"/>
              <a:gd name="connsiteX4" fmla="*/ 336640 w 340941"/>
              <a:gd name="connsiteY4" fmla="*/ 174625 h 175318"/>
              <a:gd name="connsiteX5" fmla="*/ 314415 w 340941"/>
              <a:gd name="connsiteY5" fmla="*/ 139700 h 175318"/>
              <a:gd name="connsiteX6" fmla="*/ 196940 w 340941"/>
              <a:gd name="connsiteY6" fmla="*/ 60325 h 175318"/>
              <a:gd name="connsiteX7" fmla="*/ 127090 w 340941"/>
              <a:gd name="connsiteY7" fmla="*/ 22225 h 175318"/>
              <a:gd name="connsiteX8" fmla="*/ 90 w 340941"/>
              <a:gd name="connsiteY8" fmla="*/ 0 h 17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941" h="175318">
                <a:moveTo>
                  <a:pt x="90" y="0"/>
                </a:moveTo>
                <a:cubicBezTo>
                  <a:pt x="-3085" y="0"/>
                  <a:pt x="78407" y="12700"/>
                  <a:pt x="108040" y="22225"/>
                </a:cubicBezTo>
                <a:cubicBezTo>
                  <a:pt x="137673" y="31750"/>
                  <a:pt x="154078" y="42333"/>
                  <a:pt x="177890" y="57150"/>
                </a:cubicBezTo>
                <a:cubicBezTo>
                  <a:pt x="201702" y="71967"/>
                  <a:pt x="250915" y="111125"/>
                  <a:pt x="250915" y="111125"/>
                </a:cubicBezTo>
                <a:cubicBezTo>
                  <a:pt x="277373" y="130704"/>
                  <a:pt x="326057" y="169863"/>
                  <a:pt x="336640" y="174625"/>
                </a:cubicBezTo>
                <a:cubicBezTo>
                  <a:pt x="347223" y="179388"/>
                  <a:pt x="337698" y="158750"/>
                  <a:pt x="314415" y="139700"/>
                </a:cubicBezTo>
                <a:cubicBezTo>
                  <a:pt x="291132" y="120650"/>
                  <a:pt x="228161" y="79904"/>
                  <a:pt x="196940" y="60325"/>
                </a:cubicBezTo>
                <a:cubicBezTo>
                  <a:pt x="165719" y="40746"/>
                  <a:pt x="161486" y="32279"/>
                  <a:pt x="127090" y="22225"/>
                </a:cubicBezTo>
                <a:cubicBezTo>
                  <a:pt x="92694" y="12171"/>
                  <a:pt x="3265" y="0"/>
                  <a:pt x="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BF48BCF-05A1-F51B-5087-B59B5618CBE1}"/>
              </a:ext>
            </a:extLst>
          </p:cNvPr>
          <p:cNvSpPr/>
          <p:nvPr/>
        </p:nvSpPr>
        <p:spPr>
          <a:xfrm>
            <a:off x="4628639" y="5060898"/>
            <a:ext cx="194222" cy="142839"/>
          </a:xfrm>
          <a:custGeom>
            <a:avLst/>
            <a:gdLst>
              <a:gd name="connsiteX0" fmla="*/ 194186 w 194222"/>
              <a:gd name="connsiteY0" fmla="*/ 52 h 142839"/>
              <a:gd name="connsiteX1" fmla="*/ 16386 w 194222"/>
              <a:gd name="connsiteY1" fmla="*/ 22277 h 142839"/>
              <a:gd name="connsiteX2" fmla="*/ 6861 w 194222"/>
              <a:gd name="connsiteY2" fmla="*/ 117527 h 142839"/>
              <a:gd name="connsiteX3" fmla="*/ 6861 w 194222"/>
              <a:gd name="connsiteY3" fmla="*/ 139752 h 142839"/>
              <a:gd name="connsiteX4" fmla="*/ 10036 w 194222"/>
              <a:gd name="connsiteY4" fmla="*/ 63552 h 142839"/>
              <a:gd name="connsiteX5" fmla="*/ 16386 w 194222"/>
              <a:gd name="connsiteY5" fmla="*/ 41327 h 142839"/>
              <a:gd name="connsiteX6" fmla="*/ 32261 w 194222"/>
              <a:gd name="connsiteY6" fmla="*/ 25452 h 142839"/>
              <a:gd name="connsiteX7" fmla="*/ 194186 w 194222"/>
              <a:gd name="connsiteY7" fmla="*/ 52 h 1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22" h="142839">
                <a:moveTo>
                  <a:pt x="194186" y="52"/>
                </a:moveTo>
                <a:cubicBezTo>
                  <a:pt x="191540" y="-477"/>
                  <a:pt x="47607" y="2698"/>
                  <a:pt x="16386" y="22277"/>
                </a:cubicBezTo>
                <a:cubicBezTo>
                  <a:pt x="-14835" y="41856"/>
                  <a:pt x="8448" y="97948"/>
                  <a:pt x="6861" y="117527"/>
                </a:cubicBezTo>
                <a:cubicBezTo>
                  <a:pt x="5274" y="137106"/>
                  <a:pt x="6332" y="148748"/>
                  <a:pt x="6861" y="139752"/>
                </a:cubicBezTo>
                <a:cubicBezTo>
                  <a:pt x="7390" y="130756"/>
                  <a:pt x="10036" y="63552"/>
                  <a:pt x="10036" y="63552"/>
                </a:cubicBezTo>
                <a:cubicBezTo>
                  <a:pt x="11623" y="47148"/>
                  <a:pt x="16386" y="41327"/>
                  <a:pt x="16386" y="41327"/>
                </a:cubicBezTo>
                <a:cubicBezTo>
                  <a:pt x="20090" y="34977"/>
                  <a:pt x="7919" y="31802"/>
                  <a:pt x="32261" y="25452"/>
                </a:cubicBezTo>
                <a:cubicBezTo>
                  <a:pt x="56603" y="19102"/>
                  <a:pt x="196832" y="581"/>
                  <a:pt x="19418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734BAC6-B52D-A067-2A5E-DD42A9FD9B34}"/>
              </a:ext>
            </a:extLst>
          </p:cNvPr>
          <p:cNvSpPr/>
          <p:nvPr/>
        </p:nvSpPr>
        <p:spPr>
          <a:xfrm>
            <a:off x="4698979" y="5110391"/>
            <a:ext cx="121588" cy="135219"/>
          </a:xfrm>
          <a:custGeom>
            <a:avLst/>
            <a:gdLst>
              <a:gd name="connsiteX0" fmla="*/ 21 w 121588"/>
              <a:gd name="connsiteY0" fmla="*/ 10884 h 135219"/>
              <a:gd name="connsiteX1" fmla="*/ 111146 w 121588"/>
              <a:gd name="connsiteY1" fmla="*/ 1359 h 135219"/>
              <a:gd name="connsiteX2" fmla="*/ 92096 w 121588"/>
              <a:gd name="connsiteY2" fmla="*/ 42634 h 135219"/>
              <a:gd name="connsiteX3" fmla="*/ 47646 w 121588"/>
              <a:gd name="connsiteY3" fmla="*/ 134709 h 135219"/>
              <a:gd name="connsiteX4" fmla="*/ 82571 w 121588"/>
              <a:gd name="connsiteY4" fmla="*/ 77559 h 135219"/>
              <a:gd name="connsiteX5" fmla="*/ 120671 w 121588"/>
              <a:gd name="connsiteY5" fmla="*/ 29934 h 135219"/>
              <a:gd name="connsiteX6" fmla="*/ 101621 w 121588"/>
              <a:gd name="connsiteY6" fmla="*/ 20409 h 135219"/>
              <a:gd name="connsiteX7" fmla="*/ 21 w 121588"/>
              <a:gd name="connsiteY7" fmla="*/ 10884 h 13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88" h="135219">
                <a:moveTo>
                  <a:pt x="21" y="10884"/>
                </a:moveTo>
                <a:cubicBezTo>
                  <a:pt x="1608" y="7709"/>
                  <a:pt x="95800" y="-3933"/>
                  <a:pt x="111146" y="1359"/>
                </a:cubicBezTo>
                <a:cubicBezTo>
                  <a:pt x="126492" y="6651"/>
                  <a:pt x="102679" y="20409"/>
                  <a:pt x="92096" y="42634"/>
                </a:cubicBezTo>
                <a:cubicBezTo>
                  <a:pt x="81513" y="64859"/>
                  <a:pt x="49234" y="128888"/>
                  <a:pt x="47646" y="134709"/>
                </a:cubicBezTo>
                <a:cubicBezTo>
                  <a:pt x="46059" y="140530"/>
                  <a:pt x="70400" y="95021"/>
                  <a:pt x="82571" y="77559"/>
                </a:cubicBezTo>
                <a:cubicBezTo>
                  <a:pt x="94742" y="60097"/>
                  <a:pt x="120671" y="29934"/>
                  <a:pt x="120671" y="29934"/>
                </a:cubicBezTo>
                <a:cubicBezTo>
                  <a:pt x="123846" y="20409"/>
                  <a:pt x="119083" y="21996"/>
                  <a:pt x="101621" y="20409"/>
                </a:cubicBezTo>
                <a:cubicBezTo>
                  <a:pt x="84159" y="18822"/>
                  <a:pt x="-1566" y="14059"/>
                  <a:pt x="21" y="10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3120164-2998-7090-9AB3-6695C262411F}"/>
              </a:ext>
            </a:extLst>
          </p:cNvPr>
          <p:cNvSpPr/>
          <p:nvPr/>
        </p:nvSpPr>
        <p:spPr>
          <a:xfrm>
            <a:off x="4781451" y="5146675"/>
            <a:ext cx="116798" cy="177800"/>
          </a:xfrm>
          <a:custGeom>
            <a:avLst/>
            <a:gdLst>
              <a:gd name="connsiteX0" fmla="*/ 108049 w 116798"/>
              <a:gd name="connsiteY0" fmla="*/ 0 h 177800"/>
              <a:gd name="connsiteX1" fmla="*/ 88999 w 116798"/>
              <a:gd name="connsiteY1" fmla="*/ 88900 h 177800"/>
              <a:gd name="connsiteX2" fmla="*/ 99 w 116798"/>
              <a:gd name="connsiteY2" fmla="*/ 177800 h 177800"/>
              <a:gd name="connsiteX3" fmla="*/ 108049 w 116798"/>
              <a:gd name="connsiteY3" fmla="*/ 88900 h 177800"/>
              <a:gd name="connsiteX4" fmla="*/ 108049 w 116798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98" h="177800">
                <a:moveTo>
                  <a:pt x="108049" y="0"/>
                </a:moveTo>
                <a:cubicBezTo>
                  <a:pt x="104874" y="0"/>
                  <a:pt x="106991" y="59267"/>
                  <a:pt x="88999" y="88900"/>
                </a:cubicBezTo>
                <a:cubicBezTo>
                  <a:pt x="71007" y="118533"/>
                  <a:pt x="-3076" y="177800"/>
                  <a:pt x="99" y="177800"/>
                </a:cubicBezTo>
                <a:cubicBezTo>
                  <a:pt x="3274" y="177800"/>
                  <a:pt x="90057" y="116417"/>
                  <a:pt x="108049" y="88900"/>
                </a:cubicBezTo>
                <a:cubicBezTo>
                  <a:pt x="126041" y="61383"/>
                  <a:pt x="111224" y="0"/>
                  <a:pt x="1080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624FF002-8FF3-D69A-07E3-E94D8A1F51DB}"/>
              </a:ext>
            </a:extLst>
          </p:cNvPr>
          <p:cNvSpPr/>
          <p:nvPr/>
        </p:nvSpPr>
        <p:spPr>
          <a:xfrm>
            <a:off x="4971841" y="5193981"/>
            <a:ext cx="160192" cy="23054"/>
          </a:xfrm>
          <a:custGeom>
            <a:avLst/>
            <a:gdLst>
              <a:gd name="connsiteX0" fmla="*/ 209 w 160192"/>
              <a:gd name="connsiteY0" fmla="*/ 9844 h 23054"/>
              <a:gd name="connsiteX1" fmla="*/ 158959 w 160192"/>
              <a:gd name="connsiteY1" fmla="*/ 319 h 23054"/>
              <a:gd name="connsiteX2" fmla="*/ 76409 w 160192"/>
              <a:gd name="connsiteY2" fmla="*/ 22544 h 23054"/>
              <a:gd name="connsiteX3" fmla="*/ 124034 w 160192"/>
              <a:gd name="connsiteY3" fmla="*/ 16194 h 23054"/>
              <a:gd name="connsiteX4" fmla="*/ 209 w 160192"/>
              <a:gd name="connsiteY4" fmla="*/ 9844 h 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2" h="23054">
                <a:moveTo>
                  <a:pt x="209" y="9844"/>
                </a:moveTo>
                <a:cubicBezTo>
                  <a:pt x="6030" y="7198"/>
                  <a:pt x="146259" y="-1798"/>
                  <a:pt x="158959" y="319"/>
                </a:cubicBezTo>
                <a:cubicBezTo>
                  <a:pt x="171659" y="2436"/>
                  <a:pt x="82230" y="19898"/>
                  <a:pt x="76409" y="22544"/>
                </a:cubicBezTo>
                <a:cubicBezTo>
                  <a:pt x="70588" y="25190"/>
                  <a:pt x="136205" y="16723"/>
                  <a:pt x="124034" y="16194"/>
                </a:cubicBezTo>
                <a:cubicBezTo>
                  <a:pt x="111863" y="15665"/>
                  <a:pt x="-5612" y="12490"/>
                  <a:pt x="209" y="9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770DBABA-35BE-BBF8-A92C-6A33F9B75175}"/>
              </a:ext>
            </a:extLst>
          </p:cNvPr>
          <p:cNvSpPr/>
          <p:nvPr/>
        </p:nvSpPr>
        <p:spPr>
          <a:xfrm>
            <a:off x="4965531" y="5254615"/>
            <a:ext cx="384366" cy="182661"/>
          </a:xfrm>
          <a:custGeom>
            <a:avLst/>
            <a:gdLst>
              <a:gd name="connsiteX0" fmla="*/ 169 w 384366"/>
              <a:gd name="connsiteY0" fmla="*/ 10 h 182661"/>
              <a:gd name="connsiteX1" fmla="*/ 149394 w 384366"/>
              <a:gd name="connsiteY1" fmla="*/ 107960 h 182661"/>
              <a:gd name="connsiteX2" fmla="*/ 374819 w 384366"/>
              <a:gd name="connsiteY2" fmla="*/ 180985 h 182661"/>
              <a:gd name="connsiteX3" fmla="*/ 320844 w 384366"/>
              <a:gd name="connsiteY3" fmla="*/ 155585 h 182661"/>
              <a:gd name="connsiteX4" fmla="*/ 123994 w 384366"/>
              <a:gd name="connsiteY4" fmla="*/ 114310 h 182661"/>
              <a:gd name="connsiteX5" fmla="*/ 169 w 384366"/>
              <a:gd name="connsiteY5" fmla="*/ 10 h 18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66" h="182661">
                <a:moveTo>
                  <a:pt x="169" y="10"/>
                </a:moveTo>
                <a:cubicBezTo>
                  <a:pt x="4402" y="-1048"/>
                  <a:pt x="86952" y="77798"/>
                  <a:pt x="149394" y="107960"/>
                </a:cubicBezTo>
                <a:cubicBezTo>
                  <a:pt x="211836" y="138122"/>
                  <a:pt x="346244" y="173047"/>
                  <a:pt x="374819" y="180985"/>
                </a:cubicBezTo>
                <a:cubicBezTo>
                  <a:pt x="403394" y="188923"/>
                  <a:pt x="362648" y="166697"/>
                  <a:pt x="320844" y="155585"/>
                </a:cubicBezTo>
                <a:cubicBezTo>
                  <a:pt x="279040" y="144473"/>
                  <a:pt x="175852" y="137593"/>
                  <a:pt x="123994" y="114310"/>
                </a:cubicBezTo>
                <a:cubicBezTo>
                  <a:pt x="72136" y="91027"/>
                  <a:pt x="-4064" y="1068"/>
                  <a:pt x="16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73AF618E-27E4-BD24-C783-7A55D9322A19}"/>
              </a:ext>
            </a:extLst>
          </p:cNvPr>
          <p:cNvSpPr/>
          <p:nvPr/>
        </p:nvSpPr>
        <p:spPr>
          <a:xfrm>
            <a:off x="4908472" y="5321300"/>
            <a:ext cx="143144" cy="79375"/>
          </a:xfrm>
          <a:custGeom>
            <a:avLst/>
            <a:gdLst>
              <a:gd name="connsiteX0" fmla="*/ 78 w 143144"/>
              <a:gd name="connsiteY0" fmla="*/ 0 h 79375"/>
              <a:gd name="connsiteX1" fmla="*/ 85803 w 143144"/>
              <a:gd name="connsiteY1" fmla="*/ 57150 h 79375"/>
              <a:gd name="connsiteX2" fmla="*/ 142953 w 143144"/>
              <a:gd name="connsiteY2" fmla="*/ 79375 h 79375"/>
              <a:gd name="connsiteX3" fmla="*/ 101678 w 143144"/>
              <a:gd name="connsiteY3" fmla="*/ 57150 h 79375"/>
              <a:gd name="connsiteX4" fmla="*/ 78 w 143144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44" h="79375">
                <a:moveTo>
                  <a:pt x="78" y="0"/>
                </a:moveTo>
                <a:cubicBezTo>
                  <a:pt x="-2568" y="0"/>
                  <a:pt x="61991" y="43921"/>
                  <a:pt x="85803" y="57150"/>
                </a:cubicBezTo>
                <a:cubicBezTo>
                  <a:pt x="109615" y="70379"/>
                  <a:pt x="140307" y="79375"/>
                  <a:pt x="142953" y="79375"/>
                </a:cubicBezTo>
                <a:cubicBezTo>
                  <a:pt x="145599" y="79375"/>
                  <a:pt x="120199" y="67733"/>
                  <a:pt x="101678" y="57150"/>
                </a:cubicBezTo>
                <a:cubicBezTo>
                  <a:pt x="83157" y="46567"/>
                  <a:pt x="2724" y="0"/>
                  <a:pt x="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26E12F8B-AE83-F616-DA5D-9ACCCC0A53C4}"/>
              </a:ext>
            </a:extLst>
          </p:cNvPr>
          <p:cNvSpPr/>
          <p:nvPr/>
        </p:nvSpPr>
        <p:spPr>
          <a:xfrm>
            <a:off x="4508053" y="5327609"/>
            <a:ext cx="63966" cy="123919"/>
          </a:xfrm>
          <a:custGeom>
            <a:avLst/>
            <a:gdLst>
              <a:gd name="connsiteX0" fmla="*/ 63947 w 63966"/>
              <a:gd name="connsiteY0" fmla="*/ 41 h 123919"/>
              <a:gd name="connsiteX1" fmla="*/ 9972 w 63966"/>
              <a:gd name="connsiteY1" fmla="*/ 63541 h 123919"/>
              <a:gd name="connsiteX2" fmla="*/ 447 w 63966"/>
              <a:gd name="connsiteY2" fmla="*/ 123866 h 123919"/>
              <a:gd name="connsiteX3" fmla="*/ 16322 w 63966"/>
              <a:gd name="connsiteY3" fmla="*/ 73066 h 123919"/>
              <a:gd name="connsiteX4" fmla="*/ 63947 w 63966"/>
              <a:gd name="connsiteY4" fmla="*/ 41 h 1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6" h="123919">
                <a:moveTo>
                  <a:pt x="63947" y="41"/>
                </a:moveTo>
                <a:cubicBezTo>
                  <a:pt x="62889" y="-1547"/>
                  <a:pt x="20555" y="42904"/>
                  <a:pt x="9972" y="63541"/>
                </a:cubicBezTo>
                <a:cubicBezTo>
                  <a:pt x="-611" y="84179"/>
                  <a:pt x="-611" y="122278"/>
                  <a:pt x="447" y="123866"/>
                </a:cubicBezTo>
                <a:cubicBezTo>
                  <a:pt x="1505" y="125454"/>
                  <a:pt x="9972" y="91058"/>
                  <a:pt x="16322" y="73066"/>
                </a:cubicBezTo>
                <a:cubicBezTo>
                  <a:pt x="22672" y="55074"/>
                  <a:pt x="65005" y="1629"/>
                  <a:pt x="6394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DE1BD0D-8E40-9DEE-1635-9F9DC4BD8866}"/>
              </a:ext>
            </a:extLst>
          </p:cNvPr>
          <p:cNvSpPr/>
          <p:nvPr/>
        </p:nvSpPr>
        <p:spPr>
          <a:xfrm>
            <a:off x="4596689" y="5416510"/>
            <a:ext cx="166430" cy="67905"/>
          </a:xfrm>
          <a:custGeom>
            <a:avLst/>
            <a:gdLst>
              <a:gd name="connsiteX0" fmla="*/ 162636 w 166430"/>
              <a:gd name="connsiteY0" fmla="*/ 40 h 67905"/>
              <a:gd name="connsiteX1" fmla="*/ 153111 w 166430"/>
              <a:gd name="connsiteY1" fmla="*/ 54015 h 67905"/>
              <a:gd name="connsiteX2" fmla="*/ 95961 w 166430"/>
              <a:gd name="connsiteY2" fmla="*/ 60365 h 67905"/>
              <a:gd name="connsiteX3" fmla="*/ 711 w 166430"/>
              <a:gd name="connsiteY3" fmla="*/ 66715 h 67905"/>
              <a:gd name="connsiteX4" fmla="*/ 149936 w 166430"/>
              <a:gd name="connsiteY4" fmla="*/ 63540 h 67905"/>
              <a:gd name="connsiteX5" fmla="*/ 162636 w 166430"/>
              <a:gd name="connsiteY5" fmla="*/ 40 h 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30" h="67905">
                <a:moveTo>
                  <a:pt x="162636" y="40"/>
                </a:moveTo>
                <a:cubicBezTo>
                  <a:pt x="163165" y="-1547"/>
                  <a:pt x="164223" y="43961"/>
                  <a:pt x="153111" y="54015"/>
                </a:cubicBezTo>
                <a:cubicBezTo>
                  <a:pt x="141999" y="64069"/>
                  <a:pt x="121361" y="58248"/>
                  <a:pt x="95961" y="60365"/>
                </a:cubicBezTo>
                <a:cubicBezTo>
                  <a:pt x="70561" y="62482"/>
                  <a:pt x="-8285" y="66186"/>
                  <a:pt x="711" y="66715"/>
                </a:cubicBezTo>
                <a:cubicBezTo>
                  <a:pt x="9707" y="67244"/>
                  <a:pt x="122419" y="70419"/>
                  <a:pt x="149936" y="63540"/>
                </a:cubicBezTo>
                <a:cubicBezTo>
                  <a:pt x="177453" y="56661"/>
                  <a:pt x="162107" y="1627"/>
                  <a:pt x="1626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5385ABB-5053-BACE-A1BD-2B0057A746A8}"/>
              </a:ext>
            </a:extLst>
          </p:cNvPr>
          <p:cNvSpPr/>
          <p:nvPr/>
        </p:nvSpPr>
        <p:spPr>
          <a:xfrm>
            <a:off x="4917270" y="5533701"/>
            <a:ext cx="242152" cy="218013"/>
          </a:xfrm>
          <a:custGeom>
            <a:avLst/>
            <a:gdLst>
              <a:gd name="connsiteX0" fmla="*/ 242105 w 242152"/>
              <a:gd name="connsiteY0" fmla="*/ 324 h 218013"/>
              <a:gd name="connsiteX1" fmla="*/ 96055 w 242152"/>
              <a:gd name="connsiteY1" fmla="*/ 32074 h 218013"/>
              <a:gd name="connsiteX2" fmla="*/ 3980 w 242152"/>
              <a:gd name="connsiteY2" fmla="*/ 41599 h 218013"/>
              <a:gd name="connsiteX3" fmla="*/ 48430 w 242152"/>
              <a:gd name="connsiteY3" fmla="*/ 51124 h 218013"/>
              <a:gd name="connsiteX4" fmla="*/ 23030 w 242152"/>
              <a:gd name="connsiteY4" fmla="*/ 70174 h 218013"/>
              <a:gd name="connsiteX5" fmla="*/ 137330 w 242152"/>
              <a:gd name="connsiteY5" fmla="*/ 127324 h 218013"/>
              <a:gd name="connsiteX6" fmla="*/ 235755 w 242152"/>
              <a:gd name="connsiteY6" fmla="*/ 216224 h 218013"/>
              <a:gd name="connsiteX7" fmla="*/ 204005 w 242152"/>
              <a:gd name="connsiteY7" fmla="*/ 181299 h 218013"/>
              <a:gd name="connsiteX8" fmla="*/ 86530 w 242152"/>
              <a:gd name="connsiteY8" fmla="*/ 114624 h 218013"/>
              <a:gd name="connsiteX9" fmla="*/ 805 w 242152"/>
              <a:gd name="connsiteY9" fmla="*/ 54299 h 218013"/>
              <a:gd name="connsiteX10" fmla="*/ 137330 w 242152"/>
              <a:gd name="connsiteY10" fmla="*/ 28899 h 218013"/>
              <a:gd name="connsiteX11" fmla="*/ 80180 w 242152"/>
              <a:gd name="connsiteY11" fmla="*/ 16199 h 218013"/>
              <a:gd name="connsiteX12" fmla="*/ 242105 w 242152"/>
              <a:gd name="connsiteY12" fmla="*/ 324 h 21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52" h="218013">
                <a:moveTo>
                  <a:pt x="242105" y="324"/>
                </a:moveTo>
                <a:cubicBezTo>
                  <a:pt x="244751" y="2970"/>
                  <a:pt x="135742" y="25195"/>
                  <a:pt x="96055" y="32074"/>
                </a:cubicBezTo>
                <a:cubicBezTo>
                  <a:pt x="56368" y="38953"/>
                  <a:pt x="11918" y="38424"/>
                  <a:pt x="3980" y="41599"/>
                </a:cubicBezTo>
                <a:cubicBezTo>
                  <a:pt x="-3958" y="44774"/>
                  <a:pt x="45255" y="46362"/>
                  <a:pt x="48430" y="51124"/>
                </a:cubicBezTo>
                <a:cubicBezTo>
                  <a:pt x="51605" y="55886"/>
                  <a:pt x="8213" y="57474"/>
                  <a:pt x="23030" y="70174"/>
                </a:cubicBezTo>
                <a:cubicBezTo>
                  <a:pt x="37847" y="82874"/>
                  <a:pt x="101876" y="102982"/>
                  <a:pt x="137330" y="127324"/>
                </a:cubicBezTo>
                <a:cubicBezTo>
                  <a:pt x="172784" y="151666"/>
                  <a:pt x="224643" y="207228"/>
                  <a:pt x="235755" y="216224"/>
                </a:cubicBezTo>
                <a:cubicBezTo>
                  <a:pt x="246867" y="225220"/>
                  <a:pt x="228876" y="198232"/>
                  <a:pt x="204005" y="181299"/>
                </a:cubicBezTo>
                <a:cubicBezTo>
                  <a:pt x="179134" y="164366"/>
                  <a:pt x="120397" y="135791"/>
                  <a:pt x="86530" y="114624"/>
                </a:cubicBezTo>
                <a:cubicBezTo>
                  <a:pt x="52663" y="93457"/>
                  <a:pt x="-7662" y="68587"/>
                  <a:pt x="805" y="54299"/>
                </a:cubicBezTo>
                <a:cubicBezTo>
                  <a:pt x="9272" y="40011"/>
                  <a:pt x="124101" y="35249"/>
                  <a:pt x="137330" y="28899"/>
                </a:cubicBezTo>
                <a:cubicBezTo>
                  <a:pt x="150559" y="22549"/>
                  <a:pt x="64305" y="20432"/>
                  <a:pt x="80180" y="16199"/>
                </a:cubicBezTo>
                <a:cubicBezTo>
                  <a:pt x="96055" y="11966"/>
                  <a:pt x="239459" y="-2322"/>
                  <a:pt x="242105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B240F99A-5F2F-9896-64FD-BEFF1421BE11}"/>
              </a:ext>
            </a:extLst>
          </p:cNvPr>
          <p:cNvSpPr/>
          <p:nvPr/>
        </p:nvSpPr>
        <p:spPr>
          <a:xfrm>
            <a:off x="4533900" y="5603708"/>
            <a:ext cx="21166" cy="105270"/>
          </a:xfrm>
          <a:custGeom>
            <a:avLst/>
            <a:gdLst>
              <a:gd name="connsiteX0" fmla="*/ 19050 w 21166"/>
              <a:gd name="connsiteY0" fmla="*/ 167 h 105270"/>
              <a:gd name="connsiteX1" fmla="*/ 19050 w 21166"/>
              <a:gd name="connsiteY1" fmla="*/ 57317 h 105270"/>
              <a:gd name="connsiteX2" fmla="*/ 0 w 21166"/>
              <a:gd name="connsiteY2" fmla="*/ 104942 h 105270"/>
              <a:gd name="connsiteX3" fmla="*/ 19050 w 21166"/>
              <a:gd name="connsiteY3" fmla="*/ 76367 h 105270"/>
              <a:gd name="connsiteX4" fmla="*/ 19050 w 21166"/>
              <a:gd name="connsiteY4" fmla="*/ 167 h 1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6" h="105270">
                <a:moveTo>
                  <a:pt x="19050" y="167"/>
                </a:moveTo>
                <a:cubicBezTo>
                  <a:pt x="19050" y="-3008"/>
                  <a:pt x="22225" y="39855"/>
                  <a:pt x="19050" y="57317"/>
                </a:cubicBezTo>
                <a:cubicBezTo>
                  <a:pt x="15875" y="74780"/>
                  <a:pt x="0" y="101767"/>
                  <a:pt x="0" y="104942"/>
                </a:cubicBezTo>
                <a:cubicBezTo>
                  <a:pt x="0" y="108117"/>
                  <a:pt x="14288" y="87479"/>
                  <a:pt x="19050" y="76367"/>
                </a:cubicBezTo>
                <a:cubicBezTo>
                  <a:pt x="23812" y="65255"/>
                  <a:pt x="19050" y="3342"/>
                  <a:pt x="1905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A227904-7E13-3523-57E6-512759896F4E}"/>
              </a:ext>
            </a:extLst>
          </p:cNvPr>
          <p:cNvSpPr/>
          <p:nvPr/>
        </p:nvSpPr>
        <p:spPr>
          <a:xfrm>
            <a:off x="4683095" y="5692701"/>
            <a:ext cx="203345" cy="120801"/>
          </a:xfrm>
          <a:custGeom>
            <a:avLst/>
            <a:gdLst>
              <a:gd name="connsiteX0" fmla="*/ 30 w 203345"/>
              <a:gd name="connsiteY0" fmla="*/ 74 h 120801"/>
              <a:gd name="connsiteX1" fmla="*/ 85755 w 203345"/>
              <a:gd name="connsiteY1" fmla="*/ 82624 h 120801"/>
              <a:gd name="connsiteX2" fmla="*/ 142905 w 203345"/>
              <a:gd name="connsiteY2" fmla="*/ 101674 h 120801"/>
              <a:gd name="connsiteX3" fmla="*/ 203230 w 203345"/>
              <a:gd name="connsiteY3" fmla="*/ 120724 h 120801"/>
              <a:gd name="connsiteX4" fmla="*/ 127030 w 203345"/>
              <a:gd name="connsiteY4" fmla="*/ 108024 h 120801"/>
              <a:gd name="connsiteX5" fmla="*/ 76230 w 203345"/>
              <a:gd name="connsiteY5" fmla="*/ 98499 h 120801"/>
              <a:gd name="connsiteX6" fmla="*/ 30 w 203345"/>
              <a:gd name="connsiteY6" fmla="*/ 74 h 1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45" h="120801">
                <a:moveTo>
                  <a:pt x="30" y="74"/>
                </a:moveTo>
                <a:cubicBezTo>
                  <a:pt x="1618" y="-2572"/>
                  <a:pt x="61943" y="65691"/>
                  <a:pt x="85755" y="82624"/>
                </a:cubicBezTo>
                <a:cubicBezTo>
                  <a:pt x="109568" y="99557"/>
                  <a:pt x="142905" y="101674"/>
                  <a:pt x="142905" y="101674"/>
                </a:cubicBezTo>
                <a:cubicBezTo>
                  <a:pt x="162484" y="108024"/>
                  <a:pt x="205876" y="119666"/>
                  <a:pt x="203230" y="120724"/>
                </a:cubicBezTo>
                <a:cubicBezTo>
                  <a:pt x="200584" y="121782"/>
                  <a:pt x="148197" y="111728"/>
                  <a:pt x="127030" y="108024"/>
                </a:cubicBezTo>
                <a:cubicBezTo>
                  <a:pt x="105863" y="104320"/>
                  <a:pt x="92634" y="113845"/>
                  <a:pt x="76230" y="98499"/>
                </a:cubicBezTo>
                <a:cubicBezTo>
                  <a:pt x="59826" y="83153"/>
                  <a:pt x="-1558" y="2720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5074BF9A-F681-8948-1EEE-7DBBE664D6DA}"/>
              </a:ext>
            </a:extLst>
          </p:cNvPr>
          <p:cNvSpPr/>
          <p:nvPr/>
        </p:nvSpPr>
        <p:spPr>
          <a:xfrm>
            <a:off x="4727506" y="5825831"/>
            <a:ext cx="342006" cy="140528"/>
          </a:xfrm>
          <a:custGeom>
            <a:avLst/>
            <a:gdLst>
              <a:gd name="connsiteX0" fmla="*/ 69 w 342006"/>
              <a:gd name="connsiteY0" fmla="*/ 294 h 140528"/>
              <a:gd name="connsiteX1" fmla="*/ 181044 w 342006"/>
              <a:gd name="connsiteY1" fmla="*/ 38394 h 140528"/>
              <a:gd name="connsiteX2" fmla="*/ 235019 w 342006"/>
              <a:gd name="connsiteY2" fmla="*/ 57444 h 140528"/>
              <a:gd name="connsiteX3" fmla="*/ 339794 w 342006"/>
              <a:gd name="connsiteY3" fmla="*/ 139994 h 140528"/>
              <a:gd name="connsiteX4" fmla="*/ 292169 w 342006"/>
              <a:gd name="connsiteY4" fmla="*/ 92369 h 140528"/>
              <a:gd name="connsiteX5" fmla="*/ 130244 w 342006"/>
              <a:gd name="connsiteY5" fmla="*/ 79669 h 140528"/>
              <a:gd name="connsiteX6" fmla="*/ 254069 w 342006"/>
              <a:gd name="connsiteY6" fmla="*/ 79669 h 140528"/>
              <a:gd name="connsiteX7" fmla="*/ 203269 w 342006"/>
              <a:gd name="connsiteY7" fmla="*/ 60619 h 140528"/>
              <a:gd name="connsiteX8" fmla="*/ 69 w 342006"/>
              <a:gd name="connsiteY8" fmla="*/ 294 h 14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006" h="140528">
                <a:moveTo>
                  <a:pt x="69" y="294"/>
                </a:moveTo>
                <a:cubicBezTo>
                  <a:pt x="-3635" y="-3410"/>
                  <a:pt x="141886" y="28869"/>
                  <a:pt x="181044" y="38394"/>
                </a:cubicBezTo>
                <a:cubicBezTo>
                  <a:pt x="220202" y="47919"/>
                  <a:pt x="208561" y="40511"/>
                  <a:pt x="235019" y="57444"/>
                </a:cubicBezTo>
                <a:cubicBezTo>
                  <a:pt x="261477" y="74377"/>
                  <a:pt x="330269" y="134173"/>
                  <a:pt x="339794" y="139994"/>
                </a:cubicBezTo>
                <a:cubicBezTo>
                  <a:pt x="349319" y="145815"/>
                  <a:pt x="327094" y="102423"/>
                  <a:pt x="292169" y="92369"/>
                </a:cubicBezTo>
                <a:cubicBezTo>
                  <a:pt x="257244" y="82315"/>
                  <a:pt x="136594" y="81786"/>
                  <a:pt x="130244" y="79669"/>
                </a:cubicBezTo>
                <a:cubicBezTo>
                  <a:pt x="123894" y="77552"/>
                  <a:pt x="241898" y="82844"/>
                  <a:pt x="254069" y="79669"/>
                </a:cubicBezTo>
                <a:cubicBezTo>
                  <a:pt x="266240" y="76494"/>
                  <a:pt x="238194" y="71732"/>
                  <a:pt x="203269" y="60619"/>
                </a:cubicBezTo>
                <a:cubicBezTo>
                  <a:pt x="168344" y="49507"/>
                  <a:pt x="3773" y="3998"/>
                  <a:pt x="69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97FDEE1E-5E4A-5BE1-33F2-05AF670E381E}"/>
              </a:ext>
            </a:extLst>
          </p:cNvPr>
          <p:cNvSpPr/>
          <p:nvPr/>
        </p:nvSpPr>
        <p:spPr>
          <a:xfrm>
            <a:off x="4714875" y="6169025"/>
            <a:ext cx="438993" cy="291664"/>
          </a:xfrm>
          <a:custGeom>
            <a:avLst/>
            <a:gdLst>
              <a:gd name="connsiteX0" fmla="*/ 0 w 438993"/>
              <a:gd name="connsiteY0" fmla="*/ 0 h 291664"/>
              <a:gd name="connsiteX1" fmla="*/ 187325 w 438993"/>
              <a:gd name="connsiteY1" fmla="*/ 66675 h 291664"/>
              <a:gd name="connsiteX2" fmla="*/ 304800 w 438993"/>
              <a:gd name="connsiteY2" fmla="*/ 158750 h 291664"/>
              <a:gd name="connsiteX3" fmla="*/ 434975 w 438993"/>
              <a:gd name="connsiteY3" fmla="*/ 288925 h 291664"/>
              <a:gd name="connsiteX4" fmla="*/ 390525 w 438993"/>
              <a:gd name="connsiteY4" fmla="*/ 238125 h 291664"/>
              <a:gd name="connsiteX5" fmla="*/ 238125 w 438993"/>
              <a:gd name="connsiteY5" fmla="*/ 130175 h 291664"/>
              <a:gd name="connsiteX6" fmla="*/ 203200 w 438993"/>
              <a:gd name="connsiteY6" fmla="*/ 98425 h 291664"/>
              <a:gd name="connsiteX7" fmla="*/ 238125 w 438993"/>
              <a:gd name="connsiteY7" fmla="*/ 117475 h 291664"/>
              <a:gd name="connsiteX8" fmla="*/ 0 w 438993"/>
              <a:gd name="connsiteY8" fmla="*/ 0 h 2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93" h="291664">
                <a:moveTo>
                  <a:pt x="0" y="0"/>
                </a:moveTo>
                <a:cubicBezTo>
                  <a:pt x="68262" y="20108"/>
                  <a:pt x="136525" y="40217"/>
                  <a:pt x="187325" y="66675"/>
                </a:cubicBezTo>
                <a:cubicBezTo>
                  <a:pt x="238125" y="93133"/>
                  <a:pt x="263525" y="121708"/>
                  <a:pt x="304800" y="158750"/>
                </a:cubicBezTo>
                <a:cubicBezTo>
                  <a:pt x="346075" y="195792"/>
                  <a:pt x="420688" y="275696"/>
                  <a:pt x="434975" y="288925"/>
                </a:cubicBezTo>
                <a:cubicBezTo>
                  <a:pt x="449263" y="302154"/>
                  <a:pt x="423333" y="264583"/>
                  <a:pt x="390525" y="238125"/>
                </a:cubicBezTo>
                <a:cubicBezTo>
                  <a:pt x="357717" y="211667"/>
                  <a:pt x="269346" y="153458"/>
                  <a:pt x="238125" y="130175"/>
                </a:cubicBezTo>
                <a:cubicBezTo>
                  <a:pt x="206904" y="106892"/>
                  <a:pt x="203200" y="100542"/>
                  <a:pt x="203200" y="98425"/>
                </a:cubicBezTo>
                <a:cubicBezTo>
                  <a:pt x="203200" y="96308"/>
                  <a:pt x="238125" y="117475"/>
                  <a:pt x="23812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92E2E250-9B50-D718-4796-E56F8C11F507}"/>
              </a:ext>
            </a:extLst>
          </p:cNvPr>
          <p:cNvSpPr/>
          <p:nvPr/>
        </p:nvSpPr>
        <p:spPr>
          <a:xfrm>
            <a:off x="6065357" y="5778008"/>
            <a:ext cx="97613" cy="273910"/>
          </a:xfrm>
          <a:custGeom>
            <a:avLst/>
            <a:gdLst>
              <a:gd name="connsiteX0" fmla="*/ 8418 w 97613"/>
              <a:gd name="connsiteY0" fmla="*/ 492 h 273910"/>
              <a:gd name="connsiteX1" fmla="*/ 17943 w 97613"/>
              <a:gd name="connsiteY1" fmla="*/ 127492 h 273910"/>
              <a:gd name="connsiteX2" fmla="*/ 97318 w 97613"/>
              <a:gd name="connsiteY2" fmla="*/ 270367 h 273910"/>
              <a:gd name="connsiteX3" fmla="*/ 43343 w 97613"/>
              <a:gd name="connsiteY3" fmla="*/ 225917 h 273910"/>
              <a:gd name="connsiteX4" fmla="*/ 2068 w 97613"/>
              <a:gd name="connsiteY4" fmla="*/ 175117 h 273910"/>
              <a:gd name="connsiteX5" fmla="*/ 8418 w 97613"/>
              <a:gd name="connsiteY5" fmla="*/ 492 h 27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13" h="273910">
                <a:moveTo>
                  <a:pt x="8418" y="492"/>
                </a:moveTo>
                <a:cubicBezTo>
                  <a:pt x="11064" y="-7445"/>
                  <a:pt x="3126" y="82513"/>
                  <a:pt x="17943" y="127492"/>
                </a:cubicBezTo>
                <a:cubicBezTo>
                  <a:pt x="32760" y="172471"/>
                  <a:pt x="93085" y="253963"/>
                  <a:pt x="97318" y="270367"/>
                </a:cubicBezTo>
                <a:cubicBezTo>
                  <a:pt x="101551" y="286771"/>
                  <a:pt x="59218" y="241792"/>
                  <a:pt x="43343" y="225917"/>
                </a:cubicBezTo>
                <a:cubicBezTo>
                  <a:pt x="27468" y="210042"/>
                  <a:pt x="8418" y="205279"/>
                  <a:pt x="2068" y="175117"/>
                </a:cubicBezTo>
                <a:cubicBezTo>
                  <a:pt x="-4282" y="144955"/>
                  <a:pt x="5772" y="8429"/>
                  <a:pt x="8418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435A114-41DC-D267-E260-ED91300A81A7}"/>
              </a:ext>
            </a:extLst>
          </p:cNvPr>
          <p:cNvSpPr/>
          <p:nvPr/>
        </p:nvSpPr>
        <p:spPr>
          <a:xfrm>
            <a:off x="6156794" y="5992016"/>
            <a:ext cx="206785" cy="870076"/>
          </a:xfrm>
          <a:custGeom>
            <a:avLst/>
            <a:gdLst>
              <a:gd name="connsiteX0" fmla="*/ 2706 w 206785"/>
              <a:gd name="connsiteY0" fmla="*/ 2384 h 870076"/>
              <a:gd name="connsiteX1" fmla="*/ 113831 w 206785"/>
              <a:gd name="connsiteY1" fmla="*/ 100809 h 870076"/>
              <a:gd name="connsiteX2" fmla="*/ 167806 w 206785"/>
              <a:gd name="connsiteY2" fmla="*/ 373859 h 870076"/>
              <a:gd name="connsiteX3" fmla="*/ 167806 w 206785"/>
              <a:gd name="connsiteY3" fmla="*/ 291309 h 870076"/>
              <a:gd name="connsiteX4" fmla="*/ 205906 w 206785"/>
              <a:gd name="connsiteY4" fmla="*/ 837409 h 870076"/>
              <a:gd name="connsiteX5" fmla="*/ 193206 w 206785"/>
              <a:gd name="connsiteY5" fmla="*/ 742159 h 870076"/>
              <a:gd name="connsiteX6" fmla="*/ 177331 w 206785"/>
              <a:gd name="connsiteY6" fmla="*/ 199234 h 870076"/>
              <a:gd name="connsiteX7" fmla="*/ 151931 w 206785"/>
              <a:gd name="connsiteY7" fmla="*/ 173834 h 870076"/>
              <a:gd name="connsiteX8" fmla="*/ 158281 w 206785"/>
              <a:gd name="connsiteY8" fmla="*/ 243684 h 870076"/>
              <a:gd name="connsiteX9" fmla="*/ 136056 w 206785"/>
              <a:gd name="connsiteY9" fmla="*/ 126209 h 870076"/>
              <a:gd name="connsiteX10" fmla="*/ 40806 w 206785"/>
              <a:gd name="connsiteY10" fmla="*/ 37309 h 870076"/>
              <a:gd name="connsiteX11" fmla="*/ 2706 w 206785"/>
              <a:gd name="connsiteY11" fmla="*/ 2384 h 87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785" h="870076">
                <a:moveTo>
                  <a:pt x="2706" y="2384"/>
                </a:moveTo>
                <a:cubicBezTo>
                  <a:pt x="14877" y="12967"/>
                  <a:pt x="86314" y="38897"/>
                  <a:pt x="113831" y="100809"/>
                </a:cubicBezTo>
                <a:cubicBezTo>
                  <a:pt x="141348" y="162721"/>
                  <a:pt x="158810" y="342109"/>
                  <a:pt x="167806" y="373859"/>
                </a:cubicBezTo>
                <a:cubicBezTo>
                  <a:pt x="176802" y="405609"/>
                  <a:pt x="161456" y="214051"/>
                  <a:pt x="167806" y="291309"/>
                </a:cubicBezTo>
                <a:cubicBezTo>
                  <a:pt x="174156" y="368567"/>
                  <a:pt x="201673" y="762267"/>
                  <a:pt x="205906" y="837409"/>
                </a:cubicBezTo>
                <a:cubicBezTo>
                  <a:pt x="210139" y="912551"/>
                  <a:pt x="197969" y="848522"/>
                  <a:pt x="193206" y="742159"/>
                </a:cubicBezTo>
                <a:cubicBezTo>
                  <a:pt x="188444" y="635797"/>
                  <a:pt x="184210" y="293955"/>
                  <a:pt x="177331" y="199234"/>
                </a:cubicBezTo>
                <a:cubicBezTo>
                  <a:pt x="170452" y="104513"/>
                  <a:pt x="155106" y="166426"/>
                  <a:pt x="151931" y="173834"/>
                </a:cubicBezTo>
                <a:cubicBezTo>
                  <a:pt x="148756" y="181242"/>
                  <a:pt x="160927" y="251621"/>
                  <a:pt x="158281" y="243684"/>
                </a:cubicBezTo>
                <a:cubicBezTo>
                  <a:pt x="155635" y="235747"/>
                  <a:pt x="155635" y="160605"/>
                  <a:pt x="136056" y="126209"/>
                </a:cubicBezTo>
                <a:cubicBezTo>
                  <a:pt x="116477" y="91813"/>
                  <a:pt x="59327" y="55830"/>
                  <a:pt x="40806" y="37309"/>
                </a:cubicBezTo>
                <a:cubicBezTo>
                  <a:pt x="22285" y="18788"/>
                  <a:pt x="-9465" y="-8199"/>
                  <a:pt x="2706" y="2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E1D546BA-C100-F4BE-55D1-1F380DBF9C8E}"/>
              </a:ext>
            </a:extLst>
          </p:cNvPr>
          <p:cNvSpPr/>
          <p:nvPr/>
        </p:nvSpPr>
        <p:spPr>
          <a:xfrm>
            <a:off x="5171210" y="5682014"/>
            <a:ext cx="80259" cy="175890"/>
          </a:xfrm>
          <a:custGeom>
            <a:avLst/>
            <a:gdLst>
              <a:gd name="connsiteX0" fmla="*/ 7215 w 80259"/>
              <a:gd name="connsiteY0" fmla="*/ 1236 h 175890"/>
              <a:gd name="connsiteX1" fmla="*/ 865 w 80259"/>
              <a:gd name="connsiteY1" fmla="*/ 64736 h 175890"/>
              <a:gd name="connsiteX2" fmla="*/ 26265 w 80259"/>
              <a:gd name="connsiteY2" fmla="*/ 118711 h 175890"/>
              <a:gd name="connsiteX3" fmla="*/ 80240 w 80259"/>
              <a:gd name="connsiteY3" fmla="*/ 175861 h 175890"/>
              <a:gd name="connsiteX4" fmla="*/ 19915 w 80259"/>
              <a:gd name="connsiteY4" fmla="*/ 125061 h 175890"/>
              <a:gd name="connsiteX5" fmla="*/ 7215 w 80259"/>
              <a:gd name="connsiteY5" fmla="*/ 1236 h 17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9" h="175890">
                <a:moveTo>
                  <a:pt x="7215" y="1236"/>
                </a:moveTo>
                <a:cubicBezTo>
                  <a:pt x="4040" y="-8818"/>
                  <a:pt x="-2310" y="45157"/>
                  <a:pt x="865" y="64736"/>
                </a:cubicBezTo>
                <a:cubicBezTo>
                  <a:pt x="4040" y="84315"/>
                  <a:pt x="13036" y="100190"/>
                  <a:pt x="26265" y="118711"/>
                </a:cubicBezTo>
                <a:cubicBezTo>
                  <a:pt x="39494" y="137232"/>
                  <a:pt x="81298" y="174803"/>
                  <a:pt x="80240" y="175861"/>
                </a:cubicBezTo>
                <a:cubicBezTo>
                  <a:pt x="79182" y="176919"/>
                  <a:pt x="33144" y="148873"/>
                  <a:pt x="19915" y="125061"/>
                </a:cubicBezTo>
                <a:cubicBezTo>
                  <a:pt x="6686" y="101249"/>
                  <a:pt x="10390" y="11290"/>
                  <a:pt x="7215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F01382EB-F1E8-DB39-821A-6D3E4456203E}"/>
              </a:ext>
            </a:extLst>
          </p:cNvPr>
          <p:cNvSpPr/>
          <p:nvPr/>
        </p:nvSpPr>
        <p:spPr>
          <a:xfrm>
            <a:off x="5279999" y="5286308"/>
            <a:ext cx="158829" cy="19128"/>
          </a:xfrm>
          <a:custGeom>
            <a:avLst/>
            <a:gdLst>
              <a:gd name="connsiteX0" fmla="*/ 26 w 158829"/>
              <a:gd name="connsiteY0" fmla="*/ 67 h 19128"/>
              <a:gd name="connsiteX1" fmla="*/ 95276 w 158829"/>
              <a:gd name="connsiteY1" fmla="*/ 12767 h 19128"/>
              <a:gd name="connsiteX2" fmla="*/ 158776 w 158829"/>
              <a:gd name="connsiteY2" fmla="*/ 12767 h 19128"/>
              <a:gd name="connsiteX3" fmla="*/ 104801 w 158829"/>
              <a:gd name="connsiteY3" fmla="*/ 19117 h 19128"/>
              <a:gd name="connsiteX4" fmla="*/ 26 w 158829"/>
              <a:gd name="connsiteY4" fmla="*/ 67 h 1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9" h="19128">
                <a:moveTo>
                  <a:pt x="26" y="67"/>
                </a:moveTo>
                <a:cubicBezTo>
                  <a:pt x="-1562" y="-991"/>
                  <a:pt x="68818" y="10650"/>
                  <a:pt x="95276" y="12767"/>
                </a:cubicBezTo>
                <a:cubicBezTo>
                  <a:pt x="121734" y="14884"/>
                  <a:pt x="157188" y="11709"/>
                  <a:pt x="158776" y="12767"/>
                </a:cubicBezTo>
                <a:cubicBezTo>
                  <a:pt x="160364" y="13825"/>
                  <a:pt x="125968" y="18588"/>
                  <a:pt x="104801" y="19117"/>
                </a:cubicBezTo>
                <a:cubicBezTo>
                  <a:pt x="83634" y="19646"/>
                  <a:pt x="1614" y="1125"/>
                  <a:pt x="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C81F8D6-A300-5472-E655-B7D7E1C89393}"/>
              </a:ext>
            </a:extLst>
          </p:cNvPr>
          <p:cNvSpPr/>
          <p:nvPr/>
        </p:nvSpPr>
        <p:spPr>
          <a:xfrm>
            <a:off x="5353032" y="5394286"/>
            <a:ext cx="204235" cy="114341"/>
          </a:xfrm>
          <a:custGeom>
            <a:avLst/>
            <a:gdLst>
              <a:gd name="connsiteX0" fmla="*/ 177818 w 204235"/>
              <a:gd name="connsiteY0" fmla="*/ 39 h 114341"/>
              <a:gd name="connsiteX1" fmla="*/ 203218 w 204235"/>
              <a:gd name="connsiteY1" fmla="*/ 63539 h 114341"/>
              <a:gd name="connsiteX2" fmla="*/ 136543 w 204235"/>
              <a:gd name="connsiteY2" fmla="*/ 111164 h 114341"/>
              <a:gd name="connsiteX3" fmla="*/ 66693 w 204235"/>
              <a:gd name="connsiteY3" fmla="*/ 104814 h 114341"/>
              <a:gd name="connsiteX4" fmla="*/ 18 w 204235"/>
              <a:gd name="connsiteY4" fmla="*/ 63539 h 114341"/>
              <a:gd name="connsiteX5" fmla="*/ 73043 w 204235"/>
              <a:gd name="connsiteY5" fmla="*/ 104814 h 114341"/>
              <a:gd name="connsiteX6" fmla="*/ 139718 w 204235"/>
              <a:gd name="connsiteY6" fmla="*/ 111164 h 114341"/>
              <a:gd name="connsiteX7" fmla="*/ 180993 w 204235"/>
              <a:gd name="connsiteY7" fmla="*/ 88939 h 114341"/>
              <a:gd name="connsiteX8" fmla="*/ 190518 w 204235"/>
              <a:gd name="connsiteY8" fmla="*/ 73064 h 114341"/>
              <a:gd name="connsiteX9" fmla="*/ 177818 w 204235"/>
              <a:gd name="connsiteY9" fmla="*/ 39 h 1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235" h="114341">
                <a:moveTo>
                  <a:pt x="177818" y="39"/>
                </a:moveTo>
                <a:cubicBezTo>
                  <a:pt x="179935" y="-1549"/>
                  <a:pt x="210097" y="45018"/>
                  <a:pt x="203218" y="63539"/>
                </a:cubicBezTo>
                <a:cubicBezTo>
                  <a:pt x="196339" y="82060"/>
                  <a:pt x="159297" y="104285"/>
                  <a:pt x="136543" y="111164"/>
                </a:cubicBezTo>
                <a:cubicBezTo>
                  <a:pt x="113789" y="118043"/>
                  <a:pt x="89447" y="112752"/>
                  <a:pt x="66693" y="104814"/>
                </a:cubicBezTo>
                <a:cubicBezTo>
                  <a:pt x="43939" y="96877"/>
                  <a:pt x="-1040" y="63539"/>
                  <a:pt x="18" y="63539"/>
                </a:cubicBezTo>
                <a:cubicBezTo>
                  <a:pt x="1076" y="63539"/>
                  <a:pt x="49760" y="96877"/>
                  <a:pt x="73043" y="104814"/>
                </a:cubicBezTo>
                <a:cubicBezTo>
                  <a:pt x="96326" y="112752"/>
                  <a:pt x="121726" y="113810"/>
                  <a:pt x="139718" y="111164"/>
                </a:cubicBezTo>
                <a:cubicBezTo>
                  <a:pt x="157710" y="108518"/>
                  <a:pt x="172526" y="95289"/>
                  <a:pt x="180993" y="88939"/>
                </a:cubicBezTo>
                <a:cubicBezTo>
                  <a:pt x="189460" y="82589"/>
                  <a:pt x="189989" y="82589"/>
                  <a:pt x="190518" y="73064"/>
                </a:cubicBezTo>
                <a:cubicBezTo>
                  <a:pt x="191047" y="63539"/>
                  <a:pt x="175701" y="1627"/>
                  <a:pt x="17781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2FCB03C2-759D-16AC-7731-38B401C95844}"/>
              </a:ext>
            </a:extLst>
          </p:cNvPr>
          <p:cNvSpPr/>
          <p:nvPr/>
        </p:nvSpPr>
        <p:spPr>
          <a:xfrm>
            <a:off x="5238277" y="5613331"/>
            <a:ext cx="114882" cy="121712"/>
          </a:xfrm>
          <a:custGeom>
            <a:avLst/>
            <a:gdLst>
              <a:gd name="connsiteX0" fmla="*/ 114773 w 114882"/>
              <a:gd name="connsiteY0" fmla="*/ 69 h 121712"/>
              <a:gd name="connsiteX1" fmla="*/ 32223 w 114882"/>
              <a:gd name="connsiteY1" fmla="*/ 44519 h 121712"/>
              <a:gd name="connsiteX2" fmla="*/ 473 w 114882"/>
              <a:gd name="connsiteY2" fmla="*/ 120719 h 121712"/>
              <a:gd name="connsiteX3" fmla="*/ 13173 w 114882"/>
              <a:gd name="connsiteY3" fmla="*/ 85794 h 121712"/>
              <a:gd name="connsiteX4" fmla="*/ 13173 w 114882"/>
              <a:gd name="connsiteY4" fmla="*/ 54044 h 121712"/>
              <a:gd name="connsiteX5" fmla="*/ 114773 w 114882"/>
              <a:gd name="connsiteY5" fmla="*/ 69 h 1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82" h="121712">
                <a:moveTo>
                  <a:pt x="114773" y="69"/>
                </a:moveTo>
                <a:cubicBezTo>
                  <a:pt x="117948" y="-1518"/>
                  <a:pt x="51273" y="24411"/>
                  <a:pt x="32223" y="44519"/>
                </a:cubicBezTo>
                <a:cubicBezTo>
                  <a:pt x="13173" y="64627"/>
                  <a:pt x="3648" y="113840"/>
                  <a:pt x="473" y="120719"/>
                </a:cubicBezTo>
                <a:cubicBezTo>
                  <a:pt x="-2702" y="127598"/>
                  <a:pt x="11056" y="96906"/>
                  <a:pt x="13173" y="85794"/>
                </a:cubicBezTo>
                <a:cubicBezTo>
                  <a:pt x="15290" y="74682"/>
                  <a:pt x="3119" y="66744"/>
                  <a:pt x="13173" y="54044"/>
                </a:cubicBezTo>
                <a:cubicBezTo>
                  <a:pt x="23227" y="41344"/>
                  <a:pt x="111598" y="1656"/>
                  <a:pt x="11477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DF487F3B-2BA7-0FBB-FD34-FA1215CE8272}"/>
              </a:ext>
            </a:extLst>
          </p:cNvPr>
          <p:cNvSpPr/>
          <p:nvPr/>
        </p:nvSpPr>
        <p:spPr>
          <a:xfrm>
            <a:off x="5276846" y="5664175"/>
            <a:ext cx="101617" cy="124049"/>
          </a:xfrm>
          <a:custGeom>
            <a:avLst/>
            <a:gdLst>
              <a:gd name="connsiteX0" fmla="*/ 101604 w 101617"/>
              <a:gd name="connsiteY0" fmla="*/ 25 h 124049"/>
              <a:gd name="connsiteX1" fmla="*/ 66679 w 101617"/>
              <a:gd name="connsiteY1" fmla="*/ 92100 h 124049"/>
              <a:gd name="connsiteX2" fmla="*/ 4 w 101617"/>
              <a:gd name="connsiteY2" fmla="*/ 123850 h 124049"/>
              <a:gd name="connsiteX3" fmla="*/ 69854 w 101617"/>
              <a:gd name="connsiteY3" fmla="*/ 101625 h 124049"/>
              <a:gd name="connsiteX4" fmla="*/ 101604 w 101617"/>
              <a:gd name="connsiteY4" fmla="*/ 25 h 12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7" h="124049">
                <a:moveTo>
                  <a:pt x="101604" y="25"/>
                </a:moveTo>
                <a:cubicBezTo>
                  <a:pt x="101075" y="-1562"/>
                  <a:pt x="83612" y="71463"/>
                  <a:pt x="66679" y="92100"/>
                </a:cubicBezTo>
                <a:cubicBezTo>
                  <a:pt x="49746" y="112738"/>
                  <a:pt x="-525" y="122263"/>
                  <a:pt x="4" y="123850"/>
                </a:cubicBezTo>
                <a:cubicBezTo>
                  <a:pt x="533" y="125437"/>
                  <a:pt x="52921" y="117500"/>
                  <a:pt x="69854" y="101625"/>
                </a:cubicBezTo>
                <a:cubicBezTo>
                  <a:pt x="86787" y="85750"/>
                  <a:pt x="102133" y="1612"/>
                  <a:pt x="10160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620288F-1F58-8A88-A4F8-2FEC826C26BA}"/>
              </a:ext>
            </a:extLst>
          </p:cNvPr>
          <p:cNvSpPr/>
          <p:nvPr/>
        </p:nvSpPr>
        <p:spPr>
          <a:xfrm>
            <a:off x="5069055" y="5917850"/>
            <a:ext cx="109853" cy="203780"/>
          </a:xfrm>
          <a:custGeom>
            <a:avLst/>
            <a:gdLst>
              <a:gd name="connsiteX0" fmla="*/ 71270 w 109853"/>
              <a:gd name="connsiteY0" fmla="*/ 350 h 203780"/>
              <a:gd name="connsiteX1" fmla="*/ 77620 w 109853"/>
              <a:gd name="connsiteY1" fmla="*/ 89250 h 203780"/>
              <a:gd name="connsiteX2" fmla="*/ 106195 w 109853"/>
              <a:gd name="connsiteY2" fmla="*/ 159100 h 203780"/>
              <a:gd name="connsiteX3" fmla="*/ 45870 w 109853"/>
              <a:gd name="connsiteY3" fmla="*/ 190850 h 203780"/>
              <a:gd name="connsiteX4" fmla="*/ 1420 w 109853"/>
              <a:gd name="connsiteY4" fmla="*/ 203550 h 203780"/>
              <a:gd name="connsiteX5" fmla="*/ 99845 w 109853"/>
              <a:gd name="connsiteY5" fmla="*/ 181325 h 203780"/>
              <a:gd name="connsiteX6" fmla="*/ 106195 w 109853"/>
              <a:gd name="connsiteY6" fmla="*/ 159100 h 203780"/>
              <a:gd name="connsiteX7" fmla="*/ 96670 w 109853"/>
              <a:gd name="connsiteY7" fmla="*/ 124175 h 203780"/>
              <a:gd name="connsiteX8" fmla="*/ 71270 w 109853"/>
              <a:gd name="connsiteY8" fmla="*/ 350 h 20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53" h="203780">
                <a:moveTo>
                  <a:pt x="71270" y="350"/>
                </a:moveTo>
                <a:cubicBezTo>
                  <a:pt x="68095" y="-5471"/>
                  <a:pt x="71799" y="62792"/>
                  <a:pt x="77620" y="89250"/>
                </a:cubicBezTo>
                <a:cubicBezTo>
                  <a:pt x="83441" y="115708"/>
                  <a:pt x="111487" y="142167"/>
                  <a:pt x="106195" y="159100"/>
                </a:cubicBezTo>
                <a:cubicBezTo>
                  <a:pt x="100903" y="176033"/>
                  <a:pt x="63332" y="183442"/>
                  <a:pt x="45870" y="190850"/>
                </a:cubicBezTo>
                <a:cubicBezTo>
                  <a:pt x="28408" y="198258"/>
                  <a:pt x="-7576" y="205137"/>
                  <a:pt x="1420" y="203550"/>
                </a:cubicBezTo>
                <a:cubicBezTo>
                  <a:pt x="10416" y="201963"/>
                  <a:pt x="99845" y="181325"/>
                  <a:pt x="99845" y="181325"/>
                </a:cubicBezTo>
                <a:cubicBezTo>
                  <a:pt x="117307" y="173917"/>
                  <a:pt x="106724" y="168625"/>
                  <a:pt x="106195" y="159100"/>
                </a:cubicBezTo>
                <a:cubicBezTo>
                  <a:pt x="105666" y="149575"/>
                  <a:pt x="103020" y="145342"/>
                  <a:pt x="96670" y="124175"/>
                </a:cubicBezTo>
                <a:cubicBezTo>
                  <a:pt x="90320" y="103008"/>
                  <a:pt x="74445" y="6171"/>
                  <a:pt x="71270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C0A62F3-E476-DC46-64ED-A4368FFD226A}"/>
              </a:ext>
            </a:extLst>
          </p:cNvPr>
          <p:cNvSpPr/>
          <p:nvPr/>
        </p:nvSpPr>
        <p:spPr>
          <a:xfrm>
            <a:off x="5816599" y="5419168"/>
            <a:ext cx="176508" cy="103409"/>
          </a:xfrm>
          <a:custGeom>
            <a:avLst/>
            <a:gdLst>
              <a:gd name="connsiteX0" fmla="*/ 53976 w 176508"/>
              <a:gd name="connsiteY0" fmla="*/ 557 h 103409"/>
              <a:gd name="connsiteX1" fmla="*/ 114301 w 176508"/>
              <a:gd name="connsiteY1" fmla="*/ 29132 h 103409"/>
              <a:gd name="connsiteX2" fmla="*/ 174626 w 176508"/>
              <a:gd name="connsiteY2" fmla="*/ 102157 h 103409"/>
              <a:gd name="connsiteX3" fmla="*/ 146051 w 176508"/>
              <a:gd name="connsiteY3" fmla="*/ 73582 h 103409"/>
              <a:gd name="connsiteX4" fmla="*/ 1 w 176508"/>
              <a:gd name="connsiteY4" fmla="*/ 51357 h 103409"/>
              <a:gd name="connsiteX5" fmla="*/ 149226 w 176508"/>
              <a:gd name="connsiteY5" fmla="*/ 51357 h 103409"/>
              <a:gd name="connsiteX6" fmla="*/ 53976 w 176508"/>
              <a:gd name="connsiteY6" fmla="*/ 557 h 10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508" h="103409">
                <a:moveTo>
                  <a:pt x="53976" y="557"/>
                </a:moveTo>
                <a:cubicBezTo>
                  <a:pt x="48155" y="-3147"/>
                  <a:pt x="94193" y="12199"/>
                  <a:pt x="114301" y="29132"/>
                </a:cubicBezTo>
                <a:cubicBezTo>
                  <a:pt x="134409" y="46065"/>
                  <a:pt x="169334" y="94749"/>
                  <a:pt x="174626" y="102157"/>
                </a:cubicBezTo>
                <a:cubicBezTo>
                  <a:pt x="179918" y="109565"/>
                  <a:pt x="175155" y="82049"/>
                  <a:pt x="146051" y="73582"/>
                </a:cubicBezTo>
                <a:cubicBezTo>
                  <a:pt x="116947" y="65115"/>
                  <a:pt x="-528" y="55061"/>
                  <a:pt x="1" y="51357"/>
                </a:cubicBezTo>
                <a:cubicBezTo>
                  <a:pt x="530" y="47653"/>
                  <a:pt x="136526" y="55590"/>
                  <a:pt x="149226" y="51357"/>
                </a:cubicBezTo>
                <a:cubicBezTo>
                  <a:pt x="161926" y="47124"/>
                  <a:pt x="59797" y="4261"/>
                  <a:pt x="53976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97377708-B0CB-B5C5-1A6B-0AA5FF86C8C8}"/>
              </a:ext>
            </a:extLst>
          </p:cNvPr>
          <p:cNvSpPr/>
          <p:nvPr/>
        </p:nvSpPr>
        <p:spPr>
          <a:xfrm>
            <a:off x="5746543" y="5634939"/>
            <a:ext cx="274790" cy="315447"/>
          </a:xfrm>
          <a:custGeom>
            <a:avLst/>
            <a:gdLst>
              <a:gd name="connsiteX0" fmla="*/ 273257 w 274790"/>
              <a:gd name="connsiteY0" fmla="*/ 686 h 315447"/>
              <a:gd name="connsiteX1" fmla="*/ 231982 w 274790"/>
              <a:gd name="connsiteY1" fmla="*/ 70536 h 315447"/>
              <a:gd name="connsiteX2" fmla="*/ 219282 w 274790"/>
              <a:gd name="connsiteY2" fmla="*/ 137211 h 315447"/>
              <a:gd name="connsiteX3" fmla="*/ 251032 w 274790"/>
              <a:gd name="connsiteY3" fmla="*/ 302311 h 315447"/>
              <a:gd name="connsiteX4" fmla="*/ 190707 w 274790"/>
              <a:gd name="connsiteY4" fmla="*/ 264211 h 315447"/>
              <a:gd name="connsiteX5" fmla="*/ 207 w 274790"/>
              <a:gd name="connsiteY5" fmla="*/ 108636 h 315447"/>
              <a:gd name="connsiteX6" fmla="*/ 155782 w 274790"/>
              <a:gd name="connsiteY6" fmla="*/ 264211 h 315447"/>
              <a:gd name="connsiteX7" fmla="*/ 260557 w 274790"/>
              <a:gd name="connsiteY7" fmla="*/ 315011 h 315447"/>
              <a:gd name="connsiteX8" fmla="*/ 225632 w 274790"/>
              <a:gd name="connsiteY8" fmla="*/ 241986 h 315447"/>
              <a:gd name="connsiteX9" fmla="*/ 203407 w 274790"/>
              <a:gd name="connsiteY9" fmla="*/ 181661 h 315447"/>
              <a:gd name="connsiteX10" fmla="*/ 206582 w 274790"/>
              <a:gd name="connsiteY10" fmla="*/ 73711 h 315447"/>
              <a:gd name="connsiteX11" fmla="*/ 171657 w 274790"/>
              <a:gd name="connsiteY11" fmla="*/ 114986 h 315447"/>
              <a:gd name="connsiteX12" fmla="*/ 273257 w 274790"/>
              <a:gd name="connsiteY12" fmla="*/ 686 h 31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790" h="315447">
                <a:moveTo>
                  <a:pt x="273257" y="686"/>
                </a:moveTo>
                <a:cubicBezTo>
                  <a:pt x="283311" y="-6722"/>
                  <a:pt x="240978" y="47782"/>
                  <a:pt x="231982" y="70536"/>
                </a:cubicBezTo>
                <a:cubicBezTo>
                  <a:pt x="222986" y="93290"/>
                  <a:pt x="216107" y="98582"/>
                  <a:pt x="219282" y="137211"/>
                </a:cubicBezTo>
                <a:cubicBezTo>
                  <a:pt x="222457" y="175840"/>
                  <a:pt x="255794" y="281144"/>
                  <a:pt x="251032" y="302311"/>
                </a:cubicBezTo>
                <a:cubicBezTo>
                  <a:pt x="246270" y="323478"/>
                  <a:pt x="232511" y="296490"/>
                  <a:pt x="190707" y="264211"/>
                </a:cubicBezTo>
                <a:cubicBezTo>
                  <a:pt x="148903" y="231932"/>
                  <a:pt x="6028" y="108636"/>
                  <a:pt x="207" y="108636"/>
                </a:cubicBezTo>
                <a:cubicBezTo>
                  <a:pt x="-5614" y="108636"/>
                  <a:pt x="112391" y="229815"/>
                  <a:pt x="155782" y="264211"/>
                </a:cubicBezTo>
                <a:cubicBezTo>
                  <a:pt x="199173" y="298607"/>
                  <a:pt x="248915" y="318715"/>
                  <a:pt x="260557" y="315011"/>
                </a:cubicBezTo>
                <a:cubicBezTo>
                  <a:pt x="272199" y="311307"/>
                  <a:pt x="235157" y="264211"/>
                  <a:pt x="225632" y="241986"/>
                </a:cubicBezTo>
                <a:cubicBezTo>
                  <a:pt x="216107" y="219761"/>
                  <a:pt x="206582" y="209707"/>
                  <a:pt x="203407" y="181661"/>
                </a:cubicBezTo>
                <a:cubicBezTo>
                  <a:pt x="200232" y="153615"/>
                  <a:pt x="211874" y="84824"/>
                  <a:pt x="206582" y="73711"/>
                </a:cubicBezTo>
                <a:cubicBezTo>
                  <a:pt x="201290" y="62599"/>
                  <a:pt x="161603" y="120807"/>
                  <a:pt x="171657" y="114986"/>
                </a:cubicBezTo>
                <a:cubicBezTo>
                  <a:pt x="181711" y="109165"/>
                  <a:pt x="263203" y="8094"/>
                  <a:pt x="2732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1AF2BFE-EF19-6C05-A566-1FF3D0C5B58C}"/>
              </a:ext>
            </a:extLst>
          </p:cNvPr>
          <p:cNvSpPr/>
          <p:nvPr/>
        </p:nvSpPr>
        <p:spPr>
          <a:xfrm>
            <a:off x="5540149" y="5575299"/>
            <a:ext cx="416437" cy="520950"/>
          </a:xfrm>
          <a:custGeom>
            <a:avLst/>
            <a:gdLst>
              <a:gd name="connsiteX0" fmla="*/ 226 w 416437"/>
              <a:gd name="connsiteY0" fmla="*/ 1 h 520950"/>
              <a:gd name="connsiteX1" fmla="*/ 187551 w 416437"/>
              <a:gd name="connsiteY1" fmla="*/ 254001 h 520950"/>
              <a:gd name="connsiteX2" fmla="*/ 333601 w 416437"/>
              <a:gd name="connsiteY2" fmla="*/ 444501 h 520950"/>
              <a:gd name="connsiteX3" fmla="*/ 416151 w 416437"/>
              <a:gd name="connsiteY3" fmla="*/ 517526 h 520950"/>
              <a:gd name="connsiteX4" fmla="*/ 362176 w 416437"/>
              <a:gd name="connsiteY4" fmla="*/ 346076 h 520950"/>
              <a:gd name="connsiteX5" fmla="*/ 400276 w 416437"/>
              <a:gd name="connsiteY5" fmla="*/ 508001 h 520950"/>
              <a:gd name="connsiteX6" fmla="*/ 295501 w 416437"/>
              <a:gd name="connsiteY6" fmla="*/ 396876 h 520950"/>
              <a:gd name="connsiteX7" fmla="*/ 152626 w 416437"/>
              <a:gd name="connsiteY7" fmla="*/ 250826 h 520950"/>
              <a:gd name="connsiteX8" fmla="*/ 226 w 416437"/>
              <a:gd name="connsiteY8" fmla="*/ 1 h 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37" h="520950">
                <a:moveTo>
                  <a:pt x="226" y="1"/>
                </a:moveTo>
                <a:cubicBezTo>
                  <a:pt x="6047" y="530"/>
                  <a:pt x="131989" y="179918"/>
                  <a:pt x="187551" y="254001"/>
                </a:cubicBezTo>
                <a:cubicBezTo>
                  <a:pt x="243113" y="328084"/>
                  <a:pt x="295501" y="400580"/>
                  <a:pt x="333601" y="444501"/>
                </a:cubicBezTo>
                <a:cubicBezTo>
                  <a:pt x="371701" y="488422"/>
                  <a:pt x="411388" y="533930"/>
                  <a:pt x="416151" y="517526"/>
                </a:cubicBezTo>
                <a:cubicBezTo>
                  <a:pt x="420914" y="501122"/>
                  <a:pt x="364822" y="347664"/>
                  <a:pt x="362176" y="346076"/>
                </a:cubicBezTo>
                <a:cubicBezTo>
                  <a:pt x="359530" y="344489"/>
                  <a:pt x="411388" y="499534"/>
                  <a:pt x="400276" y="508001"/>
                </a:cubicBezTo>
                <a:cubicBezTo>
                  <a:pt x="389164" y="516468"/>
                  <a:pt x="336776" y="439738"/>
                  <a:pt x="295501" y="396876"/>
                </a:cubicBezTo>
                <a:cubicBezTo>
                  <a:pt x="254226" y="354014"/>
                  <a:pt x="202897" y="316443"/>
                  <a:pt x="152626" y="250826"/>
                </a:cubicBezTo>
                <a:cubicBezTo>
                  <a:pt x="102355" y="185209"/>
                  <a:pt x="-5595" y="-528"/>
                  <a:pt x="2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79838FD4-3BBC-7F89-2491-983453A779B5}"/>
              </a:ext>
            </a:extLst>
          </p:cNvPr>
          <p:cNvSpPr/>
          <p:nvPr/>
        </p:nvSpPr>
        <p:spPr>
          <a:xfrm>
            <a:off x="5426075" y="5762335"/>
            <a:ext cx="420039" cy="397850"/>
          </a:xfrm>
          <a:custGeom>
            <a:avLst/>
            <a:gdLst>
              <a:gd name="connsiteX0" fmla="*/ 0 w 420039"/>
              <a:gd name="connsiteY0" fmla="*/ 290 h 397850"/>
              <a:gd name="connsiteX1" fmla="*/ 66675 w 420039"/>
              <a:gd name="connsiteY1" fmla="*/ 149515 h 397850"/>
              <a:gd name="connsiteX2" fmla="*/ 53975 w 420039"/>
              <a:gd name="connsiteY2" fmla="*/ 149515 h 397850"/>
              <a:gd name="connsiteX3" fmla="*/ 139700 w 420039"/>
              <a:gd name="connsiteY3" fmla="*/ 266990 h 397850"/>
              <a:gd name="connsiteX4" fmla="*/ 412750 w 420039"/>
              <a:gd name="connsiteY4" fmla="*/ 393990 h 397850"/>
              <a:gd name="connsiteX5" fmla="*/ 336550 w 420039"/>
              <a:gd name="connsiteY5" fmla="*/ 362240 h 397850"/>
              <a:gd name="connsiteX6" fmla="*/ 282575 w 420039"/>
              <a:gd name="connsiteY6" fmla="*/ 333665 h 397850"/>
              <a:gd name="connsiteX7" fmla="*/ 123825 w 420039"/>
              <a:gd name="connsiteY7" fmla="*/ 273340 h 397850"/>
              <a:gd name="connsiteX8" fmla="*/ 73025 w 420039"/>
              <a:gd name="connsiteY8" fmla="*/ 232065 h 397850"/>
              <a:gd name="connsiteX9" fmla="*/ 66675 w 420039"/>
              <a:gd name="connsiteY9" fmla="*/ 152690 h 397850"/>
              <a:gd name="connsiteX10" fmla="*/ 66675 w 420039"/>
              <a:gd name="connsiteY10" fmla="*/ 197140 h 397850"/>
              <a:gd name="connsiteX11" fmla="*/ 0 w 420039"/>
              <a:gd name="connsiteY11" fmla="*/ 290 h 3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039" h="397850">
                <a:moveTo>
                  <a:pt x="0" y="290"/>
                </a:moveTo>
                <a:cubicBezTo>
                  <a:pt x="0" y="-7647"/>
                  <a:pt x="66675" y="149515"/>
                  <a:pt x="66675" y="149515"/>
                </a:cubicBezTo>
                <a:cubicBezTo>
                  <a:pt x="75671" y="174386"/>
                  <a:pt x="41804" y="129936"/>
                  <a:pt x="53975" y="149515"/>
                </a:cubicBezTo>
                <a:cubicBezTo>
                  <a:pt x="66146" y="169094"/>
                  <a:pt x="79904" y="226244"/>
                  <a:pt x="139700" y="266990"/>
                </a:cubicBezTo>
                <a:cubicBezTo>
                  <a:pt x="199496" y="307736"/>
                  <a:pt x="379942" y="378115"/>
                  <a:pt x="412750" y="393990"/>
                </a:cubicBezTo>
                <a:cubicBezTo>
                  <a:pt x="445558" y="409865"/>
                  <a:pt x="358246" y="372294"/>
                  <a:pt x="336550" y="362240"/>
                </a:cubicBezTo>
                <a:cubicBezTo>
                  <a:pt x="314854" y="352186"/>
                  <a:pt x="318029" y="348482"/>
                  <a:pt x="282575" y="333665"/>
                </a:cubicBezTo>
                <a:cubicBezTo>
                  <a:pt x="247121" y="318848"/>
                  <a:pt x="158750" y="290273"/>
                  <a:pt x="123825" y="273340"/>
                </a:cubicBezTo>
                <a:cubicBezTo>
                  <a:pt x="88900" y="256407"/>
                  <a:pt x="82550" y="252173"/>
                  <a:pt x="73025" y="232065"/>
                </a:cubicBezTo>
                <a:cubicBezTo>
                  <a:pt x="63500" y="211957"/>
                  <a:pt x="67733" y="158511"/>
                  <a:pt x="66675" y="152690"/>
                </a:cubicBezTo>
                <a:cubicBezTo>
                  <a:pt x="65617" y="146869"/>
                  <a:pt x="76200" y="219365"/>
                  <a:pt x="66675" y="197140"/>
                </a:cubicBezTo>
                <a:cubicBezTo>
                  <a:pt x="57150" y="174915"/>
                  <a:pt x="0" y="8227"/>
                  <a:pt x="0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51DACDB0-3E59-A6FE-0672-61B253C93CBC}"/>
              </a:ext>
            </a:extLst>
          </p:cNvPr>
          <p:cNvSpPr/>
          <p:nvPr/>
        </p:nvSpPr>
        <p:spPr>
          <a:xfrm>
            <a:off x="5056966" y="5904907"/>
            <a:ext cx="220031" cy="255554"/>
          </a:xfrm>
          <a:custGeom>
            <a:avLst/>
            <a:gdLst>
              <a:gd name="connsiteX0" fmla="*/ 188134 w 220031"/>
              <a:gd name="connsiteY0" fmla="*/ 593 h 255554"/>
              <a:gd name="connsiteX1" fmla="*/ 219884 w 220031"/>
              <a:gd name="connsiteY1" fmla="*/ 184743 h 255554"/>
              <a:gd name="connsiteX2" fmla="*/ 172259 w 220031"/>
              <a:gd name="connsiteY2" fmla="*/ 203793 h 255554"/>
              <a:gd name="connsiteX3" fmla="*/ 809 w 220031"/>
              <a:gd name="connsiteY3" fmla="*/ 254593 h 255554"/>
              <a:gd name="connsiteX4" fmla="*/ 111934 w 220031"/>
              <a:gd name="connsiteY4" fmla="*/ 235543 h 255554"/>
              <a:gd name="connsiteX5" fmla="*/ 210359 w 220031"/>
              <a:gd name="connsiteY5" fmla="*/ 216493 h 255554"/>
              <a:gd name="connsiteX6" fmla="*/ 210359 w 220031"/>
              <a:gd name="connsiteY6" fmla="*/ 187918 h 255554"/>
              <a:gd name="connsiteX7" fmla="*/ 216709 w 220031"/>
              <a:gd name="connsiteY7" fmla="*/ 127593 h 255554"/>
              <a:gd name="connsiteX8" fmla="*/ 188134 w 220031"/>
              <a:gd name="connsiteY8" fmla="*/ 593 h 25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031" h="255554">
                <a:moveTo>
                  <a:pt x="188134" y="593"/>
                </a:moveTo>
                <a:cubicBezTo>
                  <a:pt x="188663" y="10118"/>
                  <a:pt x="222530" y="150876"/>
                  <a:pt x="219884" y="184743"/>
                </a:cubicBezTo>
                <a:cubicBezTo>
                  <a:pt x="217238" y="218610"/>
                  <a:pt x="208771" y="192151"/>
                  <a:pt x="172259" y="203793"/>
                </a:cubicBezTo>
                <a:cubicBezTo>
                  <a:pt x="135747" y="215435"/>
                  <a:pt x="10863" y="249301"/>
                  <a:pt x="809" y="254593"/>
                </a:cubicBezTo>
                <a:cubicBezTo>
                  <a:pt x="-9245" y="259885"/>
                  <a:pt x="77009" y="241893"/>
                  <a:pt x="111934" y="235543"/>
                </a:cubicBezTo>
                <a:cubicBezTo>
                  <a:pt x="146859" y="229193"/>
                  <a:pt x="193955" y="224431"/>
                  <a:pt x="210359" y="216493"/>
                </a:cubicBezTo>
                <a:cubicBezTo>
                  <a:pt x="226763" y="208556"/>
                  <a:pt x="209301" y="202735"/>
                  <a:pt x="210359" y="187918"/>
                </a:cubicBezTo>
                <a:cubicBezTo>
                  <a:pt x="211417" y="173101"/>
                  <a:pt x="218826" y="156168"/>
                  <a:pt x="216709" y="127593"/>
                </a:cubicBezTo>
                <a:cubicBezTo>
                  <a:pt x="214592" y="99018"/>
                  <a:pt x="187605" y="-8932"/>
                  <a:pt x="18813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89DE753A-913A-189B-69F7-97B11CC87D8B}"/>
              </a:ext>
            </a:extLst>
          </p:cNvPr>
          <p:cNvSpPr/>
          <p:nvPr/>
        </p:nvSpPr>
        <p:spPr>
          <a:xfrm>
            <a:off x="5338493" y="6081893"/>
            <a:ext cx="245731" cy="199508"/>
          </a:xfrm>
          <a:custGeom>
            <a:avLst/>
            <a:gdLst>
              <a:gd name="connsiteX0" fmla="*/ 1857 w 245731"/>
              <a:gd name="connsiteY0" fmla="*/ 1407 h 199508"/>
              <a:gd name="connsiteX1" fmla="*/ 93932 w 245731"/>
              <a:gd name="connsiteY1" fmla="*/ 42682 h 199508"/>
              <a:gd name="connsiteX2" fmla="*/ 176482 w 245731"/>
              <a:gd name="connsiteY2" fmla="*/ 109357 h 199508"/>
              <a:gd name="connsiteX3" fmla="*/ 243157 w 245731"/>
              <a:gd name="connsiteY3" fmla="*/ 198257 h 199508"/>
              <a:gd name="connsiteX4" fmla="*/ 227282 w 245731"/>
              <a:gd name="connsiteY4" fmla="*/ 156982 h 199508"/>
              <a:gd name="connsiteX5" fmla="*/ 182832 w 245731"/>
              <a:gd name="connsiteY5" fmla="*/ 93482 h 199508"/>
              <a:gd name="connsiteX6" fmla="*/ 1857 w 245731"/>
              <a:gd name="connsiteY6" fmla="*/ 1407 h 1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31" h="199508">
                <a:moveTo>
                  <a:pt x="1857" y="1407"/>
                </a:moveTo>
                <a:cubicBezTo>
                  <a:pt x="-12960" y="-7060"/>
                  <a:pt x="64828" y="24690"/>
                  <a:pt x="93932" y="42682"/>
                </a:cubicBezTo>
                <a:cubicBezTo>
                  <a:pt x="123036" y="60674"/>
                  <a:pt x="151611" y="83428"/>
                  <a:pt x="176482" y="109357"/>
                </a:cubicBezTo>
                <a:cubicBezTo>
                  <a:pt x="201353" y="135286"/>
                  <a:pt x="234690" y="190320"/>
                  <a:pt x="243157" y="198257"/>
                </a:cubicBezTo>
                <a:cubicBezTo>
                  <a:pt x="251624" y="206195"/>
                  <a:pt x="237336" y="174444"/>
                  <a:pt x="227282" y="156982"/>
                </a:cubicBezTo>
                <a:cubicBezTo>
                  <a:pt x="217228" y="139520"/>
                  <a:pt x="217757" y="118353"/>
                  <a:pt x="182832" y="93482"/>
                </a:cubicBezTo>
                <a:cubicBezTo>
                  <a:pt x="147907" y="68611"/>
                  <a:pt x="16674" y="9874"/>
                  <a:pt x="1857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6EFF931C-04A1-1E99-581A-0D8BD6D04ABD}"/>
              </a:ext>
            </a:extLst>
          </p:cNvPr>
          <p:cNvSpPr/>
          <p:nvPr/>
        </p:nvSpPr>
        <p:spPr>
          <a:xfrm>
            <a:off x="4990978" y="6257828"/>
            <a:ext cx="255662" cy="79124"/>
          </a:xfrm>
          <a:custGeom>
            <a:avLst/>
            <a:gdLst>
              <a:gd name="connsiteX0" fmla="*/ 122 w 255662"/>
              <a:gd name="connsiteY0" fmla="*/ 97 h 79124"/>
              <a:gd name="connsiteX1" fmla="*/ 98547 w 255662"/>
              <a:gd name="connsiteY1" fmla="*/ 60422 h 79124"/>
              <a:gd name="connsiteX2" fmla="*/ 254122 w 255662"/>
              <a:gd name="connsiteY2" fmla="*/ 66772 h 79124"/>
              <a:gd name="connsiteX3" fmla="*/ 174747 w 255662"/>
              <a:gd name="connsiteY3" fmla="*/ 66772 h 79124"/>
              <a:gd name="connsiteX4" fmla="*/ 117597 w 255662"/>
              <a:gd name="connsiteY4" fmla="*/ 76297 h 79124"/>
              <a:gd name="connsiteX5" fmla="*/ 122 w 255662"/>
              <a:gd name="connsiteY5" fmla="*/ 97 h 7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662" h="79124">
                <a:moveTo>
                  <a:pt x="122" y="97"/>
                </a:moveTo>
                <a:cubicBezTo>
                  <a:pt x="-3053" y="-2549"/>
                  <a:pt x="56214" y="49310"/>
                  <a:pt x="98547" y="60422"/>
                </a:cubicBezTo>
                <a:cubicBezTo>
                  <a:pt x="140880" y="71534"/>
                  <a:pt x="241422" y="65714"/>
                  <a:pt x="254122" y="66772"/>
                </a:cubicBezTo>
                <a:cubicBezTo>
                  <a:pt x="266822" y="67830"/>
                  <a:pt x="197501" y="65185"/>
                  <a:pt x="174747" y="66772"/>
                </a:cubicBezTo>
                <a:cubicBezTo>
                  <a:pt x="151993" y="68359"/>
                  <a:pt x="146701" y="85822"/>
                  <a:pt x="117597" y="76297"/>
                </a:cubicBezTo>
                <a:cubicBezTo>
                  <a:pt x="88493" y="66772"/>
                  <a:pt x="3297" y="2743"/>
                  <a:pt x="12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7FA7F049-D008-880E-5685-31865D3752C0}"/>
              </a:ext>
            </a:extLst>
          </p:cNvPr>
          <p:cNvSpPr/>
          <p:nvPr/>
        </p:nvSpPr>
        <p:spPr>
          <a:xfrm>
            <a:off x="5037595" y="6205846"/>
            <a:ext cx="192692" cy="99794"/>
          </a:xfrm>
          <a:custGeom>
            <a:avLst/>
            <a:gdLst>
              <a:gd name="connsiteX0" fmla="*/ 1130 w 192692"/>
              <a:gd name="connsiteY0" fmla="*/ 10804 h 99794"/>
              <a:gd name="connsiteX1" fmla="*/ 109080 w 192692"/>
              <a:gd name="connsiteY1" fmla="*/ 1279 h 99794"/>
              <a:gd name="connsiteX2" fmla="*/ 185280 w 192692"/>
              <a:gd name="connsiteY2" fmla="*/ 42554 h 99794"/>
              <a:gd name="connsiteX3" fmla="*/ 175755 w 192692"/>
              <a:gd name="connsiteY3" fmla="*/ 99704 h 99794"/>
              <a:gd name="connsiteX4" fmla="*/ 188455 w 192692"/>
              <a:gd name="connsiteY4" fmla="*/ 55254 h 99794"/>
              <a:gd name="connsiteX5" fmla="*/ 182105 w 192692"/>
              <a:gd name="connsiteY5" fmla="*/ 33029 h 99794"/>
              <a:gd name="connsiteX6" fmla="*/ 182105 w 192692"/>
              <a:gd name="connsiteY6" fmla="*/ 13979 h 99794"/>
              <a:gd name="connsiteX7" fmla="*/ 1130 w 192692"/>
              <a:gd name="connsiteY7" fmla="*/ 10804 h 9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92" h="99794">
                <a:moveTo>
                  <a:pt x="1130" y="10804"/>
                </a:moveTo>
                <a:cubicBezTo>
                  <a:pt x="-11041" y="8687"/>
                  <a:pt x="78388" y="-4013"/>
                  <a:pt x="109080" y="1279"/>
                </a:cubicBezTo>
                <a:cubicBezTo>
                  <a:pt x="139772" y="6571"/>
                  <a:pt x="174168" y="26150"/>
                  <a:pt x="185280" y="42554"/>
                </a:cubicBezTo>
                <a:cubicBezTo>
                  <a:pt x="196392" y="58958"/>
                  <a:pt x="175226" y="97587"/>
                  <a:pt x="175755" y="99704"/>
                </a:cubicBezTo>
                <a:cubicBezTo>
                  <a:pt x="176284" y="101821"/>
                  <a:pt x="187397" y="66366"/>
                  <a:pt x="188455" y="55254"/>
                </a:cubicBezTo>
                <a:cubicBezTo>
                  <a:pt x="189513" y="44142"/>
                  <a:pt x="182105" y="33029"/>
                  <a:pt x="182105" y="33029"/>
                </a:cubicBezTo>
                <a:cubicBezTo>
                  <a:pt x="181047" y="26150"/>
                  <a:pt x="206447" y="19271"/>
                  <a:pt x="182105" y="13979"/>
                </a:cubicBezTo>
                <a:cubicBezTo>
                  <a:pt x="157763" y="8687"/>
                  <a:pt x="13301" y="12921"/>
                  <a:pt x="1130" y="10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F7FEBF26-E47E-C36E-29D7-33E4FA45012F}"/>
              </a:ext>
            </a:extLst>
          </p:cNvPr>
          <p:cNvSpPr/>
          <p:nvPr/>
        </p:nvSpPr>
        <p:spPr>
          <a:xfrm>
            <a:off x="5756612" y="5511796"/>
            <a:ext cx="37844" cy="252143"/>
          </a:xfrm>
          <a:custGeom>
            <a:avLst/>
            <a:gdLst>
              <a:gd name="connsiteX0" fmla="*/ 2838 w 37844"/>
              <a:gd name="connsiteY0" fmla="*/ 4 h 252143"/>
              <a:gd name="connsiteX1" fmla="*/ 2838 w 37844"/>
              <a:gd name="connsiteY1" fmla="*/ 92079 h 252143"/>
              <a:gd name="connsiteX2" fmla="*/ 37763 w 37844"/>
              <a:gd name="connsiteY2" fmla="*/ 247654 h 252143"/>
              <a:gd name="connsiteX3" fmla="*/ 12363 w 37844"/>
              <a:gd name="connsiteY3" fmla="*/ 200029 h 252143"/>
              <a:gd name="connsiteX4" fmla="*/ 9188 w 37844"/>
              <a:gd name="connsiteY4" fmla="*/ 95254 h 252143"/>
              <a:gd name="connsiteX5" fmla="*/ 2838 w 37844"/>
              <a:gd name="connsiteY5" fmla="*/ 4 h 2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4" h="252143">
                <a:moveTo>
                  <a:pt x="2838" y="4"/>
                </a:moveTo>
                <a:cubicBezTo>
                  <a:pt x="1780" y="-525"/>
                  <a:pt x="-2983" y="50804"/>
                  <a:pt x="2838" y="92079"/>
                </a:cubicBezTo>
                <a:cubicBezTo>
                  <a:pt x="8659" y="133354"/>
                  <a:pt x="36176" y="229662"/>
                  <a:pt x="37763" y="247654"/>
                </a:cubicBezTo>
                <a:cubicBezTo>
                  <a:pt x="39351" y="265646"/>
                  <a:pt x="17125" y="225429"/>
                  <a:pt x="12363" y="200029"/>
                </a:cubicBezTo>
                <a:cubicBezTo>
                  <a:pt x="7601" y="174629"/>
                  <a:pt x="10246" y="122241"/>
                  <a:pt x="9188" y="95254"/>
                </a:cubicBezTo>
                <a:cubicBezTo>
                  <a:pt x="8130" y="68267"/>
                  <a:pt x="3896" y="533"/>
                  <a:pt x="283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8BD92EF4-4696-9AF2-2C09-A37F9F1851A1}"/>
              </a:ext>
            </a:extLst>
          </p:cNvPr>
          <p:cNvSpPr/>
          <p:nvPr/>
        </p:nvSpPr>
        <p:spPr>
          <a:xfrm>
            <a:off x="5232022" y="6397593"/>
            <a:ext cx="575103" cy="44713"/>
          </a:xfrm>
          <a:custGeom>
            <a:avLst/>
            <a:gdLst>
              <a:gd name="connsiteX0" fmla="*/ 378 w 575103"/>
              <a:gd name="connsiteY0" fmla="*/ 32 h 44713"/>
              <a:gd name="connsiteX1" fmla="*/ 384553 w 575103"/>
              <a:gd name="connsiteY1" fmla="*/ 31782 h 44713"/>
              <a:gd name="connsiteX2" fmla="*/ 279778 w 575103"/>
              <a:gd name="connsiteY2" fmla="*/ 44482 h 44713"/>
              <a:gd name="connsiteX3" fmla="*/ 416303 w 575103"/>
              <a:gd name="connsiteY3" fmla="*/ 38132 h 44713"/>
              <a:gd name="connsiteX4" fmla="*/ 575053 w 575103"/>
              <a:gd name="connsiteY4" fmla="*/ 15907 h 44713"/>
              <a:gd name="connsiteX5" fmla="*/ 432178 w 575103"/>
              <a:gd name="connsiteY5" fmla="*/ 31782 h 44713"/>
              <a:gd name="connsiteX6" fmla="*/ 314703 w 575103"/>
              <a:gd name="connsiteY6" fmla="*/ 38132 h 44713"/>
              <a:gd name="connsiteX7" fmla="*/ 378 w 575103"/>
              <a:gd name="connsiteY7" fmla="*/ 32 h 4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103" h="44713">
                <a:moveTo>
                  <a:pt x="378" y="32"/>
                </a:moveTo>
                <a:cubicBezTo>
                  <a:pt x="12020" y="-1026"/>
                  <a:pt x="337986" y="24374"/>
                  <a:pt x="384553" y="31782"/>
                </a:cubicBezTo>
                <a:cubicBezTo>
                  <a:pt x="431120" y="39190"/>
                  <a:pt x="274487" y="43424"/>
                  <a:pt x="279778" y="44482"/>
                </a:cubicBezTo>
                <a:cubicBezTo>
                  <a:pt x="285069" y="45540"/>
                  <a:pt x="367091" y="42895"/>
                  <a:pt x="416303" y="38132"/>
                </a:cubicBezTo>
                <a:cubicBezTo>
                  <a:pt x="465516" y="33370"/>
                  <a:pt x="572407" y="16965"/>
                  <a:pt x="575053" y="15907"/>
                </a:cubicBezTo>
                <a:cubicBezTo>
                  <a:pt x="577699" y="14849"/>
                  <a:pt x="475570" y="28078"/>
                  <a:pt x="432178" y="31782"/>
                </a:cubicBezTo>
                <a:cubicBezTo>
                  <a:pt x="388786" y="35486"/>
                  <a:pt x="380320" y="41836"/>
                  <a:pt x="314703" y="38132"/>
                </a:cubicBezTo>
                <a:cubicBezTo>
                  <a:pt x="249086" y="34428"/>
                  <a:pt x="-11264" y="1090"/>
                  <a:pt x="37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B072EE16-7882-E599-A4FF-7FF08D199C15}"/>
              </a:ext>
            </a:extLst>
          </p:cNvPr>
          <p:cNvSpPr/>
          <p:nvPr/>
        </p:nvSpPr>
        <p:spPr>
          <a:xfrm>
            <a:off x="5852440" y="6073482"/>
            <a:ext cx="265785" cy="251521"/>
          </a:xfrm>
          <a:custGeom>
            <a:avLst/>
            <a:gdLst>
              <a:gd name="connsiteX0" fmla="*/ 265785 w 265785"/>
              <a:gd name="connsiteY0" fmla="*/ 293 h 251521"/>
              <a:gd name="connsiteX1" fmla="*/ 100685 w 265785"/>
              <a:gd name="connsiteY1" fmla="*/ 79668 h 251521"/>
              <a:gd name="connsiteX2" fmla="*/ 2260 w 265785"/>
              <a:gd name="connsiteY2" fmla="*/ 247943 h 251521"/>
              <a:gd name="connsiteX3" fmla="*/ 37185 w 265785"/>
              <a:gd name="connsiteY3" fmla="*/ 187618 h 251521"/>
              <a:gd name="connsiteX4" fmla="*/ 100685 w 265785"/>
              <a:gd name="connsiteY4" fmla="*/ 105068 h 251521"/>
              <a:gd name="connsiteX5" fmla="*/ 265785 w 265785"/>
              <a:gd name="connsiteY5" fmla="*/ 293 h 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5" h="251521">
                <a:moveTo>
                  <a:pt x="265785" y="293"/>
                </a:moveTo>
                <a:cubicBezTo>
                  <a:pt x="265785" y="-3940"/>
                  <a:pt x="144606" y="38393"/>
                  <a:pt x="100685" y="79668"/>
                </a:cubicBezTo>
                <a:cubicBezTo>
                  <a:pt x="56764" y="120943"/>
                  <a:pt x="12843" y="229951"/>
                  <a:pt x="2260" y="247943"/>
                </a:cubicBezTo>
                <a:cubicBezTo>
                  <a:pt x="-8323" y="265935"/>
                  <a:pt x="20781" y="211430"/>
                  <a:pt x="37185" y="187618"/>
                </a:cubicBezTo>
                <a:cubicBezTo>
                  <a:pt x="53589" y="163806"/>
                  <a:pt x="67348" y="134172"/>
                  <a:pt x="100685" y="105068"/>
                </a:cubicBezTo>
                <a:cubicBezTo>
                  <a:pt x="134022" y="75964"/>
                  <a:pt x="265785" y="4526"/>
                  <a:pt x="265785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D52BFD93-D245-258D-5D18-E4BA21F44B25}"/>
              </a:ext>
            </a:extLst>
          </p:cNvPr>
          <p:cNvSpPr/>
          <p:nvPr/>
        </p:nvSpPr>
        <p:spPr>
          <a:xfrm>
            <a:off x="5205487" y="6450326"/>
            <a:ext cx="731839" cy="104597"/>
          </a:xfrm>
          <a:custGeom>
            <a:avLst/>
            <a:gdLst>
              <a:gd name="connsiteX0" fmla="*/ 4688 w 731839"/>
              <a:gd name="connsiteY0" fmla="*/ 1274 h 104597"/>
              <a:gd name="connsiteX1" fmla="*/ 553963 w 731839"/>
              <a:gd name="connsiteY1" fmla="*/ 96524 h 104597"/>
              <a:gd name="connsiteX2" fmla="*/ 731763 w 731839"/>
              <a:gd name="connsiteY2" fmla="*/ 99699 h 104597"/>
              <a:gd name="connsiteX3" fmla="*/ 573013 w 731839"/>
              <a:gd name="connsiteY3" fmla="*/ 99699 h 104597"/>
              <a:gd name="connsiteX4" fmla="*/ 334888 w 731839"/>
              <a:gd name="connsiteY4" fmla="*/ 55249 h 104597"/>
              <a:gd name="connsiteX5" fmla="*/ 290438 w 731839"/>
              <a:gd name="connsiteY5" fmla="*/ 42549 h 104597"/>
              <a:gd name="connsiteX6" fmla="*/ 4688 w 731839"/>
              <a:gd name="connsiteY6" fmla="*/ 1274 h 1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39" h="104597">
                <a:moveTo>
                  <a:pt x="4688" y="1274"/>
                </a:moveTo>
                <a:cubicBezTo>
                  <a:pt x="48609" y="10270"/>
                  <a:pt x="432784" y="80120"/>
                  <a:pt x="553963" y="96524"/>
                </a:cubicBezTo>
                <a:cubicBezTo>
                  <a:pt x="675142" y="112928"/>
                  <a:pt x="728588" y="99170"/>
                  <a:pt x="731763" y="99699"/>
                </a:cubicBezTo>
                <a:cubicBezTo>
                  <a:pt x="734938" y="100228"/>
                  <a:pt x="639159" y="107107"/>
                  <a:pt x="573013" y="99699"/>
                </a:cubicBezTo>
                <a:cubicBezTo>
                  <a:pt x="506867" y="92291"/>
                  <a:pt x="381984" y="64774"/>
                  <a:pt x="334888" y="55249"/>
                </a:cubicBezTo>
                <a:cubicBezTo>
                  <a:pt x="287792" y="45724"/>
                  <a:pt x="342296" y="51545"/>
                  <a:pt x="290438" y="42549"/>
                </a:cubicBezTo>
                <a:cubicBezTo>
                  <a:pt x="238580" y="33553"/>
                  <a:pt x="-39233" y="-7722"/>
                  <a:pt x="4688" y="1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BC70CD21-8C5C-4BF8-3213-882B695C9FB9}"/>
              </a:ext>
            </a:extLst>
          </p:cNvPr>
          <p:cNvSpPr/>
          <p:nvPr/>
        </p:nvSpPr>
        <p:spPr>
          <a:xfrm>
            <a:off x="5711633" y="6530809"/>
            <a:ext cx="670980" cy="273973"/>
          </a:xfrm>
          <a:custGeom>
            <a:avLst/>
            <a:gdLst>
              <a:gd name="connsiteX0" fmla="*/ 192 w 670980"/>
              <a:gd name="connsiteY0" fmla="*/ 166 h 273973"/>
              <a:gd name="connsiteX1" fmla="*/ 177992 w 670980"/>
              <a:gd name="connsiteY1" fmla="*/ 123991 h 273973"/>
              <a:gd name="connsiteX2" fmla="*/ 336742 w 670980"/>
              <a:gd name="connsiteY2" fmla="*/ 181141 h 273973"/>
              <a:gd name="connsiteX3" fmla="*/ 660592 w 670980"/>
              <a:gd name="connsiteY3" fmla="*/ 273216 h 273973"/>
              <a:gd name="connsiteX4" fmla="*/ 549467 w 670980"/>
              <a:gd name="connsiteY4" fmla="*/ 219241 h 273973"/>
              <a:gd name="connsiteX5" fmla="*/ 139892 w 670980"/>
              <a:gd name="connsiteY5" fmla="*/ 120816 h 273973"/>
              <a:gd name="connsiteX6" fmla="*/ 212917 w 670980"/>
              <a:gd name="connsiteY6" fmla="*/ 152566 h 273973"/>
              <a:gd name="connsiteX7" fmla="*/ 192 w 670980"/>
              <a:gd name="connsiteY7" fmla="*/ 166 h 2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980" h="273973">
                <a:moveTo>
                  <a:pt x="192" y="166"/>
                </a:moveTo>
                <a:cubicBezTo>
                  <a:pt x="-5629" y="-4596"/>
                  <a:pt x="121900" y="93829"/>
                  <a:pt x="177992" y="123991"/>
                </a:cubicBezTo>
                <a:cubicBezTo>
                  <a:pt x="234084" y="154154"/>
                  <a:pt x="256309" y="156270"/>
                  <a:pt x="336742" y="181141"/>
                </a:cubicBezTo>
                <a:cubicBezTo>
                  <a:pt x="417175" y="206012"/>
                  <a:pt x="625138" y="266866"/>
                  <a:pt x="660592" y="273216"/>
                </a:cubicBezTo>
                <a:cubicBezTo>
                  <a:pt x="696046" y="279566"/>
                  <a:pt x="636250" y="244641"/>
                  <a:pt x="549467" y="219241"/>
                </a:cubicBezTo>
                <a:cubicBezTo>
                  <a:pt x="462684" y="193841"/>
                  <a:pt x="195984" y="131928"/>
                  <a:pt x="139892" y="120816"/>
                </a:cubicBezTo>
                <a:cubicBezTo>
                  <a:pt x="83800" y="109704"/>
                  <a:pt x="233025" y="173203"/>
                  <a:pt x="212917" y="152566"/>
                </a:cubicBezTo>
                <a:cubicBezTo>
                  <a:pt x="192809" y="131929"/>
                  <a:pt x="6013" y="4928"/>
                  <a:pt x="192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B0DA28F3-FBF0-607A-6C5C-BE72ECE617CD}"/>
              </a:ext>
            </a:extLst>
          </p:cNvPr>
          <p:cNvSpPr/>
          <p:nvPr/>
        </p:nvSpPr>
        <p:spPr>
          <a:xfrm>
            <a:off x="6165792" y="6137272"/>
            <a:ext cx="77823" cy="231780"/>
          </a:xfrm>
          <a:custGeom>
            <a:avLst/>
            <a:gdLst>
              <a:gd name="connsiteX0" fmla="*/ 58 w 77823"/>
              <a:gd name="connsiteY0" fmla="*/ 3 h 231780"/>
              <a:gd name="connsiteX1" fmla="*/ 63558 w 77823"/>
              <a:gd name="connsiteY1" fmla="*/ 104778 h 231780"/>
              <a:gd name="connsiteX2" fmla="*/ 60383 w 77823"/>
              <a:gd name="connsiteY2" fmla="*/ 231778 h 231780"/>
              <a:gd name="connsiteX3" fmla="*/ 76258 w 77823"/>
              <a:gd name="connsiteY3" fmla="*/ 107953 h 231780"/>
              <a:gd name="connsiteX4" fmla="*/ 58 w 77823"/>
              <a:gd name="connsiteY4" fmla="*/ 3 h 23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23" h="231780">
                <a:moveTo>
                  <a:pt x="58" y="3"/>
                </a:moveTo>
                <a:cubicBezTo>
                  <a:pt x="-2059" y="-526"/>
                  <a:pt x="53504" y="66149"/>
                  <a:pt x="63558" y="104778"/>
                </a:cubicBezTo>
                <a:cubicBezTo>
                  <a:pt x="73612" y="143407"/>
                  <a:pt x="58266" y="231249"/>
                  <a:pt x="60383" y="231778"/>
                </a:cubicBezTo>
                <a:cubicBezTo>
                  <a:pt x="62500" y="232307"/>
                  <a:pt x="83666" y="146582"/>
                  <a:pt x="76258" y="107953"/>
                </a:cubicBezTo>
                <a:cubicBezTo>
                  <a:pt x="68850" y="69324"/>
                  <a:pt x="2175" y="532"/>
                  <a:pt x="5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7E30112-7958-16B2-E3F0-6CBF844F45D4}"/>
              </a:ext>
            </a:extLst>
          </p:cNvPr>
          <p:cNvSpPr/>
          <p:nvPr/>
        </p:nvSpPr>
        <p:spPr>
          <a:xfrm>
            <a:off x="5911827" y="6308434"/>
            <a:ext cx="276338" cy="38457"/>
          </a:xfrm>
          <a:custGeom>
            <a:avLst/>
            <a:gdLst>
              <a:gd name="connsiteX0" fmla="*/ 23 w 276338"/>
              <a:gd name="connsiteY0" fmla="*/ 38391 h 38457"/>
              <a:gd name="connsiteX1" fmla="*/ 187348 w 276338"/>
              <a:gd name="connsiteY1" fmla="*/ 9816 h 38457"/>
              <a:gd name="connsiteX2" fmla="*/ 276248 w 276338"/>
              <a:gd name="connsiteY2" fmla="*/ 22516 h 38457"/>
              <a:gd name="connsiteX3" fmla="*/ 200048 w 276338"/>
              <a:gd name="connsiteY3" fmla="*/ 291 h 38457"/>
              <a:gd name="connsiteX4" fmla="*/ 23 w 276338"/>
              <a:gd name="connsiteY4" fmla="*/ 38391 h 3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38" h="38457">
                <a:moveTo>
                  <a:pt x="23" y="38391"/>
                </a:moveTo>
                <a:cubicBezTo>
                  <a:pt x="-2094" y="39979"/>
                  <a:pt x="141311" y="12462"/>
                  <a:pt x="187348" y="9816"/>
                </a:cubicBezTo>
                <a:cubicBezTo>
                  <a:pt x="233385" y="7170"/>
                  <a:pt x="274131" y="24104"/>
                  <a:pt x="276248" y="22516"/>
                </a:cubicBezTo>
                <a:cubicBezTo>
                  <a:pt x="278365" y="20928"/>
                  <a:pt x="242910" y="-2884"/>
                  <a:pt x="200048" y="291"/>
                </a:cubicBezTo>
                <a:cubicBezTo>
                  <a:pt x="157186" y="3466"/>
                  <a:pt x="2140" y="36803"/>
                  <a:pt x="23" y="38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3F78165-A3AB-05BD-E76B-3FA5D1E4897D}"/>
              </a:ext>
            </a:extLst>
          </p:cNvPr>
          <p:cNvSpPr/>
          <p:nvPr/>
        </p:nvSpPr>
        <p:spPr>
          <a:xfrm>
            <a:off x="5232986" y="6278521"/>
            <a:ext cx="405267" cy="112754"/>
          </a:xfrm>
          <a:custGeom>
            <a:avLst/>
            <a:gdLst>
              <a:gd name="connsiteX0" fmla="*/ 2589 w 405267"/>
              <a:gd name="connsiteY0" fmla="*/ 1629 h 112754"/>
              <a:gd name="connsiteX1" fmla="*/ 113714 w 405267"/>
              <a:gd name="connsiteY1" fmla="*/ 36554 h 112754"/>
              <a:gd name="connsiteX2" fmla="*/ 237539 w 405267"/>
              <a:gd name="connsiteY2" fmla="*/ 103229 h 112754"/>
              <a:gd name="connsiteX3" fmla="*/ 345489 w 405267"/>
              <a:gd name="connsiteY3" fmla="*/ 103229 h 112754"/>
              <a:gd name="connsiteX4" fmla="*/ 402639 w 405267"/>
              <a:gd name="connsiteY4" fmla="*/ 87354 h 112754"/>
              <a:gd name="connsiteX5" fmla="*/ 262939 w 405267"/>
              <a:gd name="connsiteY5" fmla="*/ 112754 h 112754"/>
              <a:gd name="connsiteX6" fmla="*/ 228014 w 405267"/>
              <a:gd name="connsiteY6" fmla="*/ 87354 h 112754"/>
              <a:gd name="connsiteX7" fmla="*/ 2589 w 405267"/>
              <a:gd name="connsiteY7" fmla="*/ 1629 h 1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267" h="112754">
                <a:moveTo>
                  <a:pt x="2589" y="1629"/>
                </a:moveTo>
                <a:cubicBezTo>
                  <a:pt x="-16461" y="-6838"/>
                  <a:pt x="74556" y="19621"/>
                  <a:pt x="113714" y="36554"/>
                </a:cubicBezTo>
                <a:cubicBezTo>
                  <a:pt x="152872" y="53487"/>
                  <a:pt x="198910" y="92117"/>
                  <a:pt x="237539" y="103229"/>
                </a:cubicBezTo>
                <a:cubicBezTo>
                  <a:pt x="276168" y="114341"/>
                  <a:pt x="317972" y="105875"/>
                  <a:pt x="345489" y="103229"/>
                </a:cubicBezTo>
                <a:cubicBezTo>
                  <a:pt x="373006" y="100583"/>
                  <a:pt x="416397" y="85767"/>
                  <a:pt x="402639" y="87354"/>
                </a:cubicBezTo>
                <a:cubicBezTo>
                  <a:pt x="388881" y="88941"/>
                  <a:pt x="292043" y="112754"/>
                  <a:pt x="262939" y="112754"/>
                </a:cubicBezTo>
                <a:cubicBezTo>
                  <a:pt x="233835" y="112754"/>
                  <a:pt x="265056" y="104816"/>
                  <a:pt x="228014" y="87354"/>
                </a:cubicBezTo>
                <a:cubicBezTo>
                  <a:pt x="190972" y="69892"/>
                  <a:pt x="21639" y="10096"/>
                  <a:pt x="2589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240617F-9832-5C9D-9D01-7D2DA033DBAC}"/>
              </a:ext>
            </a:extLst>
          </p:cNvPr>
          <p:cNvSpPr/>
          <p:nvPr/>
        </p:nvSpPr>
        <p:spPr>
          <a:xfrm>
            <a:off x="5527675" y="5413169"/>
            <a:ext cx="109450" cy="127206"/>
          </a:xfrm>
          <a:custGeom>
            <a:avLst/>
            <a:gdLst>
              <a:gd name="connsiteX0" fmla="*/ 107950 w 109450"/>
              <a:gd name="connsiteY0" fmla="*/ 206 h 127206"/>
              <a:gd name="connsiteX1" fmla="*/ 95250 w 109450"/>
              <a:gd name="connsiteY1" fmla="*/ 76406 h 127206"/>
              <a:gd name="connsiteX2" fmla="*/ 60325 w 109450"/>
              <a:gd name="connsiteY2" fmla="*/ 111331 h 127206"/>
              <a:gd name="connsiteX3" fmla="*/ 0 w 109450"/>
              <a:gd name="connsiteY3" fmla="*/ 127206 h 127206"/>
              <a:gd name="connsiteX4" fmla="*/ 95250 w 109450"/>
              <a:gd name="connsiteY4" fmla="*/ 101806 h 127206"/>
              <a:gd name="connsiteX5" fmla="*/ 107950 w 109450"/>
              <a:gd name="connsiteY5" fmla="*/ 206 h 12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50" h="127206">
                <a:moveTo>
                  <a:pt x="107950" y="206"/>
                </a:moveTo>
                <a:cubicBezTo>
                  <a:pt x="107950" y="-4027"/>
                  <a:pt x="103187" y="57885"/>
                  <a:pt x="95250" y="76406"/>
                </a:cubicBezTo>
                <a:cubicBezTo>
                  <a:pt x="87313" y="94927"/>
                  <a:pt x="76200" y="102864"/>
                  <a:pt x="60325" y="111331"/>
                </a:cubicBezTo>
                <a:cubicBezTo>
                  <a:pt x="44450" y="119798"/>
                  <a:pt x="0" y="127206"/>
                  <a:pt x="0" y="127206"/>
                </a:cubicBezTo>
                <a:cubicBezTo>
                  <a:pt x="5821" y="125619"/>
                  <a:pt x="74613" y="119268"/>
                  <a:pt x="95250" y="101806"/>
                </a:cubicBezTo>
                <a:cubicBezTo>
                  <a:pt x="115887" y="84344"/>
                  <a:pt x="107950" y="4439"/>
                  <a:pt x="10795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8C1D9228-336C-B52A-FF8F-DEB412F8A385}"/>
              </a:ext>
            </a:extLst>
          </p:cNvPr>
          <p:cNvSpPr/>
          <p:nvPr/>
        </p:nvSpPr>
        <p:spPr>
          <a:xfrm>
            <a:off x="5372094" y="5511768"/>
            <a:ext cx="135366" cy="145167"/>
          </a:xfrm>
          <a:custGeom>
            <a:avLst/>
            <a:gdLst>
              <a:gd name="connsiteX0" fmla="*/ 6 w 135366"/>
              <a:gd name="connsiteY0" fmla="*/ 32 h 145167"/>
              <a:gd name="connsiteX1" fmla="*/ 50806 w 135366"/>
              <a:gd name="connsiteY1" fmla="*/ 79407 h 145167"/>
              <a:gd name="connsiteX2" fmla="*/ 133356 w 135366"/>
              <a:gd name="connsiteY2" fmla="*/ 142907 h 145167"/>
              <a:gd name="connsiteX3" fmla="*/ 104781 w 135366"/>
              <a:gd name="connsiteY3" fmla="*/ 127032 h 145167"/>
              <a:gd name="connsiteX4" fmla="*/ 47631 w 135366"/>
              <a:gd name="connsiteY4" fmla="*/ 88932 h 145167"/>
              <a:gd name="connsiteX5" fmla="*/ 6 w 135366"/>
              <a:gd name="connsiteY5" fmla="*/ 32 h 1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66" h="145167">
                <a:moveTo>
                  <a:pt x="6" y="32"/>
                </a:moveTo>
                <a:cubicBezTo>
                  <a:pt x="535" y="-1555"/>
                  <a:pt x="28581" y="55595"/>
                  <a:pt x="50806" y="79407"/>
                </a:cubicBezTo>
                <a:cubicBezTo>
                  <a:pt x="73031" y="103219"/>
                  <a:pt x="124360" y="134970"/>
                  <a:pt x="133356" y="142907"/>
                </a:cubicBezTo>
                <a:cubicBezTo>
                  <a:pt x="142352" y="150845"/>
                  <a:pt x="119068" y="136028"/>
                  <a:pt x="104781" y="127032"/>
                </a:cubicBezTo>
                <a:cubicBezTo>
                  <a:pt x="90494" y="118036"/>
                  <a:pt x="61919" y="106924"/>
                  <a:pt x="47631" y="88932"/>
                </a:cubicBezTo>
                <a:cubicBezTo>
                  <a:pt x="33343" y="70940"/>
                  <a:pt x="-523" y="1619"/>
                  <a:pt x="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F9BE79FC-7530-65B7-9F21-5A6947D66BD1}"/>
              </a:ext>
            </a:extLst>
          </p:cNvPr>
          <p:cNvSpPr/>
          <p:nvPr/>
        </p:nvSpPr>
        <p:spPr>
          <a:xfrm>
            <a:off x="2654130" y="6089646"/>
            <a:ext cx="761656" cy="356536"/>
          </a:xfrm>
          <a:custGeom>
            <a:avLst/>
            <a:gdLst>
              <a:gd name="connsiteX0" fmla="*/ 170 w 761656"/>
              <a:gd name="connsiteY0" fmla="*/ 352429 h 356536"/>
              <a:gd name="connsiteX1" fmla="*/ 419270 w 761656"/>
              <a:gd name="connsiteY1" fmla="*/ 254004 h 356536"/>
              <a:gd name="connsiteX2" fmla="*/ 282745 w 761656"/>
              <a:gd name="connsiteY2" fmla="*/ 276229 h 356536"/>
              <a:gd name="connsiteX3" fmla="*/ 419270 w 761656"/>
              <a:gd name="connsiteY3" fmla="*/ 241304 h 356536"/>
              <a:gd name="connsiteX4" fmla="*/ 327195 w 761656"/>
              <a:gd name="connsiteY4" fmla="*/ 4 h 356536"/>
              <a:gd name="connsiteX5" fmla="*/ 390695 w 761656"/>
              <a:gd name="connsiteY5" fmla="*/ 234954 h 356536"/>
              <a:gd name="connsiteX6" fmla="*/ 536745 w 761656"/>
              <a:gd name="connsiteY6" fmla="*/ 234954 h 356536"/>
              <a:gd name="connsiteX7" fmla="*/ 536745 w 761656"/>
              <a:gd name="connsiteY7" fmla="*/ 222254 h 356536"/>
              <a:gd name="connsiteX8" fmla="*/ 720895 w 761656"/>
              <a:gd name="connsiteY8" fmla="*/ 320679 h 356536"/>
              <a:gd name="connsiteX9" fmla="*/ 758995 w 761656"/>
              <a:gd name="connsiteY9" fmla="*/ 355604 h 356536"/>
              <a:gd name="connsiteX10" fmla="*/ 673270 w 761656"/>
              <a:gd name="connsiteY10" fmla="*/ 288929 h 356536"/>
              <a:gd name="connsiteX11" fmla="*/ 539920 w 761656"/>
              <a:gd name="connsiteY11" fmla="*/ 219079 h 356536"/>
              <a:gd name="connsiteX12" fmla="*/ 311320 w 761656"/>
              <a:gd name="connsiteY12" fmla="*/ 254004 h 356536"/>
              <a:gd name="connsiteX13" fmla="*/ 400220 w 761656"/>
              <a:gd name="connsiteY13" fmla="*/ 238129 h 356536"/>
              <a:gd name="connsiteX14" fmla="*/ 368470 w 761656"/>
              <a:gd name="connsiteY14" fmla="*/ 225429 h 356536"/>
              <a:gd name="connsiteX15" fmla="*/ 170 w 761656"/>
              <a:gd name="connsiteY15" fmla="*/ 352429 h 35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1656" h="356536">
                <a:moveTo>
                  <a:pt x="170" y="352429"/>
                </a:moveTo>
                <a:cubicBezTo>
                  <a:pt x="8637" y="357192"/>
                  <a:pt x="372174" y="266704"/>
                  <a:pt x="419270" y="254004"/>
                </a:cubicBezTo>
                <a:cubicBezTo>
                  <a:pt x="466366" y="241304"/>
                  <a:pt x="282745" y="278346"/>
                  <a:pt x="282745" y="276229"/>
                </a:cubicBezTo>
                <a:cubicBezTo>
                  <a:pt x="282745" y="274112"/>
                  <a:pt x="411862" y="287341"/>
                  <a:pt x="419270" y="241304"/>
                </a:cubicBezTo>
                <a:cubicBezTo>
                  <a:pt x="426678" y="195266"/>
                  <a:pt x="331957" y="1062"/>
                  <a:pt x="327195" y="4"/>
                </a:cubicBezTo>
                <a:cubicBezTo>
                  <a:pt x="322433" y="-1054"/>
                  <a:pt x="355770" y="195796"/>
                  <a:pt x="390695" y="234954"/>
                </a:cubicBezTo>
                <a:cubicBezTo>
                  <a:pt x="425620" y="274112"/>
                  <a:pt x="512403" y="237071"/>
                  <a:pt x="536745" y="234954"/>
                </a:cubicBezTo>
                <a:cubicBezTo>
                  <a:pt x="561087" y="232837"/>
                  <a:pt x="506053" y="207967"/>
                  <a:pt x="536745" y="222254"/>
                </a:cubicBezTo>
                <a:cubicBezTo>
                  <a:pt x="567437" y="236541"/>
                  <a:pt x="683854" y="298454"/>
                  <a:pt x="720895" y="320679"/>
                </a:cubicBezTo>
                <a:cubicBezTo>
                  <a:pt x="757936" y="342904"/>
                  <a:pt x="766932" y="360896"/>
                  <a:pt x="758995" y="355604"/>
                </a:cubicBezTo>
                <a:cubicBezTo>
                  <a:pt x="751058" y="350312"/>
                  <a:pt x="709782" y="311683"/>
                  <a:pt x="673270" y="288929"/>
                </a:cubicBezTo>
                <a:cubicBezTo>
                  <a:pt x="636758" y="266175"/>
                  <a:pt x="600245" y="224900"/>
                  <a:pt x="539920" y="219079"/>
                </a:cubicBezTo>
                <a:cubicBezTo>
                  <a:pt x="479595" y="213258"/>
                  <a:pt x="334603" y="250829"/>
                  <a:pt x="311320" y="254004"/>
                </a:cubicBezTo>
                <a:cubicBezTo>
                  <a:pt x="288037" y="257179"/>
                  <a:pt x="390695" y="242892"/>
                  <a:pt x="400220" y="238129"/>
                </a:cubicBezTo>
                <a:cubicBezTo>
                  <a:pt x="409745" y="233366"/>
                  <a:pt x="435674" y="209025"/>
                  <a:pt x="368470" y="225429"/>
                </a:cubicBezTo>
                <a:cubicBezTo>
                  <a:pt x="301266" y="241833"/>
                  <a:pt x="-8297" y="347666"/>
                  <a:pt x="170" y="35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BE2A3803-6663-1CFA-2492-3C72361D05C2}"/>
              </a:ext>
            </a:extLst>
          </p:cNvPr>
          <p:cNvSpPr/>
          <p:nvPr/>
        </p:nvSpPr>
        <p:spPr>
          <a:xfrm>
            <a:off x="2770707" y="6352975"/>
            <a:ext cx="258360" cy="483231"/>
          </a:xfrm>
          <a:custGeom>
            <a:avLst/>
            <a:gdLst>
              <a:gd name="connsiteX0" fmla="*/ 255068 w 258360"/>
              <a:gd name="connsiteY0" fmla="*/ 9725 h 483231"/>
              <a:gd name="connsiteX1" fmla="*/ 55043 w 258360"/>
              <a:gd name="connsiteY1" fmla="*/ 292300 h 483231"/>
              <a:gd name="connsiteX2" fmla="*/ 112193 w 258360"/>
              <a:gd name="connsiteY2" fmla="*/ 219275 h 483231"/>
              <a:gd name="connsiteX3" fmla="*/ 7418 w 258360"/>
              <a:gd name="connsiteY3" fmla="*/ 479625 h 483231"/>
              <a:gd name="connsiteX4" fmla="*/ 26468 w 258360"/>
              <a:gd name="connsiteY4" fmla="*/ 352625 h 483231"/>
              <a:gd name="connsiteX5" fmla="*/ 169343 w 258360"/>
              <a:gd name="connsiteY5" fmla="*/ 95450 h 483231"/>
              <a:gd name="connsiteX6" fmla="*/ 178868 w 258360"/>
              <a:gd name="connsiteY6" fmla="*/ 66875 h 483231"/>
              <a:gd name="connsiteX7" fmla="*/ 255068 w 258360"/>
              <a:gd name="connsiteY7" fmla="*/ 9725 h 48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360" h="483231">
                <a:moveTo>
                  <a:pt x="255068" y="9725"/>
                </a:moveTo>
                <a:cubicBezTo>
                  <a:pt x="234430" y="47296"/>
                  <a:pt x="78855" y="257375"/>
                  <a:pt x="55043" y="292300"/>
                </a:cubicBezTo>
                <a:cubicBezTo>
                  <a:pt x="31231" y="327225"/>
                  <a:pt x="120130" y="188054"/>
                  <a:pt x="112193" y="219275"/>
                </a:cubicBezTo>
                <a:cubicBezTo>
                  <a:pt x="104256" y="250496"/>
                  <a:pt x="21706" y="457400"/>
                  <a:pt x="7418" y="479625"/>
                </a:cubicBezTo>
                <a:cubicBezTo>
                  <a:pt x="-6870" y="501850"/>
                  <a:pt x="-520" y="416654"/>
                  <a:pt x="26468" y="352625"/>
                </a:cubicBezTo>
                <a:cubicBezTo>
                  <a:pt x="53456" y="288596"/>
                  <a:pt x="143943" y="143075"/>
                  <a:pt x="169343" y="95450"/>
                </a:cubicBezTo>
                <a:cubicBezTo>
                  <a:pt x="194743" y="47825"/>
                  <a:pt x="164581" y="79046"/>
                  <a:pt x="178868" y="66875"/>
                </a:cubicBezTo>
                <a:cubicBezTo>
                  <a:pt x="193155" y="54704"/>
                  <a:pt x="275706" y="-27846"/>
                  <a:pt x="255068" y="9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E238AA1-34F0-D060-DADB-67E1C1B98980}"/>
              </a:ext>
            </a:extLst>
          </p:cNvPr>
          <p:cNvSpPr/>
          <p:nvPr/>
        </p:nvSpPr>
        <p:spPr>
          <a:xfrm>
            <a:off x="2923397" y="6375314"/>
            <a:ext cx="325055" cy="190953"/>
          </a:xfrm>
          <a:custGeom>
            <a:avLst/>
            <a:gdLst>
              <a:gd name="connsiteX0" fmla="*/ 324628 w 325055"/>
              <a:gd name="connsiteY0" fmla="*/ 86 h 190953"/>
              <a:gd name="connsiteX1" fmla="*/ 159528 w 325055"/>
              <a:gd name="connsiteY1" fmla="*/ 54061 h 190953"/>
              <a:gd name="connsiteX2" fmla="*/ 778 w 325055"/>
              <a:gd name="connsiteY2" fmla="*/ 190586 h 190953"/>
              <a:gd name="connsiteX3" fmla="*/ 102378 w 325055"/>
              <a:gd name="connsiteY3" fmla="*/ 92161 h 190953"/>
              <a:gd name="connsiteX4" fmla="*/ 184928 w 325055"/>
              <a:gd name="connsiteY4" fmla="*/ 28661 h 190953"/>
              <a:gd name="connsiteX5" fmla="*/ 108728 w 325055"/>
              <a:gd name="connsiteY5" fmla="*/ 41361 h 190953"/>
              <a:gd name="connsiteX6" fmla="*/ 324628 w 325055"/>
              <a:gd name="connsiteY6" fmla="*/ 86 h 1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55" h="190953">
                <a:moveTo>
                  <a:pt x="324628" y="86"/>
                </a:moveTo>
                <a:cubicBezTo>
                  <a:pt x="333095" y="2203"/>
                  <a:pt x="213503" y="22311"/>
                  <a:pt x="159528" y="54061"/>
                </a:cubicBezTo>
                <a:cubicBezTo>
                  <a:pt x="105553" y="85811"/>
                  <a:pt x="10303" y="184236"/>
                  <a:pt x="778" y="190586"/>
                </a:cubicBezTo>
                <a:cubicBezTo>
                  <a:pt x="-8747" y="196936"/>
                  <a:pt x="71686" y="119148"/>
                  <a:pt x="102378" y="92161"/>
                </a:cubicBezTo>
                <a:cubicBezTo>
                  <a:pt x="133070" y="65174"/>
                  <a:pt x="183870" y="37128"/>
                  <a:pt x="184928" y="28661"/>
                </a:cubicBezTo>
                <a:cubicBezTo>
                  <a:pt x="185986" y="20194"/>
                  <a:pt x="92324" y="47182"/>
                  <a:pt x="108728" y="41361"/>
                </a:cubicBezTo>
                <a:cubicBezTo>
                  <a:pt x="125132" y="35540"/>
                  <a:pt x="316161" y="-2031"/>
                  <a:pt x="32462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99C74A26-8899-FD0E-9CC2-518670836BED}"/>
              </a:ext>
            </a:extLst>
          </p:cNvPr>
          <p:cNvSpPr/>
          <p:nvPr/>
        </p:nvSpPr>
        <p:spPr>
          <a:xfrm>
            <a:off x="2848770" y="6457942"/>
            <a:ext cx="600740" cy="385487"/>
          </a:xfrm>
          <a:custGeom>
            <a:avLst/>
            <a:gdLst>
              <a:gd name="connsiteX0" fmla="*/ 599280 w 600740"/>
              <a:gd name="connsiteY0" fmla="*/ 25408 h 385487"/>
              <a:gd name="connsiteX1" fmla="*/ 450055 w 600740"/>
              <a:gd name="connsiteY1" fmla="*/ 9533 h 385487"/>
              <a:gd name="connsiteX2" fmla="*/ 230980 w 600740"/>
              <a:gd name="connsiteY2" fmla="*/ 63508 h 385487"/>
              <a:gd name="connsiteX3" fmla="*/ 262730 w 600740"/>
              <a:gd name="connsiteY3" fmla="*/ 47633 h 385487"/>
              <a:gd name="connsiteX4" fmla="*/ 132555 w 600740"/>
              <a:gd name="connsiteY4" fmla="*/ 180983 h 385487"/>
              <a:gd name="connsiteX5" fmla="*/ 2380 w 600740"/>
              <a:gd name="connsiteY5" fmla="*/ 381008 h 385487"/>
              <a:gd name="connsiteX6" fmla="*/ 62705 w 600740"/>
              <a:gd name="connsiteY6" fmla="*/ 301633 h 385487"/>
              <a:gd name="connsiteX7" fmla="*/ 237330 w 600740"/>
              <a:gd name="connsiteY7" fmla="*/ 92083 h 385487"/>
              <a:gd name="connsiteX8" fmla="*/ 288130 w 600740"/>
              <a:gd name="connsiteY8" fmla="*/ 63508 h 385487"/>
              <a:gd name="connsiteX9" fmla="*/ 405605 w 600740"/>
              <a:gd name="connsiteY9" fmla="*/ 6358 h 385487"/>
              <a:gd name="connsiteX10" fmla="*/ 519905 w 600740"/>
              <a:gd name="connsiteY10" fmla="*/ 3183 h 385487"/>
              <a:gd name="connsiteX11" fmla="*/ 599280 w 600740"/>
              <a:gd name="connsiteY11" fmla="*/ 25408 h 38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740" h="385487">
                <a:moveTo>
                  <a:pt x="599280" y="25408"/>
                </a:moveTo>
                <a:cubicBezTo>
                  <a:pt x="587638" y="26466"/>
                  <a:pt x="511438" y="3183"/>
                  <a:pt x="450055" y="9533"/>
                </a:cubicBezTo>
                <a:cubicBezTo>
                  <a:pt x="388672" y="15883"/>
                  <a:pt x="262201" y="57158"/>
                  <a:pt x="230980" y="63508"/>
                </a:cubicBezTo>
                <a:cubicBezTo>
                  <a:pt x="199759" y="69858"/>
                  <a:pt x="279134" y="28054"/>
                  <a:pt x="262730" y="47633"/>
                </a:cubicBezTo>
                <a:cubicBezTo>
                  <a:pt x="246326" y="67212"/>
                  <a:pt x="175947" y="125421"/>
                  <a:pt x="132555" y="180983"/>
                </a:cubicBezTo>
                <a:cubicBezTo>
                  <a:pt x="89163" y="236546"/>
                  <a:pt x="14022" y="360900"/>
                  <a:pt x="2380" y="381008"/>
                </a:cubicBezTo>
                <a:cubicBezTo>
                  <a:pt x="-9262" y="401116"/>
                  <a:pt x="23547" y="349787"/>
                  <a:pt x="62705" y="301633"/>
                </a:cubicBezTo>
                <a:cubicBezTo>
                  <a:pt x="101863" y="253479"/>
                  <a:pt x="199759" y="131770"/>
                  <a:pt x="237330" y="92083"/>
                </a:cubicBezTo>
                <a:cubicBezTo>
                  <a:pt x="274901" y="52396"/>
                  <a:pt x="260084" y="77796"/>
                  <a:pt x="288130" y="63508"/>
                </a:cubicBezTo>
                <a:cubicBezTo>
                  <a:pt x="316176" y="49221"/>
                  <a:pt x="366976" y="16412"/>
                  <a:pt x="405605" y="6358"/>
                </a:cubicBezTo>
                <a:cubicBezTo>
                  <a:pt x="444234" y="-3696"/>
                  <a:pt x="489743" y="537"/>
                  <a:pt x="519905" y="3183"/>
                </a:cubicBezTo>
                <a:cubicBezTo>
                  <a:pt x="550067" y="5829"/>
                  <a:pt x="610922" y="24350"/>
                  <a:pt x="599280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8919113B-5995-527C-CAF1-EF0C62B30596}"/>
              </a:ext>
            </a:extLst>
          </p:cNvPr>
          <p:cNvSpPr/>
          <p:nvPr/>
        </p:nvSpPr>
        <p:spPr>
          <a:xfrm>
            <a:off x="3428835" y="6445171"/>
            <a:ext cx="348191" cy="440509"/>
          </a:xfrm>
          <a:custGeom>
            <a:avLst/>
            <a:gdLst>
              <a:gd name="connsiteX0" fmla="*/ 165 w 348191"/>
              <a:gd name="connsiteY0" fmla="*/ 79 h 440509"/>
              <a:gd name="connsiteX1" fmla="*/ 76365 w 348191"/>
              <a:gd name="connsiteY1" fmla="*/ 123904 h 440509"/>
              <a:gd name="connsiteX2" fmla="*/ 123990 w 348191"/>
              <a:gd name="connsiteY2" fmla="*/ 206454 h 440509"/>
              <a:gd name="connsiteX3" fmla="*/ 123990 w 348191"/>
              <a:gd name="connsiteY3" fmla="*/ 171529 h 440509"/>
              <a:gd name="connsiteX4" fmla="*/ 346240 w 348191"/>
              <a:gd name="connsiteY4" fmla="*/ 435054 h 440509"/>
              <a:gd name="connsiteX5" fmla="*/ 222415 w 348191"/>
              <a:gd name="connsiteY5" fmla="*/ 333454 h 440509"/>
              <a:gd name="connsiteX6" fmla="*/ 50965 w 348191"/>
              <a:gd name="connsiteY6" fmla="*/ 139779 h 440509"/>
              <a:gd name="connsiteX7" fmla="*/ 9690 w 348191"/>
              <a:gd name="connsiteY7" fmla="*/ 104854 h 440509"/>
              <a:gd name="connsiteX8" fmla="*/ 54140 w 348191"/>
              <a:gd name="connsiteY8" fmla="*/ 142954 h 440509"/>
              <a:gd name="connsiteX9" fmla="*/ 165 w 348191"/>
              <a:gd name="connsiteY9" fmla="*/ 79 h 4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191" h="440509">
                <a:moveTo>
                  <a:pt x="165" y="79"/>
                </a:moveTo>
                <a:cubicBezTo>
                  <a:pt x="3869" y="-3096"/>
                  <a:pt x="55728" y="89508"/>
                  <a:pt x="76365" y="123904"/>
                </a:cubicBezTo>
                <a:cubicBezTo>
                  <a:pt x="97002" y="158300"/>
                  <a:pt x="116053" y="198517"/>
                  <a:pt x="123990" y="206454"/>
                </a:cubicBezTo>
                <a:cubicBezTo>
                  <a:pt x="131927" y="214391"/>
                  <a:pt x="86948" y="133429"/>
                  <a:pt x="123990" y="171529"/>
                </a:cubicBezTo>
                <a:cubicBezTo>
                  <a:pt x="161032" y="209629"/>
                  <a:pt x="329836" y="408067"/>
                  <a:pt x="346240" y="435054"/>
                </a:cubicBezTo>
                <a:cubicBezTo>
                  <a:pt x="362644" y="462041"/>
                  <a:pt x="271627" y="382666"/>
                  <a:pt x="222415" y="333454"/>
                </a:cubicBezTo>
                <a:cubicBezTo>
                  <a:pt x="173203" y="284242"/>
                  <a:pt x="86419" y="177879"/>
                  <a:pt x="50965" y="139779"/>
                </a:cubicBezTo>
                <a:cubicBezTo>
                  <a:pt x="15511" y="101679"/>
                  <a:pt x="9161" y="104325"/>
                  <a:pt x="9690" y="104854"/>
                </a:cubicBezTo>
                <a:cubicBezTo>
                  <a:pt x="10219" y="105383"/>
                  <a:pt x="52023" y="157242"/>
                  <a:pt x="54140" y="142954"/>
                </a:cubicBezTo>
                <a:cubicBezTo>
                  <a:pt x="56257" y="128667"/>
                  <a:pt x="-3539" y="3254"/>
                  <a:pt x="165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0FE5D9C-1395-8CFD-F549-6483575BD97C}"/>
              </a:ext>
            </a:extLst>
          </p:cNvPr>
          <p:cNvSpPr/>
          <p:nvPr/>
        </p:nvSpPr>
        <p:spPr>
          <a:xfrm>
            <a:off x="3082534" y="6487818"/>
            <a:ext cx="388987" cy="136590"/>
          </a:xfrm>
          <a:custGeom>
            <a:avLst/>
            <a:gdLst>
              <a:gd name="connsiteX0" fmla="*/ 381391 w 388987"/>
              <a:gd name="connsiteY0" fmla="*/ 14582 h 136590"/>
              <a:gd name="connsiteX1" fmla="*/ 63891 w 388987"/>
              <a:gd name="connsiteY1" fmla="*/ 36807 h 136590"/>
              <a:gd name="connsiteX2" fmla="*/ 38491 w 388987"/>
              <a:gd name="connsiteY2" fmla="*/ 90782 h 136590"/>
              <a:gd name="connsiteX3" fmla="*/ 95641 w 388987"/>
              <a:gd name="connsiteY3" fmla="*/ 119357 h 136590"/>
              <a:gd name="connsiteX4" fmla="*/ 228991 w 388987"/>
              <a:gd name="connsiteY4" fmla="*/ 122532 h 136590"/>
              <a:gd name="connsiteX5" fmla="*/ 117866 w 388987"/>
              <a:gd name="connsiteY5" fmla="*/ 135232 h 136590"/>
              <a:gd name="connsiteX6" fmla="*/ 28966 w 388987"/>
              <a:gd name="connsiteY6" fmla="*/ 109832 h 136590"/>
              <a:gd name="connsiteX7" fmla="*/ 391 w 388987"/>
              <a:gd name="connsiteY7" fmla="*/ 135232 h 136590"/>
              <a:gd name="connsiteX8" fmla="*/ 35316 w 388987"/>
              <a:gd name="connsiteY8" fmla="*/ 59032 h 136590"/>
              <a:gd name="connsiteX9" fmla="*/ 267091 w 388987"/>
              <a:gd name="connsiteY9" fmla="*/ 1882 h 136590"/>
              <a:gd name="connsiteX10" fmla="*/ 381391 w 388987"/>
              <a:gd name="connsiteY10" fmla="*/ 14582 h 1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987" h="136590">
                <a:moveTo>
                  <a:pt x="381391" y="14582"/>
                </a:moveTo>
                <a:cubicBezTo>
                  <a:pt x="347524" y="20403"/>
                  <a:pt x="121041" y="24107"/>
                  <a:pt x="63891" y="36807"/>
                </a:cubicBezTo>
                <a:cubicBezTo>
                  <a:pt x="6741" y="49507"/>
                  <a:pt x="33199" y="77024"/>
                  <a:pt x="38491" y="90782"/>
                </a:cubicBezTo>
                <a:cubicBezTo>
                  <a:pt x="43783" y="104540"/>
                  <a:pt x="63891" y="114065"/>
                  <a:pt x="95641" y="119357"/>
                </a:cubicBezTo>
                <a:cubicBezTo>
                  <a:pt x="127391" y="124649"/>
                  <a:pt x="225287" y="119886"/>
                  <a:pt x="228991" y="122532"/>
                </a:cubicBezTo>
                <a:cubicBezTo>
                  <a:pt x="232695" y="125178"/>
                  <a:pt x="151203" y="137349"/>
                  <a:pt x="117866" y="135232"/>
                </a:cubicBezTo>
                <a:cubicBezTo>
                  <a:pt x="84529" y="133115"/>
                  <a:pt x="48545" y="109832"/>
                  <a:pt x="28966" y="109832"/>
                </a:cubicBezTo>
                <a:cubicBezTo>
                  <a:pt x="9387" y="109832"/>
                  <a:pt x="-667" y="143699"/>
                  <a:pt x="391" y="135232"/>
                </a:cubicBezTo>
                <a:cubicBezTo>
                  <a:pt x="1449" y="126765"/>
                  <a:pt x="-9134" y="81257"/>
                  <a:pt x="35316" y="59032"/>
                </a:cubicBezTo>
                <a:cubicBezTo>
                  <a:pt x="79766" y="36807"/>
                  <a:pt x="205708" y="8761"/>
                  <a:pt x="267091" y="1882"/>
                </a:cubicBezTo>
                <a:cubicBezTo>
                  <a:pt x="328474" y="-4997"/>
                  <a:pt x="415258" y="8761"/>
                  <a:pt x="381391" y="14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482C87AC-0007-AB72-83DC-685703FD78E0}"/>
              </a:ext>
            </a:extLst>
          </p:cNvPr>
          <p:cNvSpPr/>
          <p:nvPr/>
        </p:nvSpPr>
        <p:spPr>
          <a:xfrm>
            <a:off x="3117766" y="6575419"/>
            <a:ext cx="412834" cy="251383"/>
          </a:xfrm>
          <a:custGeom>
            <a:avLst/>
            <a:gdLst>
              <a:gd name="connsiteX0" fmla="*/ 412834 w 412834"/>
              <a:gd name="connsiteY0" fmla="*/ 12706 h 251383"/>
              <a:gd name="connsiteX1" fmla="*/ 228684 w 412834"/>
              <a:gd name="connsiteY1" fmla="*/ 57156 h 251383"/>
              <a:gd name="connsiteX2" fmla="*/ 38184 w 412834"/>
              <a:gd name="connsiteY2" fmla="*/ 250831 h 251383"/>
              <a:gd name="connsiteX3" fmla="*/ 139784 w 412834"/>
              <a:gd name="connsiteY3" fmla="*/ 114306 h 251383"/>
              <a:gd name="connsiteX4" fmla="*/ 174709 w 412834"/>
              <a:gd name="connsiteY4" fmla="*/ 73031 h 251383"/>
              <a:gd name="connsiteX5" fmla="*/ 84 w 412834"/>
              <a:gd name="connsiteY5" fmla="*/ 63506 h 251383"/>
              <a:gd name="connsiteX6" fmla="*/ 200109 w 412834"/>
              <a:gd name="connsiteY6" fmla="*/ 44456 h 251383"/>
              <a:gd name="connsiteX7" fmla="*/ 244559 w 412834"/>
              <a:gd name="connsiteY7" fmla="*/ 6 h 251383"/>
              <a:gd name="connsiteX8" fmla="*/ 165184 w 412834"/>
              <a:gd name="connsiteY8" fmla="*/ 47631 h 251383"/>
              <a:gd name="connsiteX9" fmla="*/ 333459 w 412834"/>
              <a:gd name="connsiteY9" fmla="*/ 22231 h 251383"/>
              <a:gd name="connsiteX10" fmla="*/ 412834 w 412834"/>
              <a:gd name="connsiteY10" fmla="*/ 12706 h 2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4" h="251383">
                <a:moveTo>
                  <a:pt x="412834" y="12706"/>
                </a:moveTo>
                <a:cubicBezTo>
                  <a:pt x="351980" y="15087"/>
                  <a:pt x="291126" y="17469"/>
                  <a:pt x="228684" y="57156"/>
                </a:cubicBezTo>
                <a:cubicBezTo>
                  <a:pt x="166242" y="96843"/>
                  <a:pt x="53001" y="241306"/>
                  <a:pt x="38184" y="250831"/>
                </a:cubicBezTo>
                <a:cubicBezTo>
                  <a:pt x="23367" y="260356"/>
                  <a:pt x="117030" y="143939"/>
                  <a:pt x="139784" y="114306"/>
                </a:cubicBezTo>
                <a:cubicBezTo>
                  <a:pt x="162538" y="84673"/>
                  <a:pt x="197992" y="81498"/>
                  <a:pt x="174709" y="73031"/>
                </a:cubicBezTo>
                <a:cubicBezTo>
                  <a:pt x="151426" y="64564"/>
                  <a:pt x="-4149" y="68268"/>
                  <a:pt x="84" y="63506"/>
                </a:cubicBezTo>
                <a:cubicBezTo>
                  <a:pt x="4317" y="58744"/>
                  <a:pt x="159363" y="55039"/>
                  <a:pt x="200109" y="44456"/>
                </a:cubicBezTo>
                <a:cubicBezTo>
                  <a:pt x="240855" y="33873"/>
                  <a:pt x="250380" y="-523"/>
                  <a:pt x="244559" y="6"/>
                </a:cubicBezTo>
                <a:cubicBezTo>
                  <a:pt x="238738" y="535"/>
                  <a:pt x="150367" y="43927"/>
                  <a:pt x="165184" y="47631"/>
                </a:cubicBezTo>
                <a:cubicBezTo>
                  <a:pt x="180001" y="51335"/>
                  <a:pt x="333459" y="22231"/>
                  <a:pt x="333459" y="22231"/>
                </a:cubicBezTo>
                <a:lnTo>
                  <a:pt x="412834" y="127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C1E9987-BFE6-C072-F546-288840DAA7C1}"/>
              </a:ext>
            </a:extLst>
          </p:cNvPr>
          <p:cNvSpPr/>
          <p:nvPr/>
        </p:nvSpPr>
        <p:spPr>
          <a:xfrm>
            <a:off x="3988571" y="4780959"/>
            <a:ext cx="397824" cy="2093212"/>
          </a:xfrm>
          <a:custGeom>
            <a:avLst/>
            <a:gdLst>
              <a:gd name="connsiteX0" fmla="*/ 64543 w 397824"/>
              <a:gd name="connsiteY0" fmla="*/ 1498 h 2093212"/>
              <a:gd name="connsiteX1" fmla="*/ 64543 w 397824"/>
              <a:gd name="connsiteY1" fmla="*/ 814298 h 2093212"/>
              <a:gd name="connsiteX2" fmla="*/ 68172 w 397824"/>
              <a:gd name="connsiteY2" fmla="*/ 756241 h 2093212"/>
              <a:gd name="connsiteX3" fmla="*/ 151629 w 397824"/>
              <a:gd name="connsiteY3" fmla="*/ 1452927 h 2093212"/>
              <a:gd name="connsiteX4" fmla="*/ 97200 w 397824"/>
              <a:gd name="connsiteY4" fmla="*/ 1307784 h 2093212"/>
              <a:gd name="connsiteX5" fmla="*/ 394743 w 397824"/>
              <a:gd name="connsiteY5" fmla="*/ 2077041 h 2093212"/>
              <a:gd name="connsiteX6" fmla="*/ 242343 w 397824"/>
              <a:gd name="connsiteY6" fmla="*/ 1786755 h 2093212"/>
              <a:gd name="connsiteX7" fmla="*/ 82686 w 397824"/>
              <a:gd name="connsiteY7" fmla="*/ 1264241 h 2093212"/>
              <a:gd name="connsiteX8" fmla="*/ 2858 w 397824"/>
              <a:gd name="connsiteY8" fmla="*/ 603841 h 2093212"/>
              <a:gd name="connsiteX9" fmla="*/ 17372 w 397824"/>
              <a:gd name="connsiteY9" fmla="*/ 825184 h 2093212"/>
              <a:gd name="connsiteX10" fmla="*/ 13743 w 397824"/>
              <a:gd name="connsiteY10" fmla="*/ 393384 h 2093212"/>
              <a:gd name="connsiteX11" fmla="*/ 28258 w 397824"/>
              <a:gd name="connsiteY11" fmla="*/ 607470 h 2093212"/>
              <a:gd name="connsiteX12" fmla="*/ 64543 w 397824"/>
              <a:gd name="connsiteY12" fmla="*/ 1498 h 20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824" h="2093212">
                <a:moveTo>
                  <a:pt x="64543" y="1498"/>
                </a:moveTo>
                <a:cubicBezTo>
                  <a:pt x="70590" y="35969"/>
                  <a:pt x="63938" y="688508"/>
                  <a:pt x="64543" y="814298"/>
                </a:cubicBezTo>
                <a:cubicBezTo>
                  <a:pt x="65148" y="940088"/>
                  <a:pt x="53658" y="649803"/>
                  <a:pt x="68172" y="756241"/>
                </a:cubicBezTo>
                <a:cubicBezTo>
                  <a:pt x="82686" y="862679"/>
                  <a:pt x="146791" y="1361003"/>
                  <a:pt x="151629" y="1452927"/>
                </a:cubicBezTo>
                <a:cubicBezTo>
                  <a:pt x="156467" y="1544851"/>
                  <a:pt x="56681" y="1203765"/>
                  <a:pt x="97200" y="1307784"/>
                </a:cubicBezTo>
                <a:cubicBezTo>
                  <a:pt x="137719" y="1411803"/>
                  <a:pt x="370553" y="1997213"/>
                  <a:pt x="394743" y="2077041"/>
                </a:cubicBezTo>
                <a:cubicBezTo>
                  <a:pt x="418933" y="2156869"/>
                  <a:pt x="294353" y="1922222"/>
                  <a:pt x="242343" y="1786755"/>
                </a:cubicBezTo>
                <a:cubicBezTo>
                  <a:pt x="190333" y="1651288"/>
                  <a:pt x="122600" y="1461393"/>
                  <a:pt x="82686" y="1264241"/>
                </a:cubicBezTo>
                <a:cubicBezTo>
                  <a:pt x="42772" y="1067089"/>
                  <a:pt x="13744" y="677017"/>
                  <a:pt x="2858" y="603841"/>
                </a:cubicBezTo>
                <a:cubicBezTo>
                  <a:pt x="-8028" y="530665"/>
                  <a:pt x="15558" y="860260"/>
                  <a:pt x="17372" y="825184"/>
                </a:cubicBezTo>
                <a:cubicBezTo>
                  <a:pt x="19186" y="790108"/>
                  <a:pt x="11929" y="429670"/>
                  <a:pt x="13743" y="393384"/>
                </a:cubicBezTo>
                <a:cubicBezTo>
                  <a:pt x="15557" y="357098"/>
                  <a:pt x="24025" y="677018"/>
                  <a:pt x="28258" y="607470"/>
                </a:cubicBezTo>
                <a:cubicBezTo>
                  <a:pt x="32491" y="537922"/>
                  <a:pt x="58496" y="-32973"/>
                  <a:pt x="64543" y="1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526510D3-F567-18E2-E08A-FB3942E13231}"/>
              </a:ext>
            </a:extLst>
          </p:cNvPr>
          <p:cNvSpPr/>
          <p:nvPr/>
        </p:nvSpPr>
        <p:spPr>
          <a:xfrm>
            <a:off x="4208701" y="4788263"/>
            <a:ext cx="596229" cy="2096261"/>
          </a:xfrm>
          <a:custGeom>
            <a:avLst/>
            <a:gdLst>
              <a:gd name="connsiteX0" fmla="*/ 14956 w 596229"/>
              <a:gd name="connsiteY0" fmla="*/ 8708 h 2096261"/>
              <a:gd name="connsiteX1" fmla="*/ 25842 w 596229"/>
              <a:gd name="connsiteY1" fmla="*/ 973908 h 2096261"/>
              <a:gd name="connsiteX2" fmla="*/ 33099 w 596229"/>
              <a:gd name="connsiteY2" fmla="*/ 846908 h 2096261"/>
              <a:gd name="connsiteX3" fmla="*/ 232670 w 596229"/>
              <a:gd name="connsiteY3" fmla="*/ 1572623 h 2096261"/>
              <a:gd name="connsiteX4" fmla="*/ 229042 w 596229"/>
              <a:gd name="connsiteY4" fmla="*/ 1543594 h 2096261"/>
              <a:gd name="connsiteX5" fmla="*/ 581013 w 596229"/>
              <a:gd name="connsiteY5" fmla="*/ 2073366 h 2096261"/>
              <a:gd name="connsiteX6" fmla="*/ 504813 w 596229"/>
              <a:gd name="connsiteY6" fmla="*/ 1949994 h 2096261"/>
              <a:gd name="connsiteX7" fmla="*/ 254442 w 596229"/>
              <a:gd name="connsiteY7" fmla="*/ 1496423 h 2096261"/>
              <a:gd name="connsiteX8" fmla="*/ 91156 w 596229"/>
              <a:gd name="connsiteY8" fmla="*/ 1242423 h 2096261"/>
              <a:gd name="connsiteX9" fmla="*/ 105670 w 596229"/>
              <a:gd name="connsiteY9" fmla="*/ 1420223 h 2096261"/>
              <a:gd name="connsiteX10" fmla="*/ 51242 w 596229"/>
              <a:gd name="connsiteY10" fmla="*/ 868680 h 2096261"/>
              <a:gd name="connsiteX11" fmla="*/ 442 w 596229"/>
              <a:gd name="connsiteY11" fmla="*/ 516708 h 2096261"/>
              <a:gd name="connsiteX12" fmla="*/ 14956 w 596229"/>
              <a:gd name="connsiteY12" fmla="*/ 8708 h 209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6229" h="2096261">
                <a:moveTo>
                  <a:pt x="14956" y="8708"/>
                </a:moveTo>
                <a:cubicBezTo>
                  <a:pt x="19189" y="84908"/>
                  <a:pt x="22818" y="834208"/>
                  <a:pt x="25842" y="973908"/>
                </a:cubicBezTo>
                <a:cubicBezTo>
                  <a:pt x="28866" y="1113608"/>
                  <a:pt x="-1372" y="747122"/>
                  <a:pt x="33099" y="846908"/>
                </a:cubicBezTo>
                <a:cubicBezTo>
                  <a:pt x="67570" y="946694"/>
                  <a:pt x="200013" y="1456509"/>
                  <a:pt x="232670" y="1572623"/>
                </a:cubicBezTo>
                <a:cubicBezTo>
                  <a:pt x="265327" y="1688737"/>
                  <a:pt x="170985" y="1460137"/>
                  <a:pt x="229042" y="1543594"/>
                </a:cubicBezTo>
                <a:cubicBezTo>
                  <a:pt x="287099" y="1627051"/>
                  <a:pt x="535051" y="2005633"/>
                  <a:pt x="581013" y="2073366"/>
                </a:cubicBezTo>
                <a:cubicBezTo>
                  <a:pt x="626975" y="2141099"/>
                  <a:pt x="559242" y="2046151"/>
                  <a:pt x="504813" y="1949994"/>
                </a:cubicBezTo>
                <a:cubicBezTo>
                  <a:pt x="450385" y="1853837"/>
                  <a:pt x="323385" y="1614351"/>
                  <a:pt x="254442" y="1496423"/>
                </a:cubicBezTo>
                <a:cubicBezTo>
                  <a:pt x="185499" y="1378495"/>
                  <a:pt x="115951" y="1255123"/>
                  <a:pt x="91156" y="1242423"/>
                </a:cubicBezTo>
                <a:cubicBezTo>
                  <a:pt x="66361" y="1229723"/>
                  <a:pt x="112322" y="1482513"/>
                  <a:pt x="105670" y="1420223"/>
                </a:cubicBezTo>
                <a:cubicBezTo>
                  <a:pt x="99018" y="1357933"/>
                  <a:pt x="68780" y="1019266"/>
                  <a:pt x="51242" y="868680"/>
                </a:cubicBezTo>
                <a:cubicBezTo>
                  <a:pt x="33704" y="718094"/>
                  <a:pt x="3466" y="655803"/>
                  <a:pt x="442" y="516708"/>
                </a:cubicBezTo>
                <a:cubicBezTo>
                  <a:pt x="-2582" y="377613"/>
                  <a:pt x="10723" y="-67492"/>
                  <a:pt x="14956" y="8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CE256D8-FD87-AD24-9506-F49D5BB024DF}"/>
              </a:ext>
            </a:extLst>
          </p:cNvPr>
          <p:cNvSpPr/>
          <p:nvPr/>
        </p:nvSpPr>
        <p:spPr>
          <a:xfrm>
            <a:off x="4326862" y="4854373"/>
            <a:ext cx="895046" cy="1983482"/>
          </a:xfrm>
          <a:custGeom>
            <a:avLst/>
            <a:gdLst>
              <a:gd name="connsiteX0" fmla="*/ 150795 w 895046"/>
              <a:gd name="connsiteY0" fmla="*/ 656 h 1983482"/>
              <a:gd name="connsiteX1" fmla="*/ 34681 w 895046"/>
              <a:gd name="connsiteY1" fmla="*/ 762656 h 1983482"/>
              <a:gd name="connsiteX2" fmla="*/ 41938 w 895046"/>
              <a:gd name="connsiteY2" fmla="*/ 686456 h 1983482"/>
              <a:gd name="connsiteX3" fmla="*/ 212481 w 895046"/>
              <a:gd name="connsiteY3" fmla="*/ 1285170 h 1983482"/>
              <a:gd name="connsiteX4" fmla="*/ 194338 w 895046"/>
              <a:gd name="connsiteY4" fmla="*/ 1241627 h 1983482"/>
              <a:gd name="connsiteX5" fmla="*/ 861995 w 895046"/>
              <a:gd name="connsiteY5" fmla="*/ 1949198 h 1983482"/>
              <a:gd name="connsiteX6" fmla="*/ 800309 w 895046"/>
              <a:gd name="connsiteY6" fmla="*/ 1880256 h 1983482"/>
              <a:gd name="connsiteX7" fmla="*/ 441081 w 895046"/>
              <a:gd name="connsiteY7" fmla="*/ 1466598 h 1983482"/>
              <a:gd name="connsiteX8" fmla="*/ 107252 w 895046"/>
              <a:gd name="connsiteY8" fmla="*/ 1132770 h 1983482"/>
              <a:gd name="connsiteX9" fmla="*/ 96367 w 895046"/>
              <a:gd name="connsiteY9" fmla="*/ 780798 h 1983482"/>
              <a:gd name="connsiteX10" fmla="*/ 70967 w 895046"/>
              <a:gd name="connsiteY10" fmla="*/ 388913 h 1983482"/>
              <a:gd name="connsiteX11" fmla="*/ 2024 w 895046"/>
              <a:gd name="connsiteY11" fmla="*/ 624770 h 1983482"/>
              <a:gd name="connsiteX12" fmla="*/ 150795 w 895046"/>
              <a:gd name="connsiteY12" fmla="*/ 656 h 19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5046" h="1983482">
                <a:moveTo>
                  <a:pt x="150795" y="656"/>
                </a:moveTo>
                <a:cubicBezTo>
                  <a:pt x="156238" y="23637"/>
                  <a:pt x="52824" y="648356"/>
                  <a:pt x="34681" y="762656"/>
                </a:cubicBezTo>
                <a:cubicBezTo>
                  <a:pt x="16538" y="876956"/>
                  <a:pt x="12305" y="599370"/>
                  <a:pt x="41938" y="686456"/>
                </a:cubicBezTo>
                <a:cubicBezTo>
                  <a:pt x="71571" y="773542"/>
                  <a:pt x="187081" y="1192642"/>
                  <a:pt x="212481" y="1285170"/>
                </a:cubicBezTo>
                <a:cubicBezTo>
                  <a:pt x="237881" y="1377698"/>
                  <a:pt x="86086" y="1130956"/>
                  <a:pt x="194338" y="1241627"/>
                </a:cubicBezTo>
                <a:cubicBezTo>
                  <a:pt x="302590" y="1352298"/>
                  <a:pt x="761000" y="1842760"/>
                  <a:pt x="861995" y="1949198"/>
                </a:cubicBezTo>
                <a:cubicBezTo>
                  <a:pt x="962990" y="2055636"/>
                  <a:pt x="800309" y="1880256"/>
                  <a:pt x="800309" y="1880256"/>
                </a:cubicBezTo>
                <a:cubicBezTo>
                  <a:pt x="730157" y="1799823"/>
                  <a:pt x="556590" y="1591179"/>
                  <a:pt x="441081" y="1466598"/>
                </a:cubicBezTo>
                <a:cubicBezTo>
                  <a:pt x="325572" y="1342017"/>
                  <a:pt x="164704" y="1247070"/>
                  <a:pt x="107252" y="1132770"/>
                </a:cubicBezTo>
                <a:cubicBezTo>
                  <a:pt x="49800" y="1018470"/>
                  <a:pt x="102414" y="904774"/>
                  <a:pt x="96367" y="780798"/>
                </a:cubicBezTo>
                <a:cubicBezTo>
                  <a:pt x="90320" y="656822"/>
                  <a:pt x="86691" y="414918"/>
                  <a:pt x="70967" y="388913"/>
                </a:cubicBezTo>
                <a:cubicBezTo>
                  <a:pt x="55243" y="362908"/>
                  <a:pt x="-12490" y="684641"/>
                  <a:pt x="2024" y="624770"/>
                </a:cubicBezTo>
                <a:cubicBezTo>
                  <a:pt x="16538" y="564899"/>
                  <a:pt x="145352" y="-22325"/>
                  <a:pt x="150795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0F029EBC-98A9-89B0-6D1E-7A2F0FB1802E}"/>
              </a:ext>
            </a:extLst>
          </p:cNvPr>
          <p:cNvSpPr/>
          <p:nvPr/>
        </p:nvSpPr>
        <p:spPr>
          <a:xfrm>
            <a:off x="2410118" y="2649361"/>
            <a:ext cx="539363" cy="1380838"/>
          </a:xfrm>
          <a:custGeom>
            <a:avLst/>
            <a:gdLst>
              <a:gd name="connsiteX0" fmla="*/ 66634 w 539363"/>
              <a:gd name="connsiteY0" fmla="*/ 3005 h 1380838"/>
              <a:gd name="connsiteX1" fmla="*/ 30301 w 539363"/>
              <a:gd name="connsiteY1" fmla="*/ 390565 h 1380838"/>
              <a:gd name="connsiteX2" fmla="*/ 12134 w 539363"/>
              <a:gd name="connsiteY2" fmla="*/ 293675 h 1380838"/>
              <a:gd name="connsiteX3" fmla="*/ 224081 w 539363"/>
              <a:gd name="connsiteY3" fmla="*/ 820514 h 1380838"/>
              <a:gd name="connsiteX4" fmla="*/ 193803 w 539363"/>
              <a:gd name="connsiteY4" fmla="*/ 699402 h 1380838"/>
              <a:gd name="connsiteX5" fmla="*/ 526862 w 539363"/>
              <a:gd name="connsiteY5" fmla="*/ 1359465 h 1380838"/>
              <a:gd name="connsiteX6" fmla="*/ 454195 w 539363"/>
              <a:gd name="connsiteY6" fmla="*/ 1202019 h 1380838"/>
              <a:gd name="connsiteX7" fmla="*/ 314915 w 539363"/>
              <a:gd name="connsiteY7" fmla="*/ 1026406 h 1380838"/>
              <a:gd name="connsiteX8" fmla="*/ 151413 w 539363"/>
              <a:gd name="connsiteY8" fmla="*/ 875015 h 1380838"/>
              <a:gd name="connsiteX9" fmla="*/ 266470 w 539363"/>
              <a:gd name="connsiteY9" fmla="*/ 990072 h 1380838"/>
              <a:gd name="connsiteX10" fmla="*/ 102968 w 539363"/>
              <a:gd name="connsiteY10" fmla="*/ 541956 h 1380838"/>
              <a:gd name="connsiteX11" fmla="*/ 30301 w 539363"/>
              <a:gd name="connsiteY11" fmla="*/ 408732 h 1380838"/>
              <a:gd name="connsiteX12" fmla="*/ 24245 w 539363"/>
              <a:gd name="connsiteY12" fmla="*/ 221007 h 1380838"/>
              <a:gd name="connsiteX13" fmla="*/ 66634 w 539363"/>
              <a:gd name="connsiteY13" fmla="*/ 3005 h 1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363" h="1380838">
                <a:moveTo>
                  <a:pt x="66634" y="3005"/>
                </a:moveTo>
                <a:cubicBezTo>
                  <a:pt x="67643" y="31265"/>
                  <a:pt x="39384" y="342120"/>
                  <a:pt x="30301" y="390565"/>
                </a:cubicBezTo>
                <a:cubicBezTo>
                  <a:pt x="21218" y="439010"/>
                  <a:pt x="-20163" y="222017"/>
                  <a:pt x="12134" y="293675"/>
                </a:cubicBezTo>
                <a:cubicBezTo>
                  <a:pt x="44431" y="365333"/>
                  <a:pt x="193803" y="752893"/>
                  <a:pt x="224081" y="820514"/>
                </a:cubicBezTo>
                <a:cubicBezTo>
                  <a:pt x="254359" y="888135"/>
                  <a:pt x="143340" y="609577"/>
                  <a:pt x="193803" y="699402"/>
                </a:cubicBezTo>
                <a:cubicBezTo>
                  <a:pt x="244266" y="789227"/>
                  <a:pt x="483463" y="1275696"/>
                  <a:pt x="526862" y="1359465"/>
                </a:cubicBezTo>
                <a:cubicBezTo>
                  <a:pt x="570261" y="1443234"/>
                  <a:pt x="489519" y="1257529"/>
                  <a:pt x="454195" y="1202019"/>
                </a:cubicBezTo>
                <a:cubicBezTo>
                  <a:pt x="418871" y="1146509"/>
                  <a:pt x="365379" y="1080907"/>
                  <a:pt x="314915" y="1026406"/>
                </a:cubicBezTo>
                <a:cubicBezTo>
                  <a:pt x="264451" y="971905"/>
                  <a:pt x="159487" y="881070"/>
                  <a:pt x="151413" y="875015"/>
                </a:cubicBezTo>
                <a:cubicBezTo>
                  <a:pt x="143339" y="868960"/>
                  <a:pt x="274544" y="1045582"/>
                  <a:pt x="266470" y="990072"/>
                </a:cubicBezTo>
                <a:cubicBezTo>
                  <a:pt x="258396" y="934562"/>
                  <a:pt x="142330" y="638846"/>
                  <a:pt x="102968" y="541956"/>
                </a:cubicBezTo>
                <a:cubicBezTo>
                  <a:pt x="63606" y="445066"/>
                  <a:pt x="43422" y="462224"/>
                  <a:pt x="30301" y="408732"/>
                </a:cubicBezTo>
                <a:cubicBezTo>
                  <a:pt x="17180" y="355240"/>
                  <a:pt x="20208" y="288628"/>
                  <a:pt x="24245" y="221007"/>
                </a:cubicBezTo>
                <a:cubicBezTo>
                  <a:pt x="28282" y="153386"/>
                  <a:pt x="65625" y="-25255"/>
                  <a:pt x="66634" y="3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074FE2C-31F4-9508-A90B-0A321E270737}"/>
              </a:ext>
            </a:extLst>
          </p:cNvPr>
          <p:cNvSpPr/>
          <p:nvPr/>
        </p:nvSpPr>
        <p:spPr>
          <a:xfrm>
            <a:off x="2058480" y="2706073"/>
            <a:ext cx="575910" cy="890974"/>
          </a:xfrm>
          <a:custGeom>
            <a:avLst/>
            <a:gdLst>
              <a:gd name="connsiteX0" fmla="*/ 363772 w 575910"/>
              <a:gd name="connsiteY0" fmla="*/ 793 h 890974"/>
              <a:gd name="connsiteX1" fmla="*/ 278993 w 575910"/>
              <a:gd name="connsiteY1" fmla="*/ 243018 h 890974"/>
              <a:gd name="connsiteX2" fmla="*/ 285048 w 575910"/>
              <a:gd name="connsiteY2" fmla="*/ 309630 h 890974"/>
              <a:gd name="connsiteX3" fmla="*/ 121546 w 575910"/>
              <a:gd name="connsiteY3" fmla="*/ 442854 h 890974"/>
              <a:gd name="connsiteX4" fmla="*/ 434 w 575910"/>
              <a:gd name="connsiteY4" fmla="*/ 630579 h 890974"/>
              <a:gd name="connsiteX5" fmla="*/ 163936 w 575910"/>
              <a:gd name="connsiteY5" fmla="*/ 454965 h 890974"/>
              <a:gd name="connsiteX6" fmla="*/ 315327 w 575910"/>
              <a:gd name="connsiteY6" fmla="*/ 442854 h 890974"/>
              <a:gd name="connsiteX7" fmla="*/ 400105 w 575910"/>
              <a:gd name="connsiteY7" fmla="*/ 570022 h 890974"/>
              <a:gd name="connsiteX8" fmla="*/ 575719 w 575910"/>
              <a:gd name="connsiteY8" fmla="*/ 890971 h 890974"/>
              <a:gd name="connsiteX9" fmla="*/ 430384 w 575910"/>
              <a:gd name="connsiteY9" fmla="*/ 563967 h 890974"/>
              <a:gd name="connsiteX10" fmla="*/ 248715 w 575910"/>
              <a:gd name="connsiteY10" fmla="*/ 376242 h 890974"/>
              <a:gd name="connsiteX11" fmla="*/ 236603 w 575910"/>
              <a:gd name="connsiteY11" fmla="*/ 333853 h 890974"/>
              <a:gd name="connsiteX12" fmla="*/ 363772 w 575910"/>
              <a:gd name="connsiteY12" fmla="*/ 793 h 8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910" h="890974">
                <a:moveTo>
                  <a:pt x="363772" y="793"/>
                </a:moveTo>
                <a:cubicBezTo>
                  <a:pt x="370837" y="-14346"/>
                  <a:pt x="292114" y="191545"/>
                  <a:pt x="278993" y="243018"/>
                </a:cubicBezTo>
                <a:cubicBezTo>
                  <a:pt x="265872" y="294491"/>
                  <a:pt x="311289" y="276324"/>
                  <a:pt x="285048" y="309630"/>
                </a:cubicBezTo>
                <a:cubicBezTo>
                  <a:pt x="258807" y="342936"/>
                  <a:pt x="168982" y="389363"/>
                  <a:pt x="121546" y="442854"/>
                </a:cubicBezTo>
                <a:cubicBezTo>
                  <a:pt x="74110" y="496345"/>
                  <a:pt x="-6631" y="628561"/>
                  <a:pt x="434" y="630579"/>
                </a:cubicBezTo>
                <a:cubicBezTo>
                  <a:pt x="7499" y="632598"/>
                  <a:pt x="111454" y="486252"/>
                  <a:pt x="163936" y="454965"/>
                </a:cubicBezTo>
                <a:cubicBezTo>
                  <a:pt x="216418" y="423678"/>
                  <a:pt x="275966" y="423678"/>
                  <a:pt x="315327" y="442854"/>
                </a:cubicBezTo>
                <a:cubicBezTo>
                  <a:pt x="354688" y="462030"/>
                  <a:pt x="356706" y="495336"/>
                  <a:pt x="400105" y="570022"/>
                </a:cubicBezTo>
                <a:cubicBezTo>
                  <a:pt x="443504" y="644708"/>
                  <a:pt x="570673" y="891980"/>
                  <a:pt x="575719" y="890971"/>
                </a:cubicBezTo>
                <a:cubicBezTo>
                  <a:pt x="580765" y="889962"/>
                  <a:pt x="484885" y="649755"/>
                  <a:pt x="430384" y="563967"/>
                </a:cubicBezTo>
                <a:cubicBezTo>
                  <a:pt x="375883" y="478179"/>
                  <a:pt x="281012" y="414594"/>
                  <a:pt x="248715" y="376242"/>
                </a:cubicBezTo>
                <a:cubicBezTo>
                  <a:pt x="216418" y="337890"/>
                  <a:pt x="222473" y="390372"/>
                  <a:pt x="236603" y="333853"/>
                </a:cubicBezTo>
                <a:cubicBezTo>
                  <a:pt x="250733" y="277334"/>
                  <a:pt x="356707" y="15932"/>
                  <a:pt x="36377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0F31DB28-E68D-20C0-B557-08477AA4CE68}"/>
              </a:ext>
            </a:extLst>
          </p:cNvPr>
          <p:cNvSpPr/>
          <p:nvPr/>
        </p:nvSpPr>
        <p:spPr>
          <a:xfrm>
            <a:off x="2058902" y="2626819"/>
            <a:ext cx="359371" cy="607095"/>
          </a:xfrm>
          <a:custGeom>
            <a:avLst/>
            <a:gdLst>
              <a:gd name="connsiteX0" fmla="*/ 357294 w 359371"/>
              <a:gd name="connsiteY0" fmla="*/ 13435 h 607095"/>
              <a:gd name="connsiteX1" fmla="*/ 218015 w 359371"/>
              <a:gd name="connsiteY1" fmla="*/ 304106 h 607095"/>
              <a:gd name="connsiteX2" fmla="*/ 199848 w 359371"/>
              <a:gd name="connsiteY2" fmla="*/ 370717 h 607095"/>
              <a:gd name="connsiteX3" fmla="*/ 90846 w 359371"/>
              <a:gd name="connsiteY3" fmla="*/ 516053 h 607095"/>
              <a:gd name="connsiteX4" fmla="*/ 12 w 359371"/>
              <a:gd name="connsiteY4" fmla="*/ 606887 h 607095"/>
              <a:gd name="connsiteX5" fmla="*/ 96902 w 359371"/>
              <a:gd name="connsiteY5" fmla="*/ 491830 h 607095"/>
              <a:gd name="connsiteX6" fmla="*/ 224070 w 359371"/>
              <a:gd name="connsiteY6" fmla="*/ 370717 h 607095"/>
              <a:gd name="connsiteX7" fmla="*/ 296738 w 359371"/>
              <a:gd name="connsiteY7" fmla="*/ 80047 h 607095"/>
              <a:gd name="connsiteX8" fmla="*/ 357294 w 359371"/>
              <a:gd name="connsiteY8" fmla="*/ 13435 h 6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371" h="607095">
                <a:moveTo>
                  <a:pt x="357294" y="13435"/>
                </a:moveTo>
                <a:cubicBezTo>
                  <a:pt x="344174" y="50778"/>
                  <a:pt x="244256" y="244559"/>
                  <a:pt x="218015" y="304106"/>
                </a:cubicBezTo>
                <a:cubicBezTo>
                  <a:pt x="191774" y="363653"/>
                  <a:pt x="221043" y="335393"/>
                  <a:pt x="199848" y="370717"/>
                </a:cubicBezTo>
                <a:cubicBezTo>
                  <a:pt x="178653" y="406041"/>
                  <a:pt x="124152" y="476691"/>
                  <a:pt x="90846" y="516053"/>
                </a:cubicBezTo>
                <a:cubicBezTo>
                  <a:pt x="57540" y="555415"/>
                  <a:pt x="-997" y="610924"/>
                  <a:pt x="12" y="606887"/>
                </a:cubicBezTo>
                <a:cubicBezTo>
                  <a:pt x="1021" y="602850"/>
                  <a:pt x="59559" y="531192"/>
                  <a:pt x="96902" y="491830"/>
                </a:cubicBezTo>
                <a:cubicBezTo>
                  <a:pt x="134245" y="452468"/>
                  <a:pt x="190764" y="439347"/>
                  <a:pt x="224070" y="370717"/>
                </a:cubicBezTo>
                <a:cubicBezTo>
                  <a:pt x="257376" y="302087"/>
                  <a:pt x="275543" y="137575"/>
                  <a:pt x="296738" y="80047"/>
                </a:cubicBezTo>
                <a:cubicBezTo>
                  <a:pt x="317933" y="22519"/>
                  <a:pt x="370414" y="-23908"/>
                  <a:pt x="357294" y="1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9A56069C-0E1E-C219-53AD-2119626A70DE}"/>
              </a:ext>
            </a:extLst>
          </p:cNvPr>
          <p:cNvSpPr/>
          <p:nvPr/>
        </p:nvSpPr>
        <p:spPr>
          <a:xfrm>
            <a:off x="2333941" y="3203285"/>
            <a:ext cx="285089" cy="478947"/>
          </a:xfrm>
          <a:custGeom>
            <a:avLst/>
            <a:gdLst>
              <a:gd name="connsiteX0" fmla="*/ 15643 w 285089"/>
              <a:gd name="connsiteY0" fmla="*/ 143 h 478947"/>
              <a:gd name="connsiteX1" fmla="*/ 21699 w 285089"/>
              <a:gd name="connsiteY1" fmla="*/ 212090 h 478947"/>
              <a:gd name="connsiteX2" fmla="*/ 282091 w 285089"/>
              <a:gd name="connsiteY2" fmla="*/ 472482 h 478947"/>
              <a:gd name="connsiteX3" fmla="*/ 154923 w 285089"/>
              <a:gd name="connsiteY3" fmla="*/ 381647 h 478947"/>
              <a:gd name="connsiteX4" fmla="*/ 27754 w 285089"/>
              <a:gd name="connsiteY4" fmla="*/ 181812 h 478947"/>
              <a:gd name="connsiteX5" fmla="*/ 15643 w 285089"/>
              <a:gd name="connsiteY5" fmla="*/ 143 h 47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089" h="478947">
                <a:moveTo>
                  <a:pt x="15643" y="143"/>
                </a:moveTo>
                <a:cubicBezTo>
                  <a:pt x="14634" y="5189"/>
                  <a:pt x="-22709" y="133367"/>
                  <a:pt x="21699" y="212090"/>
                </a:cubicBezTo>
                <a:cubicBezTo>
                  <a:pt x="66107" y="290813"/>
                  <a:pt x="259887" y="444223"/>
                  <a:pt x="282091" y="472482"/>
                </a:cubicBezTo>
                <a:cubicBezTo>
                  <a:pt x="304295" y="500741"/>
                  <a:pt x="197313" y="430092"/>
                  <a:pt x="154923" y="381647"/>
                </a:cubicBezTo>
                <a:cubicBezTo>
                  <a:pt x="112534" y="333202"/>
                  <a:pt x="50967" y="239340"/>
                  <a:pt x="27754" y="181812"/>
                </a:cubicBezTo>
                <a:cubicBezTo>
                  <a:pt x="4541" y="124284"/>
                  <a:pt x="16652" y="-4903"/>
                  <a:pt x="1564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099D6CE-20F8-8EE5-7119-D36663F9A976}"/>
              </a:ext>
            </a:extLst>
          </p:cNvPr>
          <p:cNvSpPr/>
          <p:nvPr/>
        </p:nvSpPr>
        <p:spPr>
          <a:xfrm>
            <a:off x="3816839" y="5025686"/>
            <a:ext cx="319251" cy="1795549"/>
          </a:xfrm>
          <a:custGeom>
            <a:avLst/>
            <a:gdLst>
              <a:gd name="connsiteX0" fmla="*/ 82986 w 319251"/>
              <a:gd name="connsiteY0" fmla="*/ 6542 h 1795549"/>
              <a:gd name="connsiteX1" fmla="*/ 52708 w 319251"/>
              <a:gd name="connsiteY1" fmla="*/ 430436 h 1795549"/>
              <a:gd name="connsiteX2" fmla="*/ 46652 w 319251"/>
              <a:gd name="connsiteY2" fmla="*/ 630272 h 1795549"/>
              <a:gd name="connsiteX3" fmla="*/ 40597 w 319251"/>
              <a:gd name="connsiteY3" fmla="*/ 575771 h 1795549"/>
              <a:gd name="connsiteX4" fmla="*/ 216210 w 319251"/>
              <a:gd name="connsiteY4" fmla="*/ 1447782 h 1795549"/>
              <a:gd name="connsiteX5" fmla="*/ 228321 w 319251"/>
              <a:gd name="connsiteY5" fmla="*/ 1235835 h 1795549"/>
              <a:gd name="connsiteX6" fmla="*/ 319156 w 319251"/>
              <a:gd name="connsiteY6" fmla="*/ 1780841 h 1795549"/>
              <a:gd name="connsiteX7" fmla="*/ 240433 w 319251"/>
              <a:gd name="connsiteY7" fmla="*/ 1544672 h 1795549"/>
              <a:gd name="connsiteX8" fmla="*/ 16374 w 319251"/>
              <a:gd name="connsiteY8" fmla="*/ 563660 h 1795549"/>
              <a:gd name="connsiteX9" fmla="*/ 16374 w 319251"/>
              <a:gd name="connsiteY9" fmla="*/ 157933 h 1795549"/>
              <a:gd name="connsiteX10" fmla="*/ 10319 w 319251"/>
              <a:gd name="connsiteY10" fmla="*/ 486 h 1795549"/>
              <a:gd name="connsiteX11" fmla="*/ 10319 w 319251"/>
              <a:gd name="connsiteY11" fmla="*/ 200322 h 1795549"/>
              <a:gd name="connsiteX12" fmla="*/ 82986 w 319251"/>
              <a:gd name="connsiteY12" fmla="*/ 6542 h 179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251" h="1795549">
                <a:moveTo>
                  <a:pt x="82986" y="6542"/>
                </a:moveTo>
                <a:cubicBezTo>
                  <a:pt x="90051" y="44894"/>
                  <a:pt x="58764" y="326481"/>
                  <a:pt x="52708" y="430436"/>
                </a:cubicBezTo>
                <a:cubicBezTo>
                  <a:pt x="46652" y="534391"/>
                  <a:pt x="48670" y="606050"/>
                  <a:pt x="46652" y="630272"/>
                </a:cubicBezTo>
                <a:cubicBezTo>
                  <a:pt x="44633" y="654495"/>
                  <a:pt x="12337" y="439519"/>
                  <a:pt x="40597" y="575771"/>
                </a:cubicBezTo>
                <a:cubicBezTo>
                  <a:pt x="68857" y="712023"/>
                  <a:pt x="184923" y="1337771"/>
                  <a:pt x="216210" y="1447782"/>
                </a:cubicBezTo>
                <a:cubicBezTo>
                  <a:pt x="247497" y="1557793"/>
                  <a:pt x="211163" y="1180325"/>
                  <a:pt x="228321" y="1235835"/>
                </a:cubicBezTo>
                <a:cubicBezTo>
                  <a:pt x="245479" y="1291345"/>
                  <a:pt x="317137" y="1729368"/>
                  <a:pt x="319156" y="1780841"/>
                </a:cubicBezTo>
                <a:cubicBezTo>
                  <a:pt x="321175" y="1832314"/>
                  <a:pt x="290897" y="1747535"/>
                  <a:pt x="240433" y="1544672"/>
                </a:cubicBezTo>
                <a:cubicBezTo>
                  <a:pt x="189969" y="1341809"/>
                  <a:pt x="53717" y="794783"/>
                  <a:pt x="16374" y="563660"/>
                </a:cubicBezTo>
                <a:cubicBezTo>
                  <a:pt x="-20969" y="332537"/>
                  <a:pt x="17383" y="251795"/>
                  <a:pt x="16374" y="157933"/>
                </a:cubicBezTo>
                <a:cubicBezTo>
                  <a:pt x="15365" y="64071"/>
                  <a:pt x="11328" y="-6579"/>
                  <a:pt x="10319" y="486"/>
                </a:cubicBezTo>
                <a:cubicBezTo>
                  <a:pt x="9310" y="7551"/>
                  <a:pt x="1236" y="192248"/>
                  <a:pt x="10319" y="200322"/>
                </a:cubicBezTo>
                <a:cubicBezTo>
                  <a:pt x="19402" y="208396"/>
                  <a:pt x="75921" y="-31810"/>
                  <a:pt x="82986" y="6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083D284F-A2AF-CE9B-4986-90DBA3D5A0AC}"/>
              </a:ext>
            </a:extLst>
          </p:cNvPr>
          <p:cNvSpPr/>
          <p:nvPr/>
        </p:nvSpPr>
        <p:spPr>
          <a:xfrm>
            <a:off x="3496612" y="5032212"/>
            <a:ext cx="132581" cy="1672727"/>
          </a:xfrm>
          <a:custGeom>
            <a:avLst/>
            <a:gdLst>
              <a:gd name="connsiteX0" fmla="*/ 94376 w 132581"/>
              <a:gd name="connsiteY0" fmla="*/ 16 h 1672727"/>
              <a:gd name="connsiteX1" fmla="*/ 64098 w 132581"/>
              <a:gd name="connsiteY1" fmla="*/ 466299 h 1672727"/>
              <a:gd name="connsiteX2" fmla="*/ 76209 w 132581"/>
              <a:gd name="connsiteY2" fmla="*/ 375465 h 1672727"/>
              <a:gd name="connsiteX3" fmla="*/ 45931 w 132581"/>
              <a:gd name="connsiteY3" fmla="*/ 563189 h 1672727"/>
              <a:gd name="connsiteX4" fmla="*/ 112543 w 132581"/>
              <a:gd name="connsiteY4" fmla="*/ 1029473 h 1672727"/>
              <a:gd name="connsiteX5" fmla="*/ 88320 w 132581"/>
              <a:gd name="connsiteY5" fmla="*/ 872026 h 1672727"/>
              <a:gd name="connsiteX6" fmla="*/ 88320 w 132581"/>
              <a:gd name="connsiteY6" fmla="*/ 1259587 h 1672727"/>
              <a:gd name="connsiteX7" fmla="*/ 130710 w 132581"/>
              <a:gd name="connsiteY7" fmla="*/ 1671369 h 1672727"/>
              <a:gd name="connsiteX8" fmla="*/ 112543 w 132581"/>
              <a:gd name="connsiteY8" fmla="*/ 1356477 h 1672727"/>
              <a:gd name="connsiteX9" fmla="*/ 3542 w 132581"/>
              <a:gd name="connsiteY9" fmla="*/ 460244 h 1672727"/>
              <a:gd name="connsiteX10" fmla="*/ 27764 w 132581"/>
              <a:gd name="connsiteY10" fmla="*/ 302797 h 1672727"/>
              <a:gd name="connsiteX11" fmla="*/ 39875 w 132581"/>
              <a:gd name="connsiteY11" fmla="*/ 448132 h 1672727"/>
              <a:gd name="connsiteX12" fmla="*/ 94376 w 132581"/>
              <a:gd name="connsiteY12" fmla="*/ 16 h 167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581" h="1672727">
                <a:moveTo>
                  <a:pt x="94376" y="16"/>
                </a:moveTo>
                <a:cubicBezTo>
                  <a:pt x="98413" y="3044"/>
                  <a:pt x="67126" y="403724"/>
                  <a:pt x="64098" y="466299"/>
                </a:cubicBezTo>
                <a:cubicBezTo>
                  <a:pt x="61070" y="528874"/>
                  <a:pt x="79237" y="359317"/>
                  <a:pt x="76209" y="375465"/>
                </a:cubicBezTo>
                <a:cubicBezTo>
                  <a:pt x="73181" y="391613"/>
                  <a:pt x="39875" y="454188"/>
                  <a:pt x="45931" y="563189"/>
                </a:cubicBezTo>
                <a:cubicBezTo>
                  <a:pt x="51987" y="672190"/>
                  <a:pt x="105478" y="978000"/>
                  <a:pt x="112543" y="1029473"/>
                </a:cubicBezTo>
                <a:cubicBezTo>
                  <a:pt x="119608" y="1080946"/>
                  <a:pt x="92357" y="833674"/>
                  <a:pt x="88320" y="872026"/>
                </a:cubicBezTo>
                <a:cubicBezTo>
                  <a:pt x="84283" y="910378"/>
                  <a:pt x="81255" y="1126363"/>
                  <a:pt x="88320" y="1259587"/>
                </a:cubicBezTo>
                <a:cubicBezTo>
                  <a:pt x="95385" y="1392811"/>
                  <a:pt x="126673" y="1655221"/>
                  <a:pt x="130710" y="1671369"/>
                </a:cubicBezTo>
                <a:cubicBezTo>
                  <a:pt x="134747" y="1687517"/>
                  <a:pt x="133738" y="1558331"/>
                  <a:pt x="112543" y="1356477"/>
                </a:cubicBezTo>
                <a:cubicBezTo>
                  <a:pt x="91348" y="1154623"/>
                  <a:pt x="17672" y="635857"/>
                  <a:pt x="3542" y="460244"/>
                </a:cubicBezTo>
                <a:cubicBezTo>
                  <a:pt x="-10588" y="284631"/>
                  <a:pt x="21709" y="304816"/>
                  <a:pt x="27764" y="302797"/>
                </a:cubicBezTo>
                <a:cubicBezTo>
                  <a:pt x="33819" y="300778"/>
                  <a:pt x="26754" y="496577"/>
                  <a:pt x="39875" y="448132"/>
                </a:cubicBezTo>
                <a:cubicBezTo>
                  <a:pt x="52995" y="399687"/>
                  <a:pt x="90339" y="-3012"/>
                  <a:pt x="943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73B2293-0C62-26DD-E063-0A825F8D02C8}"/>
              </a:ext>
            </a:extLst>
          </p:cNvPr>
          <p:cNvSpPr/>
          <p:nvPr/>
        </p:nvSpPr>
        <p:spPr>
          <a:xfrm>
            <a:off x="3178795" y="5037945"/>
            <a:ext cx="445847" cy="1692819"/>
          </a:xfrm>
          <a:custGeom>
            <a:avLst/>
            <a:gdLst>
              <a:gd name="connsiteX0" fmla="*/ 410 w 445847"/>
              <a:gd name="connsiteY0" fmla="*/ 338 h 1692819"/>
              <a:gd name="connsiteX1" fmla="*/ 115467 w 445847"/>
              <a:gd name="connsiteY1" fmla="*/ 533234 h 1692819"/>
              <a:gd name="connsiteX2" fmla="*/ 103356 w 445847"/>
              <a:gd name="connsiteY2" fmla="*/ 448455 h 1692819"/>
              <a:gd name="connsiteX3" fmla="*/ 182079 w 445847"/>
              <a:gd name="connsiteY3" fmla="*/ 896572 h 1692819"/>
              <a:gd name="connsiteX4" fmla="*/ 242635 w 445847"/>
              <a:gd name="connsiteY4" fmla="*/ 1120630 h 1692819"/>
              <a:gd name="connsiteX5" fmla="*/ 436416 w 445847"/>
              <a:gd name="connsiteY5" fmla="*/ 1683803 h 1692819"/>
              <a:gd name="connsiteX6" fmla="*/ 381915 w 445847"/>
              <a:gd name="connsiteY6" fmla="*/ 1423411 h 1692819"/>
              <a:gd name="connsiteX7" fmla="*/ 91245 w 445847"/>
              <a:gd name="connsiteY7" fmla="*/ 848127 h 1692819"/>
              <a:gd name="connsiteX8" fmla="*/ 145745 w 445847"/>
              <a:gd name="connsiteY8" fmla="*/ 987406 h 1692819"/>
              <a:gd name="connsiteX9" fmla="*/ 79133 w 445847"/>
              <a:gd name="connsiteY9" fmla="*/ 460566 h 1692819"/>
              <a:gd name="connsiteX10" fmla="*/ 410 w 445847"/>
              <a:gd name="connsiteY10" fmla="*/ 338 h 16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847" h="1692819">
                <a:moveTo>
                  <a:pt x="410" y="338"/>
                </a:moveTo>
                <a:cubicBezTo>
                  <a:pt x="6466" y="12449"/>
                  <a:pt x="98309" y="458548"/>
                  <a:pt x="115467" y="533234"/>
                </a:cubicBezTo>
                <a:cubicBezTo>
                  <a:pt x="132625" y="607920"/>
                  <a:pt x="92254" y="387899"/>
                  <a:pt x="103356" y="448455"/>
                </a:cubicBezTo>
                <a:cubicBezTo>
                  <a:pt x="114458" y="509011"/>
                  <a:pt x="158866" y="784543"/>
                  <a:pt x="182079" y="896572"/>
                </a:cubicBezTo>
                <a:cubicBezTo>
                  <a:pt x="205292" y="1008601"/>
                  <a:pt x="200246" y="989425"/>
                  <a:pt x="242635" y="1120630"/>
                </a:cubicBezTo>
                <a:cubicBezTo>
                  <a:pt x="285024" y="1251835"/>
                  <a:pt x="413203" y="1633340"/>
                  <a:pt x="436416" y="1683803"/>
                </a:cubicBezTo>
                <a:cubicBezTo>
                  <a:pt x="459629" y="1734266"/>
                  <a:pt x="439443" y="1562690"/>
                  <a:pt x="381915" y="1423411"/>
                </a:cubicBezTo>
                <a:cubicBezTo>
                  <a:pt x="324387" y="1284132"/>
                  <a:pt x="130607" y="920795"/>
                  <a:pt x="91245" y="848127"/>
                </a:cubicBezTo>
                <a:cubicBezTo>
                  <a:pt x="51883" y="775460"/>
                  <a:pt x="147764" y="1051999"/>
                  <a:pt x="145745" y="987406"/>
                </a:cubicBezTo>
                <a:cubicBezTo>
                  <a:pt x="143726" y="922813"/>
                  <a:pt x="101337" y="617003"/>
                  <a:pt x="79133" y="460566"/>
                </a:cubicBezTo>
                <a:cubicBezTo>
                  <a:pt x="56929" y="304129"/>
                  <a:pt x="-5646" y="-11773"/>
                  <a:pt x="410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D61C812-1069-9935-B0AE-6DADA31B80F6}"/>
              </a:ext>
            </a:extLst>
          </p:cNvPr>
          <p:cNvSpPr/>
          <p:nvPr/>
        </p:nvSpPr>
        <p:spPr>
          <a:xfrm>
            <a:off x="2915623" y="5104713"/>
            <a:ext cx="684830" cy="1482336"/>
          </a:xfrm>
          <a:custGeom>
            <a:avLst/>
            <a:gdLst>
              <a:gd name="connsiteX0" fmla="*/ 3190 w 684830"/>
              <a:gd name="connsiteY0" fmla="*/ 182 h 1482336"/>
              <a:gd name="connsiteX1" fmla="*/ 196970 w 684830"/>
              <a:gd name="connsiteY1" fmla="*/ 520966 h 1482336"/>
              <a:gd name="connsiteX2" fmla="*/ 184859 w 684830"/>
              <a:gd name="connsiteY2" fmla="*/ 454355 h 1482336"/>
              <a:gd name="connsiteX3" fmla="*/ 427084 w 684830"/>
              <a:gd name="connsiteY3" fmla="*/ 975139 h 1482336"/>
              <a:gd name="connsiteX4" fmla="*/ 681421 w 684830"/>
              <a:gd name="connsiteY4" fmla="*/ 1477756 h 1482336"/>
              <a:gd name="connsiteX5" fmla="*/ 548197 w 684830"/>
              <a:gd name="connsiteY5" fmla="*/ 1193141 h 1482336"/>
              <a:gd name="connsiteX6" fmla="*/ 196970 w 684830"/>
              <a:gd name="connsiteY6" fmla="*/ 678413 h 1482336"/>
              <a:gd name="connsiteX7" fmla="*/ 3190 w 684830"/>
              <a:gd name="connsiteY7" fmla="*/ 375631 h 1482336"/>
              <a:gd name="connsiteX8" fmla="*/ 178803 w 684830"/>
              <a:gd name="connsiteY8" fmla="*/ 623912 h 1482336"/>
              <a:gd name="connsiteX9" fmla="*/ 51635 w 684830"/>
              <a:gd name="connsiteY9" fmla="*/ 327186 h 1482336"/>
              <a:gd name="connsiteX10" fmla="*/ 75858 w 684830"/>
              <a:gd name="connsiteY10" fmla="*/ 460410 h 1482336"/>
              <a:gd name="connsiteX11" fmla="*/ 3190 w 684830"/>
              <a:gd name="connsiteY11" fmla="*/ 182 h 14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830" h="1482336">
                <a:moveTo>
                  <a:pt x="3190" y="182"/>
                </a:moveTo>
                <a:cubicBezTo>
                  <a:pt x="23375" y="10275"/>
                  <a:pt x="166692" y="445271"/>
                  <a:pt x="196970" y="520966"/>
                </a:cubicBezTo>
                <a:cubicBezTo>
                  <a:pt x="227248" y="596661"/>
                  <a:pt x="146507" y="378660"/>
                  <a:pt x="184859" y="454355"/>
                </a:cubicBezTo>
                <a:cubicBezTo>
                  <a:pt x="223211" y="530050"/>
                  <a:pt x="344324" y="804572"/>
                  <a:pt x="427084" y="975139"/>
                </a:cubicBezTo>
                <a:cubicBezTo>
                  <a:pt x="509844" y="1145706"/>
                  <a:pt x="661235" y="1441422"/>
                  <a:pt x="681421" y="1477756"/>
                </a:cubicBezTo>
                <a:cubicBezTo>
                  <a:pt x="701607" y="1514090"/>
                  <a:pt x="628939" y="1326365"/>
                  <a:pt x="548197" y="1193141"/>
                </a:cubicBezTo>
                <a:cubicBezTo>
                  <a:pt x="467455" y="1059917"/>
                  <a:pt x="287805" y="814665"/>
                  <a:pt x="196970" y="678413"/>
                </a:cubicBezTo>
                <a:cubicBezTo>
                  <a:pt x="106136" y="542161"/>
                  <a:pt x="6218" y="384714"/>
                  <a:pt x="3190" y="375631"/>
                </a:cubicBezTo>
                <a:cubicBezTo>
                  <a:pt x="162" y="366548"/>
                  <a:pt x="170729" y="631986"/>
                  <a:pt x="178803" y="623912"/>
                </a:cubicBezTo>
                <a:cubicBezTo>
                  <a:pt x="186877" y="615838"/>
                  <a:pt x="68793" y="354436"/>
                  <a:pt x="51635" y="327186"/>
                </a:cubicBezTo>
                <a:cubicBezTo>
                  <a:pt x="34478" y="299936"/>
                  <a:pt x="86960" y="517938"/>
                  <a:pt x="75858" y="460410"/>
                </a:cubicBezTo>
                <a:cubicBezTo>
                  <a:pt x="64756" y="402882"/>
                  <a:pt x="-16995" y="-9911"/>
                  <a:pt x="319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207BB2BB-7D15-2EBF-BB95-58127CE60B5C}"/>
              </a:ext>
            </a:extLst>
          </p:cNvPr>
          <p:cNvSpPr/>
          <p:nvPr/>
        </p:nvSpPr>
        <p:spPr>
          <a:xfrm>
            <a:off x="2541928" y="5252447"/>
            <a:ext cx="946269" cy="1316262"/>
          </a:xfrm>
          <a:custGeom>
            <a:avLst/>
            <a:gdLst>
              <a:gd name="connsiteX0" fmla="*/ 213383 w 946269"/>
              <a:gd name="connsiteY0" fmla="*/ 3839 h 1316262"/>
              <a:gd name="connsiteX1" fmla="*/ 504053 w 946269"/>
              <a:gd name="connsiteY1" fmla="*/ 506456 h 1316262"/>
              <a:gd name="connsiteX2" fmla="*/ 479831 w 946269"/>
              <a:gd name="connsiteY2" fmla="*/ 464067 h 1316262"/>
              <a:gd name="connsiteX3" fmla="*/ 934003 w 946269"/>
              <a:gd name="connsiteY3" fmla="*/ 1287632 h 1316262"/>
              <a:gd name="connsiteX4" fmla="*/ 782612 w 946269"/>
              <a:gd name="connsiteY4" fmla="*/ 1093852 h 1316262"/>
              <a:gd name="connsiteX5" fmla="*/ 419275 w 946269"/>
              <a:gd name="connsiteY5" fmla="*/ 760793 h 1316262"/>
              <a:gd name="connsiteX6" fmla="*/ 1436 w 946269"/>
              <a:gd name="connsiteY6" fmla="*/ 221842 h 1316262"/>
              <a:gd name="connsiteX7" fmla="*/ 304218 w 946269"/>
              <a:gd name="connsiteY7" fmla="*/ 524623 h 1316262"/>
              <a:gd name="connsiteX8" fmla="*/ 873447 w 946269"/>
              <a:gd name="connsiteY8" fmla="*/ 1172576 h 1316262"/>
              <a:gd name="connsiteX9" fmla="*/ 679667 w 946269"/>
              <a:gd name="connsiteY9" fmla="*/ 682070 h 1316262"/>
              <a:gd name="connsiteX10" fmla="*/ 189161 w 946269"/>
              <a:gd name="connsiteY10" fmla="*/ 197619 h 1316262"/>
              <a:gd name="connsiteX11" fmla="*/ 298162 w 946269"/>
              <a:gd name="connsiteY11" fmla="*/ 270287 h 1316262"/>
              <a:gd name="connsiteX12" fmla="*/ 213383 w 946269"/>
              <a:gd name="connsiteY12" fmla="*/ 3839 h 13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6269" h="1316262">
                <a:moveTo>
                  <a:pt x="213383" y="3839"/>
                </a:moveTo>
                <a:cubicBezTo>
                  <a:pt x="247698" y="43201"/>
                  <a:pt x="459645" y="429751"/>
                  <a:pt x="504053" y="506456"/>
                </a:cubicBezTo>
                <a:cubicBezTo>
                  <a:pt x="548461" y="583161"/>
                  <a:pt x="479831" y="464067"/>
                  <a:pt x="479831" y="464067"/>
                </a:cubicBezTo>
                <a:cubicBezTo>
                  <a:pt x="551489" y="594263"/>
                  <a:pt x="883540" y="1182668"/>
                  <a:pt x="934003" y="1287632"/>
                </a:cubicBezTo>
                <a:cubicBezTo>
                  <a:pt x="984467" y="1392596"/>
                  <a:pt x="868400" y="1181658"/>
                  <a:pt x="782612" y="1093852"/>
                </a:cubicBezTo>
                <a:cubicBezTo>
                  <a:pt x="696824" y="1006046"/>
                  <a:pt x="549471" y="906128"/>
                  <a:pt x="419275" y="760793"/>
                </a:cubicBezTo>
                <a:cubicBezTo>
                  <a:pt x="289079" y="615458"/>
                  <a:pt x="20612" y="261204"/>
                  <a:pt x="1436" y="221842"/>
                </a:cubicBezTo>
                <a:cubicBezTo>
                  <a:pt x="-17740" y="182480"/>
                  <a:pt x="158883" y="366167"/>
                  <a:pt x="304218" y="524623"/>
                </a:cubicBezTo>
                <a:cubicBezTo>
                  <a:pt x="449553" y="683079"/>
                  <a:pt x="810872" y="1146335"/>
                  <a:pt x="873447" y="1172576"/>
                </a:cubicBezTo>
                <a:cubicBezTo>
                  <a:pt x="936022" y="1198817"/>
                  <a:pt x="793715" y="844563"/>
                  <a:pt x="679667" y="682070"/>
                </a:cubicBezTo>
                <a:cubicBezTo>
                  <a:pt x="565619" y="519577"/>
                  <a:pt x="252745" y="266250"/>
                  <a:pt x="189161" y="197619"/>
                </a:cubicBezTo>
                <a:cubicBezTo>
                  <a:pt x="125577" y="128989"/>
                  <a:pt x="286051" y="300565"/>
                  <a:pt x="298162" y="270287"/>
                </a:cubicBezTo>
                <a:cubicBezTo>
                  <a:pt x="310273" y="240009"/>
                  <a:pt x="179068" y="-35523"/>
                  <a:pt x="213383" y="3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7A15C1B-0B48-73A3-B2B8-74BB8F52A735}"/>
              </a:ext>
            </a:extLst>
          </p:cNvPr>
          <p:cNvSpPr/>
          <p:nvPr/>
        </p:nvSpPr>
        <p:spPr>
          <a:xfrm>
            <a:off x="2385525" y="5407322"/>
            <a:ext cx="539590" cy="593954"/>
          </a:xfrm>
          <a:custGeom>
            <a:avLst/>
            <a:gdLst>
              <a:gd name="connsiteX0" fmla="*/ 6449 w 539590"/>
              <a:gd name="connsiteY0" fmla="*/ 12466 h 593954"/>
              <a:gd name="connsiteX1" fmla="*/ 200229 w 539590"/>
              <a:gd name="connsiteY1" fmla="*/ 260747 h 593954"/>
              <a:gd name="connsiteX2" fmla="*/ 381898 w 539590"/>
              <a:gd name="connsiteY2" fmla="*/ 418193 h 593954"/>
              <a:gd name="connsiteX3" fmla="*/ 539344 w 539590"/>
              <a:gd name="connsiteY3" fmla="*/ 593806 h 593954"/>
              <a:gd name="connsiteX4" fmla="*/ 345564 w 539590"/>
              <a:gd name="connsiteY4" fmla="*/ 387915 h 593954"/>
              <a:gd name="connsiteX5" fmla="*/ 236562 w 539590"/>
              <a:gd name="connsiteY5" fmla="*/ 260747 h 593954"/>
              <a:gd name="connsiteX6" fmla="*/ 60949 w 539590"/>
              <a:gd name="connsiteY6" fmla="*/ 60911 h 593954"/>
              <a:gd name="connsiteX7" fmla="*/ 6449 w 539590"/>
              <a:gd name="connsiteY7" fmla="*/ 12466 h 5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590" h="593954">
                <a:moveTo>
                  <a:pt x="6449" y="12466"/>
                </a:moveTo>
                <a:cubicBezTo>
                  <a:pt x="29662" y="45772"/>
                  <a:pt x="137654" y="193126"/>
                  <a:pt x="200229" y="260747"/>
                </a:cubicBezTo>
                <a:cubicBezTo>
                  <a:pt x="262804" y="328368"/>
                  <a:pt x="325379" y="362683"/>
                  <a:pt x="381898" y="418193"/>
                </a:cubicBezTo>
                <a:cubicBezTo>
                  <a:pt x="438417" y="473703"/>
                  <a:pt x="545400" y="598852"/>
                  <a:pt x="539344" y="593806"/>
                </a:cubicBezTo>
                <a:cubicBezTo>
                  <a:pt x="533288" y="588760"/>
                  <a:pt x="396028" y="443425"/>
                  <a:pt x="345564" y="387915"/>
                </a:cubicBezTo>
                <a:cubicBezTo>
                  <a:pt x="295100" y="332405"/>
                  <a:pt x="283998" y="315248"/>
                  <a:pt x="236562" y="260747"/>
                </a:cubicBezTo>
                <a:cubicBezTo>
                  <a:pt x="189126" y="206246"/>
                  <a:pt x="94255" y="103300"/>
                  <a:pt x="60949" y="60911"/>
                </a:cubicBezTo>
                <a:cubicBezTo>
                  <a:pt x="27643" y="18522"/>
                  <a:pt x="-16764" y="-20840"/>
                  <a:pt x="6449" y="1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3C36E94-DF12-4C39-1157-23BBF41E2613}"/>
              </a:ext>
            </a:extLst>
          </p:cNvPr>
          <p:cNvSpPr/>
          <p:nvPr/>
        </p:nvSpPr>
        <p:spPr>
          <a:xfrm>
            <a:off x="3651544" y="5153335"/>
            <a:ext cx="387561" cy="1709290"/>
          </a:xfrm>
          <a:custGeom>
            <a:avLst/>
            <a:gdLst>
              <a:gd name="connsiteX0" fmla="*/ 0 w 387561"/>
              <a:gd name="connsiteY0" fmla="*/ 5 h 1709290"/>
              <a:gd name="connsiteX1" fmla="*/ 12112 w 387561"/>
              <a:gd name="connsiteY1" fmla="*/ 635846 h 1709290"/>
              <a:gd name="connsiteX2" fmla="*/ 12112 w 387561"/>
              <a:gd name="connsiteY2" fmla="*/ 514734 h 1709290"/>
              <a:gd name="connsiteX3" fmla="*/ 133224 w 387561"/>
              <a:gd name="connsiteY3" fmla="*/ 1295910 h 1709290"/>
              <a:gd name="connsiteX4" fmla="*/ 151391 w 387561"/>
              <a:gd name="connsiteY4" fmla="*/ 1526024 h 1709290"/>
              <a:gd name="connsiteX5" fmla="*/ 211947 w 387561"/>
              <a:gd name="connsiteY5" fmla="*/ 1513913 h 1709290"/>
              <a:gd name="connsiteX6" fmla="*/ 90835 w 387561"/>
              <a:gd name="connsiteY6" fmla="*/ 1707693 h 1709290"/>
              <a:gd name="connsiteX7" fmla="*/ 211947 w 387561"/>
              <a:gd name="connsiteY7" fmla="*/ 1604747 h 1709290"/>
              <a:gd name="connsiteX8" fmla="*/ 387561 w 387561"/>
              <a:gd name="connsiteY8" fmla="*/ 1580525 h 1709290"/>
              <a:gd name="connsiteX9" fmla="*/ 211947 w 387561"/>
              <a:gd name="connsiteY9" fmla="*/ 1556302 h 1709290"/>
              <a:gd name="connsiteX10" fmla="*/ 102946 w 387561"/>
              <a:gd name="connsiteY10" fmla="*/ 1283799 h 1709290"/>
              <a:gd name="connsiteX11" fmla="*/ 18167 w 387561"/>
              <a:gd name="connsiteY11" fmla="*/ 490511 h 1709290"/>
              <a:gd name="connsiteX12" fmla="*/ 12112 w 387561"/>
              <a:gd name="connsiteY12" fmla="*/ 647958 h 1709290"/>
              <a:gd name="connsiteX13" fmla="*/ 0 w 387561"/>
              <a:gd name="connsiteY13" fmla="*/ 5 h 170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561" h="1709290">
                <a:moveTo>
                  <a:pt x="0" y="5"/>
                </a:moveTo>
                <a:cubicBezTo>
                  <a:pt x="0" y="-2014"/>
                  <a:pt x="10093" y="550058"/>
                  <a:pt x="12112" y="635846"/>
                </a:cubicBezTo>
                <a:cubicBezTo>
                  <a:pt x="14131" y="721634"/>
                  <a:pt x="-8073" y="404723"/>
                  <a:pt x="12112" y="514734"/>
                </a:cubicBezTo>
                <a:cubicBezTo>
                  <a:pt x="32297" y="624745"/>
                  <a:pt x="110011" y="1127362"/>
                  <a:pt x="133224" y="1295910"/>
                </a:cubicBezTo>
                <a:cubicBezTo>
                  <a:pt x="156437" y="1464458"/>
                  <a:pt x="138270" y="1489690"/>
                  <a:pt x="151391" y="1526024"/>
                </a:cubicBezTo>
                <a:cubicBezTo>
                  <a:pt x="164512" y="1562358"/>
                  <a:pt x="222040" y="1483635"/>
                  <a:pt x="211947" y="1513913"/>
                </a:cubicBezTo>
                <a:cubicBezTo>
                  <a:pt x="201854" y="1544191"/>
                  <a:pt x="90835" y="1692554"/>
                  <a:pt x="90835" y="1707693"/>
                </a:cubicBezTo>
                <a:cubicBezTo>
                  <a:pt x="90835" y="1722832"/>
                  <a:pt x="162493" y="1625942"/>
                  <a:pt x="211947" y="1604747"/>
                </a:cubicBezTo>
                <a:cubicBezTo>
                  <a:pt x="261401" y="1583552"/>
                  <a:pt x="387561" y="1588599"/>
                  <a:pt x="387561" y="1580525"/>
                </a:cubicBezTo>
                <a:cubicBezTo>
                  <a:pt x="387561" y="1572451"/>
                  <a:pt x="259383" y="1605756"/>
                  <a:pt x="211947" y="1556302"/>
                </a:cubicBezTo>
                <a:cubicBezTo>
                  <a:pt x="164511" y="1506848"/>
                  <a:pt x="135243" y="1461431"/>
                  <a:pt x="102946" y="1283799"/>
                </a:cubicBezTo>
                <a:cubicBezTo>
                  <a:pt x="70649" y="1106167"/>
                  <a:pt x="33306" y="596485"/>
                  <a:pt x="18167" y="490511"/>
                </a:cubicBezTo>
                <a:cubicBezTo>
                  <a:pt x="3028" y="384538"/>
                  <a:pt x="13121" y="723653"/>
                  <a:pt x="12112" y="647958"/>
                </a:cubicBezTo>
                <a:cubicBezTo>
                  <a:pt x="11103" y="572263"/>
                  <a:pt x="0" y="202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9F5DB933-5E33-C52A-375E-477A00EEC689}"/>
              </a:ext>
            </a:extLst>
          </p:cNvPr>
          <p:cNvSpPr/>
          <p:nvPr/>
        </p:nvSpPr>
        <p:spPr>
          <a:xfrm>
            <a:off x="6265006" y="6057174"/>
            <a:ext cx="606279" cy="560445"/>
          </a:xfrm>
          <a:custGeom>
            <a:avLst/>
            <a:gdLst>
              <a:gd name="connsiteX0" fmla="*/ 2444 w 606279"/>
              <a:gd name="connsiteY0" fmla="*/ 726 h 560445"/>
              <a:gd name="connsiteX1" fmla="*/ 307244 w 606279"/>
              <a:gd name="connsiteY1" fmla="*/ 92801 h 560445"/>
              <a:gd name="connsiteX2" fmla="*/ 462819 w 606279"/>
              <a:gd name="connsiteY2" fmla="*/ 299176 h 560445"/>
              <a:gd name="connsiteX3" fmla="*/ 443769 w 606279"/>
              <a:gd name="connsiteY3" fmla="*/ 270601 h 560445"/>
              <a:gd name="connsiteX4" fmla="*/ 605694 w 606279"/>
              <a:gd name="connsiteY4" fmla="*/ 559526 h 560445"/>
              <a:gd name="connsiteX5" fmla="*/ 491394 w 606279"/>
              <a:gd name="connsiteY5" fmla="*/ 353151 h 560445"/>
              <a:gd name="connsiteX6" fmla="*/ 319944 w 606279"/>
              <a:gd name="connsiteY6" fmla="*/ 102326 h 560445"/>
              <a:gd name="connsiteX7" fmla="*/ 170719 w 606279"/>
              <a:gd name="connsiteY7" fmla="*/ 51526 h 560445"/>
              <a:gd name="connsiteX8" fmla="*/ 2444 w 606279"/>
              <a:gd name="connsiteY8" fmla="*/ 726 h 5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79" h="560445">
                <a:moveTo>
                  <a:pt x="2444" y="726"/>
                </a:moveTo>
                <a:cubicBezTo>
                  <a:pt x="25198" y="7605"/>
                  <a:pt x="230515" y="43059"/>
                  <a:pt x="307244" y="92801"/>
                </a:cubicBezTo>
                <a:cubicBezTo>
                  <a:pt x="383973" y="142543"/>
                  <a:pt x="440065" y="269543"/>
                  <a:pt x="462819" y="299176"/>
                </a:cubicBezTo>
                <a:cubicBezTo>
                  <a:pt x="485573" y="328809"/>
                  <a:pt x="419956" y="227209"/>
                  <a:pt x="443769" y="270601"/>
                </a:cubicBezTo>
                <a:cubicBezTo>
                  <a:pt x="467582" y="313993"/>
                  <a:pt x="597757" y="545768"/>
                  <a:pt x="605694" y="559526"/>
                </a:cubicBezTo>
                <a:cubicBezTo>
                  <a:pt x="613632" y="573284"/>
                  <a:pt x="539019" y="429351"/>
                  <a:pt x="491394" y="353151"/>
                </a:cubicBezTo>
                <a:cubicBezTo>
                  <a:pt x="443769" y="276951"/>
                  <a:pt x="373390" y="152597"/>
                  <a:pt x="319944" y="102326"/>
                </a:cubicBezTo>
                <a:cubicBezTo>
                  <a:pt x="266498" y="52055"/>
                  <a:pt x="219402" y="65284"/>
                  <a:pt x="170719" y="51526"/>
                </a:cubicBezTo>
                <a:cubicBezTo>
                  <a:pt x="122036" y="37768"/>
                  <a:pt x="-20310" y="-6153"/>
                  <a:pt x="2444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20045B87-28ED-FD18-6A22-FC1356E2D6FF}"/>
              </a:ext>
            </a:extLst>
          </p:cNvPr>
          <p:cNvSpPr/>
          <p:nvPr/>
        </p:nvSpPr>
        <p:spPr>
          <a:xfrm>
            <a:off x="6362656" y="6115042"/>
            <a:ext cx="95085" cy="327288"/>
          </a:xfrm>
          <a:custGeom>
            <a:avLst/>
            <a:gdLst>
              <a:gd name="connsiteX0" fmla="*/ 44 w 95085"/>
              <a:gd name="connsiteY0" fmla="*/ 8 h 327288"/>
              <a:gd name="connsiteX1" fmla="*/ 76244 w 95085"/>
              <a:gd name="connsiteY1" fmla="*/ 123833 h 327288"/>
              <a:gd name="connsiteX2" fmla="*/ 25444 w 95085"/>
              <a:gd name="connsiteY2" fmla="*/ 327033 h 327288"/>
              <a:gd name="connsiteX3" fmla="*/ 82594 w 95085"/>
              <a:gd name="connsiteY3" fmla="*/ 165108 h 327288"/>
              <a:gd name="connsiteX4" fmla="*/ 88944 w 95085"/>
              <a:gd name="connsiteY4" fmla="*/ 117483 h 327288"/>
              <a:gd name="connsiteX5" fmla="*/ 44 w 95085"/>
              <a:gd name="connsiteY5" fmla="*/ 8 h 32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85" h="327288">
                <a:moveTo>
                  <a:pt x="44" y="8"/>
                </a:moveTo>
                <a:cubicBezTo>
                  <a:pt x="-2073" y="1066"/>
                  <a:pt x="72011" y="69329"/>
                  <a:pt x="76244" y="123833"/>
                </a:cubicBezTo>
                <a:cubicBezTo>
                  <a:pt x="80477" y="178337"/>
                  <a:pt x="24386" y="320154"/>
                  <a:pt x="25444" y="327033"/>
                </a:cubicBezTo>
                <a:cubicBezTo>
                  <a:pt x="26502" y="333912"/>
                  <a:pt x="72011" y="200033"/>
                  <a:pt x="82594" y="165108"/>
                </a:cubicBezTo>
                <a:cubicBezTo>
                  <a:pt x="93177" y="130183"/>
                  <a:pt x="101115" y="142883"/>
                  <a:pt x="88944" y="117483"/>
                </a:cubicBezTo>
                <a:cubicBezTo>
                  <a:pt x="76773" y="92083"/>
                  <a:pt x="2161" y="-1050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BA565D9B-F115-ED72-6202-46F444AC1B8D}"/>
              </a:ext>
            </a:extLst>
          </p:cNvPr>
          <p:cNvSpPr/>
          <p:nvPr/>
        </p:nvSpPr>
        <p:spPr>
          <a:xfrm>
            <a:off x="6308713" y="6042010"/>
            <a:ext cx="86341" cy="741025"/>
          </a:xfrm>
          <a:custGeom>
            <a:avLst/>
            <a:gdLst>
              <a:gd name="connsiteX0" fmla="*/ 12 w 86341"/>
              <a:gd name="connsiteY0" fmla="*/ 15 h 741025"/>
              <a:gd name="connsiteX1" fmla="*/ 79387 w 86341"/>
              <a:gd name="connsiteY1" fmla="*/ 247665 h 741025"/>
              <a:gd name="connsiteX2" fmla="*/ 76212 w 86341"/>
              <a:gd name="connsiteY2" fmla="*/ 180990 h 741025"/>
              <a:gd name="connsiteX3" fmla="*/ 47637 w 86341"/>
              <a:gd name="connsiteY3" fmla="*/ 387365 h 741025"/>
              <a:gd name="connsiteX4" fmla="*/ 69862 w 86341"/>
              <a:gd name="connsiteY4" fmla="*/ 733440 h 741025"/>
              <a:gd name="connsiteX5" fmla="*/ 50812 w 86341"/>
              <a:gd name="connsiteY5" fmla="*/ 596915 h 741025"/>
              <a:gd name="connsiteX6" fmla="*/ 85737 w 86341"/>
              <a:gd name="connsiteY6" fmla="*/ 260365 h 741025"/>
              <a:gd name="connsiteX7" fmla="*/ 12 w 86341"/>
              <a:gd name="connsiteY7" fmla="*/ 15 h 7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" h="741025">
                <a:moveTo>
                  <a:pt x="12" y="15"/>
                </a:moveTo>
                <a:cubicBezTo>
                  <a:pt x="-1046" y="-2102"/>
                  <a:pt x="66687" y="217503"/>
                  <a:pt x="79387" y="247665"/>
                </a:cubicBezTo>
                <a:cubicBezTo>
                  <a:pt x="92087" y="277828"/>
                  <a:pt x="81504" y="157707"/>
                  <a:pt x="76212" y="180990"/>
                </a:cubicBezTo>
                <a:cubicBezTo>
                  <a:pt x="70920" y="204273"/>
                  <a:pt x="48695" y="295290"/>
                  <a:pt x="47637" y="387365"/>
                </a:cubicBezTo>
                <a:cubicBezTo>
                  <a:pt x="46579" y="479440"/>
                  <a:pt x="69333" y="698515"/>
                  <a:pt x="69862" y="733440"/>
                </a:cubicBezTo>
                <a:cubicBezTo>
                  <a:pt x="70391" y="768365"/>
                  <a:pt x="48166" y="675761"/>
                  <a:pt x="50812" y="596915"/>
                </a:cubicBezTo>
                <a:cubicBezTo>
                  <a:pt x="53458" y="518069"/>
                  <a:pt x="91558" y="356144"/>
                  <a:pt x="85737" y="260365"/>
                </a:cubicBezTo>
                <a:cubicBezTo>
                  <a:pt x="79916" y="164586"/>
                  <a:pt x="1070" y="2132"/>
                  <a:pt x="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E4F5510-114F-1315-BDF0-D0B20078E880}"/>
              </a:ext>
            </a:extLst>
          </p:cNvPr>
          <p:cNvSpPr/>
          <p:nvPr/>
        </p:nvSpPr>
        <p:spPr>
          <a:xfrm>
            <a:off x="6386965" y="6305498"/>
            <a:ext cx="210711" cy="511745"/>
          </a:xfrm>
          <a:custGeom>
            <a:avLst/>
            <a:gdLst>
              <a:gd name="connsiteX0" fmla="*/ 210685 w 210711"/>
              <a:gd name="connsiteY0" fmla="*/ 52 h 511745"/>
              <a:gd name="connsiteX1" fmla="*/ 70985 w 210711"/>
              <a:gd name="connsiteY1" fmla="*/ 222302 h 511745"/>
              <a:gd name="connsiteX2" fmla="*/ 20185 w 210711"/>
              <a:gd name="connsiteY2" fmla="*/ 419152 h 511745"/>
              <a:gd name="connsiteX3" fmla="*/ 80510 w 210711"/>
              <a:gd name="connsiteY3" fmla="*/ 285802 h 511745"/>
              <a:gd name="connsiteX4" fmla="*/ 1135 w 210711"/>
              <a:gd name="connsiteY4" fmla="*/ 511227 h 511745"/>
              <a:gd name="connsiteX5" fmla="*/ 42410 w 210711"/>
              <a:gd name="connsiteY5" fmla="*/ 339777 h 511745"/>
              <a:gd name="connsiteX6" fmla="*/ 159885 w 210711"/>
              <a:gd name="connsiteY6" fmla="*/ 88952 h 511745"/>
              <a:gd name="connsiteX7" fmla="*/ 83685 w 210711"/>
              <a:gd name="connsiteY7" fmla="*/ 200077 h 511745"/>
              <a:gd name="connsiteX8" fmla="*/ 210685 w 210711"/>
              <a:gd name="connsiteY8" fmla="*/ 52 h 5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11" h="511745">
                <a:moveTo>
                  <a:pt x="210685" y="52"/>
                </a:moveTo>
                <a:cubicBezTo>
                  <a:pt x="208568" y="3756"/>
                  <a:pt x="102735" y="152452"/>
                  <a:pt x="70985" y="222302"/>
                </a:cubicBezTo>
                <a:cubicBezTo>
                  <a:pt x="39235" y="292152"/>
                  <a:pt x="18597" y="408569"/>
                  <a:pt x="20185" y="419152"/>
                </a:cubicBezTo>
                <a:cubicBezTo>
                  <a:pt x="21772" y="429735"/>
                  <a:pt x="83685" y="270456"/>
                  <a:pt x="80510" y="285802"/>
                </a:cubicBezTo>
                <a:cubicBezTo>
                  <a:pt x="77335" y="301148"/>
                  <a:pt x="7485" y="502231"/>
                  <a:pt x="1135" y="511227"/>
                </a:cubicBezTo>
                <a:cubicBezTo>
                  <a:pt x="-5215" y="520223"/>
                  <a:pt x="15952" y="410156"/>
                  <a:pt x="42410" y="339777"/>
                </a:cubicBezTo>
                <a:cubicBezTo>
                  <a:pt x="68868" y="269398"/>
                  <a:pt x="153006" y="112235"/>
                  <a:pt x="159885" y="88952"/>
                </a:cubicBezTo>
                <a:cubicBezTo>
                  <a:pt x="166764" y="65669"/>
                  <a:pt x="78923" y="211189"/>
                  <a:pt x="83685" y="200077"/>
                </a:cubicBezTo>
                <a:cubicBezTo>
                  <a:pt x="88447" y="188965"/>
                  <a:pt x="212802" y="-3652"/>
                  <a:pt x="21068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50D9EDFB-64A9-3932-8E95-2B88EBDF8746}"/>
              </a:ext>
            </a:extLst>
          </p:cNvPr>
          <p:cNvSpPr/>
          <p:nvPr/>
        </p:nvSpPr>
        <p:spPr>
          <a:xfrm>
            <a:off x="6664098" y="6289283"/>
            <a:ext cx="378052" cy="556104"/>
          </a:xfrm>
          <a:custGeom>
            <a:avLst/>
            <a:gdLst>
              <a:gd name="connsiteX0" fmla="*/ 227 w 378052"/>
              <a:gd name="connsiteY0" fmla="*/ 392 h 556104"/>
              <a:gd name="connsiteX1" fmla="*/ 181202 w 378052"/>
              <a:gd name="connsiteY1" fmla="*/ 89292 h 556104"/>
              <a:gd name="connsiteX2" fmla="*/ 355827 w 378052"/>
              <a:gd name="connsiteY2" fmla="*/ 111517 h 556104"/>
              <a:gd name="connsiteX3" fmla="*/ 289152 w 378052"/>
              <a:gd name="connsiteY3" fmla="*/ 143267 h 556104"/>
              <a:gd name="connsiteX4" fmla="*/ 317727 w 378052"/>
              <a:gd name="connsiteY4" fmla="*/ 378217 h 556104"/>
              <a:gd name="connsiteX5" fmla="*/ 305027 w 378052"/>
              <a:gd name="connsiteY5" fmla="*/ 273442 h 556104"/>
              <a:gd name="connsiteX6" fmla="*/ 378052 w 378052"/>
              <a:gd name="connsiteY6" fmla="*/ 556017 h 556104"/>
              <a:gd name="connsiteX7" fmla="*/ 305027 w 378052"/>
              <a:gd name="connsiteY7" fmla="*/ 302017 h 556104"/>
              <a:gd name="connsiteX8" fmla="*/ 292327 w 378052"/>
              <a:gd name="connsiteY8" fmla="*/ 152792 h 556104"/>
              <a:gd name="connsiteX9" fmla="*/ 219302 w 378052"/>
              <a:gd name="connsiteY9" fmla="*/ 60717 h 556104"/>
              <a:gd name="connsiteX10" fmla="*/ 227 w 378052"/>
              <a:gd name="connsiteY10" fmla="*/ 392 h 5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052" h="556104">
                <a:moveTo>
                  <a:pt x="227" y="392"/>
                </a:moveTo>
                <a:cubicBezTo>
                  <a:pt x="-6123" y="5154"/>
                  <a:pt x="121935" y="70771"/>
                  <a:pt x="181202" y="89292"/>
                </a:cubicBezTo>
                <a:cubicBezTo>
                  <a:pt x="240469" y="107813"/>
                  <a:pt x="337835" y="102521"/>
                  <a:pt x="355827" y="111517"/>
                </a:cubicBezTo>
                <a:cubicBezTo>
                  <a:pt x="373819" y="120513"/>
                  <a:pt x="295502" y="98817"/>
                  <a:pt x="289152" y="143267"/>
                </a:cubicBezTo>
                <a:cubicBezTo>
                  <a:pt x="282802" y="187717"/>
                  <a:pt x="315081" y="356521"/>
                  <a:pt x="317727" y="378217"/>
                </a:cubicBezTo>
                <a:cubicBezTo>
                  <a:pt x="320373" y="399913"/>
                  <a:pt x="294973" y="243809"/>
                  <a:pt x="305027" y="273442"/>
                </a:cubicBezTo>
                <a:cubicBezTo>
                  <a:pt x="315081" y="303075"/>
                  <a:pt x="378052" y="551255"/>
                  <a:pt x="378052" y="556017"/>
                </a:cubicBezTo>
                <a:cubicBezTo>
                  <a:pt x="378052" y="560779"/>
                  <a:pt x="319314" y="369221"/>
                  <a:pt x="305027" y="302017"/>
                </a:cubicBezTo>
                <a:cubicBezTo>
                  <a:pt x="290740" y="234813"/>
                  <a:pt x="306614" y="193009"/>
                  <a:pt x="292327" y="152792"/>
                </a:cubicBezTo>
                <a:cubicBezTo>
                  <a:pt x="278040" y="112575"/>
                  <a:pt x="264810" y="86117"/>
                  <a:pt x="219302" y="60717"/>
                </a:cubicBezTo>
                <a:cubicBezTo>
                  <a:pt x="173794" y="35317"/>
                  <a:pt x="6577" y="-4370"/>
                  <a:pt x="227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4918DF0B-0277-58CB-78D9-8F437944C263}"/>
              </a:ext>
            </a:extLst>
          </p:cNvPr>
          <p:cNvSpPr/>
          <p:nvPr/>
        </p:nvSpPr>
        <p:spPr>
          <a:xfrm>
            <a:off x="6932221" y="6453702"/>
            <a:ext cx="586333" cy="383852"/>
          </a:xfrm>
          <a:custGeom>
            <a:avLst/>
            <a:gdLst>
              <a:gd name="connsiteX0" fmla="*/ 1979 w 586333"/>
              <a:gd name="connsiteY0" fmla="*/ 74098 h 383852"/>
              <a:gd name="connsiteX1" fmla="*/ 198829 w 586333"/>
              <a:gd name="connsiteY1" fmla="*/ 4248 h 383852"/>
              <a:gd name="connsiteX2" fmla="*/ 154379 w 586333"/>
              <a:gd name="connsiteY2" fmla="*/ 20123 h 383852"/>
              <a:gd name="connsiteX3" fmla="*/ 329004 w 586333"/>
              <a:gd name="connsiteY3" fmla="*/ 121723 h 383852"/>
              <a:gd name="connsiteX4" fmla="*/ 300429 w 586333"/>
              <a:gd name="connsiteY4" fmla="*/ 83623 h 383852"/>
              <a:gd name="connsiteX5" fmla="*/ 573479 w 586333"/>
              <a:gd name="connsiteY5" fmla="*/ 375723 h 383852"/>
              <a:gd name="connsiteX6" fmla="*/ 532204 w 586333"/>
              <a:gd name="connsiteY6" fmla="*/ 289998 h 383852"/>
              <a:gd name="connsiteX7" fmla="*/ 446479 w 586333"/>
              <a:gd name="connsiteY7" fmla="*/ 156648 h 383852"/>
              <a:gd name="connsiteX8" fmla="*/ 214704 w 586333"/>
              <a:gd name="connsiteY8" fmla="*/ 26473 h 383852"/>
              <a:gd name="connsiteX9" fmla="*/ 230579 w 586333"/>
              <a:gd name="connsiteY9" fmla="*/ 42348 h 383852"/>
              <a:gd name="connsiteX10" fmla="*/ 100404 w 586333"/>
              <a:gd name="connsiteY10" fmla="*/ 4248 h 383852"/>
              <a:gd name="connsiteX11" fmla="*/ 97229 w 586333"/>
              <a:gd name="connsiteY11" fmla="*/ 35998 h 383852"/>
              <a:gd name="connsiteX12" fmla="*/ 1979 w 586333"/>
              <a:gd name="connsiteY12" fmla="*/ 74098 h 38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333" h="383852">
                <a:moveTo>
                  <a:pt x="1979" y="74098"/>
                </a:moveTo>
                <a:cubicBezTo>
                  <a:pt x="18912" y="68806"/>
                  <a:pt x="198829" y="4248"/>
                  <a:pt x="198829" y="4248"/>
                </a:cubicBezTo>
                <a:cubicBezTo>
                  <a:pt x="224229" y="-4748"/>
                  <a:pt x="132683" y="544"/>
                  <a:pt x="154379" y="20123"/>
                </a:cubicBezTo>
                <a:cubicBezTo>
                  <a:pt x="176075" y="39702"/>
                  <a:pt x="304662" y="111140"/>
                  <a:pt x="329004" y="121723"/>
                </a:cubicBezTo>
                <a:cubicBezTo>
                  <a:pt x="353346" y="132306"/>
                  <a:pt x="259683" y="41290"/>
                  <a:pt x="300429" y="83623"/>
                </a:cubicBezTo>
                <a:cubicBezTo>
                  <a:pt x="341175" y="125956"/>
                  <a:pt x="534850" y="341327"/>
                  <a:pt x="573479" y="375723"/>
                </a:cubicBezTo>
                <a:cubicBezTo>
                  <a:pt x="612108" y="410119"/>
                  <a:pt x="553371" y="326510"/>
                  <a:pt x="532204" y="289998"/>
                </a:cubicBezTo>
                <a:cubicBezTo>
                  <a:pt x="511037" y="253486"/>
                  <a:pt x="499396" y="200569"/>
                  <a:pt x="446479" y="156648"/>
                </a:cubicBezTo>
                <a:cubicBezTo>
                  <a:pt x="393562" y="112727"/>
                  <a:pt x="214704" y="26473"/>
                  <a:pt x="214704" y="26473"/>
                </a:cubicBezTo>
                <a:cubicBezTo>
                  <a:pt x="178721" y="7423"/>
                  <a:pt x="249629" y="46052"/>
                  <a:pt x="230579" y="42348"/>
                </a:cubicBezTo>
                <a:cubicBezTo>
                  <a:pt x="211529" y="38644"/>
                  <a:pt x="122629" y="5306"/>
                  <a:pt x="100404" y="4248"/>
                </a:cubicBezTo>
                <a:cubicBezTo>
                  <a:pt x="78179" y="3190"/>
                  <a:pt x="112575" y="23298"/>
                  <a:pt x="97229" y="35998"/>
                </a:cubicBezTo>
                <a:cubicBezTo>
                  <a:pt x="81883" y="48698"/>
                  <a:pt x="-14954" y="79390"/>
                  <a:pt x="1979" y="7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827E0DFB-8B82-F63F-3552-7E6BC3B112B9}"/>
              </a:ext>
            </a:extLst>
          </p:cNvPr>
          <p:cNvSpPr/>
          <p:nvPr/>
        </p:nvSpPr>
        <p:spPr>
          <a:xfrm>
            <a:off x="6628085" y="6343650"/>
            <a:ext cx="46328" cy="499715"/>
          </a:xfrm>
          <a:custGeom>
            <a:avLst/>
            <a:gdLst>
              <a:gd name="connsiteX0" fmla="*/ 26715 w 46328"/>
              <a:gd name="connsiteY0" fmla="*/ 0 h 499715"/>
              <a:gd name="connsiteX1" fmla="*/ 7665 w 46328"/>
              <a:gd name="connsiteY1" fmla="*/ 184150 h 499715"/>
              <a:gd name="connsiteX2" fmla="*/ 26715 w 46328"/>
              <a:gd name="connsiteY2" fmla="*/ 365125 h 499715"/>
              <a:gd name="connsiteX3" fmla="*/ 45765 w 46328"/>
              <a:gd name="connsiteY3" fmla="*/ 276225 h 499715"/>
              <a:gd name="connsiteX4" fmla="*/ 39415 w 46328"/>
              <a:gd name="connsiteY4" fmla="*/ 498475 h 499715"/>
              <a:gd name="connsiteX5" fmla="*/ 20365 w 46328"/>
              <a:gd name="connsiteY5" fmla="*/ 352425 h 499715"/>
              <a:gd name="connsiteX6" fmla="*/ 4490 w 46328"/>
              <a:gd name="connsiteY6" fmla="*/ 69850 h 499715"/>
              <a:gd name="connsiteX7" fmla="*/ 1315 w 46328"/>
              <a:gd name="connsiteY7" fmla="*/ 184150 h 499715"/>
              <a:gd name="connsiteX8" fmla="*/ 26715 w 46328"/>
              <a:gd name="connsiteY8" fmla="*/ 0 h 4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28" h="499715">
                <a:moveTo>
                  <a:pt x="26715" y="0"/>
                </a:moveTo>
                <a:cubicBezTo>
                  <a:pt x="27773" y="0"/>
                  <a:pt x="7665" y="123296"/>
                  <a:pt x="7665" y="184150"/>
                </a:cubicBezTo>
                <a:cubicBezTo>
                  <a:pt x="7665" y="245004"/>
                  <a:pt x="20365" y="349779"/>
                  <a:pt x="26715" y="365125"/>
                </a:cubicBezTo>
                <a:cubicBezTo>
                  <a:pt x="33065" y="380471"/>
                  <a:pt x="43648" y="254000"/>
                  <a:pt x="45765" y="276225"/>
                </a:cubicBezTo>
                <a:cubicBezTo>
                  <a:pt x="47882" y="298450"/>
                  <a:pt x="43648" y="485775"/>
                  <a:pt x="39415" y="498475"/>
                </a:cubicBezTo>
                <a:cubicBezTo>
                  <a:pt x="35182" y="511175"/>
                  <a:pt x="26186" y="423863"/>
                  <a:pt x="20365" y="352425"/>
                </a:cubicBezTo>
                <a:cubicBezTo>
                  <a:pt x="14544" y="280988"/>
                  <a:pt x="7665" y="97896"/>
                  <a:pt x="4490" y="69850"/>
                </a:cubicBezTo>
                <a:cubicBezTo>
                  <a:pt x="1315" y="41804"/>
                  <a:pt x="-1860" y="192088"/>
                  <a:pt x="1315" y="184150"/>
                </a:cubicBezTo>
                <a:cubicBezTo>
                  <a:pt x="4490" y="176212"/>
                  <a:pt x="25657" y="0"/>
                  <a:pt x="267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836C8683-7C4E-6461-DB65-D346B7ED0FA5}"/>
              </a:ext>
            </a:extLst>
          </p:cNvPr>
          <p:cNvSpPr/>
          <p:nvPr/>
        </p:nvSpPr>
        <p:spPr>
          <a:xfrm>
            <a:off x="7251699" y="6597620"/>
            <a:ext cx="133825" cy="232194"/>
          </a:xfrm>
          <a:custGeom>
            <a:avLst/>
            <a:gdLst>
              <a:gd name="connsiteX0" fmla="*/ 1 w 133825"/>
              <a:gd name="connsiteY0" fmla="*/ 30 h 232194"/>
              <a:gd name="connsiteX1" fmla="*/ 120651 w 133825"/>
              <a:gd name="connsiteY1" fmla="*/ 152430 h 232194"/>
              <a:gd name="connsiteX2" fmla="*/ 92076 w 133825"/>
              <a:gd name="connsiteY2" fmla="*/ 231805 h 232194"/>
              <a:gd name="connsiteX3" fmla="*/ 120651 w 133825"/>
              <a:gd name="connsiteY3" fmla="*/ 181005 h 232194"/>
              <a:gd name="connsiteX4" fmla="*/ 123826 w 133825"/>
              <a:gd name="connsiteY4" fmla="*/ 139730 h 232194"/>
              <a:gd name="connsiteX5" fmla="*/ 1 w 133825"/>
              <a:gd name="connsiteY5" fmla="*/ 30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25" h="232194">
                <a:moveTo>
                  <a:pt x="1" y="30"/>
                </a:moveTo>
                <a:cubicBezTo>
                  <a:pt x="-528" y="2147"/>
                  <a:pt x="105305" y="113801"/>
                  <a:pt x="120651" y="152430"/>
                </a:cubicBezTo>
                <a:cubicBezTo>
                  <a:pt x="135997" y="191059"/>
                  <a:pt x="92076" y="227043"/>
                  <a:pt x="92076" y="231805"/>
                </a:cubicBezTo>
                <a:cubicBezTo>
                  <a:pt x="92076" y="236567"/>
                  <a:pt x="115359" y="196351"/>
                  <a:pt x="120651" y="181005"/>
                </a:cubicBezTo>
                <a:cubicBezTo>
                  <a:pt x="125943" y="165659"/>
                  <a:pt x="145522" y="172538"/>
                  <a:pt x="123826" y="139730"/>
                </a:cubicBezTo>
                <a:cubicBezTo>
                  <a:pt x="102130" y="106922"/>
                  <a:pt x="530" y="-2087"/>
                  <a:pt x="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BD1C6CFB-4253-23B1-5C03-F7AD379BDB65}"/>
              </a:ext>
            </a:extLst>
          </p:cNvPr>
          <p:cNvSpPr/>
          <p:nvPr/>
        </p:nvSpPr>
        <p:spPr>
          <a:xfrm>
            <a:off x="8018926" y="6235088"/>
            <a:ext cx="328319" cy="391507"/>
          </a:xfrm>
          <a:custGeom>
            <a:avLst/>
            <a:gdLst>
              <a:gd name="connsiteX0" fmla="*/ 1124 w 328319"/>
              <a:gd name="connsiteY0" fmla="*/ 612 h 391507"/>
              <a:gd name="connsiteX1" fmla="*/ 86849 w 328319"/>
              <a:gd name="connsiteY1" fmla="*/ 187937 h 391507"/>
              <a:gd name="connsiteX2" fmla="*/ 45574 w 328319"/>
              <a:gd name="connsiteY2" fmla="*/ 391137 h 391507"/>
              <a:gd name="connsiteX3" fmla="*/ 99549 w 328319"/>
              <a:gd name="connsiteY3" fmla="*/ 235562 h 391507"/>
              <a:gd name="connsiteX4" fmla="*/ 128124 w 328319"/>
              <a:gd name="connsiteY4" fmla="*/ 140312 h 391507"/>
              <a:gd name="connsiteX5" fmla="*/ 328149 w 328319"/>
              <a:gd name="connsiteY5" fmla="*/ 216512 h 391507"/>
              <a:gd name="connsiteX6" fmla="*/ 159874 w 328319"/>
              <a:gd name="connsiteY6" fmla="*/ 130787 h 391507"/>
              <a:gd name="connsiteX7" fmla="*/ 1124 w 328319"/>
              <a:gd name="connsiteY7" fmla="*/ 612 h 39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19" h="391507">
                <a:moveTo>
                  <a:pt x="1124" y="612"/>
                </a:moveTo>
                <a:cubicBezTo>
                  <a:pt x="-11047" y="10137"/>
                  <a:pt x="79441" y="122850"/>
                  <a:pt x="86849" y="187937"/>
                </a:cubicBezTo>
                <a:cubicBezTo>
                  <a:pt x="94257" y="253024"/>
                  <a:pt x="43457" y="383200"/>
                  <a:pt x="45574" y="391137"/>
                </a:cubicBezTo>
                <a:cubicBezTo>
                  <a:pt x="47691" y="399074"/>
                  <a:pt x="85791" y="277366"/>
                  <a:pt x="99549" y="235562"/>
                </a:cubicBezTo>
                <a:cubicBezTo>
                  <a:pt x="113307" y="193758"/>
                  <a:pt x="90024" y="143487"/>
                  <a:pt x="128124" y="140312"/>
                </a:cubicBezTo>
                <a:cubicBezTo>
                  <a:pt x="166224" y="137137"/>
                  <a:pt x="322857" y="218099"/>
                  <a:pt x="328149" y="216512"/>
                </a:cubicBezTo>
                <a:cubicBezTo>
                  <a:pt x="333441" y="214925"/>
                  <a:pt x="213849" y="166241"/>
                  <a:pt x="159874" y="130787"/>
                </a:cubicBezTo>
                <a:cubicBezTo>
                  <a:pt x="105899" y="95333"/>
                  <a:pt x="13295" y="-8913"/>
                  <a:pt x="1124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C1FFAC8F-867A-BC5C-DA3E-C8241EC96B9B}"/>
              </a:ext>
            </a:extLst>
          </p:cNvPr>
          <p:cNvSpPr/>
          <p:nvPr/>
        </p:nvSpPr>
        <p:spPr>
          <a:xfrm>
            <a:off x="744501" y="2605544"/>
            <a:ext cx="3015918" cy="4293669"/>
          </a:xfrm>
          <a:custGeom>
            <a:avLst/>
            <a:gdLst>
              <a:gd name="connsiteX0" fmla="*/ 1761632 w 3015918"/>
              <a:gd name="connsiteY0" fmla="*/ 2189 h 4293669"/>
              <a:gd name="connsiteX1" fmla="*/ 2247055 w 3015918"/>
              <a:gd name="connsiteY1" fmla="*/ 1345567 h 4293669"/>
              <a:gd name="connsiteX2" fmla="*/ 1897099 w 3015918"/>
              <a:gd name="connsiteY2" fmla="*/ 1379434 h 4293669"/>
              <a:gd name="connsiteX3" fmla="*/ 1468121 w 3015918"/>
              <a:gd name="connsiteY3" fmla="*/ 1582634 h 4293669"/>
              <a:gd name="connsiteX4" fmla="*/ 1772921 w 3015918"/>
              <a:gd name="connsiteY4" fmla="*/ 1447167 h 4293669"/>
              <a:gd name="connsiteX5" fmla="*/ 1355232 w 3015918"/>
              <a:gd name="connsiteY5" fmla="*/ 2101923 h 4293669"/>
              <a:gd name="connsiteX6" fmla="*/ 1501988 w 3015918"/>
              <a:gd name="connsiteY6" fmla="*/ 2609923 h 4293669"/>
              <a:gd name="connsiteX7" fmla="*/ 1366521 w 3015918"/>
              <a:gd name="connsiteY7" fmla="*/ 2553478 h 4293669"/>
              <a:gd name="connsiteX8" fmla="*/ 2247055 w 3015918"/>
              <a:gd name="connsiteY8" fmla="*/ 3501745 h 4293669"/>
              <a:gd name="connsiteX9" fmla="*/ 3014699 w 3015918"/>
              <a:gd name="connsiteY9" fmla="*/ 4258100 h 4293669"/>
              <a:gd name="connsiteX10" fmla="*/ 2438966 w 3015918"/>
              <a:gd name="connsiteY10" fmla="*/ 4179078 h 4293669"/>
              <a:gd name="connsiteX11" fmla="*/ 1027855 w 3015918"/>
              <a:gd name="connsiteY11" fmla="*/ 4021034 h 4293669"/>
              <a:gd name="connsiteX12" fmla="*/ 1772921 w 3015918"/>
              <a:gd name="connsiteY12" fmla="*/ 4100056 h 4293669"/>
              <a:gd name="connsiteX13" fmla="*/ 181188 w 3015918"/>
              <a:gd name="connsiteY13" fmla="*/ 4156500 h 4293669"/>
              <a:gd name="connsiteX14" fmla="*/ 485988 w 3015918"/>
              <a:gd name="connsiteY14" fmla="*/ 4111345 h 4293669"/>
              <a:gd name="connsiteX15" fmla="*/ 11855 w 3015918"/>
              <a:gd name="connsiteY15" fmla="*/ 3196945 h 4293669"/>
              <a:gd name="connsiteX16" fmla="*/ 147321 w 3015918"/>
              <a:gd name="connsiteY16" fmla="*/ 3354989 h 4293669"/>
              <a:gd name="connsiteX17" fmla="*/ 192477 w 3015918"/>
              <a:gd name="connsiteY17" fmla="*/ 1108500 h 4293669"/>
              <a:gd name="connsiteX18" fmla="*/ 192477 w 3015918"/>
              <a:gd name="connsiteY18" fmla="*/ 1503612 h 4293669"/>
              <a:gd name="connsiteX19" fmla="*/ 531143 w 3015918"/>
              <a:gd name="connsiteY19" fmla="*/ 577923 h 4293669"/>
              <a:gd name="connsiteX20" fmla="*/ 779499 w 3015918"/>
              <a:gd name="connsiteY20" fmla="*/ 882723 h 4293669"/>
              <a:gd name="connsiteX21" fmla="*/ 813366 w 3015918"/>
              <a:gd name="connsiteY21" fmla="*/ 419878 h 4293669"/>
              <a:gd name="connsiteX22" fmla="*/ 1479410 w 3015918"/>
              <a:gd name="connsiteY22" fmla="*/ 1074634 h 4293669"/>
              <a:gd name="connsiteX23" fmla="*/ 1332655 w 3015918"/>
              <a:gd name="connsiteY23" fmla="*/ 702100 h 4293669"/>
              <a:gd name="connsiteX24" fmla="*/ 1490699 w 3015918"/>
              <a:gd name="connsiteY24" fmla="*/ 36056 h 4293669"/>
              <a:gd name="connsiteX25" fmla="*/ 1908388 w 3015918"/>
              <a:gd name="connsiteY25" fmla="*/ 1006900 h 4293669"/>
              <a:gd name="connsiteX26" fmla="*/ 1761632 w 3015918"/>
              <a:gd name="connsiteY26" fmla="*/ 2189 h 42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15918" h="4293669">
                <a:moveTo>
                  <a:pt x="1761632" y="2189"/>
                </a:moveTo>
                <a:cubicBezTo>
                  <a:pt x="1818076" y="58633"/>
                  <a:pt x="2224477" y="1116026"/>
                  <a:pt x="2247055" y="1345567"/>
                </a:cubicBezTo>
                <a:cubicBezTo>
                  <a:pt x="2269633" y="1575108"/>
                  <a:pt x="2026921" y="1339923"/>
                  <a:pt x="1897099" y="1379434"/>
                </a:cubicBezTo>
                <a:cubicBezTo>
                  <a:pt x="1767277" y="1418945"/>
                  <a:pt x="1488817" y="1571345"/>
                  <a:pt x="1468121" y="1582634"/>
                </a:cubicBezTo>
                <a:cubicBezTo>
                  <a:pt x="1447425" y="1593923"/>
                  <a:pt x="1791736" y="1360619"/>
                  <a:pt x="1772921" y="1447167"/>
                </a:cubicBezTo>
                <a:cubicBezTo>
                  <a:pt x="1754106" y="1533715"/>
                  <a:pt x="1400387" y="1908131"/>
                  <a:pt x="1355232" y="2101923"/>
                </a:cubicBezTo>
                <a:cubicBezTo>
                  <a:pt x="1310077" y="2295715"/>
                  <a:pt x="1500107" y="2534664"/>
                  <a:pt x="1501988" y="2609923"/>
                </a:cubicBezTo>
                <a:cubicBezTo>
                  <a:pt x="1503869" y="2685182"/>
                  <a:pt x="1242343" y="2404841"/>
                  <a:pt x="1366521" y="2553478"/>
                </a:cubicBezTo>
                <a:cubicBezTo>
                  <a:pt x="1490699" y="2702115"/>
                  <a:pt x="1972359" y="3217641"/>
                  <a:pt x="2247055" y="3501745"/>
                </a:cubicBezTo>
                <a:cubicBezTo>
                  <a:pt x="2521751" y="3785849"/>
                  <a:pt x="2982714" y="4145211"/>
                  <a:pt x="3014699" y="4258100"/>
                </a:cubicBezTo>
                <a:cubicBezTo>
                  <a:pt x="3046684" y="4370989"/>
                  <a:pt x="2438966" y="4179078"/>
                  <a:pt x="2438966" y="4179078"/>
                </a:cubicBezTo>
                <a:lnTo>
                  <a:pt x="1027855" y="4021034"/>
                </a:lnTo>
                <a:cubicBezTo>
                  <a:pt x="916847" y="4007864"/>
                  <a:pt x="1914032" y="4077478"/>
                  <a:pt x="1772921" y="4100056"/>
                </a:cubicBezTo>
                <a:cubicBezTo>
                  <a:pt x="1631810" y="4122634"/>
                  <a:pt x="395677" y="4154619"/>
                  <a:pt x="181188" y="4156500"/>
                </a:cubicBezTo>
                <a:cubicBezTo>
                  <a:pt x="-33301" y="4158381"/>
                  <a:pt x="514210" y="4271271"/>
                  <a:pt x="485988" y="4111345"/>
                </a:cubicBezTo>
                <a:cubicBezTo>
                  <a:pt x="457766" y="3951419"/>
                  <a:pt x="68299" y="3323004"/>
                  <a:pt x="11855" y="3196945"/>
                </a:cubicBezTo>
                <a:cubicBezTo>
                  <a:pt x="-44589" y="3070886"/>
                  <a:pt x="117217" y="3703063"/>
                  <a:pt x="147321" y="3354989"/>
                </a:cubicBezTo>
                <a:cubicBezTo>
                  <a:pt x="177425" y="3006915"/>
                  <a:pt x="184951" y="1417063"/>
                  <a:pt x="192477" y="1108500"/>
                </a:cubicBezTo>
                <a:cubicBezTo>
                  <a:pt x="200003" y="799937"/>
                  <a:pt x="136033" y="1592041"/>
                  <a:pt x="192477" y="1503612"/>
                </a:cubicBezTo>
                <a:cubicBezTo>
                  <a:pt x="248921" y="1415183"/>
                  <a:pt x="433306" y="681404"/>
                  <a:pt x="531143" y="577923"/>
                </a:cubicBezTo>
                <a:cubicBezTo>
                  <a:pt x="628980" y="474442"/>
                  <a:pt x="732462" y="909064"/>
                  <a:pt x="779499" y="882723"/>
                </a:cubicBezTo>
                <a:cubicBezTo>
                  <a:pt x="826536" y="856382"/>
                  <a:pt x="696714" y="387893"/>
                  <a:pt x="813366" y="419878"/>
                </a:cubicBezTo>
                <a:cubicBezTo>
                  <a:pt x="930018" y="451863"/>
                  <a:pt x="1392862" y="1027597"/>
                  <a:pt x="1479410" y="1074634"/>
                </a:cubicBezTo>
                <a:cubicBezTo>
                  <a:pt x="1565958" y="1121671"/>
                  <a:pt x="1330774" y="875196"/>
                  <a:pt x="1332655" y="702100"/>
                </a:cubicBezTo>
                <a:cubicBezTo>
                  <a:pt x="1334536" y="529004"/>
                  <a:pt x="1394744" y="-14744"/>
                  <a:pt x="1490699" y="36056"/>
                </a:cubicBezTo>
                <a:cubicBezTo>
                  <a:pt x="1586654" y="86856"/>
                  <a:pt x="1861351" y="1014426"/>
                  <a:pt x="1908388" y="1006900"/>
                </a:cubicBezTo>
                <a:cubicBezTo>
                  <a:pt x="1955425" y="999374"/>
                  <a:pt x="1705188" y="-54255"/>
                  <a:pt x="1761632" y="218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F2660E30-BD08-D474-6998-1FEB27766F7B}"/>
              </a:ext>
            </a:extLst>
          </p:cNvPr>
          <p:cNvSpPr/>
          <p:nvPr/>
        </p:nvSpPr>
        <p:spPr>
          <a:xfrm>
            <a:off x="5225836" y="3903184"/>
            <a:ext cx="3612047" cy="2821021"/>
          </a:xfrm>
          <a:custGeom>
            <a:avLst/>
            <a:gdLst>
              <a:gd name="connsiteX0" fmla="*/ 158964 w 3612047"/>
              <a:gd name="connsiteY0" fmla="*/ 318860 h 2821021"/>
              <a:gd name="connsiteX1" fmla="*/ 1208831 w 3612047"/>
              <a:gd name="connsiteY1" fmla="*/ 205972 h 2821021"/>
              <a:gd name="connsiteX2" fmla="*/ 983053 w 3612047"/>
              <a:gd name="connsiteY2" fmla="*/ 217260 h 2821021"/>
              <a:gd name="connsiteX3" fmla="*/ 1457186 w 3612047"/>
              <a:gd name="connsiteY3" fmla="*/ 25349 h 2821021"/>
              <a:gd name="connsiteX4" fmla="*/ 1366875 w 3612047"/>
              <a:gd name="connsiteY4" fmla="*/ 47927 h 2821021"/>
              <a:gd name="connsiteX5" fmla="*/ 2213542 w 3612047"/>
              <a:gd name="connsiteY5" fmla="*/ 93083 h 2821021"/>
              <a:gd name="connsiteX6" fmla="*/ 2292564 w 3612047"/>
              <a:gd name="connsiteY6" fmla="*/ 2772 h 2821021"/>
              <a:gd name="connsiteX7" fmla="*/ 2766697 w 3612047"/>
              <a:gd name="connsiteY7" fmla="*/ 25349 h 2821021"/>
              <a:gd name="connsiteX8" fmla="*/ 2721542 w 3612047"/>
              <a:gd name="connsiteY8" fmla="*/ 47927 h 2821021"/>
              <a:gd name="connsiteX9" fmla="*/ 3432742 w 3612047"/>
              <a:gd name="connsiteY9" fmla="*/ 555927 h 2821021"/>
              <a:gd name="connsiteX10" fmla="*/ 3444031 w 3612047"/>
              <a:gd name="connsiteY10" fmla="*/ 499483 h 2821021"/>
              <a:gd name="connsiteX11" fmla="*/ 3568208 w 3612047"/>
              <a:gd name="connsiteY11" fmla="*/ 1357438 h 2821021"/>
              <a:gd name="connsiteX12" fmla="*/ 3398875 w 3612047"/>
              <a:gd name="connsiteY12" fmla="*/ 1538060 h 2821021"/>
              <a:gd name="connsiteX13" fmla="*/ 1468475 w 3612047"/>
              <a:gd name="connsiteY13" fmla="*/ 1808994 h 2821021"/>
              <a:gd name="connsiteX14" fmla="*/ 1468475 w 3612047"/>
              <a:gd name="connsiteY14" fmla="*/ 1854149 h 2821021"/>
              <a:gd name="connsiteX15" fmla="*/ 2744120 w 3612047"/>
              <a:gd name="connsiteY15" fmla="*/ 2396016 h 2821021"/>
              <a:gd name="connsiteX16" fmla="*/ 2698964 w 3612047"/>
              <a:gd name="connsiteY16" fmla="*/ 2362149 h 2821021"/>
              <a:gd name="connsiteX17" fmla="*/ 3127942 w 3612047"/>
              <a:gd name="connsiteY17" fmla="*/ 2813705 h 2821021"/>
              <a:gd name="connsiteX18" fmla="*/ 1942608 w 3612047"/>
              <a:gd name="connsiteY18" fmla="*/ 2576638 h 2821021"/>
              <a:gd name="connsiteX19" fmla="*/ 904031 w 3612047"/>
              <a:gd name="connsiteY19" fmla="*/ 1763838 h 2821021"/>
              <a:gd name="connsiteX20" fmla="*/ 1220120 w 3612047"/>
              <a:gd name="connsiteY20" fmla="*/ 1888016 h 2821021"/>
              <a:gd name="connsiteX21" fmla="*/ 700831 w 3612047"/>
              <a:gd name="connsiteY21" fmla="*/ 1176816 h 2821021"/>
              <a:gd name="connsiteX22" fmla="*/ 920 w 3612047"/>
              <a:gd name="connsiteY22" fmla="*/ 849438 h 2821021"/>
              <a:gd name="connsiteX23" fmla="*/ 542786 w 3612047"/>
              <a:gd name="connsiteY23" fmla="*/ 1131660 h 2821021"/>
              <a:gd name="connsiteX24" fmla="*/ 125097 w 3612047"/>
              <a:gd name="connsiteY24" fmla="*/ 646238 h 2821021"/>
              <a:gd name="connsiteX25" fmla="*/ 565364 w 3612047"/>
              <a:gd name="connsiteY25" fmla="*/ 894594 h 2821021"/>
              <a:gd name="connsiteX26" fmla="*/ 260564 w 3612047"/>
              <a:gd name="connsiteY26" fmla="*/ 522060 h 2821021"/>
              <a:gd name="connsiteX27" fmla="*/ 587942 w 3612047"/>
              <a:gd name="connsiteY27" fmla="*/ 747838 h 2821021"/>
              <a:gd name="connsiteX28" fmla="*/ 158964 w 3612047"/>
              <a:gd name="connsiteY28" fmla="*/ 318860 h 28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12047" h="2821021">
                <a:moveTo>
                  <a:pt x="158964" y="318860"/>
                </a:moveTo>
                <a:cubicBezTo>
                  <a:pt x="262445" y="228549"/>
                  <a:pt x="1071483" y="222905"/>
                  <a:pt x="1208831" y="205972"/>
                </a:cubicBezTo>
                <a:cubicBezTo>
                  <a:pt x="1346179" y="189039"/>
                  <a:pt x="941661" y="247364"/>
                  <a:pt x="983053" y="217260"/>
                </a:cubicBezTo>
                <a:cubicBezTo>
                  <a:pt x="1024445" y="187156"/>
                  <a:pt x="1393216" y="53571"/>
                  <a:pt x="1457186" y="25349"/>
                </a:cubicBezTo>
                <a:cubicBezTo>
                  <a:pt x="1521156" y="-2873"/>
                  <a:pt x="1240816" y="36638"/>
                  <a:pt x="1366875" y="47927"/>
                </a:cubicBezTo>
                <a:cubicBezTo>
                  <a:pt x="1492934" y="59216"/>
                  <a:pt x="2059261" y="100609"/>
                  <a:pt x="2213542" y="93083"/>
                </a:cubicBezTo>
                <a:cubicBezTo>
                  <a:pt x="2367823" y="85557"/>
                  <a:pt x="2200372" y="14061"/>
                  <a:pt x="2292564" y="2772"/>
                </a:cubicBezTo>
                <a:cubicBezTo>
                  <a:pt x="2384756" y="-8517"/>
                  <a:pt x="2695201" y="17823"/>
                  <a:pt x="2766697" y="25349"/>
                </a:cubicBezTo>
                <a:cubicBezTo>
                  <a:pt x="2838193" y="32875"/>
                  <a:pt x="2610534" y="-40503"/>
                  <a:pt x="2721542" y="47927"/>
                </a:cubicBezTo>
                <a:cubicBezTo>
                  <a:pt x="2832550" y="136357"/>
                  <a:pt x="3312327" y="480668"/>
                  <a:pt x="3432742" y="555927"/>
                </a:cubicBezTo>
                <a:cubicBezTo>
                  <a:pt x="3553157" y="631186"/>
                  <a:pt x="3421453" y="365898"/>
                  <a:pt x="3444031" y="499483"/>
                </a:cubicBezTo>
                <a:cubicBezTo>
                  <a:pt x="3466609" y="633068"/>
                  <a:pt x="3575734" y="1184342"/>
                  <a:pt x="3568208" y="1357438"/>
                </a:cubicBezTo>
                <a:cubicBezTo>
                  <a:pt x="3560682" y="1530534"/>
                  <a:pt x="3748830" y="1462801"/>
                  <a:pt x="3398875" y="1538060"/>
                </a:cubicBezTo>
                <a:cubicBezTo>
                  <a:pt x="3048920" y="1613319"/>
                  <a:pt x="1790208" y="1756313"/>
                  <a:pt x="1468475" y="1808994"/>
                </a:cubicBezTo>
                <a:cubicBezTo>
                  <a:pt x="1146742" y="1861676"/>
                  <a:pt x="1255868" y="1756312"/>
                  <a:pt x="1468475" y="1854149"/>
                </a:cubicBezTo>
                <a:cubicBezTo>
                  <a:pt x="1681082" y="1951986"/>
                  <a:pt x="2539038" y="2311349"/>
                  <a:pt x="2744120" y="2396016"/>
                </a:cubicBezTo>
                <a:cubicBezTo>
                  <a:pt x="2949202" y="2480683"/>
                  <a:pt x="2634994" y="2292534"/>
                  <a:pt x="2698964" y="2362149"/>
                </a:cubicBezTo>
                <a:cubicBezTo>
                  <a:pt x="2762934" y="2431764"/>
                  <a:pt x="3254001" y="2777957"/>
                  <a:pt x="3127942" y="2813705"/>
                </a:cubicBezTo>
                <a:cubicBezTo>
                  <a:pt x="3001883" y="2849453"/>
                  <a:pt x="2313260" y="2751616"/>
                  <a:pt x="1942608" y="2576638"/>
                </a:cubicBezTo>
                <a:cubicBezTo>
                  <a:pt x="1571956" y="2401660"/>
                  <a:pt x="1024446" y="1878608"/>
                  <a:pt x="904031" y="1763838"/>
                </a:cubicBezTo>
                <a:cubicBezTo>
                  <a:pt x="783616" y="1649068"/>
                  <a:pt x="1253987" y="1985853"/>
                  <a:pt x="1220120" y="1888016"/>
                </a:cubicBezTo>
                <a:cubicBezTo>
                  <a:pt x="1186253" y="1790179"/>
                  <a:pt x="904031" y="1349912"/>
                  <a:pt x="700831" y="1176816"/>
                </a:cubicBezTo>
                <a:cubicBezTo>
                  <a:pt x="497631" y="1003720"/>
                  <a:pt x="27261" y="856964"/>
                  <a:pt x="920" y="849438"/>
                </a:cubicBezTo>
                <a:cubicBezTo>
                  <a:pt x="-25421" y="841912"/>
                  <a:pt x="522090" y="1165527"/>
                  <a:pt x="542786" y="1131660"/>
                </a:cubicBezTo>
                <a:cubicBezTo>
                  <a:pt x="563482" y="1097793"/>
                  <a:pt x="121334" y="685749"/>
                  <a:pt x="125097" y="646238"/>
                </a:cubicBezTo>
                <a:cubicBezTo>
                  <a:pt x="128860" y="606727"/>
                  <a:pt x="542786" y="915290"/>
                  <a:pt x="565364" y="894594"/>
                </a:cubicBezTo>
                <a:cubicBezTo>
                  <a:pt x="587942" y="873898"/>
                  <a:pt x="256801" y="546519"/>
                  <a:pt x="260564" y="522060"/>
                </a:cubicBezTo>
                <a:cubicBezTo>
                  <a:pt x="264327" y="497601"/>
                  <a:pt x="602994" y="781705"/>
                  <a:pt x="587942" y="747838"/>
                </a:cubicBezTo>
                <a:cubicBezTo>
                  <a:pt x="572890" y="713971"/>
                  <a:pt x="55483" y="409171"/>
                  <a:pt x="158964" y="31886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EBAC61B-E619-00E4-82BE-E4F4AE9B9B81}"/>
              </a:ext>
            </a:extLst>
          </p:cNvPr>
          <p:cNvSpPr/>
          <p:nvPr/>
        </p:nvSpPr>
        <p:spPr>
          <a:xfrm>
            <a:off x="2235741" y="4620914"/>
            <a:ext cx="1928687" cy="2312514"/>
          </a:xfrm>
          <a:custGeom>
            <a:avLst/>
            <a:gdLst>
              <a:gd name="connsiteX0" fmla="*/ 1771815 w 1928687"/>
              <a:gd name="connsiteY0" fmla="*/ 18819 h 2312514"/>
              <a:gd name="connsiteX1" fmla="*/ 1546037 w 1928687"/>
              <a:gd name="connsiteY1" fmla="*/ 933219 h 2312514"/>
              <a:gd name="connsiteX2" fmla="*/ 1534748 w 1928687"/>
              <a:gd name="connsiteY2" fmla="*/ 730019 h 2312514"/>
              <a:gd name="connsiteX3" fmla="*/ 1636348 w 1928687"/>
              <a:gd name="connsiteY3" fmla="*/ 2062108 h 2312514"/>
              <a:gd name="connsiteX4" fmla="*/ 1816970 w 1928687"/>
              <a:gd name="connsiteY4" fmla="*/ 1892775 h 2312514"/>
              <a:gd name="connsiteX5" fmla="*/ 1918570 w 1928687"/>
              <a:gd name="connsiteY5" fmla="*/ 2276597 h 2312514"/>
              <a:gd name="connsiteX6" fmla="*/ 1568615 w 1928687"/>
              <a:gd name="connsiteY6" fmla="*/ 2129842 h 2312514"/>
              <a:gd name="connsiteX7" fmla="*/ 55903 w 1928687"/>
              <a:gd name="connsiteY7" fmla="*/ 809042 h 2312514"/>
              <a:gd name="connsiteX8" fmla="*/ 326837 w 1928687"/>
              <a:gd name="connsiteY8" fmla="*/ 1181575 h 2312514"/>
              <a:gd name="connsiteX9" fmla="*/ 338126 w 1928687"/>
              <a:gd name="connsiteY9" fmla="*/ 436508 h 2312514"/>
              <a:gd name="connsiteX10" fmla="*/ 259103 w 1928687"/>
              <a:gd name="connsiteY10" fmla="*/ 639708 h 2312514"/>
              <a:gd name="connsiteX11" fmla="*/ 1071903 w 1928687"/>
              <a:gd name="connsiteY11" fmla="*/ 267175 h 2312514"/>
              <a:gd name="connsiteX12" fmla="*/ 902570 w 1928687"/>
              <a:gd name="connsiteY12" fmla="*/ 334908 h 2312514"/>
              <a:gd name="connsiteX13" fmla="*/ 1726659 w 1928687"/>
              <a:gd name="connsiteY13" fmla="*/ 154286 h 2312514"/>
              <a:gd name="connsiteX14" fmla="*/ 1354126 w 1928687"/>
              <a:gd name="connsiteY14" fmla="*/ 301042 h 2312514"/>
              <a:gd name="connsiteX15" fmla="*/ 1771815 w 1928687"/>
              <a:gd name="connsiteY15" fmla="*/ 18819 h 23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8687" h="2312514">
                <a:moveTo>
                  <a:pt x="1771815" y="18819"/>
                </a:moveTo>
                <a:cubicBezTo>
                  <a:pt x="1803800" y="124182"/>
                  <a:pt x="1585548" y="814686"/>
                  <a:pt x="1546037" y="933219"/>
                </a:cubicBezTo>
                <a:cubicBezTo>
                  <a:pt x="1506526" y="1051752"/>
                  <a:pt x="1519696" y="541871"/>
                  <a:pt x="1534748" y="730019"/>
                </a:cubicBezTo>
                <a:cubicBezTo>
                  <a:pt x="1549800" y="918167"/>
                  <a:pt x="1589311" y="1868315"/>
                  <a:pt x="1636348" y="2062108"/>
                </a:cubicBezTo>
                <a:cubicBezTo>
                  <a:pt x="1683385" y="2255901"/>
                  <a:pt x="1769933" y="1857027"/>
                  <a:pt x="1816970" y="1892775"/>
                </a:cubicBezTo>
                <a:cubicBezTo>
                  <a:pt x="1864007" y="1928523"/>
                  <a:pt x="1959962" y="2237086"/>
                  <a:pt x="1918570" y="2276597"/>
                </a:cubicBezTo>
                <a:cubicBezTo>
                  <a:pt x="1877178" y="2316108"/>
                  <a:pt x="1879059" y="2374434"/>
                  <a:pt x="1568615" y="2129842"/>
                </a:cubicBezTo>
                <a:cubicBezTo>
                  <a:pt x="1258171" y="1885250"/>
                  <a:pt x="262866" y="967087"/>
                  <a:pt x="55903" y="809042"/>
                </a:cubicBezTo>
                <a:cubicBezTo>
                  <a:pt x="-151060" y="650998"/>
                  <a:pt x="279800" y="1243664"/>
                  <a:pt x="326837" y="1181575"/>
                </a:cubicBezTo>
                <a:cubicBezTo>
                  <a:pt x="373874" y="1119486"/>
                  <a:pt x="349415" y="526819"/>
                  <a:pt x="338126" y="436508"/>
                </a:cubicBezTo>
                <a:cubicBezTo>
                  <a:pt x="326837" y="346197"/>
                  <a:pt x="136807" y="667930"/>
                  <a:pt x="259103" y="639708"/>
                </a:cubicBezTo>
                <a:cubicBezTo>
                  <a:pt x="381399" y="611486"/>
                  <a:pt x="964659" y="317975"/>
                  <a:pt x="1071903" y="267175"/>
                </a:cubicBezTo>
                <a:cubicBezTo>
                  <a:pt x="1179147" y="216375"/>
                  <a:pt x="793444" y="353723"/>
                  <a:pt x="902570" y="334908"/>
                </a:cubicBezTo>
                <a:cubicBezTo>
                  <a:pt x="1011696" y="316093"/>
                  <a:pt x="1651400" y="159930"/>
                  <a:pt x="1726659" y="154286"/>
                </a:cubicBezTo>
                <a:cubicBezTo>
                  <a:pt x="1801918" y="148642"/>
                  <a:pt x="1348482" y="317975"/>
                  <a:pt x="1354126" y="301042"/>
                </a:cubicBezTo>
                <a:cubicBezTo>
                  <a:pt x="1359770" y="284109"/>
                  <a:pt x="1739830" y="-86544"/>
                  <a:pt x="1771815" y="18819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E7DA5D8-0AA1-7BB6-74B4-13320ECD3287}"/>
              </a:ext>
            </a:extLst>
          </p:cNvPr>
          <p:cNvSpPr/>
          <p:nvPr/>
        </p:nvSpPr>
        <p:spPr>
          <a:xfrm>
            <a:off x="6117688" y="5955783"/>
            <a:ext cx="1645499" cy="954353"/>
          </a:xfrm>
          <a:custGeom>
            <a:avLst/>
            <a:gdLst>
              <a:gd name="connsiteX0" fmla="*/ 6887 w 1645499"/>
              <a:gd name="connsiteY0" fmla="*/ 517 h 954353"/>
              <a:gd name="connsiteX1" fmla="*/ 565687 w 1645499"/>
              <a:gd name="connsiteY1" fmla="*/ 197367 h 954353"/>
              <a:gd name="connsiteX2" fmla="*/ 448212 w 1645499"/>
              <a:gd name="connsiteY2" fmla="*/ 121167 h 954353"/>
              <a:gd name="connsiteX3" fmla="*/ 1041937 w 1645499"/>
              <a:gd name="connsiteY3" fmla="*/ 476767 h 954353"/>
              <a:gd name="connsiteX4" fmla="*/ 972087 w 1645499"/>
              <a:gd name="connsiteY4" fmla="*/ 470417 h 954353"/>
              <a:gd name="connsiteX5" fmla="*/ 1562637 w 1645499"/>
              <a:gd name="connsiteY5" fmla="*/ 768867 h 954353"/>
              <a:gd name="connsiteX6" fmla="*/ 1626137 w 1645499"/>
              <a:gd name="connsiteY6" fmla="*/ 886342 h 954353"/>
              <a:gd name="connsiteX7" fmla="*/ 1419762 w 1645499"/>
              <a:gd name="connsiteY7" fmla="*/ 908567 h 954353"/>
              <a:gd name="connsiteX8" fmla="*/ 57687 w 1645499"/>
              <a:gd name="connsiteY8" fmla="*/ 927617 h 954353"/>
              <a:gd name="connsiteX9" fmla="*/ 292637 w 1645499"/>
              <a:gd name="connsiteY9" fmla="*/ 911742 h 954353"/>
              <a:gd name="connsiteX10" fmla="*/ 162462 w 1645499"/>
              <a:gd name="connsiteY10" fmla="*/ 416442 h 954353"/>
              <a:gd name="connsiteX11" fmla="*/ 264062 w 1645499"/>
              <a:gd name="connsiteY11" fmla="*/ 619642 h 954353"/>
              <a:gd name="connsiteX12" fmla="*/ 111662 w 1645499"/>
              <a:gd name="connsiteY12" fmla="*/ 130692 h 954353"/>
              <a:gd name="connsiteX13" fmla="*/ 245012 w 1645499"/>
              <a:gd name="connsiteY13" fmla="*/ 267217 h 954353"/>
              <a:gd name="connsiteX14" fmla="*/ 6887 w 1645499"/>
              <a:gd name="connsiteY14" fmla="*/ 517 h 95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5499" h="954353">
                <a:moveTo>
                  <a:pt x="6887" y="517"/>
                </a:moveTo>
                <a:cubicBezTo>
                  <a:pt x="60333" y="-11125"/>
                  <a:pt x="492133" y="177259"/>
                  <a:pt x="565687" y="197367"/>
                </a:cubicBezTo>
                <a:cubicBezTo>
                  <a:pt x="639241" y="217475"/>
                  <a:pt x="368837" y="74600"/>
                  <a:pt x="448212" y="121167"/>
                </a:cubicBezTo>
                <a:cubicBezTo>
                  <a:pt x="527587" y="167734"/>
                  <a:pt x="954625" y="418559"/>
                  <a:pt x="1041937" y="476767"/>
                </a:cubicBezTo>
                <a:cubicBezTo>
                  <a:pt x="1129250" y="534975"/>
                  <a:pt x="885304" y="421734"/>
                  <a:pt x="972087" y="470417"/>
                </a:cubicBezTo>
                <a:cubicBezTo>
                  <a:pt x="1058870" y="519100"/>
                  <a:pt x="1453629" y="699546"/>
                  <a:pt x="1562637" y="768867"/>
                </a:cubicBezTo>
                <a:cubicBezTo>
                  <a:pt x="1671645" y="838188"/>
                  <a:pt x="1649950" y="863059"/>
                  <a:pt x="1626137" y="886342"/>
                </a:cubicBezTo>
                <a:cubicBezTo>
                  <a:pt x="1602325" y="909625"/>
                  <a:pt x="1681170" y="901688"/>
                  <a:pt x="1419762" y="908567"/>
                </a:cubicBezTo>
                <a:cubicBezTo>
                  <a:pt x="1158354" y="915446"/>
                  <a:pt x="245541" y="927088"/>
                  <a:pt x="57687" y="927617"/>
                </a:cubicBezTo>
                <a:cubicBezTo>
                  <a:pt x="-130167" y="928146"/>
                  <a:pt x="275175" y="996938"/>
                  <a:pt x="292637" y="911742"/>
                </a:cubicBezTo>
                <a:cubicBezTo>
                  <a:pt x="310100" y="826546"/>
                  <a:pt x="167225" y="465125"/>
                  <a:pt x="162462" y="416442"/>
                </a:cubicBezTo>
                <a:cubicBezTo>
                  <a:pt x="157700" y="367759"/>
                  <a:pt x="272529" y="667267"/>
                  <a:pt x="264062" y="619642"/>
                </a:cubicBezTo>
                <a:cubicBezTo>
                  <a:pt x="255595" y="572017"/>
                  <a:pt x="114837" y="189430"/>
                  <a:pt x="111662" y="130692"/>
                </a:cubicBezTo>
                <a:cubicBezTo>
                  <a:pt x="108487" y="71955"/>
                  <a:pt x="261945" y="287855"/>
                  <a:pt x="245012" y="267217"/>
                </a:cubicBezTo>
                <a:cubicBezTo>
                  <a:pt x="228079" y="246580"/>
                  <a:pt x="-46559" y="12159"/>
                  <a:pt x="6887" y="517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04DD047-B5B8-FA74-0EB0-9AED8127C05A}"/>
              </a:ext>
            </a:extLst>
          </p:cNvPr>
          <p:cNvSpPr/>
          <p:nvPr/>
        </p:nvSpPr>
        <p:spPr>
          <a:xfrm>
            <a:off x="2773167" y="3061959"/>
            <a:ext cx="1785460" cy="1007834"/>
          </a:xfrm>
          <a:custGeom>
            <a:avLst/>
            <a:gdLst>
              <a:gd name="connsiteX0" fmla="*/ 1737049 w 1785460"/>
              <a:gd name="connsiteY0" fmla="*/ 472073 h 1007834"/>
              <a:gd name="connsiteX1" fmla="*/ 1483736 w 1785460"/>
              <a:gd name="connsiteY1" fmla="*/ 731565 h 1007834"/>
              <a:gd name="connsiteX2" fmla="*/ 1489914 w 1785460"/>
              <a:gd name="connsiteY2" fmla="*/ 780992 h 1007834"/>
              <a:gd name="connsiteX3" fmla="*/ 1008001 w 1785460"/>
              <a:gd name="connsiteY3" fmla="*/ 731565 h 1007834"/>
              <a:gd name="connsiteX4" fmla="*/ 1168638 w 1785460"/>
              <a:gd name="connsiteY4" fmla="*/ 811884 h 1007834"/>
              <a:gd name="connsiteX5" fmla="*/ 717617 w 1785460"/>
              <a:gd name="connsiteY5" fmla="*/ 614176 h 1007834"/>
              <a:gd name="connsiteX6" fmla="*/ 927682 w 1785460"/>
              <a:gd name="connsiteY6" fmla="*/ 657425 h 1007834"/>
              <a:gd name="connsiteX7" fmla="*/ 476660 w 1785460"/>
              <a:gd name="connsiteY7" fmla="*/ 342327 h 1007834"/>
              <a:gd name="connsiteX8" fmla="*/ 925 w 1785460"/>
              <a:gd name="connsiteY8" fmla="*/ 2517 h 1007834"/>
              <a:gd name="connsiteX9" fmla="*/ 365449 w 1785460"/>
              <a:gd name="connsiteY9" fmla="*/ 527679 h 1007834"/>
              <a:gd name="connsiteX10" fmla="*/ 711438 w 1785460"/>
              <a:gd name="connsiteY10" fmla="*/ 984879 h 1007834"/>
              <a:gd name="connsiteX11" fmla="*/ 1082141 w 1785460"/>
              <a:gd name="connsiteY11" fmla="*/ 941630 h 1007834"/>
              <a:gd name="connsiteX12" fmla="*/ 983287 w 1785460"/>
              <a:gd name="connsiteY12" fmla="*/ 960165 h 1007834"/>
              <a:gd name="connsiteX13" fmla="*/ 1638195 w 1785460"/>
              <a:gd name="connsiteY13" fmla="*/ 935452 h 1007834"/>
              <a:gd name="connsiteX14" fmla="*/ 1780298 w 1785460"/>
              <a:gd name="connsiteY14" fmla="*/ 935452 h 1007834"/>
              <a:gd name="connsiteX15" fmla="*/ 1526984 w 1785460"/>
              <a:gd name="connsiteY15" fmla="*/ 873668 h 1007834"/>
              <a:gd name="connsiteX16" fmla="*/ 1539341 w 1785460"/>
              <a:gd name="connsiteY16" fmla="*/ 824241 h 1007834"/>
              <a:gd name="connsiteX17" fmla="*/ 1737049 w 1785460"/>
              <a:gd name="connsiteY17" fmla="*/ 472073 h 10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460" h="1007834">
                <a:moveTo>
                  <a:pt x="1737049" y="472073"/>
                </a:moveTo>
                <a:cubicBezTo>
                  <a:pt x="1727782" y="456627"/>
                  <a:pt x="1524925" y="680079"/>
                  <a:pt x="1483736" y="731565"/>
                </a:cubicBezTo>
                <a:cubicBezTo>
                  <a:pt x="1442547" y="783052"/>
                  <a:pt x="1569203" y="780992"/>
                  <a:pt x="1489914" y="780992"/>
                </a:cubicBezTo>
                <a:cubicBezTo>
                  <a:pt x="1410625" y="780992"/>
                  <a:pt x="1061547" y="726416"/>
                  <a:pt x="1008001" y="731565"/>
                </a:cubicBezTo>
                <a:cubicBezTo>
                  <a:pt x="954455" y="736714"/>
                  <a:pt x="1217035" y="831449"/>
                  <a:pt x="1168638" y="811884"/>
                </a:cubicBezTo>
                <a:cubicBezTo>
                  <a:pt x="1120241" y="792319"/>
                  <a:pt x="757776" y="639919"/>
                  <a:pt x="717617" y="614176"/>
                </a:cubicBezTo>
                <a:cubicBezTo>
                  <a:pt x="677458" y="588433"/>
                  <a:pt x="967841" y="702733"/>
                  <a:pt x="927682" y="657425"/>
                </a:cubicBezTo>
                <a:cubicBezTo>
                  <a:pt x="887523" y="612117"/>
                  <a:pt x="476660" y="342327"/>
                  <a:pt x="476660" y="342327"/>
                </a:cubicBezTo>
                <a:cubicBezTo>
                  <a:pt x="322200" y="233176"/>
                  <a:pt x="19460" y="-28375"/>
                  <a:pt x="925" y="2517"/>
                </a:cubicBezTo>
                <a:cubicBezTo>
                  <a:pt x="-17610" y="33409"/>
                  <a:pt x="247030" y="363952"/>
                  <a:pt x="365449" y="527679"/>
                </a:cubicBezTo>
                <a:cubicBezTo>
                  <a:pt x="483868" y="691406"/>
                  <a:pt x="591989" y="915887"/>
                  <a:pt x="711438" y="984879"/>
                </a:cubicBezTo>
                <a:cubicBezTo>
                  <a:pt x="830887" y="1053871"/>
                  <a:pt x="1036833" y="945749"/>
                  <a:pt x="1082141" y="941630"/>
                </a:cubicBezTo>
                <a:cubicBezTo>
                  <a:pt x="1127449" y="937511"/>
                  <a:pt x="890611" y="961195"/>
                  <a:pt x="983287" y="960165"/>
                </a:cubicBezTo>
                <a:cubicBezTo>
                  <a:pt x="1075963" y="959135"/>
                  <a:pt x="1505360" y="939571"/>
                  <a:pt x="1638195" y="935452"/>
                </a:cubicBezTo>
                <a:cubicBezTo>
                  <a:pt x="1771030" y="931333"/>
                  <a:pt x="1798833" y="945749"/>
                  <a:pt x="1780298" y="935452"/>
                </a:cubicBezTo>
                <a:cubicBezTo>
                  <a:pt x="1761763" y="925155"/>
                  <a:pt x="1526984" y="873668"/>
                  <a:pt x="1526984" y="873668"/>
                </a:cubicBezTo>
                <a:cubicBezTo>
                  <a:pt x="1486824" y="855133"/>
                  <a:pt x="1507419" y="888084"/>
                  <a:pt x="1539341" y="824241"/>
                </a:cubicBezTo>
                <a:cubicBezTo>
                  <a:pt x="1571263" y="760398"/>
                  <a:pt x="1746316" y="487519"/>
                  <a:pt x="1737049" y="47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37098102-E607-6985-ACE0-E1BFD84011F4}"/>
              </a:ext>
            </a:extLst>
          </p:cNvPr>
          <p:cNvSpPr/>
          <p:nvPr/>
        </p:nvSpPr>
        <p:spPr>
          <a:xfrm>
            <a:off x="6446208" y="5508933"/>
            <a:ext cx="2282338" cy="1153314"/>
          </a:xfrm>
          <a:custGeom>
            <a:avLst/>
            <a:gdLst>
              <a:gd name="connsiteX0" fmla="*/ 37719 w 2282338"/>
              <a:gd name="connsiteY0" fmla="*/ 179348 h 1153314"/>
              <a:gd name="connsiteX1" fmla="*/ 1747766 w 2282338"/>
              <a:gd name="connsiteY1" fmla="*/ 1218 h 1153314"/>
              <a:gd name="connsiteX2" fmla="*/ 1486509 w 2282338"/>
              <a:gd name="connsiteY2" fmla="*/ 96220 h 1153314"/>
              <a:gd name="connsiteX3" fmla="*/ 2139652 w 2282338"/>
              <a:gd name="connsiteY3" fmla="*/ 1218 h 1153314"/>
              <a:gd name="connsiteX4" fmla="*/ 2044649 w 2282338"/>
              <a:gd name="connsiteY4" fmla="*/ 108096 h 1153314"/>
              <a:gd name="connsiteX5" fmla="*/ 2282156 w 2282338"/>
              <a:gd name="connsiteY5" fmla="*/ 713737 h 1153314"/>
              <a:gd name="connsiteX6" fmla="*/ 2080275 w 2282338"/>
              <a:gd name="connsiteY6" fmla="*/ 951244 h 1153314"/>
              <a:gd name="connsiteX7" fmla="*/ 1878395 w 2282338"/>
              <a:gd name="connsiteY7" fmla="*/ 1153124 h 1153314"/>
              <a:gd name="connsiteX8" fmla="*/ 1854644 w 2282338"/>
              <a:gd name="connsiteY8" fmla="*/ 915618 h 1153314"/>
              <a:gd name="connsiteX9" fmla="*/ 1011496 w 2282338"/>
              <a:gd name="connsiteY9" fmla="*/ 606859 h 1153314"/>
              <a:gd name="connsiteX10" fmla="*/ 310852 w 2282338"/>
              <a:gd name="connsiteY10" fmla="*/ 428729 h 1153314"/>
              <a:gd name="connsiteX11" fmla="*/ 892743 w 2282338"/>
              <a:gd name="connsiteY11" fmla="*/ 428729 h 1153314"/>
              <a:gd name="connsiteX12" fmla="*/ 215849 w 2282338"/>
              <a:gd name="connsiteY12" fmla="*/ 333727 h 1153314"/>
              <a:gd name="connsiteX13" fmla="*/ 536483 w 2282338"/>
              <a:gd name="connsiteY13" fmla="*/ 499981 h 1153314"/>
              <a:gd name="connsiteX14" fmla="*/ 37719 w 2282338"/>
              <a:gd name="connsiteY14" fmla="*/ 179348 h 11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2338" h="1153314">
                <a:moveTo>
                  <a:pt x="37719" y="179348"/>
                </a:moveTo>
                <a:cubicBezTo>
                  <a:pt x="239599" y="96221"/>
                  <a:pt x="1506301" y="15073"/>
                  <a:pt x="1747766" y="1218"/>
                </a:cubicBezTo>
                <a:cubicBezTo>
                  <a:pt x="1989231" y="-12637"/>
                  <a:pt x="1421195" y="96220"/>
                  <a:pt x="1486509" y="96220"/>
                </a:cubicBezTo>
                <a:cubicBezTo>
                  <a:pt x="1551823" y="96220"/>
                  <a:pt x="2046629" y="-761"/>
                  <a:pt x="2139652" y="1218"/>
                </a:cubicBezTo>
                <a:cubicBezTo>
                  <a:pt x="2232675" y="3197"/>
                  <a:pt x="2020898" y="-10657"/>
                  <a:pt x="2044649" y="108096"/>
                </a:cubicBezTo>
                <a:cubicBezTo>
                  <a:pt x="2068400" y="226849"/>
                  <a:pt x="2276218" y="573212"/>
                  <a:pt x="2282156" y="713737"/>
                </a:cubicBezTo>
                <a:cubicBezTo>
                  <a:pt x="2288094" y="854262"/>
                  <a:pt x="2147569" y="878013"/>
                  <a:pt x="2080275" y="951244"/>
                </a:cubicBezTo>
                <a:cubicBezTo>
                  <a:pt x="2012982" y="1024475"/>
                  <a:pt x="1916000" y="1159062"/>
                  <a:pt x="1878395" y="1153124"/>
                </a:cubicBezTo>
                <a:cubicBezTo>
                  <a:pt x="1840790" y="1147186"/>
                  <a:pt x="1999127" y="1006662"/>
                  <a:pt x="1854644" y="915618"/>
                </a:cubicBezTo>
                <a:cubicBezTo>
                  <a:pt x="1710161" y="824574"/>
                  <a:pt x="1268795" y="688007"/>
                  <a:pt x="1011496" y="606859"/>
                </a:cubicBezTo>
                <a:cubicBezTo>
                  <a:pt x="754197" y="525711"/>
                  <a:pt x="330644" y="458417"/>
                  <a:pt x="310852" y="428729"/>
                </a:cubicBezTo>
                <a:cubicBezTo>
                  <a:pt x="291060" y="399041"/>
                  <a:pt x="908577" y="444563"/>
                  <a:pt x="892743" y="428729"/>
                </a:cubicBezTo>
                <a:cubicBezTo>
                  <a:pt x="876909" y="412895"/>
                  <a:pt x="275226" y="321852"/>
                  <a:pt x="215849" y="333727"/>
                </a:cubicBezTo>
                <a:cubicBezTo>
                  <a:pt x="156472" y="345602"/>
                  <a:pt x="564192" y="527690"/>
                  <a:pt x="536483" y="499981"/>
                </a:cubicBezTo>
                <a:cubicBezTo>
                  <a:pt x="508774" y="472272"/>
                  <a:pt x="-164161" y="262475"/>
                  <a:pt x="37719" y="179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FBF94467-30A1-B8C4-A880-68FA31A503ED}"/>
              </a:ext>
            </a:extLst>
          </p:cNvPr>
          <p:cNvSpPr/>
          <p:nvPr/>
        </p:nvSpPr>
        <p:spPr>
          <a:xfrm>
            <a:off x="2691616" y="1056019"/>
            <a:ext cx="824461" cy="1506877"/>
          </a:xfrm>
          <a:custGeom>
            <a:avLst/>
            <a:gdLst>
              <a:gd name="connsiteX0" fmla="*/ 824316 w 824461"/>
              <a:gd name="connsiteY0" fmla="*/ 49 h 1506877"/>
              <a:gd name="connsiteX1" fmla="*/ 122418 w 824461"/>
              <a:gd name="connsiteY1" fmla="*/ 528082 h 1506877"/>
              <a:gd name="connsiteX2" fmla="*/ 58023 w 824461"/>
              <a:gd name="connsiteY2" fmla="*/ 869373 h 1506877"/>
              <a:gd name="connsiteX3" fmla="*/ 64463 w 824461"/>
              <a:gd name="connsiteY3" fmla="*/ 817857 h 1506877"/>
              <a:gd name="connsiteX4" fmla="*/ 69 w 824461"/>
              <a:gd name="connsiteY4" fmla="*/ 1152708 h 1506877"/>
              <a:gd name="connsiteX5" fmla="*/ 51584 w 824461"/>
              <a:gd name="connsiteY5" fmla="*/ 1506877 h 1506877"/>
              <a:gd name="connsiteX6" fmla="*/ 32266 w 824461"/>
              <a:gd name="connsiteY6" fmla="*/ 1152708 h 1506877"/>
              <a:gd name="connsiteX7" fmla="*/ 38705 w 824461"/>
              <a:gd name="connsiteY7" fmla="*/ 637553 h 1506877"/>
              <a:gd name="connsiteX8" fmla="*/ 77342 w 824461"/>
              <a:gd name="connsiteY8" fmla="*/ 502325 h 1506877"/>
              <a:gd name="connsiteX9" fmla="*/ 193252 w 824461"/>
              <a:gd name="connsiteY9" fmla="*/ 431491 h 1506877"/>
              <a:gd name="connsiteX10" fmla="*/ 58023 w 824461"/>
              <a:gd name="connsiteY10" fmla="*/ 495885 h 1506877"/>
              <a:gd name="connsiteX11" fmla="*/ 824316 w 824461"/>
              <a:gd name="connsiteY11" fmla="*/ 49 h 15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461" h="1506877">
                <a:moveTo>
                  <a:pt x="824316" y="49"/>
                </a:moveTo>
                <a:cubicBezTo>
                  <a:pt x="835048" y="5415"/>
                  <a:pt x="250133" y="383195"/>
                  <a:pt x="122418" y="528082"/>
                </a:cubicBezTo>
                <a:cubicBezTo>
                  <a:pt x="-5297" y="672969"/>
                  <a:pt x="67682" y="821077"/>
                  <a:pt x="58023" y="869373"/>
                </a:cubicBezTo>
                <a:cubicBezTo>
                  <a:pt x="48364" y="917669"/>
                  <a:pt x="74122" y="770635"/>
                  <a:pt x="64463" y="817857"/>
                </a:cubicBezTo>
                <a:cubicBezTo>
                  <a:pt x="54804" y="865079"/>
                  <a:pt x="2215" y="1037871"/>
                  <a:pt x="69" y="1152708"/>
                </a:cubicBezTo>
                <a:cubicBezTo>
                  <a:pt x="-2078" y="1267545"/>
                  <a:pt x="46218" y="1506877"/>
                  <a:pt x="51584" y="1506877"/>
                </a:cubicBezTo>
                <a:cubicBezTo>
                  <a:pt x="56950" y="1506877"/>
                  <a:pt x="34412" y="1297595"/>
                  <a:pt x="32266" y="1152708"/>
                </a:cubicBezTo>
                <a:cubicBezTo>
                  <a:pt x="30120" y="1007821"/>
                  <a:pt x="31192" y="745950"/>
                  <a:pt x="38705" y="637553"/>
                </a:cubicBezTo>
                <a:cubicBezTo>
                  <a:pt x="46218" y="529156"/>
                  <a:pt x="51584" y="536668"/>
                  <a:pt x="77342" y="502325"/>
                </a:cubicBezTo>
                <a:cubicBezTo>
                  <a:pt x="103100" y="467982"/>
                  <a:pt x="196472" y="432564"/>
                  <a:pt x="193252" y="431491"/>
                </a:cubicBezTo>
                <a:cubicBezTo>
                  <a:pt x="190032" y="430418"/>
                  <a:pt x="-42862" y="568865"/>
                  <a:pt x="58023" y="495885"/>
                </a:cubicBezTo>
                <a:cubicBezTo>
                  <a:pt x="158907" y="422905"/>
                  <a:pt x="813584" y="-5317"/>
                  <a:pt x="824316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C8DB90C7-F908-A3FE-80DE-7A10FF39C05F}"/>
              </a:ext>
            </a:extLst>
          </p:cNvPr>
          <p:cNvSpPr/>
          <p:nvPr/>
        </p:nvSpPr>
        <p:spPr>
          <a:xfrm>
            <a:off x="2484630" y="754547"/>
            <a:ext cx="999360" cy="1074703"/>
          </a:xfrm>
          <a:custGeom>
            <a:avLst/>
            <a:gdLst>
              <a:gd name="connsiteX0" fmla="*/ 999105 w 999360"/>
              <a:gd name="connsiteY0" fmla="*/ 50383 h 1074703"/>
              <a:gd name="connsiteX1" fmla="*/ 213494 w 999360"/>
              <a:gd name="connsiteY1" fmla="*/ 76140 h 1074703"/>
              <a:gd name="connsiteX2" fmla="*/ 71826 w 999360"/>
              <a:gd name="connsiteY2" fmla="*/ 526901 h 1074703"/>
              <a:gd name="connsiteX3" fmla="*/ 65387 w 999360"/>
              <a:gd name="connsiteY3" fmla="*/ 398112 h 1074703"/>
              <a:gd name="connsiteX4" fmla="*/ 993 w 999360"/>
              <a:gd name="connsiteY4" fmla="*/ 1061374 h 1074703"/>
              <a:gd name="connsiteX5" fmla="*/ 33190 w 999360"/>
              <a:gd name="connsiteY5" fmla="*/ 784478 h 1074703"/>
              <a:gd name="connsiteX6" fmla="*/ 123342 w 999360"/>
              <a:gd name="connsiteY6" fmla="*/ 101898 h 1074703"/>
              <a:gd name="connsiteX7" fmla="*/ 91145 w 999360"/>
              <a:gd name="connsiteY7" fmla="*/ 185611 h 1074703"/>
              <a:gd name="connsiteX8" fmla="*/ 297207 w 999360"/>
              <a:gd name="connsiteY8" fmla="*/ 5307 h 1074703"/>
              <a:gd name="connsiteX9" fmla="*/ 999105 w 999360"/>
              <a:gd name="connsiteY9" fmla="*/ 50383 h 10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60" h="1074703">
                <a:moveTo>
                  <a:pt x="999105" y="50383"/>
                </a:moveTo>
                <a:cubicBezTo>
                  <a:pt x="985153" y="62189"/>
                  <a:pt x="368040" y="-3280"/>
                  <a:pt x="213494" y="76140"/>
                </a:cubicBezTo>
                <a:cubicBezTo>
                  <a:pt x="58948" y="155560"/>
                  <a:pt x="96510" y="473239"/>
                  <a:pt x="71826" y="526901"/>
                </a:cubicBezTo>
                <a:cubicBezTo>
                  <a:pt x="47142" y="580563"/>
                  <a:pt x="77193" y="309033"/>
                  <a:pt x="65387" y="398112"/>
                </a:cubicBezTo>
                <a:cubicBezTo>
                  <a:pt x="53581" y="487191"/>
                  <a:pt x="6359" y="996980"/>
                  <a:pt x="993" y="1061374"/>
                </a:cubicBezTo>
                <a:cubicBezTo>
                  <a:pt x="-4373" y="1125768"/>
                  <a:pt x="12798" y="944391"/>
                  <a:pt x="33190" y="784478"/>
                </a:cubicBezTo>
                <a:cubicBezTo>
                  <a:pt x="53582" y="624565"/>
                  <a:pt x="113683" y="201709"/>
                  <a:pt x="123342" y="101898"/>
                </a:cubicBezTo>
                <a:cubicBezTo>
                  <a:pt x="133001" y="2087"/>
                  <a:pt x="62167" y="201710"/>
                  <a:pt x="91145" y="185611"/>
                </a:cubicBezTo>
                <a:cubicBezTo>
                  <a:pt x="120123" y="169512"/>
                  <a:pt x="143734" y="27845"/>
                  <a:pt x="297207" y="5307"/>
                </a:cubicBezTo>
                <a:cubicBezTo>
                  <a:pt x="450680" y="-17231"/>
                  <a:pt x="1013057" y="38577"/>
                  <a:pt x="999105" y="503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139EE3E2-CA89-7A11-C80F-1775123E5D94}"/>
              </a:ext>
            </a:extLst>
          </p:cNvPr>
          <p:cNvSpPr/>
          <p:nvPr/>
        </p:nvSpPr>
        <p:spPr>
          <a:xfrm>
            <a:off x="1984770" y="104513"/>
            <a:ext cx="1037654" cy="687810"/>
          </a:xfrm>
          <a:custGeom>
            <a:avLst/>
            <a:gdLst>
              <a:gd name="connsiteX0" fmla="*/ 1035326 w 1037654"/>
              <a:gd name="connsiteY0" fmla="*/ 4957 h 687810"/>
              <a:gd name="connsiteX1" fmla="*/ 223957 w 1037654"/>
              <a:gd name="connsiteY1" fmla="*/ 211019 h 687810"/>
              <a:gd name="connsiteX2" fmla="*/ 5016 w 1037654"/>
              <a:gd name="connsiteY2" fmla="*/ 681098 h 687810"/>
              <a:gd name="connsiteX3" fmla="*/ 82289 w 1037654"/>
              <a:gd name="connsiteY3" fmla="*/ 468597 h 687810"/>
              <a:gd name="connsiteX4" fmla="*/ 217517 w 1037654"/>
              <a:gd name="connsiteY4" fmla="*/ 191701 h 687810"/>
              <a:gd name="connsiteX5" fmla="*/ 159562 w 1037654"/>
              <a:gd name="connsiteY5" fmla="*/ 236777 h 687810"/>
              <a:gd name="connsiteX6" fmla="*/ 642520 w 1037654"/>
              <a:gd name="connsiteY6" fmla="*/ 62912 h 687810"/>
              <a:gd name="connsiteX7" fmla="*/ 475095 w 1037654"/>
              <a:gd name="connsiteY7" fmla="*/ 62912 h 687810"/>
              <a:gd name="connsiteX8" fmla="*/ 1035326 w 1037654"/>
              <a:gd name="connsiteY8" fmla="*/ 4957 h 68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654" h="687810">
                <a:moveTo>
                  <a:pt x="1035326" y="4957"/>
                </a:moveTo>
                <a:cubicBezTo>
                  <a:pt x="993470" y="29641"/>
                  <a:pt x="395675" y="98329"/>
                  <a:pt x="223957" y="211019"/>
                </a:cubicBezTo>
                <a:cubicBezTo>
                  <a:pt x="52239" y="323709"/>
                  <a:pt x="28627" y="638168"/>
                  <a:pt x="5016" y="681098"/>
                </a:cubicBezTo>
                <a:cubicBezTo>
                  <a:pt x="-18595" y="724028"/>
                  <a:pt x="46872" y="550163"/>
                  <a:pt x="82289" y="468597"/>
                </a:cubicBezTo>
                <a:cubicBezTo>
                  <a:pt x="117706" y="387031"/>
                  <a:pt x="204638" y="230338"/>
                  <a:pt x="217517" y="191701"/>
                </a:cubicBezTo>
                <a:cubicBezTo>
                  <a:pt x="230396" y="153064"/>
                  <a:pt x="88728" y="258242"/>
                  <a:pt x="159562" y="236777"/>
                </a:cubicBezTo>
                <a:cubicBezTo>
                  <a:pt x="230396" y="215312"/>
                  <a:pt x="589931" y="91889"/>
                  <a:pt x="642520" y="62912"/>
                </a:cubicBezTo>
                <a:cubicBezTo>
                  <a:pt x="695109" y="33935"/>
                  <a:pt x="408554" y="70425"/>
                  <a:pt x="475095" y="62912"/>
                </a:cubicBezTo>
                <a:cubicBezTo>
                  <a:pt x="541636" y="55399"/>
                  <a:pt x="1077182" y="-19727"/>
                  <a:pt x="1035326" y="49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074467E4-7F7E-0F4D-5D62-17932C2DA20D}"/>
              </a:ext>
            </a:extLst>
          </p:cNvPr>
          <p:cNvSpPr/>
          <p:nvPr/>
        </p:nvSpPr>
        <p:spPr>
          <a:xfrm>
            <a:off x="4737294" y="407143"/>
            <a:ext cx="288666" cy="990764"/>
          </a:xfrm>
          <a:custGeom>
            <a:avLst/>
            <a:gdLst>
              <a:gd name="connsiteX0" fmla="*/ 21450 w 288666"/>
              <a:gd name="connsiteY0" fmla="*/ 4981 h 990764"/>
              <a:gd name="connsiteX1" fmla="*/ 34329 w 288666"/>
              <a:gd name="connsiteY1" fmla="*/ 140209 h 990764"/>
              <a:gd name="connsiteX2" fmla="*/ 279027 w 288666"/>
              <a:gd name="connsiteY2" fmla="*/ 520136 h 990764"/>
              <a:gd name="connsiteX3" fmla="*/ 233951 w 288666"/>
              <a:gd name="connsiteY3" fmla="*/ 545894 h 990764"/>
              <a:gd name="connsiteX4" fmla="*/ 182436 w 288666"/>
              <a:gd name="connsiteY4" fmla="*/ 777713 h 990764"/>
              <a:gd name="connsiteX5" fmla="*/ 188875 w 288666"/>
              <a:gd name="connsiteY5" fmla="*/ 990215 h 990764"/>
              <a:gd name="connsiteX6" fmla="*/ 201754 w 288666"/>
              <a:gd name="connsiteY6" fmla="*/ 713319 h 990764"/>
              <a:gd name="connsiteX7" fmla="*/ 130920 w 288666"/>
              <a:gd name="connsiteY7" fmla="*/ 468620 h 990764"/>
              <a:gd name="connsiteX8" fmla="*/ 85844 w 288666"/>
              <a:gd name="connsiteY8" fmla="*/ 384908 h 990764"/>
              <a:gd name="connsiteX9" fmla="*/ 227512 w 288666"/>
              <a:gd name="connsiteY9" fmla="*/ 545894 h 990764"/>
              <a:gd name="connsiteX10" fmla="*/ 137360 w 288666"/>
              <a:gd name="connsiteY10" fmla="*/ 339832 h 990764"/>
              <a:gd name="connsiteX11" fmla="*/ 8571 w 288666"/>
              <a:gd name="connsiteY11" fmla="*/ 62936 h 990764"/>
              <a:gd name="connsiteX12" fmla="*/ 21450 w 288666"/>
              <a:gd name="connsiteY12" fmla="*/ 4981 h 9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666" h="990764">
                <a:moveTo>
                  <a:pt x="21450" y="4981"/>
                </a:moveTo>
                <a:cubicBezTo>
                  <a:pt x="25743" y="17860"/>
                  <a:pt x="-8600" y="54350"/>
                  <a:pt x="34329" y="140209"/>
                </a:cubicBezTo>
                <a:cubicBezTo>
                  <a:pt x="77258" y="226068"/>
                  <a:pt x="245757" y="452522"/>
                  <a:pt x="279027" y="520136"/>
                </a:cubicBezTo>
                <a:cubicBezTo>
                  <a:pt x="312297" y="587750"/>
                  <a:pt x="250050" y="502964"/>
                  <a:pt x="233951" y="545894"/>
                </a:cubicBezTo>
                <a:cubicBezTo>
                  <a:pt x="217852" y="588824"/>
                  <a:pt x="189949" y="703659"/>
                  <a:pt x="182436" y="777713"/>
                </a:cubicBezTo>
                <a:cubicBezTo>
                  <a:pt x="174923" y="851767"/>
                  <a:pt x="185655" y="1000947"/>
                  <a:pt x="188875" y="990215"/>
                </a:cubicBezTo>
                <a:cubicBezTo>
                  <a:pt x="192095" y="979483"/>
                  <a:pt x="211413" y="800251"/>
                  <a:pt x="201754" y="713319"/>
                </a:cubicBezTo>
                <a:cubicBezTo>
                  <a:pt x="192095" y="626387"/>
                  <a:pt x="150238" y="523355"/>
                  <a:pt x="130920" y="468620"/>
                </a:cubicBezTo>
                <a:cubicBezTo>
                  <a:pt x="111602" y="413885"/>
                  <a:pt x="69745" y="372029"/>
                  <a:pt x="85844" y="384908"/>
                </a:cubicBezTo>
                <a:cubicBezTo>
                  <a:pt x="101943" y="397787"/>
                  <a:pt x="218926" y="553407"/>
                  <a:pt x="227512" y="545894"/>
                </a:cubicBezTo>
                <a:cubicBezTo>
                  <a:pt x="236098" y="538381"/>
                  <a:pt x="173850" y="420325"/>
                  <a:pt x="137360" y="339832"/>
                </a:cubicBezTo>
                <a:cubicBezTo>
                  <a:pt x="100870" y="259339"/>
                  <a:pt x="32182" y="124111"/>
                  <a:pt x="8571" y="62936"/>
                </a:cubicBezTo>
                <a:cubicBezTo>
                  <a:pt x="-15040" y="1761"/>
                  <a:pt x="17157" y="-7898"/>
                  <a:pt x="21450" y="49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2CC69C2B-7D45-2CCA-B31D-F9A445EB1CD5}"/>
              </a:ext>
            </a:extLst>
          </p:cNvPr>
          <p:cNvSpPr/>
          <p:nvPr/>
        </p:nvSpPr>
        <p:spPr>
          <a:xfrm>
            <a:off x="4732671" y="1010934"/>
            <a:ext cx="1016251" cy="2534172"/>
          </a:xfrm>
          <a:custGeom>
            <a:avLst/>
            <a:gdLst>
              <a:gd name="connsiteX0" fmla="*/ 1011306 w 1016251"/>
              <a:gd name="connsiteY0" fmla="*/ 12936 h 2534172"/>
              <a:gd name="connsiteX1" fmla="*/ 264332 w 1016251"/>
              <a:gd name="connsiteY1" fmla="*/ 1500446 h 2534172"/>
              <a:gd name="connsiteX2" fmla="*/ 380242 w 1016251"/>
              <a:gd name="connsiteY2" fmla="*/ 1339460 h 2534172"/>
              <a:gd name="connsiteX3" fmla="*/ 6754 w 1016251"/>
              <a:gd name="connsiteY3" fmla="*/ 2498559 h 2534172"/>
              <a:gd name="connsiteX4" fmla="*/ 154861 w 1016251"/>
              <a:gd name="connsiteY4" fmla="*/ 2157269 h 2534172"/>
              <a:gd name="connsiteX5" fmla="*/ 348044 w 1016251"/>
              <a:gd name="connsiteY5" fmla="*/ 1345900 h 2534172"/>
              <a:gd name="connsiteX6" fmla="*/ 541228 w 1016251"/>
              <a:gd name="connsiteY6" fmla="*/ 920897 h 2534172"/>
              <a:gd name="connsiteX7" fmla="*/ 670016 w 1016251"/>
              <a:gd name="connsiteY7" fmla="*/ 586046 h 2534172"/>
              <a:gd name="connsiteX8" fmla="*/ 592743 w 1016251"/>
              <a:gd name="connsiteY8" fmla="*/ 766351 h 2534172"/>
              <a:gd name="connsiteX9" fmla="*/ 1011306 w 1016251"/>
              <a:gd name="connsiteY9" fmla="*/ 12936 h 25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6251" h="2534172">
                <a:moveTo>
                  <a:pt x="1011306" y="12936"/>
                </a:moveTo>
                <a:cubicBezTo>
                  <a:pt x="956571" y="135285"/>
                  <a:pt x="369509" y="1279359"/>
                  <a:pt x="264332" y="1500446"/>
                </a:cubicBezTo>
                <a:cubicBezTo>
                  <a:pt x="159155" y="1721533"/>
                  <a:pt x="423172" y="1173108"/>
                  <a:pt x="380242" y="1339460"/>
                </a:cubicBezTo>
                <a:cubicBezTo>
                  <a:pt x="337312" y="1505812"/>
                  <a:pt x="44318" y="2362257"/>
                  <a:pt x="6754" y="2498559"/>
                </a:cubicBezTo>
                <a:cubicBezTo>
                  <a:pt x="-30810" y="2634861"/>
                  <a:pt x="97979" y="2349379"/>
                  <a:pt x="154861" y="2157269"/>
                </a:cubicBezTo>
                <a:cubicBezTo>
                  <a:pt x="211743" y="1965159"/>
                  <a:pt x="283650" y="1551962"/>
                  <a:pt x="348044" y="1345900"/>
                </a:cubicBezTo>
                <a:cubicBezTo>
                  <a:pt x="412438" y="1139838"/>
                  <a:pt x="487566" y="1047539"/>
                  <a:pt x="541228" y="920897"/>
                </a:cubicBezTo>
                <a:cubicBezTo>
                  <a:pt x="594890" y="794255"/>
                  <a:pt x="661430" y="611804"/>
                  <a:pt x="670016" y="586046"/>
                </a:cubicBezTo>
                <a:cubicBezTo>
                  <a:pt x="678602" y="560288"/>
                  <a:pt x="535861" y="858649"/>
                  <a:pt x="592743" y="766351"/>
                </a:cubicBezTo>
                <a:cubicBezTo>
                  <a:pt x="649625" y="674053"/>
                  <a:pt x="1066041" y="-109413"/>
                  <a:pt x="1011306" y="12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48653762-7B88-FD63-75BB-96DF2BC4F0DD}"/>
              </a:ext>
            </a:extLst>
          </p:cNvPr>
          <p:cNvSpPr/>
          <p:nvPr/>
        </p:nvSpPr>
        <p:spPr>
          <a:xfrm>
            <a:off x="4322245" y="4918173"/>
            <a:ext cx="348158" cy="1688256"/>
          </a:xfrm>
          <a:custGeom>
            <a:avLst/>
            <a:gdLst>
              <a:gd name="connsiteX0" fmla="*/ 17935 w 348158"/>
              <a:gd name="connsiteY0" fmla="*/ 1557 h 1688256"/>
              <a:gd name="connsiteX1" fmla="*/ 24375 w 348158"/>
              <a:gd name="connsiteY1" fmla="*/ 677697 h 1688256"/>
              <a:gd name="connsiteX2" fmla="*/ 333468 w 348158"/>
              <a:gd name="connsiteY2" fmla="*/ 1624295 h 1688256"/>
              <a:gd name="connsiteX3" fmla="*/ 269073 w 348158"/>
              <a:gd name="connsiteY3" fmla="*/ 1514824 h 1688256"/>
              <a:gd name="connsiteX4" fmla="*/ 11496 w 348158"/>
              <a:gd name="connsiteY4" fmla="*/ 806486 h 1688256"/>
              <a:gd name="connsiteX5" fmla="*/ 75890 w 348158"/>
              <a:gd name="connsiteY5" fmla="*/ 915957 h 1688256"/>
              <a:gd name="connsiteX6" fmla="*/ 5056 w 348158"/>
              <a:gd name="connsiteY6" fmla="*/ 503833 h 1688256"/>
              <a:gd name="connsiteX7" fmla="*/ 17935 w 348158"/>
              <a:gd name="connsiteY7" fmla="*/ 1557 h 168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8" h="1688256">
                <a:moveTo>
                  <a:pt x="17935" y="1557"/>
                </a:moveTo>
                <a:cubicBezTo>
                  <a:pt x="21155" y="30534"/>
                  <a:pt x="-28214" y="407241"/>
                  <a:pt x="24375" y="677697"/>
                </a:cubicBezTo>
                <a:cubicBezTo>
                  <a:pt x="76964" y="948153"/>
                  <a:pt x="292685" y="1484774"/>
                  <a:pt x="333468" y="1624295"/>
                </a:cubicBezTo>
                <a:cubicBezTo>
                  <a:pt x="374251" y="1763816"/>
                  <a:pt x="322735" y="1651125"/>
                  <a:pt x="269073" y="1514824"/>
                </a:cubicBezTo>
                <a:cubicBezTo>
                  <a:pt x="215411" y="1378523"/>
                  <a:pt x="43693" y="906297"/>
                  <a:pt x="11496" y="806486"/>
                </a:cubicBezTo>
                <a:cubicBezTo>
                  <a:pt x="-20701" y="706675"/>
                  <a:pt x="76963" y="966399"/>
                  <a:pt x="75890" y="915957"/>
                </a:cubicBezTo>
                <a:cubicBezTo>
                  <a:pt x="74817" y="865515"/>
                  <a:pt x="9349" y="651940"/>
                  <a:pt x="5056" y="503833"/>
                </a:cubicBezTo>
                <a:cubicBezTo>
                  <a:pt x="763" y="355726"/>
                  <a:pt x="14715" y="-27420"/>
                  <a:pt x="17935" y="15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91C14292-7B53-9269-7749-30C2933381F2}"/>
              </a:ext>
            </a:extLst>
          </p:cNvPr>
          <p:cNvSpPr/>
          <p:nvPr/>
        </p:nvSpPr>
        <p:spPr>
          <a:xfrm>
            <a:off x="4016167" y="4866256"/>
            <a:ext cx="358522" cy="1828496"/>
          </a:xfrm>
          <a:custGeom>
            <a:avLst/>
            <a:gdLst>
              <a:gd name="connsiteX0" fmla="*/ 124391 w 358522"/>
              <a:gd name="connsiteY0" fmla="*/ 1958 h 1828496"/>
              <a:gd name="connsiteX1" fmla="*/ 111512 w 358522"/>
              <a:gd name="connsiteY1" fmla="*/ 987192 h 1828496"/>
              <a:gd name="connsiteX2" fmla="*/ 349771 w 358522"/>
              <a:gd name="connsiteY2" fmla="*/ 1792121 h 1828496"/>
              <a:gd name="connsiteX3" fmla="*/ 278937 w 358522"/>
              <a:gd name="connsiteY3" fmla="*/ 1579620 h 1828496"/>
              <a:gd name="connsiteX4" fmla="*/ 14920 w 358522"/>
              <a:gd name="connsiteY4" fmla="*/ 600826 h 1828496"/>
              <a:gd name="connsiteX5" fmla="*/ 40678 w 358522"/>
              <a:gd name="connsiteY5" fmla="*/ 729614 h 1828496"/>
              <a:gd name="connsiteX6" fmla="*/ 124391 w 358522"/>
              <a:gd name="connsiteY6" fmla="*/ 1958 h 182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522" h="1828496">
                <a:moveTo>
                  <a:pt x="124391" y="1958"/>
                </a:moveTo>
                <a:cubicBezTo>
                  <a:pt x="136197" y="44888"/>
                  <a:pt x="73949" y="688832"/>
                  <a:pt x="111512" y="987192"/>
                </a:cubicBezTo>
                <a:cubicBezTo>
                  <a:pt x="149075" y="1285552"/>
                  <a:pt x="321867" y="1693383"/>
                  <a:pt x="349771" y="1792121"/>
                </a:cubicBezTo>
                <a:cubicBezTo>
                  <a:pt x="377675" y="1890859"/>
                  <a:pt x="334746" y="1778169"/>
                  <a:pt x="278937" y="1579620"/>
                </a:cubicBezTo>
                <a:cubicBezTo>
                  <a:pt x="223128" y="1381071"/>
                  <a:pt x="54630" y="742494"/>
                  <a:pt x="14920" y="600826"/>
                </a:cubicBezTo>
                <a:cubicBezTo>
                  <a:pt x="-24790" y="459158"/>
                  <a:pt x="25653" y="824059"/>
                  <a:pt x="40678" y="729614"/>
                </a:cubicBezTo>
                <a:cubicBezTo>
                  <a:pt x="55703" y="635169"/>
                  <a:pt x="112585" y="-40972"/>
                  <a:pt x="124391" y="19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B6330059-2113-3E1F-16F3-07F3A10DF293}"/>
              </a:ext>
            </a:extLst>
          </p:cNvPr>
          <p:cNvSpPr/>
          <p:nvPr/>
        </p:nvSpPr>
        <p:spPr>
          <a:xfrm>
            <a:off x="5108952" y="308970"/>
            <a:ext cx="1423717" cy="431790"/>
          </a:xfrm>
          <a:custGeom>
            <a:avLst/>
            <a:gdLst>
              <a:gd name="connsiteX0" fmla="*/ 16840 w 1423717"/>
              <a:gd name="connsiteY0" fmla="*/ 244822 h 431790"/>
              <a:gd name="connsiteX1" fmla="*/ 776693 w 1423717"/>
              <a:gd name="connsiteY1" fmla="*/ 103154 h 431790"/>
              <a:gd name="connsiteX2" fmla="*/ 1401318 w 1423717"/>
              <a:gd name="connsiteY2" fmla="*/ 425126 h 431790"/>
              <a:gd name="connsiteX3" fmla="*/ 1221014 w 1423717"/>
              <a:gd name="connsiteY3" fmla="*/ 296337 h 431790"/>
              <a:gd name="connsiteX4" fmla="*/ 609268 w 1423717"/>
              <a:gd name="connsiteY4" fmla="*/ 6562 h 431790"/>
              <a:gd name="connsiteX5" fmla="*/ 763814 w 1423717"/>
              <a:gd name="connsiteY5" fmla="*/ 96715 h 431790"/>
              <a:gd name="connsiteX6" fmla="*/ 287296 w 1423717"/>
              <a:gd name="connsiteY6" fmla="*/ 128912 h 431790"/>
              <a:gd name="connsiteX7" fmla="*/ 16840 w 1423717"/>
              <a:gd name="connsiteY7" fmla="*/ 244822 h 4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717" h="431790">
                <a:moveTo>
                  <a:pt x="16840" y="244822"/>
                </a:moveTo>
                <a:cubicBezTo>
                  <a:pt x="98406" y="240529"/>
                  <a:pt x="545947" y="73103"/>
                  <a:pt x="776693" y="103154"/>
                </a:cubicBezTo>
                <a:cubicBezTo>
                  <a:pt x="1007439" y="133205"/>
                  <a:pt x="1327264" y="392929"/>
                  <a:pt x="1401318" y="425126"/>
                </a:cubicBezTo>
                <a:cubicBezTo>
                  <a:pt x="1475372" y="457323"/>
                  <a:pt x="1353022" y="366098"/>
                  <a:pt x="1221014" y="296337"/>
                </a:cubicBezTo>
                <a:cubicBezTo>
                  <a:pt x="1089006" y="226576"/>
                  <a:pt x="685468" y="39832"/>
                  <a:pt x="609268" y="6562"/>
                </a:cubicBezTo>
                <a:cubicBezTo>
                  <a:pt x="533068" y="-26708"/>
                  <a:pt x="817476" y="76323"/>
                  <a:pt x="763814" y="96715"/>
                </a:cubicBezTo>
                <a:cubicBezTo>
                  <a:pt x="710152" y="117107"/>
                  <a:pt x="404279" y="106374"/>
                  <a:pt x="287296" y="128912"/>
                </a:cubicBezTo>
                <a:cubicBezTo>
                  <a:pt x="170313" y="151450"/>
                  <a:pt x="-64726" y="249115"/>
                  <a:pt x="16840" y="2448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ED1643F8-05D6-F8CA-AF1F-0AA68D411F62}"/>
              </a:ext>
            </a:extLst>
          </p:cNvPr>
          <p:cNvSpPr/>
          <p:nvPr/>
        </p:nvSpPr>
        <p:spPr>
          <a:xfrm>
            <a:off x="5094400" y="655131"/>
            <a:ext cx="625159" cy="1239179"/>
          </a:xfrm>
          <a:custGeom>
            <a:avLst/>
            <a:gdLst>
              <a:gd name="connsiteX0" fmla="*/ 623820 w 625159"/>
              <a:gd name="connsiteY0" fmla="*/ 1692 h 1239179"/>
              <a:gd name="connsiteX1" fmla="*/ 140862 w 625159"/>
              <a:gd name="connsiteY1" fmla="*/ 722908 h 1239179"/>
              <a:gd name="connsiteX2" fmla="*/ 18513 w 625159"/>
              <a:gd name="connsiteY2" fmla="*/ 1225184 h 1239179"/>
              <a:gd name="connsiteX3" fmla="*/ 44270 w 625159"/>
              <a:gd name="connsiteY3" fmla="*/ 1032001 h 1239179"/>
              <a:gd name="connsiteX4" fmla="*/ 424197 w 625159"/>
              <a:gd name="connsiteY4" fmla="*/ 336542 h 1239179"/>
              <a:gd name="connsiteX5" fmla="*/ 288969 w 625159"/>
              <a:gd name="connsiteY5" fmla="*/ 516846 h 1239179"/>
              <a:gd name="connsiteX6" fmla="*/ 623820 w 625159"/>
              <a:gd name="connsiteY6" fmla="*/ 1692 h 123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159" h="1239179">
                <a:moveTo>
                  <a:pt x="623820" y="1692"/>
                </a:moveTo>
                <a:cubicBezTo>
                  <a:pt x="599135" y="36036"/>
                  <a:pt x="241746" y="518993"/>
                  <a:pt x="140862" y="722908"/>
                </a:cubicBezTo>
                <a:cubicBezTo>
                  <a:pt x="39977" y="926823"/>
                  <a:pt x="34612" y="1173669"/>
                  <a:pt x="18513" y="1225184"/>
                </a:cubicBezTo>
                <a:cubicBezTo>
                  <a:pt x="2414" y="1276700"/>
                  <a:pt x="-23344" y="1180108"/>
                  <a:pt x="44270" y="1032001"/>
                </a:cubicBezTo>
                <a:cubicBezTo>
                  <a:pt x="111884" y="883894"/>
                  <a:pt x="383414" y="422401"/>
                  <a:pt x="424197" y="336542"/>
                </a:cubicBezTo>
                <a:cubicBezTo>
                  <a:pt x="464980" y="250683"/>
                  <a:pt x="253552" y="567288"/>
                  <a:pt x="288969" y="516846"/>
                </a:cubicBezTo>
                <a:cubicBezTo>
                  <a:pt x="324386" y="466404"/>
                  <a:pt x="648505" y="-32652"/>
                  <a:pt x="623820" y="16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6A35417E-BCA5-35DC-4AEB-CBB3DB02E2B4}"/>
              </a:ext>
            </a:extLst>
          </p:cNvPr>
          <p:cNvSpPr/>
          <p:nvPr/>
        </p:nvSpPr>
        <p:spPr>
          <a:xfrm>
            <a:off x="6531458" y="585353"/>
            <a:ext cx="937763" cy="679574"/>
          </a:xfrm>
          <a:custGeom>
            <a:avLst/>
            <a:gdLst>
              <a:gd name="connsiteX0" fmla="*/ 4570 w 937763"/>
              <a:gd name="connsiteY0" fmla="*/ 19954 h 679574"/>
              <a:gd name="connsiteX1" fmla="*/ 358739 w 937763"/>
              <a:gd name="connsiteY1" fmla="*/ 110106 h 679574"/>
              <a:gd name="connsiteX2" fmla="*/ 925410 w 937763"/>
              <a:gd name="connsiteY2" fmla="*/ 670337 h 679574"/>
              <a:gd name="connsiteX3" fmla="*/ 719348 w 937763"/>
              <a:gd name="connsiteY3" fmla="*/ 438517 h 679574"/>
              <a:gd name="connsiteX4" fmla="*/ 371618 w 937763"/>
              <a:gd name="connsiteY4" fmla="*/ 168061 h 679574"/>
              <a:gd name="connsiteX5" fmla="*/ 603438 w 937763"/>
              <a:gd name="connsiteY5" fmla="*/ 367684 h 679574"/>
              <a:gd name="connsiteX6" fmla="*/ 4570 w 937763"/>
              <a:gd name="connsiteY6" fmla="*/ 19954 h 67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63" h="679574">
                <a:moveTo>
                  <a:pt x="4570" y="19954"/>
                </a:moveTo>
                <a:cubicBezTo>
                  <a:pt x="-36213" y="-22976"/>
                  <a:pt x="205266" y="1709"/>
                  <a:pt x="358739" y="110106"/>
                </a:cubicBezTo>
                <a:cubicBezTo>
                  <a:pt x="512212" y="218503"/>
                  <a:pt x="865309" y="615602"/>
                  <a:pt x="925410" y="670337"/>
                </a:cubicBezTo>
                <a:cubicBezTo>
                  <a:pt x="985512" y="725072"/>
                  <a:pt x="811647" y="522230"/>
                  <a:pt x="719348" y="438517"/>
                </a:cubicBezTo>
                <a:cubicBezTo>
                  <a:pt x="627049" y="354804"/>
                  <a:pt x="390936" y="179866"/>
                  <a:pt x="371618" y="168061"/>
                </a:cubicBezTo>
                <a:cubicBezTo>
                  <a:pt x="352300" y="156256"/>
                  <a:pt x="659246" y="395588"/>
                  <a:pt x="603438" y="367684"/>
                </a:cubicBezTo>
                <a:cubicBezTo>
                  <a:pt x="547630" y="339780"/>
                  <a:pt x="45353" y="62884"/>
                  <a:pt x="4570" y="199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6B3F8FA6-8EF5-E253-9CB0-101CFCE4B6D9}"/>
              </a:ext>
            </a:extLst>
          </p:cNvPr>
          <p:cNvSpPr/>
          <p:nvPr/>
        </p:nvSpPr>
        <p:spPr>
          <a:xfrm>
            <a:off x="7546349" y="1874908"/>
            <a:ext cx="520979" cy="2072794"/>
          </a:xfrm>
          <a:custGeom>
            <a:avLst/>
            <a:gdLst>
              <a:gd name="connsiteX0" fmla="*/ 232490 w 520979"/>
              <a:gd name="connsiteY0" fmla="*/ 5407 h 2072794"/>
              <a:gd name="connsiteX1" fmla="*/ 477189 w 520979"/>
              <a:gd name="connsiteY1" fmla="*/ 797458 h 2072794"/>
              <a:gd name="connsiteX2" fmla="*/ 123020 w 520979"/>
              <a:gd name="connsiteY2" fmla="*/ 1937238 h 2072794"/>
              <a:gd name="connsiteX3" fmla="*/ 200293 w 520979"/>
              <a:gd name="connsiteY3" fmla="*/ 1756934 h 2072794"/>
              <a:gd name="connsiteX4" fmla="*/ 671 w 520979"/>
              <a:gd name="connsiteY4" fmla="*/ 2066027 h 2072794"/>
              <a:gd name="connsiteX5" fmla="*/ 148778 w 520979"/>
              <a:gd name="connsiteY5" fmla="*/ 1859965 h 2072794"/>
              <a:gd name="connsiteX6" fmla="*/ 490068 w 520979"/>
              <a:gd name="connsiteY6" fmla="*/ 720185 h 2072794"/>
              <a:gd name="connsiteX7" fmla="*/ 470750 w 520979"/>
              <a:gd name="connsiteY7" fmla="*/ 462607 h 2072794"/>
              <a:gd name="connsiteX8" fmla="*/ 232490 w 520979"/>
              <a:gd name="connsiteY8" fmla="*/ 5407 h 207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979" h="2072794">
                <a:moveTo>
                  <a:pt x="232490" y="5407"/>
                </a:moveTo>
                <a:cubicBezTo>
                  <a:pt x="233563" y="61215"/>
                  <a:pt x="495434" y="475486"/>
                  <a:pt x="477189" y="797458"/>
                </a:cubicBezTo>
                <a:cubicBezTo>
                  <a:pt x="458944" y="1119430"/>
                  <a:pt x="169169" y="1777325"/>
                  <a:pt x="123020" y="1937238"/>
                </a:cubicBezTo>
                <a:cubicBezTo>
                  <a:pt x="76871" y="2097151"/>
                  <a:pt x="220684" y="1735469"/>
                  <a:pt x="200293" y="1756934"/>
                </a:cubicBezTo>
                <a:cubicBezTo>
                  <a:pt x="179902" y="1778399"/>
                  <a:pt x="9257" y="2048855"/>
                  <a:pt x="671" y="2066027"/>
                </a:cubicBezTo>
                <a:cubicBezTo>
                  <a:pt x="-7915" y="2083199"/>
                  <a:pt x="67212" y="2084272"/>
                  <a:pt x="148778" y="1859965"/>
                </a:cubicBezTo>
                <a:cubicBezTo>
                  <a:pt x="230344" y="1635658"/>
                  <a:pt x="436406" y="953078"/>
                  <a:pt x="490068" y="720185"/>
                </a:cubicBezTo>
                <a:cubicBezTo>
                  <a:pt x="543730" y="487292"/>
                  <a:pt x="521192" y="583883"/>
                  <a:pt x="470750" y="462607"/>
                </a:cubicBezTo>
                <a:cubicBezTo>
                  <a:pt x="420308" y="341331"/>
                  <a:pt x="231417" y="-50401"/>
                  <a:pt x="232490" y="54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F8C67DEC-617B-ED60-74FD-63BBC179FF00}"/>
              </a:ext>
            </a:extLst>
          </p:cNvPr>
          <p:cNvSpPr/>
          <p:nvPr/>
        </p:nvSpPr>
        <p:spPr>
          <a:xfrm>
            <a:off x="6752637" y="1166432"/>
            <a:ext cx="663424" cy="2731846"/>
          </a:xfrm>
          <a:custGeom>
            <a:avLst/>
            <a:gdLst>
              <a:gd name="connsiteX0" fmla="*/ 422863 w 663424"/>
              <a:gd name="connsiteY0" fmla="*/ 1968 h 2731846"/>
              <a:gd name="connsiteX1" fmla="*/ 537163 w 663424"/>
              <a:gd name="connsiteY1" fmla="*/ 1703768 h 2731846"/>
              <a:gd name="connsiteX2" fmla="*/ 638763 w 663424"/>
              <a:gd name="connsiteY2" fmla="*/ 1564068 h 2731846"/>
              <a:gd name="connsiteX3" fmla="*/ 41863 w 663424"/>
              <a:gd name="connsiteY3" fmla="*/ 2694368 h 2731846"/>
              <a:gd name="connsiteX4" fmla="*/ 105363 w 663424"/>
              <a:gd name="connsiteY4" fmla="*/ 2389568 h 2731846"/>
              <a:gd name="connsiteX5" fmla="*/ 549863 w 663424"/>
              <a:gd name="connsiteY5" fmla="*/ 1678368 h 2731846"/>
              <a:gd name="connsiteX6" fmla="*/ 511763 w 663424"/>
              <a:gd name="connsiteY6" fmla="*/ 1183068 h 2731846"/>
              <a:gd name="connsiteX7" fmla="*/ 499063 w 663424"/>
              <a:gd name="connsiteY7" fmla="*/ 1271968 h 2731846"/>
              <a:gd name="connsiteX8" fmla="*/ 499063 w 663424"/>
              <a:gd name="connsiteY8" fmla="*/ 1360868 h 2731846"/>
              <a:gd name="connsiteX9" fmla="*/ 422863 w 663424"/>
              <a:gd name="connsiteY9" fmla="*/ 1968 h 273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424" h="2731846">
                <a:moveTo>
                  <a:pt x="422863" y="1968"/>
                </a:moveTo>
                <a:cubicBezTo>
                  <a:pt x="429213" y="59118"/>
                  <a:pt x="501180" y="1443418"/>
                  <a:pt x="537163" y="1703768"/>
                </a:cubicBezTo>
                <a:cubicBezTo>
                  <a:pt x="573146" y="1964118"/>
                  <a:pt x="721313" y="1398968"/>
                  <a:pt x="638763" y="1564068"/>
                </a:cubicBezTo>
                <a:cubicBezTo>
                  <a:pt x="556213" y="1729168"/>
                  <a:pt x="130763" y="2556785"/>
                  <a:pt x="41863" y="2694368"/>
                </a:cubicBezTo>
                <a:cubicBezTo>
                  <a:pt x="-47037" y="2831951"/>
                  <a:pt x="20696" y="2558901"/>
                  <a:pt x="105363" y="2389568"/>
                </a:cubicBezTo>
                <a:cubicBezTo>
                  <a:pt x="190030" y="2220235"/>
                  <a:pt x="482130" y="1879451"/>
                  <a:pt x="549863" y="1678368"/>
                </a:cubicBezTo>
                <a:cubicBezTo>
                  <a:pt x="617596" y="1477285"/>
                  <a:pt x="520230" y="1250801"/>
                  <a:pt x="511763" y="1183068"/>
                </a:cubicBezTo>
                <a:cubicBezTo>
                  <a:pt x="503296" y="1115335"/>
                  <a:pt x="501180" y="1242335"/>
                  <a:pt x="499063" y="1271968"/>
                </a:cubicBezTo>
                <a:cubicBezTo>
                  <a:pt x="496946" y="1301601"/>
                  <a:pt x="511763" y="1572535"/>
                  <a:pt x="499063" y="1360868"/>
                </a:cubicBezTo>
                <a:cubicBezTo>
                  <a:pt x="486363" y="1149201"/>
                  <a:pt x="416513" y="-55182"/>
                  <a:pt x="422863" y="19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854D3230-3EB3-457D-C7C0-B6CF50D259F6}"/>
              </a:ext>
            </a:extLst>
          </p:cNvPr>
          <p:cNvSpPr/>
          <p:nvPr/>
        </p:nvSpPr>
        <p:spPr>
          <a:xfrm>
            <a:off x="3439580" y="-84063"/>
            <a:ext cx="1324136" cy="1346136"/>
          </a:xfrm>
          <a:custGeom>
            <a:avLst/>
            <a:gdLst>
              <a:gd name="connsiteX0" fmla="*/ 1221320 w 1324136"/>
              <a:gd name="connsiteY0" fmla="*/ 33263 h 1346136"/>
              <a:gd name="connsiteX1" fmla="*/ 560920 w 1324136"/>
              <a:gd name="connsiteY1" fmla="*/ 439663 h 1346136"/>
              <a:gd name="connsiteX2" fmla="*/ 764120 w 1324136"/>
              <a:gd name="connsiteY2" fmla="*/ 439663 h 1346136"/>
              <a:gd name="connsiteX3" fmla="*/ 103720 w 1324136"/>
              <a:gd name="connsiteY3" fmla="*/ 909563 h 1346136"/>
              <a:gd name="connsiteX4" fmla="*/ 687920 w 1324136"/>
              <a:gd name="connsiteY4" fmla="*/ 579363 h 1346136"/>
              <a:gd name="connsiteX5" fmla="*/ 2120 w 1324136"/>
              <a:gd name="connsiteY5" fmla="*/ 1341363 h 1346136"/>
              <a:gd name="connsiteX6" fmla="*/ 484720 w 1324136"/>
              <a:gd name="connsiteY6" fmla="*/ 884163 h 1346136"/>
              <a:gd name="connsiteX7" fmla="*/ 814920 w 1324136"/>
              <a:gd name="connsiteY7" fmla="*/ 503163 h 1346136"/>
              <a:gd name="connsiteX8" fmla="*/ 510120 w 1324136"/>
              <a:gd name="connsiteY8" fmla="*/ 579363 h 1346136"/>
              <a:gd name="connsiteX9" fmla="*/ 726020 w 1324136"/>
              <a:gd name="connsiteY9" fmla="*/ 350763 h 1346136"/>
              <a:gd name="connsiteX10" fmla="*/ 1272120 w 1324136"/>
              <a:gd name="connsiteY10" fmla="*/ 58663 h 1346136"/>
              <a:gd name="connsiteX11" fmla="*/ 1221320 w 1324136"/>
              <a:gd name="connsiteY11" fmla="*/ 33263 h 13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4136" h="1346136">
                <a:moveTo>
                  <a:pt x="1221320" y="33263"/>
                </a:moveTo>
                <a:cubicBezTo>
                  <a:pt x="1102787" y="96763"/>
                  <a:pt x="637120" y="371930"/>
                  <a:pt x="560920" y="439663"/>
                </a:cubicBezTo>
                <a:cubicBezTo>
                  <a:pt x="484720" y="507396"/>
                  <a:pt x="840320" y="361346"/>
                  <a:pt x="764120" y="439663"/>
                </a:cubicBezTo>
                <a:cubicBezTo>
                  <a:pt x="687920" y="517980"/>
                  <a:pt x="116420" y="886280"/>
                  <a:pt x="103720" y="909563"/>
                </a:cubicBezTo>
                <a:cubicBezTo>
                  <a:pt x="91020" y="932846"/>
                  <a:pt x="704853" y="507396"/>
                  <a:pt x="687920" y="579363"/>
                </a:cubicBezTo>
                <a:cubicBezTo>
                  <a:pt x="670987" y="651330"/>
                  <a:pt x="35987" y="1290563"/>
                  <a:pt x="2120" y="1341363"/>
                </a:cubicBezTo>
                <a:cubicBezTo>
                  <a:pt x="-31747" y="1392163"/>
                  <a:pt x="349253" y="1023863"/>
                  <a:pt x="484720" y="884163"/>
                </a:cubicBezTo>
                <a:cubicBezTo>
                  <a:pt x="620187" y="744463"/>
                  <a:pt x="810687" y="553963"/>
                  <a:pt x="814920" y="503163"/>
                </a:cubicBezTo>
                <a:cubicBezTo>
                  <a:pt x="819153" y="452363"/>
                  <a:pt x="524937" y="604763"/>
                  <a:pt x="510120" y="579363"/>
                </a:cubicBezTo>
                <a:cubicBezTo>
                  <a:pt x="495303" y="553963"/>
                  <a:pt x="599020" y="437546"/>
                  <a:pt x="726020" y="350763"/>
                </a:cubicBezTo>
                <a:cubicBezTo>
                  <a:pt x="853020" y="263980"/>
                  <a:pt x="1189570" y="109463"/>
                  <a:pt x="1272120" y="58663"/>
                </a:cubicBezTo>
                <a:cubicBezTo>
                  <a:pt x="1354670" y="7863"/>
                  <a:pt x="1339853" y="-30237"/>
                  <a:pt x="1221320" y="332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DC44222-DC72-63B0-631B-012BEE337305}"/>
              </a:ext>
            </a:extLst>
          </p:cNvPr>
          <p:cNvSpPr/>
          <p:nvPr/>
        </p:nvSpPr>
        <p:spPr>
          <a:xfrm>
            <a:off x="4189399" y="4546559"/>
            <a:ext cx="371306" cy="1750530"/>
          </a:xfrm>
          <a:custGeom>
            <a:avLst/>
            <a:gdLst>
              <a:gd name="connsiteX0" fmla="*/ 331801 w 371306"/>
              <a:gd name="connsiteY0" fmla="*/ 41 h 1750530"/>
              <a:gd name="connsiteX1" fmla="*/ 52401 w 371306"/>
              <a:gd name="connsiteY1" fmla="*/ 584241 h 1750530"/>
              <a:gd name="connsiteX2" fmla="*/ 115901 w 371306"/>
              <a:gd name="connsiteY2" fmla="*/ 457241 h 1750530"/>
              <a:gd name="connsiteX3" fmla="*/ 128601 w 371306"/>
              <a:gd name="connsiteY3" fmla="*/ 965241 h 1750530"/>
              <a:gd name="connsiteX4" fmla="*/ 369901 w 371306"/>
              <a:gd name="connsiteY4" fmla="*/ 1739941 h 1750530"/>
              <a:gd name="connsiteX5" fmla="*/ 217501 w 371306"/>
              <a:gd name="connsiteY5" fmla="*/ 1371641 h 1750530"/>
              <a:gd name="connsiteX6" fmla="*/ 1601 w 371306"/>
              <a:gd name="connsiteY6" fmla="*/ 762041 h 1750530"/>
              <a:gd name="connsiteX7" fmla="*/ 115901 w 371306"/>
              <a:gd name="connsiteY7" fmla="*/ 1498641 h 1750530"/>
              <a:gd name="connsiteX8" fmla="*/ 52401 w 371306"/>
              <a:gd name="connsiteY8" fmla="*/ 558841 h 1750530"/>
              <a:gd name="connsiteX9" fmla="*/ 331801 w 371306"/>
              <a:gd name="connsiteY9" fmla="*/ 41 h 175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306" h="1750530">
                <a:moveTo>
                  <a:pt x="331801" y="41"/>
                </a:moveTo>
                <a:cubicBezTo>
                  <a:pt x="331801" y="4274"/>
                  <a:pt x="88384" y="508041"/>
                  <a:pt x="52401" y="584241"/>
                </a:cubicBezTo>
                <a:cubicBezTo>
                  <a:pt x="16418" y="660441"/>
                  <a:pt x="103201" y="393741"/>
                  <a:pt x="115901" y="457241"/>
                </a:cubicBezTo>
                <a:cubicBezTo>
                  <a:pt x="128601" y="520741"/>
                  <a:pt x="86268" y="751458"/>
                  <a:pt x="128601" y="965241"/>
                </a:cubicBezTo>
                <a:cubicBezTo>
                  <a:pt x="170934" y="1179024"/>
                  <a:pt x="355084" y="1672208"/>
                  <a:pt x="369901" y="1739941"/>
                </a:cubicBezTo>
                <a:cubicBezTo>
                  <a:pt x="384718" y="1807674"/>
                  <a:pt x="278884" y="1534624"/>
                  <a:pt x="217501" y="1371641"/>
                </a:cubicBezTo>
                <a:cubicBezTo>
                  <a:pt x="156118" y="1208658"/>
                  <a:pt x="18534" y="740874"/>
                  <a:pt x="1601" y="762041"/>
                </a:cubicBezTo>
                <a:cubicBezTo>
                  <a:pt x="-15332" y="783208"/>
                  <a:pt x="107434" y="1532508"/>
                  <a:pt x="115901" y="1498641"/>
                </a:cubicBezTo>
                <a:cubicBezTo>
                  <a:pt x="124368" y="1464774"/>
                  <a:pt x="14301" y="804374"/>
                  <a:pt x="52401" y="558841"/>
                </a:cubicBezTo>
                <a:cubicBezTo>
                  <a:pt x="90501" y="313308"/>
                  <a:pt x="331801" y="-4192"/>
                  <a:pt x="331801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EB63803-9AE3-302D-CA28-A51A235CCA3C}"/>
              </a:ext>
            </a:extLst>
          </p:cNvPr>
          <p:cNvSpPr/>
          <p:nvPr/>
        </p:nvSpPr>
        <p:spPr>
          <a:xfrm>
            <a:off x="1990633" y="647315"/>
            <a:ext cx="625647" cy="1023790"/>
          </a:xfrm>
          <a:custGeom>
            <a:avLst/>
            <a:gdLst>
              <a:gd name="connsiteX0" fmla="*/ 625567 w 625647"/>
              <a:gd name="connsiteY0" fmla="*/ 385 h 1023790"/>
              <a:gd name="connsiteX1" fmla="*/ 155667 w 625647"/>
              <a:gd name="connsiteY1" fmla="*/ 546485 h 1023790"/>
              <a:gd name="connsiteX2" fmla="*/ 3267 w 625647"/>
              <a:gd name="connsiteY2" fmla="*/ 1016385 h 1023790"/>
              <a:gd name="connsiteX3" fmla="*/ 66767 w 625647"/>
              <a:gd name="connsiteY3" fmla="*/ 800485 h 1023790"/>
              <a:gd name="connsiteX4" fmla="*/ 244567 w 625647"/>
              <a:gd name="connsiteY4" fmla="*/ 355985 h 1023790"/>
              <a:gd name="connsiteX5" fmla="*/ 117567 w 625647"/>
              <a:gd name="connsiteY5" fmla="*/ 457585 h 1023790"/>
              <a:gd name="connsiteX6" fmla="*/ 625567 w 625647"/>
              <a:gd name="connsiteY6" fmla="*/ 385 h 10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47" h="1023790">
                <a:moveTo>
                  <a:pt x="625567" y="385"/>
                </a:moveTo>
                <a:cubicBezTo>
                  <a:pt x="631917" y="15202"/>
                  <a:pt x="259384" y="377152"/>
                  <a:pt x="155667" y="546485"/>
                </a:cubicBezTo>
                <a:cubicBezTo>
                  <a:pt x="51950" y="715818"/>
                  <a:pt x="18084" y="974052"/>
                  <a:pt x="3267" y="1016385"/>
                </a:cubicBezTo>
                <a:cubicBezTo>
                  <a:pt x="-11550" y="1058718"/>
                  <a:pt x="26550" y="910552"/>
                  <a:pt x="66767" y="800485"/>
                </a:cubicBezTo>
                <a:cubicBezTo>
                  <a:pt x="106984" y="690418"/>
                  <a:pt x="236100" y="413135"/>
                  <a:pt x="244567" y="355985"/>
                </a:cubicBezTo>
                <a:cubicBezTo>
                  <a:pt x="253034" y="298835"/>
                  <a:pt x="56184" y="512618"/>
                  <a:pt x="117567" y="457585"/>
                </a:cubicBezTo>
                <a:cubicBezTo>
                  <a:pt x="178950" y="402552"/>
                  <a:pt x="619217" y="-14432"/>
                  <a:pt x="625567" y="3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BA9A6CD3-CC94-0A40-E513-36F9DD3F7905}"/>
              </a:ext>
            </a:extLst>
          </p:cNvPr>
          <p:cNvSpPr/>
          <p:nvPr/>
        </p:nvSpPr>
        <p:spPr>
          <a:xfrm>
            <a:off x="2310063" y="3995740"/>
            <a:ext cx="2146810" cy="378410"/>
          </a:xfrm>
          <a:custGeom>
            <a:avLst/>
            <a:gdLst>
              <a:gd name="connsiteX0" fmla="*/ 0 w 2146810"/>
              <a:gd name="connsiteY0" fmla="*/ 169860 h 378410"/>
              <a:gd name="connsiteX1" fmla="*/ 935790 w 2146810"/>
              <a:gd name="connsiteY1" fmla="*/ 78955 h 378410"/>
              <a:gd name="connsiteX2" fmla="*/ 556126 w 2146810"/>
              <a:gd name="connsiteY2" fmla="*/ 62913 h 378410"/>
              <a:gd name="connsiteX3" fmla="*/ 2069432 w 2146810"/>
              <a:gd name="connsiteY3" fmla="*/ 9439 h 378410"/>
              <a:gd name="connsiteX4" fmla="*/ 1871579 w 2146810"/>
              <a:gd name="connsiteY4" fmla="*/ 14786 h 378410"/>
              <a:gd name="connsiteX5" fmla="*/ 1395663 w 2146810"/>
              <a:gd name="connsiteY5" fmla="*/ 153818 h 378410"/>
              <a:gd name="connsiteX6" fmla="*/ 1646990 w 2146810"/>
              <a:gd name="connsiteY6" fmla="*/ 116386 h 378410"/>
              <a:gd name="connsiteX7" fmla="*/ 561474 w 2146810"/>
              <a:gd name="connsiteY7" fmla="*/ 180555 h 378410"/>
              <a:gd name="connsiteX8" fmla="*/ 58821 w 2146810"/>
              <a:gd name="connsiteY8" fmla="*/ 378407 h 378410"/>
              <a:gd name="connsiteX9" fmla="*/ 903705 w 2146810"/>
              <a:gd name="connsiteY9" fmla="*/ 185902 h 378410"/>
              <a:gd name="connsiteX10" fmla="*/ 1384969 w 2146810"/>
              <a:gd name="connsiteY10" fmla="*/ 73607 h 378410"/>
              <a:gd name="connsiteX11" fmla="*/ 352926 w 2146810"/>
              <a:gd name="connsiteY11" fmla="*/ 212639 h 378410"/>
              <a:gd name="connsiteX12" fmla="*/ 540084 w 2146810"/>
              <a:gd name="connsiteY12" fmla="*/ 228681 h 378410"/>
              <a:gd name="connsiteX13" fmla="*/ 0 w 2146810"/>
              <a:gd name="connsiteY13" fmla="*/ 169860 h 37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6810" h="378410">
                <a:moveTo>
                  <a:pt x="0" y="169860"/>
                </a:moveTo>
                <a:cubicBezTo>
                  <a:pt x="421551" y="133319"/>
                  <a:pt x="843102" y="96779"/>
                  <a:pt x="935790" y="78955"/>
                </a:cubicBezTo>
                <a:cubicBezTo>
                  <a:pt x="1028478" y="61131"/>
                  <a:pt x="367186" y="74499"/>
                  <a:pt x="556126" y="62913"/>
                </a:cubicBezTo>
                <a:cubicBezTo>
                  <a:pt x="745066" y="51327"/>
                  <a:pt x="1850190" y="17460"/>
                  <a:pt x="2069432" y="9439"/>
                </a:cubicBezTo>
                <a:cubicBezTo>
                  <a:pt x="2288674" y="1418"/>
                  <a:pt x="1983874" y="-9277"/>
                  <a:pt x="1871579" y="14786"/>
                </a:cubicBezTo>
                <a:cubicBezTo>
                  <a:pt x="1759284" y="38849"/>
                  <a:pt x="1433095" y="136885"/>
                  <a:pt x="1395663" y="153818"/>
                </a:cubicBezTo>
                <a:cubicBezTo>
                  <a:pt x="1358232" y="170751"/>
                  <a:pt x="1786021" y="111930"/>
                  <a:pt x="1646990" y="116386"/>
                </a:cubicBezTo>
                <a:cubicBezTo>
                  <a:pt x="1507959" y="120842"/>
                  <a:pt x="826169" y="136885"/>
                  <a:pt x="561474" y="180555"/>
                </a:cubicBezTo>
                <a:cubicBezTo>
                  <a:pt x="296779" y="224225"/>
                  <a:pt x="1783" y="377516"/>
                  <a:pt x="58821" y="378407"/>
                </a:cubicBezTo>
                <a:cubicBezTo>
                  <a:pt x="115860" y="379298"/>
                  <a:pt x="903705" y="185902"/>
                  <a:pt x="903705" y="185902"/>
                </a:cubicBezTo>
                <a:cubicBezTo>
                  <a:pt x="1124730" y="135102"/>
                  <a:pt x="1476765" y="69151"/>
                  <a:pt x="1384969" y="73607"/>
                </a:cubicBezTo>
                <a:cubicBezTo>
                  <a:pt x="1293173" y="78063"/>
                  <a:pt x="493740" y="186793"/>
                  <a:pt x="352926" y="212639"/>
                </a:cubicBezTo>
                <a:cubicBezTo>
                  <a:pt x="212112" y="238485"/>
                  <a:pt x="540084" y="228681"/>
                  <a:pt x="540084" y="228681"/>
                </a:cubicBezTo>
                <a:lnTo>
                  <a:pt x="0" y="169860"/>
                </a:ln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970C8871-D2F2-DE1A-16CD-CA4C4B3F4ECD}"/>
              </a:ext>
            </a:extLst>
          </p:cNvPr>
          <p:cNvSpPr/>
          <p:nvPr/>
        </p:nvSpPr>
        <p:spPr>
          <a:xfrm>
            <a:off x="3502298" y="3961030"/>
            <a:ext cx="1336585" cy="236718"/>
          </a:xfrm>
          <a:custGeom>
            <a:avLst/>
            <a:gdLst>
              <a:gd name="connsiteX0" fmla="*/ 716776 w 1336585"/>
              <a:gd name="connsiteY0" fmla="*/ 1370 h 236718"/>
              <a:gd name="connsiteX1" fmla="*/ 1251513 w 1336585"/>
              <a:gd name="connsiteY1" fmla="*/ 49496 h 236718"/>
              <a:gd name="connsiteX2" fmla="*/ 1321028 w 1336585"/>
              <a:gd name="connsiteY2" fmla="*/ 204570 h 236718"/>
              <a:gd name="connsiteX3" fmla="*/ 1101786 w 1336585"/>
              <a:gd name="connsiteY3" fmla="*/ 193875 h 236718"/>
              <a:gd name="connsiteX4" fmla="*/ 690039 w 1336585"/>
              <a:gd name="connsiteY4" fmla="*/ 151096 h 236718"/>
              <a:gd name="connsiteX5" fmla="*/ 182039 w 1336585"/>
              <a:gd name="connsiteY5" fmla="*/ 236654 h 236718"/>
              <a:gd name="connsiteX6" fmla="*/ 663302 w 1336585"/>
              <a:gd name="connsiteY6" fmla="*/ 135054 h 236718"/>
              <a:gd name="connsiteX7" fmla="*/ 5576 w 1336585"/>
              <a:gd name="connsiteY7" fmla="*/ 124359 h 236718"/>
              <a:gd name="connsiteX8" fmla="*/ 1112481 w 1336585"/>
              <a:gd name="connsiteY8" fmla="*/ 92275 h 236718"/>
              <a:gd name="connsiteX9" fmla="*/ 716776 w 1336585"/>
              <a:gd name="connsiteY9" fmla="*/ 1370 h 2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6585" h="236718">
                <a:moveTo>
                  <a:pt x="716776" y="1370"/>
                </a:moveTo>
                <a:cubicBezTo>
                  <a:pt x="739948" y="-5760"/>
                  <a:pt x="1150804" y="15629"/>
                  <a:pt x="1251513" y="49496"/>
                </a:cubicBezTo>
                <a:cubicBezTo>
                  <a:pt x="1352222" y="83363"/>
                  <a:pt x="1345982" y="180507"/>
                  <a:pt x="1321028" y="204570"/>
                </a:cubicBezTo>
                <a:cubicBezTo>
                  <a:pt x="1296074" y="228633"/>
                  <a:pt x="1206951" y="202787"/>
                  <a:pt x="1101786" y="193875"/>
                </a:cubicBezTo>
                <a:cubicBezTo>
                  <a:pt x="996621" y="184963"/>
                  <a:pt x="843330" y="143966"/>
                  <a:pt x="690039" y="151096"/>
                </a:cubicBezTo>
                <a:cubicBezTo>
                  <a:pt x="536748" y="158226"/>
                  <a:pt x="186495" y="239328"/>
                  <a:pt x="182039" y="236654"/>
                </a:cubicBezTo>
                <a:cubicBezTo>
                  <a:pt x="177583" y="233980"/>
                  <a:pt x="692712" y="153770"/>
                  <a:pt x="663302" y="135054"/>
                </a:cubicBezTo>
                <a:cubicBezTo>
                  <a:pt x="633891" y="116338"/>
                  <a:pt x="-69287" y="131489"/>
                  <a:pt x="5576" y="124359"/>
                </a:cubicBezTo>
                <a:cubicBezTo>
                  <a:pt x="80439" y="117229"/>
                  <a:pt x="994839" y="111882"/>
                  <a:pt x="1112481" y="92275"/>
                </a:cubicBezTo>
                <a:cubicBezTo>
                  <a:pt x="1230123" y="72668"/>
                  <a:pt x="693604" y="8500"/>
                  <a:pt x="716776" y="1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D3D8EFBA-49B6-A998-9DA8-F8FED3349F5E}"/>
              </a:ext>
            </a:extLst>
          </p:cNvPr>
          <p:cNvSpPr/>
          <p:nvPr/>
        </p:nvSpPr>
        <p:spPr>
          <a:xfrm>
            <a:off x="2082768" y="4255032"/>
            <a:ext cx="249359" cy="850099"/>
          </a:xfrm>
          <a:custGeom>
            <a:avLst/>
            <a:gdLst>
              <a:gd name="connsiteX0" fmla="*/ 221948 w 249359"/>
              <a:gd name="connsiteY0" fmla="*/ 1473 h 850099"/>
              <a:gd name="connsiteX1" fmla="*/ 221948 w 249359"/>
              <a:gd name="connsiteY1" fmla="*/ 290231 h 850099"/>
              <a:gd name="connsiteX2" fmla="*/ 248685 w 249359"/>
              <a:gd name="connsiteY2" fmla="*/ 210021 h 850099"/>
              <a:gd name="connsiteX3" fmla="*/ 227295 w 249359"/>
              <a:gd name="connsiteY3" fmla="*/ 391831 h 850099"/>
              <a:gd name="connsiteX4" fmla="*/ 93611 w 249359"/>
              <a:gd name="connsiteY4" fmla="*/ 552252 h 850099"/>
              <a:gd name="connsiteX5" fmla="*/ 8053 w 249359"/>
              <a:gd name="connsiteY5" fmla="*/ 846357 h 850099"/>
              <a:gd name="connsiteX6" fmla="*/ 18748 w 249359"/>
              <a:gd name="connsiteY6" fmla="*/ 685936 h 850099"/>
              <a:gd name="connsiteX7" fmla="*/ 141737 w 249359"/>
              <a:gd name="connsiteY7" fmla="*/ 231410 h 850099"/>
              <a:gd name="connsiteX8" fmla="*/ 66874 w 249359"/>
              <a:gd name="connsiteY8" fmla="*/ 434610 h 850099"/>
              <a:gd name="connsiteX9" fmla="*/ 221948 w 249359"/>
              <a:gd name="connsiteY9" fmla="*/ 1473 h 8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359" h="850099">
                <a:moveTo>
                  <a:pt x="221948" y="1473"/>
                </a:moveTo>
                <a:cubicBezTo>
                  <a:pt x="247794" y="-22590"/>
                  <a:pt x="217492" y="255473"/>
                  <a:pt x="221948" y="290231"/>
                </a:cubicBezTo>
                <a:cubicBezTo>
                  <a:pt x="226404" y="324989"/>
                  <a:pt x="247794" y="193088"/>
                  <a:pt x="248685" y="210021"/>
                </a:cubicBezTo>
                <a:cubicBezTo>
                  <a:pt x="249576" y="226954"/>
                  <a:pt x="253141" y="334793"/>
                  <a:pt x="227295" y="391831"/>
                </a:cubicBezTo>
                <a:cubicBezTo>
                  <a:pt x="201449" y="448869"/>
                  <a:pt x="130151" y="476498"/>
                  <a:pt x="93611" y="552252"/>
                </a:cubicBezTo>
                <a:cubicBezTo>
                  <a:pt x="57071" y="628006"/>
                  <a:pt x="20530" y="824076"/>
                  <a:pt x="8053" y="846357"/>
                </a:cubicBezTo>
                <a:cubicBezTo>
                  <a:pt x="-4424" y="868638"/>
                  <a:pt x="-3533" y="788427"/>
                  <a:pt x="18748" y="685936"/>
                </a:cubicBezTo>
                <a:cubicBezTo>
                  <a:pt x="41029" y="583445"/>
                  <a:pt x="133716" y="273298"/>
                  <a:pt x="141737" y="231410"/>
                </a:cubicBezTo>
                <a:cubicBezTo>
                  <a:pt x="149758" y="189522"/>
                  <a:pt x="50832" y="469368"/>
                  <a:pt x="66874" y="434610"/>
                </a:cubicBezTo>
                <a:cubicBezTo>
                  <a:pt x="82916" y="399852"/>
                  <a:pt x="196102" y="25536"/>
                  <a:pt x="221948" y="14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2946D42D-6426-24C2-256A-DCF35DF352C4}"/>
              </a:ext>
            </a:extLst>
          </p:cNvPr>
          <p:cNvSpPr/>
          <p:nvPr/>
        </p:nvSpPr>
        <p:spPr>
          <a:xfrm>
            <a:off x="2077941" y="4440063"/>
            <a:ext cx="435552" cy="861555"/>
          </a:xfrm>
          <a:custGeom>
            <a:avLst/>
            <a:gdLst>
              <a:gd name="connsiteX0" fmla="*/ 435322 w 435552"/>
              <a:gd name="connsiteY0" fmla="*/ 3600 h 861555"/>
              <a:gd name="connsiteX1" fmla="*/ 162606 w 435552"/>
              <a:gd name="connsiteY1" fmla="*/ 468821 h 861555"/>
              <a:gd name="connsiteX2" fmla="*/ 61006 w 435552"/>
              <a:gd name="connsiteY2" fmla="*/ 650632 h 861555"/>
              <a:gd name="connsiteX3" fmla="*/ 39617 w 435552"/>
              <a:gd name="connsiteY3" fmla="*/ 859179 h 861555"/>
              <a:gd name="connsiteX4" fmla="*/ 2185 w 435552"/>
              <a:gd name="connsiteY4" fmla="*/ 752232 h 861555"/>
              <a:gd name="connsiteX5" fmla="*/ 23575 w 435552"/>
              <a:gd name="connsiteY5" fmla="*/ 581116 h 861555"/>
              <a:gd name="connsiteX6" fmla="*/ 178648 w 435552"/>
              <a:gd name="connsiteY6" fmla="*/ 249579 h 861555"/>
              <a:gd name="connsiteX7" fmla="*/ 87743 w 435552"/>
              <a:gd name="connsiteY7" fmla="*/ 452779 h 861555"/>
              <a:gd name="connsiteX8" fmla="*/ 290943 w 435552"/>
              <a:gd name="connsiteY8" fmla="*/ 110548 h 861555"/>
              <a:gd name="connsiteX9" fmla="*/ 210733 w 435552"/>
              <a:gd name="connsiteY9" fmla="*/ 244232 h 861555"/>
              <a:gd name="connsiteX10" fmla="*/ 435322 w 435552"/>
              <a:gd name="connsiteY10" fmla="*/ 3600 h 86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552" h="861555">
                <a:moveTo>
                  <a:pt x="435322" y="3600"/>
                </a:moveTo>
                <a:cubicBezTo>
                  <a:pt x="427301" y="41032"/>
                  <a:pt x="224992" y="360982"/>
                  <a:pt x="162606" y="468821"/>
                </a:cubicBezTo>
                <a:cubicBezTo>
                  <a:pt x="100220" y="576660"/>
                  <a:pt x="81504" y="585573"/>
                  <a:pt x="61006" y="650632"/>
                </a:cubicBezTo>
                <a:cubicBezTo>
                  <a:pt x="40508" y="715691"/>
                  <a:pt x="49420" y="842246"/>
                  <a:pt x="39617" y="859179"/>
                </a:cubicBezTo>
                <a:cubicBezTo>
                  <a:pt x="29814" y="876112"/>
                  <a:pt x="4859" y="798576"/>
                  <a:pt x="2185" y="752232"/>
                </a:cubicBezTo>
                <a:cubicBezTo>
                  <a:pt x="-489" y="705888"/>
                  <a:pt x="-5835" y="664891"/>
                  <a:pt x="23575" y="581116"/>
                </a:cubicBezTo>
                <a:cubicBezTo>
                  <a:pt x="52985" y="497341"/>
                  <a:pt x="167953" y="270968"/>
                  <a:pt x="178648" y="249579"/>
                </a:cubicBezTo>
                <a:cubicBezTo>
                  <a:pt x="189343" y="228190"/>
                  <a:pt x="69027" y="475951"/>
                  <a:pt x="87743" y="452779"/>
                </a:cubicBezTo>
                <a:cubicBezTo>
                  <a:pt x="106459" y="429607"/>
                  <a:pt x="270445" y="145306"/>
                  <a:pt x="290943" y="110548"/>
                </a:cubicBezTo>
                <a:cubicBezTo>
                  <a:pt x="311441" y="75790"/>
                  <a:pt x="182214" y="255818"/>
                  <a:pt x="210733" y="244232"/>
                </a:cubicBezTo>
                <a:cubicBezTo>
                  <a:pt x="239252" y="232646"/>
                  <a:pt x="443343" y="-33832"/>
                  <a:pt x="435322" y="36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54BF5FA-208F-7918-3CC4-4451C54E7EC8}"/>
              </a:ext>
            </a:extLst>
          </p:cNvPr>
          <p:cNvSpPr/>
          <p:nvPr/>
        </p:nvSpPr>
        <p:spPr>
          <a:xfrm>
            <a:off x="2199002" y="4613764"/>
            <a:ext cx="1212872" cy="1096586"/>
          </a:xfrm>
          <a:custGeom>
            <a:avLst/>
            <a:gdLst>
              <a:gd name="connsiteX0" fmla="*/ 1212619 w 1212872"/>
              <a:gd name="connsiteY0" fmla="*/ 1015 h 1096586"/>
              <a:gd name="connsiteX1" fmla="*/ 522809 w 1212872"/>
              <a:gd name="connsiteY1" fmla="*/ 316510 h 1096586"/>
              <a:gd name="connsiteX2" fmla="*/ 672535 w 1212872"/>
              <a:gd name="connsiteY2" fmla="*/ 273731 h 1096586"/>
              <a:gd name="connsiteX3" fmla="*/ 303566 w 1212872"/>
              <a:gd name="connsiteY3" fmla="*/ 487625 h 1096586"/>
              <a:gd name="connsiteX4" fmla="*/ 480030 w 1212872"/>
              <a:gd name="connsiteY4" fmla="*/ 444847 h 1096586"/>
              <a:gd name="connsiteX5" fmla="*/ 234051 w 1212872"/>
              <a:gd name="connsiteY5" fmla="*/ 674783 h 1096586"/>
              <a:gd name="connsiteX6" fmla="*/ 282177 w 1212872"/>
              <a:gd name="connsiteY6" fmla="*/ 1091878 h 1096586"/>
              <a:gd name="connsiteX7" fmla="*/ 127103 w 1212872"/>
              <a:gd name="connsiteY7" fmla="*/ 888678 h 1096586"/>
              <a:gd name="connsiteX8" fmla="*/ 4114 w 1212872"/>
              <a:gd name="connsiteY8" fmla="*/ 717562 h 1096586"/>
              <a:gd name="connsiteX9" fmla="*/ 46893 w 1212872"/>
              <a:gd name="connsiteY9" fmla="*/ 754994 h 1096586"/>
              <a:gd name="connsiteX10" fmla="*/ 218009 w 1212872"/>
              <a:gd name="connsiteY10" fmla="*/ 439499 h 1096586"/>
              <a:gd name="connsiteX11" fmla="*/ 159187 w 1212872"/>
              <a:gd name="connsiteY11" fmla="*/ 594573 h 1096586"/>
              <a:gd name="connsiteX12" fmla="*/ 640451 w 1212872"/>
              <a:gd name="connsiteY12" fmla="*/ 220257 h 1096586"/>
              <a:gd name="connsiteX13" fmla="*/ 389124 w 1212872"/>
              <a:gd name="connsiteY13" fmla="*/ 284425 h 1096586"/>
              <a:gd name="connsiteX14" fmla="*/ 1057545 w 1212872"/>
              <a:gd name="connsiteY14" fmla="*/ 11710 h 1096586"/>
              <a:gd name="connsiteX15" fmla="*/ 608366 w 1212872"/>
              <a:gd name="connsiteY15" fmla="*/ 209562 h 1096586"/>
              <a:gd name="connsiteX16" fmla="*/ 1212619 w 1212872"/>
              <a:gd name="connsiteY16" fmla="*/ 1015 h 109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2872" h="1096586">
                <a:moveTo>
                  <a:pt x="1212619" y="1015"/>
                </a:moveTo>
                <a:cubicBezTo>
                  <a:pt x="1198359" y="18840"/>
                  <a:pt x="612823" y="271057"/>
                  <a:pt x="522809" y="316510"/>
                </a:cubicBezTo>
                <a:cubicBezTo>
                  <a:pt x="432795" y="361963"/>
                  <a:pt x="709075" y="245212"/>
                  <a:pt x="672535" y="273731"/>
                </a:cubicBezTo>
                <a:cubicBezTo>
                  <a:pt x="635994" y="302250"/>
                  <a:pt x="335650" y="459106"/>
                  <a:pt x="303566" y="487625"/>
                </a:cubicBezTo>
                <a:cubicBezTo>
                  <a:pt x="271482" y="516144"/>
                  <a:pt x="491616" y="413654"/>
                  <a:pt x="480030" y="444847"/>
                </a:cubicBezTo>
                <a:cubicBezTo>
                  <a:pt x="468444" y="476040"/>
                  <a:pt x="267026" y="566945"/>
                  <a:pt x="234051" y="674783"/>
                </a:cubicBezTo>
                <a:cubicBezTo>
                  <a:pt x="201076" y="782621"/>
                  <a:pt x="300002" y="1056229"/>
                  <a:pt x="282177" y="1091878"/>
                </a:cubicBezTo>
                <a:cubicBezTo>
                  <a:pt x="264352" y="1127527"/>
                  <a:pt x="173447" y="951064"/>
                  <a:pt x="127103" y="888678"/>
                </a:cubicBezTo>
                <a:cubicBezTo>
                  <a:pt x="80759" y="826292"/>
                  <a:pt x="17482" y="739843"/>
                  <a:pt x="4114" y="717562"/>
                </a:cubicBezTo>
                <a:cubicBezTo>
                  <a:pt x="-9254" y="695281"/>
                  <a:pt x="11244" y="801338"/>
                  <a:pt x="46893" y="754994"/>
                </a:cubicBezTo>
                <a:cubicBezTo>
                  <a:pt x="82542" y="708650"/>
                  <a:pt x="199293" y="466236"/>
                  <a:pt x="218009" y="439499"/>
                </a:cubicBezTo>
                <a:cubicBezTo>
                  <a:pt x="236725" y="412762"/>
                  <a:pt x="88780" y="631113"/>
                  <a:pt x="159187" y="594573"/>
                </a:cubicBezTo>
                <a:cubicBezTo>
                  <a:pt x="229594" y="558033"/>
                  <a:pt x="602128" y="271948"/>
                  <a:pt x="640451" y="220257"/>
                </a:cubicBezTo>
                <a:cubicBezTo>
                  <a:pt x="678774" y="168566"/>
                  <a:pt x="319608" y="319183"/>
                  <a:pt x="389124" y="284425"/>
                </a:cubicBezTo>
                <a:cubicBezTo>
                  <a:pt x="458640" y="249667"/>
                  <a:pt x="1021005" y="24187"/>
                  <a:pt x="1057545" y="11710"/>
                </a:cubicBezTo>
                <a:cubicBezTo>
                  <a:pt x="1094085" y="-767"/>
                  <a:pt x="581629" y="213127"/>
                  <a:pt x="608366" y="209562"/>
                </a:cubicBezTo>
                <a:cubicBezTo>
                  <a:pt x="635103" y="205997"/>
                  <a:pt x="1226879" y="-16810"/>
                  <a:pt x="1212619" y="10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821F3749-1F15-346E-209F-AA503C4526B7}"/>
              </a:ext>
            </a:extLst>
          </p:cNvPr>
          <p:cNvSpPr/>
          <p:nvPr/>
        </p:nvSpPr>
        <p:spPr>
          <a:xfrm>
            <a:off x="2532557" y="4459495"/>
            <a:ext cx="1831071" cy="715236"/>
          </a:xfrm>
          <a:custGeom>
            <a:avLst/>
            <a:gdLst>
              <a:gd name="connsiteX0" fmla="*/ 82306 w 1831071"/>
              <a:gd name="connsiteY0" fmla="*/ 706063 h 715236"/>
              <a:gd name="connsiteX1" fmla="*/ 1109001 w 1831071"/>
              <a:gd name="connsiteY1" fmla="*/ 417305 h 715236"/>
              <a:gd name="connsiteX2" fmla="*/ 841632 w 1831071"/>
              <a:gd name="connsiteY2" fmla="*/ 470779 h 715236"/>
              <a:gd name="connsiteX3" fmla="*/ 1590264 w 1831071"/>
              <a:gd name="connsiteY3" fmla="*/ 85768 h 715236"/>
              <a:gd name="connsiteX4" fmla="*/ 1830896 w 1831071"/>
              <a:gd name="connsiteY4" fmla="*/ 37642 h 715236"/>
              <a:gd name="connsiteX5" fmla="*/ 1563527 w 1831071"/>
              <a:gd name="connsiteY5" fmla="*/ 37642 h 715236"/>
              <a:gd name="connsiteX6" fmla="*/ 1258727 w 1831071"/>
              <a:gd name="connsiteY6" fmla="*/ 21600 h 715236"/>
              <a:gd name="connsiteX7" fmla="*/ 1440538 w 1831071"/>
              <a:gd name="connsiteY7" fmla="*/ 21600 h 715236"/>
              <a:gd name="connsiteX8" fmla="*/ 889759 w 1831071"/>
              <a:gd name="connsiteY8" fmla="*/ 305010 h 715236"/>
              <a:gd name="connsiteX9" fmla="*/ 943232 w 1831071"/>
              <a:gd name="connsiteY9" fmla="*/ 315705 h 715236"/>
              <a:gd name="connsiteX10" fmla="*/ 563569 w 1831071"/>
              <a:gd name="connsiteY10" fmla="*/ 411958 h 715236"/>
              <a:gd name="connsiteX11" fmla="*/ 718643 w 1831071"/>
              <a:gd name="connsiteY11" fmla="*/ 358484 h 715236"/>
              <a:gd name="connsiteX12" fmla="*/ 371064 w 1831071"/>
              <a:gd name="connsiteY12" fmla="*/ 492168 h 715236"/>
              <a:gd name="connsiteX13" fmla="*/ 617043 w 1831071"/>
              <a:gd name="connsiteY13" fmla="*/ 347789 h 715236"/>
              <a:gd name="connsiteX14" fmla="*/ 590306 w 1831071"/>
              <a:gd name="connsiteY14" fmla="*/ 337094 h 715236"/>
              <a:gd name="connsiteX15" fmla="*/ 264117 w 1831071"/>
              <a:gd name="connsiteY15" fmla="*/ 518905 h 715236"/>
              <a:gd name="connsiteX16" fmla="*/ 232032 w 1831071"/>
              <a:gd name="connsiteY16" fmla="*/ 379873 h 715236"/>
              <a:gd name="connsiteX17" fmla="*/ 199948 w 1831071"/>
              <a:gd name="connsiteY17" fmla="*/ 620505 h 715236"/>
              <a:gd name="connsiteX18" fmla="*/ 146475 w 1831071"/>
              <a:gd name="connsiteY18" fmla="*/ 449389 h 715236"/>
              <a:gd name="connsiteX19" fmla="*/ 71611 w 1831071"/>
              <a:gd name="connsiteY19" fmla="*/ 625852 h 715236"/>
              <a:gd name="connsiteX20" fmla="*/ 82306 w 1831071"/>
              <a:gd name="connsiteY20" fmla="*/ 706063 h 71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31071" h="715236">
                <a:moveTo>
                  <a:pt x="82306" y="706063"/>
                </a:moveTo>
                <a:cubicBezTo>
                  <a:pt x="255204" y="671305"/>
                  <a:pt x="982447" y="456519"/>
                  <a:pt x="1109001" y="417305"/>
                </a:cubicBezTo>
                <a:cubicBezTo>
                  <a:pt x="1235555" y="378091"/>
                  <a:pt x="761421" y="526035"/>
                  <a:pt x="841632" y="470779"/>
                </a:cubicBezTo>
                <a:cubicBezTo>
                  <a:pt x="921843" y="415523"/>
                  <a:pt x="1425387" y="157958"/>
                  <a:pt x="1590264" y="85768"/>
                </a:cubicBezTo>
                <a:cubicBezTo>
                  <a:pt x="1755141" y="13578"/>
                  <a:pt x="1835352" y="45663"/>
                  <a:pt x="1830896" y="37642"/>
                </a:cubicBezTo>
                <a:cubicBezTo>
                  <a:pt x="1826440" y="29621"/>
                  <a:pt x="1658888" y="40316"/>
                  <a:pt x="1563527" y="37642"/>
                </a:cubicBezTo>
                <a:cubicBezTo>
                  <a:pt x="1468166" y="34968"/>
                  <a:pt x="1279225" y="24274"/>
                  <a:pt x="1258727" y="21600"/>
                </a:cubicBezTo>
                <a:cubicBezTo>
                  <a:pt x="1238229" y="18926"/>
                  <a:pt x="1502033" y="-25635"/>
                  <a:pt x="1440538" y="21600"/>
                </a:cubicBezTo>
                <a:cubicBezTo>
                  <a:pt x="1379043" y="68835"/>
                  <a:pt x="972643" y="255992"/>
                  <a:pt x="889759" y="305010"/>
                </a:cubicBezTo>
                <a:cubicBezTo>
                  <a:pt x="806875" y="354028"/>
                  <a:pt x="997597" y="297880"/>
                  <a:pt x="943232" y="315705"/>
                </a:cubicBezTo>
                <a:cubicBezTo>
                  <a:pt x="888867" y="333530"/>
                  <a:pt x="601000" y="404828"/>
                  <a:pt x="563569" y="411958"/>
                </a:cubicBezTo>
                <a:cubicBezTo>
                  <a:pt x="526138" y="419088"/>
                  <a:pt x="750727" y="345116"/>
                  <a:pt x="718643" y="358484"/>
                </a:cubicBezTo>
                <a:cubicBezTo>
                  <a:pt x="686559" y="371852"/>
                  <a:pt x="387997" y="493950"/>
                  <a:pt x="371064" y="492168"/>
                </a:cubicBezTo>
                <a:cubicBezTo>
                  <a:pt x="354131" y="490385"/>
                  <a:pt x="580503" y="373635"/>
                  <a:pt x="617043" y="347789"/>
                </a:cubicBezTo>
                <a:cubicBezTo>
                  <a:pt x="653583" y="321943"/>
                  <a:pt x="649127" y="308575"/>
                  <a:pt x="590306" y="337094"/>
                </a:cubicBezTo>
                <a:cubicBezTo>
                  <a:pt x="531485" y="365613"/>
                  <a:pt x="323829" y="511775"/>
                  <a:pt x="264117" y="518905"/>
                </a:cubicBezTo>
                <a:cubicBezTo>
                  <a:pt x="204405" y="526035"/>
                  <a:pt x="242727" y="362940"/>
                  <a:pt x="232032" y="379873"/>
                </a:cubicBezTo>
                <a:cubicBezTo>
                  <a:pt x="221337" y="396806"/>
                  <a:pt x="214207" y="608919"/>
                  <a:pt x="199948" y="620505"/>
                </a:cubicBezTo>
                <a:cubicBezTo>
                  <a:pt x="185689" y="632091"/>
                  <a:pt x="167864" y="448498"/>
                  <a:pt x="146475" y="449389"/>
                </a:cubicBezTo>
                <a:cubicBezTo>
                  <a:pt x="125086" y="450280"/>
                  <a:pt x="82306" y="583073"/>
                  <a:pt x="71611" y="625852"/>
                </a:cubicBezTo>
                <a:cubicBezTo>
                  <a:pt x="60916" y="668631"/>
                  <a:pt x="-90592" y="740821"/>
                  <a:pt x="82306" y="70606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767B87C1-5ACA-2A8D-17EE-FA901C3A1E74}"/>
              </a:ext>
            </a:extLst>
          </p:cNvPr>
          <p:cNvSpPr/>
          <p:nvPr/>
        </p:nvSpPr>
        <p:spPr>
          <a:xfrm>
            <a:off x="2465115" y="4980995"/>
            <a:ext cx="872957" cy="245599"/>
          </a:xfrm>
          <a:custGeom>
            <a:avLst/>
            <a:gdLst>
              <a:gd name="connsiteX0" fmla="*/ 22 w 872957"/>
              <a:gd name="connsiteY0" fmla="*/ 243384 h 245599"/>
              <a:gd name="connsiteX1" fmla="*/ 363643 w 872957"/>
              <a:gd name="connsiteY1" fmla="*/ 88310 h 245599"/>
              <a:gd name="connsiteX2" fmla="*/ 133706 w 872957"/>
              <a:gd name="connsiteY2" fmla="*/ 109700 h 245599"/>
              <a:gd name="connsiteX3" fmla="*/ 486632 w 872957"/>
              <a:gd name="connsiteY3" fmla="*/ 13447 h 245599"/>
              <a:gd name="connsiteX4" fmla="*/ 866296 w 872957"/>
              <a:gd name="connsiteY4" fmla="*/ 8100 h 245599"/>
              <a:gd name="connsiteX5" fmla="*/ 700527 w 872957"/>
              <a:gd name="connsiteY5" fmla="*/ 13447 h 245599"/>
              <a:gd name="connsiteX6" fmla="*/ 347601 w 872957"/>
              <a:gd name="connsiteY6" fmla="*/ 168521 h 245599"/>
              <a:gd name="connsiteX7" fmla="*/ 22 w 872957"/>
              <a:gd name="connsiteY7" fmla="*/ 243384 h 24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957" h="245599">
                <a:moveTo>
                  <a:pt x="22" y="243384"/>
                </a:moveTo>
                <a:cubicBezTo>
                  <a:pt x="2696" y="230016"/>
                  <a:pt x="341362" y="110591"/>
                  <a:pt x="363643" y="88310"/>
                </a:cubicBezTo>
                <a:cubicBezTo>
                  <a:pt x="385924" y="66029"/>
                  <a:pt x="113208" y="122177"/>
                  <a:pt x="133706" y="109700"/>
                </a:cubicBezTo>
                <a:cubicBezTo>
                  <a:pt x="154204" y="97223"/>
                  <a:pt x="364534" y="30380"/>
                  <a:pt x="486632" y="13447"/>
                </a:cubicBezTo>
                <a:cubicBezTo>
                  <a:pt x="608730" y="-3486"/>
                  <a:pt x="830647" y="8100"/>
                  <a:pt x="866296" y="8100"/>
                </a:cubicBezTo>
                <a:cubicBezTo>
                  <a:pt x="901945" y="8100"/>
                  <a:pt x="786976" y="-13290"/>
                  <a:pt x="700527" y="13447"/>
                </a:cubicBezTo>
                <a:cubicBezTo>
                  <a:pt x="614078" y="40184"/>
                  <a:pt x="462569" y="130198"/>
                  <a:pt x="347601" y="168521"/>
                </a:cubicBezTo>
                <a:cubicBezTo>
                  <a:pt x="232633" y="206844"/>
                  <a:pt x="-2652" y="256752"/>
                  <a:pt x="22" y="2433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C9F55A3E-BD28-82F9-A72F-7CEDC2B8F28B}"/>
              </a:ext>
            </a:extLst>
          </p:cNvPr>
          <p:cNvSpPr/>
          <p:nvPr/>
        </p:nvSpPr>
        <p:spPr>
          <a:xfrm>
            <a:off x="3697133" y="4311557"/>
            <a:ext cx="1219719" cy="599081"/>
          </a:xfrm>
          <a:custGeom>
            <a:avLst/>
            <a:gdLst>
              <a:gd name="connsiteX0" fmla="*/ 46025 w 1219719"/>
              <a:gd name="connsiteY0" fmla="*/ 212317 h 599081"/>
              <a:gd name="connsiteX1" fmla="*/ 441730 w 1219719"/>
              <a:gd name="connsiteY1" fmla="*/ 132106 h 599081"/>
              <a:gd name="connsiteX2" fmla="*/ 586109 w 1219719"/>
              <a:gd name="connsiteY2" fmla="*/ 30506 h 599081"/>
              <a:gd name="connsiteX3" fmla="*/ 511246 w 1219719"/>
              <a:gd name="connsiteY3" fmla="*/ 14464 h 599081"/>
              <a:gd name="connsiteX4" fmla="*/ 1083414 w 1219719"/>
              <a:gd name="connsiteY4" fmla="*/ 223011 h 599081"/>
              <a:gd name="connsiteX5" fmla="*/ 1035288 w 1219719"/>
              <a:gd name="connsiteY5" fmla="*/ 228359 h 599081"/>
              <a:gd name="connsiteX6" fmla="*/ 1179667 w 1219719"/>
              <a:gd name="connsiteY6" fmla="*/ 581285 h 599081"/>
              <a:gd name="connsiteX7" fmla="*/ 1136888 w 1219719"/>
              <a:gd name="connsiteY7" fmla="*/ 533159 h 599081"/>
              <a:gd name="connsiteX8" fmla="*/ 313393 w 1219719"/>
              <a:gd name="connsiteY8" fmla="*/ 415517 h 599081"/>
              <a:gd name="connsiteX9" fmla="*/ 944383 w 1219719"/>
              <a:gd name="connsiteY9" fmla="*/ 501075 h 599081"/>
              <a:gd name="connsiteX10" fmla="*/ 206446 w 1219719"/>
              <a:gd name="connsiteY10" fmla="*/ 426211 h 599081"/>
              <a:gd name="connsiteX11" fmla="*/ 29983 w 1219719"/>
              <a:gd name="connsiteY11" fmla="*/ 436906 h 599081"/>
              <a:gd name="connsiteX12" fmla="*/ 719793 w 1219719"/>
              <a:gd name="connsiteY12" fmla="*/ 335306 h 599081"/>
              <a:gd name="connsiteX13" fmla="*/ 516593 w 1219719"/>
              <a:gd name="connsiteY13" fmla="*/ 233706 h 599081"/>
              <a:gd name="connsiteX14" fmla="*/ 265267 w 1219719"/>
              <a:gd name="connsiteY14" fmla="*/ 324611 h 599081"/>
              <a:gd name="connsiteX15" fmla="*/ 735835 w 1219719"/>
              <a:gd name="connsiteY15" fmla="*/ 201622 h 599081"/>
              <a:gd name="connsiteX16" fmla="*/ 46025 w 1219719"/>
              <a:gd name="connsiteY16" fmla="*/ 212317 h 59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719" h="599081">
                <a:moveTo>
                  <a:pt x="46025" y="212317"/>
                </a:moveTo>
                <a:cubicBezTo>
                  <a:pt x="-2992" y="200731"/>
                  <a:pt x="351716" y="162408"/>
                  <a:pt x="441730" y="132106"/>
                </a:cubicBezTo>
                <a:cubicBezTo>
                  <a:pt x="531744" y="101804"/>
                  <a:pt x="574523" y="50113"/>
                  <a:pt x="586109" y="30506"/>
                </a:cubicBezTo>
                <a:cubicBezTo>
                  <a:pt x="597695" y="10899"/>
                  <a:pt x="428362" y="-17620"/>
                  <a:pt x="511246" y="14464"/>
                </a:cubicBezTo>
                <a:cubicBezTo>
                  <a:pt x="594130" y="46548"/>
                  <a:pt x="996074" y="187362"/>
                  <a:pt x="1083414" y="223011"/>
                </a:cubicBezTo>
                <a:cubicBezTo>
                  <a:pt x="1170754" y="258660"/>
                  <a:pt x="1019246" y="168647"/>
                  <a:pt x="1035288" y="228359"/>
                </a:cubicBezTo>
                <a:cubicBezTo>
                  <a:pt x="1051330" y="288071"/>
                  <a:pt x="1162734" y="530485"/>
                  <a:pt x="1179667" y="581285"/>
                </a:cubicBezTo>
                <a:cubicBezTo>
                  <a:pt x="1196600" y="632085"/>
                  <a:pt x="1281267" y="560787"/>
                  <a:pt x="1136888" y="533159"/>
                </a:cubicBezTo>
                <a:cubicBezTo>
                  <a:pt x="992509" y="505531"/>
                  <a:pt x="345477" y="420864"/>
                  <a:pt x="313393" y="415517"/>
                </a:cubicBezTo>
                <a:cubicBezTo>
                  <a:pt x="281309" y="410170"/>
                  <a:pt x="944383" y="501075"/>
                  <a:pt x="944383" y="501075"/>
                </a:cubicBezTo>
                <a:lnTo>
                  <a:pt x="206446" y="426211"/>
                </a:lnTo>
                <a:cubicBezTo>
                  <a:pt x="54046" y="415516"/>
                  <a:pt x="-55575" y="452057"/>
                  <a:pt x="29983" y="436906"/>
                </a:cubicBezTo>
                <a:cubicBezTo>
                  <a:pt x="115541" y="421755"/>
                  <a:pt x="638691" y="369173"/>
                  <a:pt x="719793" y="335306"/>
                </a:cubicBezTo>
                <a:cubicBezTo>
                  <a:pt x="800895" y="301439"/>
                  <a:pt x="592347" y="235489"/>
                  <a:pt x="516593" y="233706"/>
                </a:cubicBezTo>
                <a:cubicBezTo>
                  <a:pt x="440839" y="231923"/>
                  <a:pt x="228727" y="329958"/>
                  <a:pt x="265267" y="324611"/>
                </a:cubicBezTo>
                <a:cubicBezTo>
                  <a:pt x="301807" y="319264"/>
                  <a:pt x="779505" y="223011"/>
                  <a:pt x="735835" y="201622"/>
                </a:cubicBezTo>
                <a:cubicBezTo>
                  <a:pt x="692165" y="180233"/>
                  <a:pt x="95042" y="223903"/>
                  <a:pt x="46025" y="21231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2C129E4-87B0-C5C0-E368-A5466EC80579}"/>
              </a:ext>
            </a:extLst>
          </p:cNvPr>
          <p:cNvSpPr/>
          <p:nvPr/>
        </p:nvSpPr>
        <p:spPr>
          <a:xfrm>
            <a:off x="4563622" y="489720"/>
            <a:ext cx="1260666" cy="1260842"/>
          </a:xfrm>
          <a:custGeom>
            <a:avLst/>
            <a:gdLst>
              <a:gd name="connsiteX0" fmla="*/ 1259662 w 1260666"/>
              <a:gd name="connsiteY0" fmla="*/ 3575 h 1260842"/>
              <a:gd name="connsiteX1" fmla="*/ 585894 w 1260666"/>
              <a:gd name="connsiteY1" fmla="*/ 484838 h 1260842"/>
              <a:gd name="connsiteX2" fmla="*/ 20410 w 1260666"/>
              <a:gd name="connsiteY2" fmla="*/ 1242827 h 1260842"/>
              <a:gd name="connsiteX3" fmla="*/ 164789 w 1260666"/>
              <a:gd name="connsiteY3" fmla="*/ 978133 h 1260842"/>
              <a:gd name="connsiteX4" fmla="*/ 549799 w 1260666"/>
              <a:gd name="connsiteY4" fmla="*/ 472806 h 1260842"/>
              <a:gd name="connsiteX5" fmla="*/ 441515 w 1260666"/>
              <a:gd name="connsiteY5" fmla="*/ 581091 h 1260842"/>
              <a:gd name="connsiteX6" fmla="*/ 730273 w 1260666"/>
              <a:gd name="connsiteY6" fmla="*/ 280301 h 1260842"/>
              <a:gd name="connsiteX7" fmla="*/ 1259662 w 1260666"/>
              <a:gd name="connsiteY7" fmla="*/ 3575 h 126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666" h="1260842">
                <a:moveTo>
                  <a:pt x="1259662" y="3575"/>
                </a:moveTo>
                <a:cubicBezTo>
                  <a:pt x="1235599" y="37664"/>
                  <a:pt x="792436" y="278296"/>
                  <a:pt x="585894" y="484838"/>
                </a:cubicBezTo>
                <a:cubicBezTo>
                  <a:pt x="379352" y="691380"/>
                  <a:pt x="90594" y="1160611"/>
                  <a:pt x="20410" y="1242827"/>
                </a:cubicBezTo>
                <a:cubicBezTo>
                  <a:pt x="-49774" y="1325043"/>
                  <a:pt x="76557" y="1106470"/>
                  <a:pt x="164789" y="978133"/>
                </a:cubicBezTo>
                <a:cubicBezTo>
                  <a:pt x="253020" y="849796"/>
                  <a:pt x="503678" y="538980"/>
                  <a:pt x="549799" y="472806"/>
                </a:cubicBezTo>
                <a:cubicBezTo>
                  <a:pt x="595920" y="406632"/>
                  <a:pt x="411436" y="613175"/>
                  <a:pt x="441515" y="581091"/>
                </a:cubicBezTo>
                <a:cubicBezTo>
                  <a:pt x="471594" y="549007"/>
                  <a:pt x="591910" y="372543"/>
                  <a:pt x="730273" y="280301"/>
                </a:cubicBezTo>
                <a:cubicBezTo>
                  <a:pt x="868636" y="188059"/>
                  <a:pt x="1283725" y="-30514"/>
                  <a:pt x="1259662" y="35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76EBCEC1-13D1-CF3D-C756-D098D288E10C}"/>
              </a:ext>
            </a:extLst>
          </p:cNvPr>
          <p:cNvSpPr/>
          <p:nvPr/>
        </p:nvSpPr>
        <p:spPr>
          <a:xfrm>
            <a:off x="4535898" y="564574"/>
            <a:ext cx="613664" cy="1290334"/>
          </a:xfrm>
          <a:custGeom>
            <a:avLst/>
            <a:gdLst>
              <a:gd name="connsiteX0" fmla="*/ 7 w 613664"/>
              <a:gd name="connsiteY0" fmla="*/ 910 h 1290334"/>
              <a:gd name="connsiteX1" fmla="*/ 529397 w 613664"/>
              <a:gd name="connsiteY1" fmla="*/ 530300 h 1290334"/>
              <a:gd name="connsiteX2" fmla="*/ 457207 w 613664"/>
              <a:gd name="connsiteY2" fmla="*/ 1276258 h 1290334"/>
              <a:gd name="connsiteX3" fmla="*/ 493302 w 613664"/>
              <a:gd name="connsiteY3" fmla="*/ 975468 h 1290334"/>
              <a:gd name="connsiteX4" fmla="*/ 601586 w 613664"/>
              <a:gd name="connsiteY4" fmla="*/ 446079 h 1290334"/>
              <a:gd name="connsiteX5" fmla="*/ 601586 w 613664"/>
              <a:gd name="connsiteY5" fmla="*/ 698742 h 1290334"/>
              <a:gd name="connsiteX6" fmla="*/ 517365 w 613664"/>
              <a:gd name="connsiteY6" fmla="*/ 409984 h 1290334"/>
              <a:gd name="connsiteX7" fmla="*/ 7 w 613664"/>
              <a:gd name="connsiteY7" fmla="*/ 910 h 12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664" h="1290334">
                <a:moveTo>
                  <a:pt x="7" y="910"/>
                </a:moveTo>
                <a:cubicBezTo>
                  <a:pt x="2012" y="20963"/>
                  <a:pt x="453197" y="317742"/>
                  <a:pt x="529397" y="530300"/>
                </a:cubicBezTo>
                <a:cubicBezTo>
                  <a:pt x="605597" y="742858"/>
                  <a:pt x="463223" y="1202063"/>
                  <a:pt x="457207" y="1276258"/>
                </a:cubicBezTo>
                <a:cubicBezTo>
                  <a:pt x="451191" y="1350453"/>
                  <a:pt x="469239" y="1113831"/>
                  <a:pt x="493302" y="975468"/>
                </a:cubicBezTo>
                <a:cubicBezTo>
                  <a:pt x="517365" y="837105"/>
                  <a:pt x="583539" y="492200"/>
                  <a:pt x="601586" y="446079"/>
                </a:cubicBezTo>
                <a:cubicBezTo>
                  <a:pt x="619633" y="399958"/>
                  <a:pt x="615623" y="704758"/>
                  <a:pt x="601586" y="698742"/>
                </a:cubicBezTo>
                <a:cubicBezTo>
                  <a:pt x="587549" y="692726"/>
                  <a:pt x="611612" y="522279"/>
                  <a:pt x="517365" y="409984"/>
                </a:cubicBezTo>
                <a:cubicBezTo>
                  <a:pt x="423118" y="297689"/>
                  <a:pt x="-1998" y="-19143"/>
                  <a:pt x="7" y="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207BBA43-D3CE-4E1E-DC70-FA1C0CDCCB78}"/>
              </a:ext>
            </a:extLst>
          </p:cNvPr>
          <p:cNvSpPr/>
          <p:nvPr/>
        </p:nvSpPr>
        <p:spPr>
          <a:xfrm>
            <a:off x="5303318" y="4872688"/>
            <a:ext cx="625309" cy="579446"/>
          </a:xfrm>
          <a:custGeom>
            <a:avLst/>
            <a:gdLst>
              <a:gd name="connsiteX0" fmla="*/ 53034 w 625309"/>
              <a:gd name="connsiteY0" fmla="*/ 4112 h 579446"/>
              <a:gd name="connsiteX1" fmla="*/ 585418 w 625309"/>
              <a:gd name="connsiteY1" fmla="*/ 365808 h 579446"/>
              <a:gd name="connsiteX2" fmla="*/ 349706 w 625309"/>
              <a:gd name="connsiteY2" fmla="*/ 260144 h 579446"/>
              <a:gd name="connsiteX3" fmla="*/ 410666 w 625309"/>
              <a:gd name="connsiteY3" fmla="*/ 317040 h 579446"/>
              <a:gd name="connsiteX4" fmla="*/ 321258 w 625309"/>
              <a:gd name="connsiteY4" fmla="*/ 329232 h 579446"/>
              <a:gd name="connsiteX5" fmla="*/ 479754 w 625309"/>
              <a:gd name="connsiteY5" fmla="*/ 536496 h 579446"/>
              <a:gd name="connsiteX6" fmla="*/ 617930 w 625309"/>
              <a:gd name="connsiteY6" fmla="*/ 573072 h 579446"/>
              <a:gd name="connsiteX7" fmla="*/ 244042 w 625309"/>
              <a:gd name="connsiteY7" fmla="*/ 447088 h 579446"/>
              <a:gd name="connsiteX8" fmla="*/ 28650 w 625309"/>
              <a:gd name="connsiteY8" fmla="*/ 341424 h 579446"/>
              <a:gd name="connsiteX9" fmla="*/ 215594 w 625309"/>
              <a:gd name="connsiteY9" fmla="*/ 451152 h 579446"/>
              <a:gd name="connsiteX10" fmla="*/ 202 w 625309"/>
              <a:gd name="connsiteY10" fmla="*/ 195120 h 579446"/>
              <a:gd name="connsiteX11" fmla="*/ 174954 w 625309"/>
              <a:gd name="connsiteY11" fmla="*/ 345488 h 579446"/>
              <a:gd name="connsiteX12" fmla="*/ 97738 w 625309"/>
              <a:gd name="connsiteY12" fmla="*/ 178864 h 579446"/>
              <a:gd name="connsiteX13" fmla="*/ 53034 w 625309"/>
              <a:gd name="connsiteY13" fmla="*/ 4112 h 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309" h="579446">
                <a:moveTo>
                  <a:pt x="53034" y="4112"/>
                </a:moveTo>
                <a:cubicBezTo>
                  <a:pt x="134314" y="35269"/>
                  <a:pt x="535973" y="323136"/>
                  <a:pt x="585418" y="365808"/>
                </a:cubicBezTo>
                <a:cubicBezTo>
                  <a:pt x="634863" y="408480"/>
                  <a:pt x="378831" y="268272"/>
                  <a:pt x="349706" y="260144"/>
                </a:cubicBezTo>
                <a:cubicBezTo>
                  <a:pt x="320581" y="252016"/>
                  <a:pt x="415407" y="305525"/>
                  <a:pt x="410666" y="317040"/>
                </a:cubicBezTo>
                <a:cubicBezTo>
                  <a:pt x="405925" y="328555"/>
                  <a:pt x="309743" y="292656"/>
                  <a:pt x="321258" y="329232"/>
                </a:cubicBezTo>
                <a:cubicBezTo>
                  <a:pt x="332773" y="365808"/>
                  <a:pt x="430309" y="495856"/>
                  <a:pt x="479754" y="536496"/>
                </a:cubicBezTo>
                <a:cubicBezTo>
                  <a:pt x="529199" y="577136"/>
                  <a:pt x="657215" y="587973"/>
                  <a:pt x="617930" y="573072"/>
                </a:cubicBezTo>
                <a:cubicBezTo>
                  <a:pt x="578645" y="558171"/>
                  <a:pt x="342255" y="485696"/>
                  <a:pt x="244042" y="447088"/>
                </a:cubicBezTo>
                <a:cubicBezTo>
                  <a:pt x="145829" y="408480"/>
                  <a:pt x="33391" y="340747"/>
                  <a:pt x="28650" y="341424"/>
                </a:cubicBezTo>
                <a:cubicBezTo>
                  <a:pt x="23909" y="342101"/>
                  <a:pt x="220335" y="475536"/>
                  <a:pt x="215594" y="451152"/>
                </a:cubicBezTo>
                <a:cubicBezTo>
                  <a:pt x="210853" y="426768"/>
                  <a:pt x="6975" y="212731"/>
                  <a:pt x="202" y="195120"/>
                </a:cubicBezTo>
                <a:cubicBezTo>
                  <a:pt x="-6571" y="177509"/>
                  <a:pt x="158698" y="348197"/>
                  <a:pt x="174954" y="345488"/>
                </a:cubicBezTo>
                <a:cubicBezTo>
                  <a:pt x="191210" y="342779"/>
                  <a:pt x="120090" y="230341"/>
                  <a:pt x="97738" y="178864"/>
                </a:cubicBezTo>
                <a:cubicBezTo>
                  <a:pt x="75386" y="127387"/>
                  <a:pt x="-28246" y="-27045"/>
                  <a:pt x="53034" y="411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E068DA2D-E32E-6692-4E7E-2A9779DF2AB3}"/>
              </a:ext>
            </a:extLst>
          </p:cNvPr>
          <p:cNvSpPr/>
          <p:nvPr/>
        </p:nvSpPr>
        <p:spPr>
          <a:xfrm>
            <a:off x="5795175" y="5331963"/>
            <a:ext cx="310904" cy="782440"/>
          </a:xfrm>
          <a:custGeom>
            <a:avLst/>
            <a:gdLst>
              <a:gd name="connsiteX0" fmla="*/ 272377 w 310904"/>
              <a:gd name="connsiteY0" fmla="*/ 5 h 782440"/>
              <a:gd name="connsiteX1" fmla="*/ 243929 w 310904"/>
              <a:gd name="connsiteY1" fmla="*/ 300741 h 782440"/>
              <a:gd name="connsiteX2" fmla="*/ 308953 w 310904"/>
              <a:gd name="connsiteY2" fmla="*/ 617733 h 782440"/>
              <a:gd name="connsiteX3" fmla="*/ 284569 w 310904"/>
              <a:gd name="connsiteY3" fmla="*/ 499877 h 782440"/>
              <a:gd name="connsiteX4" fmla="*/ 191097 w 310904"/>
              <a:gd name="connsiteY4" fmla="*/ 776229 h 782440"/>
              <a:gd name="connsiteX5" fmla="*/ 130137 w 310904"/>
              <a:gd name="connsiteY5" fmla="*/ 670565 h 782440"/>
              <a:gd name="connsiteX6" fmla="*/ 89 w 310904"/>
              <a:gd name="connsiteY6" fmla="*/ 422661 h 782440"/>
              <a:gd name="connsiteX7" fmla="*/ 109817 w 310904"/>
              <a:gd name="connsiteY7" fmla="*/ 617733 h 782440"/>
              <a:gd name="connsiteX8" fmla="*/ 113881 w 310904"/>
              <a:gd name="connsiteY8" fmla="*/ 264165 h 782440"/>
              <a:gd name="connsiteX9" fmla="*/ 142329 w 310904"/>
              <a:gd name="connsiteY9" fmla="*/ 373893 h 782440"/>
              <a:gd name="connsiteX10" fmla="*/ 195161 w 310904"/>
              <a:gd name="connsiteY10" fmla="*/ 178821 h 782440"/>
              <a:gd name="connsiteX11" fmla="*/ 191097 w 310904"/>
              <a:gd name="connsiteY11" fmla="*/ 292613 h 782440"/>
              <a:gd name="connsiteX12" fmla="*/ 272377 w 310904"/>
              <a:gd name="connsiteY12" fmla="*/ 5 h 7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904" h="782440">
                <a:moveTo>
                  <a:pt x="272377" y="5"/>
                </a:moveTo>
                <a:cubicBezTo>
                  <a:pt x="281182" y="1360"/>
                  <a:pt x="237833" y="197786"/>
                  <a:pt x="243929" y="300741"/>
                </a:cubicBezTo>
                <a:cubicBezTo>
                  <a:pt x="250025" y="403696"/>
                  <a:pt x="302180" y="584544"/>
                  <a:pt x="308953" y="617733"/>
                </a:cubicBezTo>
                <a:cubicBezTo>
                  <a:pt x="315726" y="650922"/>
                  <a:pt x="304212" y="473461"/>
                  <a:pt x="284569" y="499877"/>
                </a:cubicBezTo>
                <a:cubicBezTo>
                  <a:pt x="264926" y="526293"/>
                  <a:pt x="216836" y="747781"/>
                  <a:pt x="191097" y="776229"/>
                </a:cubicBezTo>
                <a:cubicBezTo>
                  <a:pt x="165358" y="804677"/>
                  <a:pt x="161972" y="729493"/>
                  <a:pt x="130137" y="670565"/>
                </a:cubicBezTo>
                <a:cubicBezTo>
                  <a:pt x="98302" y="611637"/>
                  <a:pt x="3476" y="431466"/>
                  <a:pt x="89" y="422661"/>
                </a:cubicBezTo>
                <a:cubicBezTo>
                  <a:pt x="-3298" y="413856"/>
                  <a:pt x="90852" y="644149"/>
                  <a:pt x="109817" y="617733"/>
                </a:cubicBezTo>
                <a:cubicBezTo>
                  <a:pt x="128782" y="591317"/>
                  <a:pt x="108462" y="304805"/>
                  <a:pt x="113881" y="264165"/>
                </a:cubicBezTo>
                <a:cubicBezTo>
                  <a:pt x="119300" y="223525"/>
                  <a:pt x="128782" y="388117"/>
                  <a:pt x="142329" y="373893"/>
                </a:cubicBezTo>
                <a:cubicBezTo>
                  <a:pt x="155876" y="359669"/>
                  <a:pt x="187033" y="192368"/>
                  <a:pt x="195161" y="178821"/>
                </a:cubicBezTo>
                <a:cubicBezTo>
                  <a:pt x="203289" y="165274"/>
                  <a:pt x="182969" y="316997"/>
                  <a:pt x="191097" y="292613"/>
                </a:cubicBezTo>
                <a:cubicBezTo>
                  <a:pt x="199225" y="268229"/>
                  <a:pt x="263572" y="-1350"/>
                  <a:pt x="272377" y="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7414B5B1-40A1-62DB-D921-FA5A540FCEE2}"/>
              </a:ext>
            </a:extLst>
          </p:cNvPr>
          <p:cNvSpPr/>
          <p:nvPr/>
        </p:nvSpPr>
        <p:spPr>
          <a:xfrm>
            <a:off x="4794639" y="6010462"/>
            <a:ext cx="1639943" cy="805157"/>
          </a:xfrm>
          <a:custGeom>
            <a:avLst/>
            <a:gdLst>
              <a:gd name="connsiteX0" fmla="*/ 1455793 w 1639943"/>
              <a:gd name="connsiteY0" fmla="*/ 8322 h 805157"/>
              <a:gd name="connsiteX1" fmla="*/ 1634609 w 1639943"/>
              <a:gd name="connsiteY1" fmla="*/ 780482 h 805157"/>
              <a:gd name="connsiteX2" fmla="*/ 1220081 w 1639943"/>
              <a:gd name="connsiteY2" fmla="*/ 601666 h 805157"/>
              <a:gd name="connsiteX3" fmla="*/ 939665 w 1639943"/>
              <a:gd name="connsiteY3" fmla="*/ 475682 h 805157"/>
              <a:gd name="connsiteX4" fmla="*/ 342257 w 1639943"/>
              <a:gd name="connsiteY4" fmla="*/ 414722 h 805157"/>
              <a:gd name="connsiteX5" fmla="*/ 618609 w 1639943"/>
              <a:gd name="connsiteY5" fmla="*/ 508194 h 805157"/>
              <a:gd name="connsiteX6" fmla="*/ 167505 w 1639943"/>
              <a:gd name="connsiteY6" fmla="*/ 353762 h 805157"/>
              <a:gd name="connsiteX7" fmla="*/ 17137 w 1639943"/>
              <a:gd name="connsiteY7" fmla="*/ 223714 h 805157"/>
              <a:gd name="connsiteX8" fmla="*/ 529201 w 1639943"/>
              <a:gd name="connsiteY8" fmla="*/ 378146 h 805157"/>
              <a:gd name="connsiteX9" fmla="*/ 407281 w 1639943"/>
              <a:gd name="connsiteY9" fmla="*/ 300930 h 805157"/>
              <a:gd name="connsiteX10" fmla="*/ 1106289 w 1639943"/>
              <a:gd name="connsiteY10" fmla="*/ 430978 h 805157"/>
              <a:gd name="connsiteX11" fmla="*/ 825873 w 1639943"/>
              <a:gd name="connsiteY11" fmla="*/ 280610 h 805157"/>
              <a:gd name="connsiteX12" fmla="*/ 1411089 w 1639943"/>
              <a:gd name="connsiteY12" fmla="*/ 467554 h 805157"/>
              <a:gd name="connsiteX13" fmla="*/ 1431409 w 1639943"/>
              <a:gd name="connsiteY13" fmla="*/ 443170 h 805157"/>
              <a:gd name="connsiteX14" fmla="*/ 1297297 w 1639943"/>
              <a:gd name="connsiteY14" fmla="*/ 231842 h 805157"/>
              <a:gd name="connsiteX15" fmla="*/ 1463921 w 1639943"/>
              <a:gd name="connsiteY15" fmla="*/ 361890 h 805157"/>
              <a:gd name="connsiteX16" fmla="*/ 1455793 w 1639943"/>
              <a:gd name="connsiteY16" fmla="*/ 8322 h 80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943" h="805157">
                <a:moveTo>
                  <a:pt x="1455793" y="8322"/>
                </a:moveTo>
                <a:cubicBezTo>
                  <a:pt x="1484241" y="78087"/>
                  <a:pt x="1673894" y="681591"/>
                  <a:pt x="1634609" y="780482"/>
                </a:cubicBezTo>
                <a:cubicBezTo>
                  <a:pt x="1595324" y="879373"/>
                  <a:pt x="1335905" y="652466"/>
                  <a:pt x="1220081" y="601666"/>
                </a:cubicBezTo>
                <a:cubicBezTo>
                  <a:pt x="1104257" y="550866"/>
                  <a:pt x="1085969" y="506839"/>
                  <a:pt x="939665" y="475682"/>
                </a:cubicBezTo>
                <a:cubicBezTo>
                  <a:pt x="793361" y="444525"/>
                  <a:pt x="395766" y="409303"/>
                  <a:pt x="342257" y="414722"/>
                </a:cubicBezTo>
                <a:cubicBezTo>
                  <a:pt x="288748" y="420141"/>
                  <a:pt x="618609" y="508194"/>
                  <a:pt x="618609" y="508194"/>
                </a:cubicBezTo>
                <a:cubicBezTo>
                  <a:pt x="589484" y="498034"/>
                  <a:pt x="267750" y="401175"/>
                  <a:pt x="167505" y="353762"/>
                </a:cubicBezTo>
                <a:cubicBezTo>
                  <a:pt x="67260" y="306349"/>
                  <a:pt x="-43146" y="219650"/>
                  <a:pt x="17137" y="223714"/>
                </a:cubicBezTo>
                <a:cubicBezTo>
                  <a:pt x="77420" y="227778"/>
                  <a:pt x="464177" y="365277"/>
                  <a:pt x="529201" y="378146"/>
                </a:cubicBezTo>
                <a:cubicBezTo>
                  <a:pt x="594225" y="391015"/>
                  <a:pt x="311100" y="292125"/>
                  <a:pt x="407281" y="300930"/>
                </a:cubicBezTo>
                <a:cubicBezTo>
                  <a:pt x="503462" y="309735"/>
                  <a:pt x="1036524" y="434365"/>
                  <a:pt x="1106289" y="430978"/>
                </a:cubicBezTo>
                <a:cubicBezTo>
                  <a:pt x="1176054" y="427591"/>
                  <a:pt x="775073" y="274514"/>
                  <a:pt x="825873" y="280610"/>
                </a:cubicBezTo>
                <a:cubicBezTo>
                  <a:pt x="876673" y="286706"/>
                  <a:pt x="1310166" y="440461"/>
                  <a:pt x="1411089" y="467554"/>
                </a:cubicBezTo>
                <a:cubicBezTo>
                  <a:pt x="1512012" y="494647"/>
                  <a:pt x="1450374" y="482455"/>
                  <a:pt x="1431409" y="443170"/>
                </a:cubicBezTo>
                <a:cubicBezTo>
                  <a:pt x="1412444" y="403885"/>
                  <a:pt x="1291878" y="245389"/>
                  <a:pt x="1297297" y="231842"/>
                </a:cubicBezTo>
                <a:cubicBezTo>
                  <a:pt x="1302716" y="218295"/>
                  <a:pt x="1433441" y="394402"/>
                  <a:pt x="1463921" y="361890"/>
                </a:cubicBezTo>
                <a:cubicBezTo>
                  <a:pt x="1494401" y="329378"/>
                  <a:pt x="1427345" y="-61443"/>
                  <a:pt x="1455793" y="83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1F69556C-989A-65F4-AF24-6661E5BF1BBA}"/>
              </a:ext>
            </a:extLst>
          </p:cNvPr>
          <p:cNvSpPr/>
          <p:nvPr/>
        </p:nvSpPr>
        <p:spPr>
          <a:xfrm>
            <a:off x="4474313" y="5380137"/>
            <a:ext cx="772311" cy="455767"/>
          </a:xfrm>
          <a:custGeom>
            <a:avLst/>
            <a:gdLst>
              <a:gd name="connsiteX0" fmla="*/ 252119 w 772311"/>
              <a:gd name="connsiteY0" fmla="*/ 599 h 455767"/>
              <a:gd name="connsiteX1" fmla="*/ 646327 w 772311"/>
              <a:gd name="connsiteY1" fmla="*/ 199735 h 455767"/>
              <a:gd name="connsiteX2" fmla="*/ 414679 w 772311"/>
              <a:gd name="connsiteY2" fmla="*/ 224119 h 455767"/>
              <a:gd name="connsiteX3" fmla="*/ 772311 w 772311"/>
              <a:gd name="connsiteY3" fmla="*/ 455767 h 455767"/>
              <a:gd name="connsiteX4" fmla="*/ 772311 w 772311"/>
              <a:gd name="connsiteY4" fmla="*/ 455767 h 455767"/>
              <a:gd name="connsiteX5" fmla="*/ 524407 w 772311"/>
              <a:gd name="connsiteY5" fmla="*/ 378551 h 455767"/>
              <a:gd name="connsiteX6" fmla="*/ 304951 w 772311"/>
              <a:gd name="connsiteY6" fmla="*/ 252567 h 455767"/>
              <a:gd name="connsiteX7" fmla="*/ 151 w 772311"/>
              <a:gd name="connsiteY7" fmla="*/ 98135 h 455767"/>
              <a:gd name="connsiteX8" fmla="*/ 264311 w 772311"/>
              <a:gd name="connsiteY8" fmla="*/ 159095 h 455767"/>
              <a:gd name="connsiteX9" fmla="*/ 292759 w 772311"/>
              <a:gd name="connsiteY9" fmla="*/ 138775 h 455767"/>
              <a:gd name="connsiteX10" fmla="*/ 252119 w 772311"/>
              <a:gd name="connsiteY10" fmla="*/ 599 h 4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311" h="455767">
                <a:moveTo>
                  <a:pt x="252119" y="599"/>
                </a:moveTo>
                <a:cubicBezTo>
                  <a:pt x="311047" y="10759"/>
                  <a:pt x="619234" y="162482"/>
                  <a:pt x="646327" y="199735"/>
                </a:cubicBezTo>
                <a:cubicBezTo>
                  <a:pt x="673420" y="236988"/>
                  <a:pt x="393682" y="181447"/>
                  <a:pt x="414679" y="224119"/>
                </a:cubicBezTo>
                <a:cubicBezTo>
                  <a:pt x="435676" y="266791"/>
                  <a:pt x="772311" y="455767"/>
                  <a:pt x="772311" y="455767"/>
                </a:cubicBezTo>
                <a:lnTo>
                  <a:pt x="772311" y="455767"/>
                </a:lnTo>
                <a:cubicBezTo>
                  <a:pt x="730994" y="442898"/>
                  <a:pt x="602300" y="412418"/>
                  <a:pt x="524407" y="378551"/>
                </a:cubicBezTo>
                <a:cubicBezTo>
                  <a:pt x="446514" y="344684"/>
                  <a:pt x="392327" y="299303"/>
                  <a:pt x="304951" y="252567"/>
                </a:cubicBezTo>
                <a:cubicBezTo>
                  <a:pt x="217575" y="205831"/>
                  <a:pt x="6924" y="113714"/>
                  <a:pt x="151" y="98135"/>
                </a:cubicBezTo>
                <a:cubicBezTo>
                  <a:pt x="-6622" y="82556"/>
                  <a:pt x="215543" y="152322"/>
                  <a:pt x="264311" y="159095"/>
                </a:cubicBezTo>
                <a:cubicBezTo>
                  <a:pt x="313079" y="165868"/>
                  <a:pt x="291404" y="165191"/>
                  <a:pt x="292759" y="138775"/>
                </a:cubicBezTo>
                <a:cubicBezTo>
                  <a:pt x="294114" y="112359"/>
                  <a:pt x="193191" y="-9561"/>
                  <a:pt x="252119" y="59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B20B116-7923-8EFA-F66F-6595B20D56FF}"/>
              </a:ext>
            </a:extLst>
          </p:cNvPr>
          <p:cNvSpPr/>
          <p:nvPr/>
        </p:nvSpPr>
        <p:spPr>
          <a:xfrm>
            <a:off x="4461824" y="5571641"/>
            <a:ext cx="585687" cy="513139"/>
          </a:xfrm>
          <a:custGeom>
            <a:avLst/>
            <a:gdLst>
              <a:gd name="connsiteX0" fmla="*/ 126432 w 585687"/>
              <a:gd name="connsiteY0" fmla="*/ 69191 h 513139"/>
              <a:gd name="connsiteX1" fmla="*/ 443424 w 585687"/>
              <a:gd name="connsiteY1" fmla="*/ 353671 h 513139"/>
              <a:gd name="connsiteX2" fmla="*/ 585664 w 585687"/>
              <a:gd name="connsiteY2" fmla="*/ 459335 h 513139"/>
              <a:gd name="connsiteX3" fmla="*/ 455616 w 585687"/>
              <a:gd name="connsiteY3" fmla="*/ 422759 h 513139"/>
              <a:gd name="connsiteX4" fmla="*/ 565344 w 585687"/>
              <a:gd name="connsiteY4" fmla="*/ 508103 h 513139"/>
              <a:gd name="connsiteX5" fmla="*/ 138624 w 585687"/>
              <a:gd name="connsiteY5" fmla="*/ 248007 h 513139"/>
              <a:gd name="connsiteX6" fmla="*/ 28896 w 585687"/>
              <a:gd name="connsiteY6" fmla="*/ 138279 h 513139"/>
              <a:gd name="connsiteX7" fmla="*/ 102048 w 585687"/>
              <a:gd name="connsiteY7" fmla="*/ 199239 h 513139"/>
              <a:gd name="connsiteX8" fmla="*/ 448 w 585687"/>
              <a:gd name="connsiteY8" fmla="*/ 103 h 513139"/>
              <a:gd name="connsiteX9" fmla="*/ 150816 w 585687"/>
              <a:gd name="connsiteY9" fmla="*/ 170791 h 513139"/>
              <a:gd name="connsiteX10" fmla="*/ 126432 w 585687"/>
              <a:gd name="connsiteY10" fmla="*/ 69191 h 5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687" h="513139">
                <a:moveTo>
                  <a:pt x="126432" y="69191"/>
                </a:moveTo>
                <a:cubicBezTo>
                  <a:pt x="175200" y="99671"/>
                  <a:pt x="366885" y="288647"/>
                  <a:pt x="443424" y="353671"/>
                </a:cubicBezTo>
                <a:cubicBezTo>
                  <a:pt x="519963" y="418695"/>
                  <a:pt x="583632" y="447820"/>
                  <a:pt x="585664" y="459335"/>
                </a:cubicBezTo>
                <a:cubicBezTo>
                  <a:pt x="587696" y="470850"/>
                  <a:pt x="459003" y="414631"/>
                  <a:pt x="455616" y="422759"/>
                </a:cubicBezTo>
                <a:cubicBezTo>
                  <a:pt x="452229" y="430887"/>
                  <a:pt x="618176" y="537228"/>
                  <a:pt x="565344" y="508103"/>
                </a:cubicBezTo>
                <a:cubicBezTo>
                  <a:pt x="512512" y="478978"/>
                  <a:pt x="228032" y="309644"/>
                  <a:pt x="138624" y="248007"/>
                </a:cubicBezTo>
                <a:cubicBezTo>
                  <a:pt x="49216" y="186370"/>
                  <a:pt x="34992" y="146407"/>
                  <a:pt x="28896" y="138279"/>
                </a:cubicBezTo>
                <a:cubicBezTo>
                  <a:pt x="22800" y="130151"/>
                  <a:pt x="106789" y="222268"/>
                  <a:pt x="102048" y="199239"/>
                </a:cubicBezTo>
                <a:cubicBezTo>
                  <a:pt x="97307" y="176210"/>
                  <a:pt x="-7680" y="4844"/>
                  <a:pt x="448" y="103"/>
                </a:cubicBezTo>
                <a:cubicBezTo>
                  <a:pt x="8576" y="-4638"/>
                  <a:pt x="131173" y="155212"/>
                  <a:pt x="150816" y="170791"/>
                </a:cubicBezTo>
                <a:cubicBezTo>
                  <a:pt x="170459" y="186370"/>
                  <a:pt x="77664" y="38711"/>
                  <a:pt x="126432" y="691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9907075-8E81-B87A-3F11-C561005AE99A}"/>
              </a:ext>
            </a:extLst>
          </p:cNvPr>
          <p:cNvSpPr/>
          <p:nvPr/>
        </p:nvSpPr>
        <p:spPr>
          <a:xfrm>
            <a:off x="4567198" y="5985110"/>
            <a:ext cx="1163435" cy="480843"/>
          </a:xfrm>
          <a:custGeom>
            <a:avLst/>
            <a:gdLst>
              <a:gd name="connsiteX0" fmla="*/ 12930 w 1163435"/>
              <a:gd name="connsiteY0" fmla="*/ 1162 h 480843"/>
              <a:gd name="connsiteX1" fmla="*/ 317730 w 1163435"/>
              <a:gd name="connsiteY1" fmla="*/ 179978 h 480843"/>
              <a:gd name="connsiteX2" fmla="*/ 610338 w 1163435"/>
              <a:gd name="connsiteY2" fmla="*/ 240938 h 480843"/>
              <a:gd name="connsiteX3" fmla="*/ 459970 w 1163435"/>
              <a:gd name="connsiteY3" fmla="*/ 245002 h 480843"/>
              <a:gd name="connsiteX4" fmla="*/ 699746 w 1163435"/>
              <a:gd name="connsiteY4" fmla="*/ 265322 h 480843"/>
              <a:gd name="connsiteX5" fmla="*/ 695682 w 1163435"/>
              <a:gd name="connsiteY5" fmla="*/ 184042 h 480843"/>
              <a:gd name="connsiteX6" fmla="*/ 874498 w 1163435"/>
              <a:gd name="connsiteY6" fmla="*/ 212490 h 480843"/>
              <a:gd name="connsiteX7" fmla="*/ 752578 w 1163435"/>
              <a:gd name="connsiteY7" fmla="*/ 220618 h 480843"/>
              <a:gd name="connsiteX8" fmla="*/ 939522 w 1163435"/>
              <a:gd name="connsiteY8" fmla="*/ 399434 h 480843"/>
              <a:gd name="connsiteX9" fmla="*/ 1163042 w 1163435"/>
              <a:gd name="connsiteY9" fmla="*/ 448202 h 480843"/>
              <a:gd name="connsiteX10" fmla="*/ 882626 w 1163435"/>
              <a:gd name="connsiteY10" fmla="*/ 448202 h 480843"/>
              <a:gd name="connsiteX11" fmla="*/ 459970 w 1163435"/>
              <a:gd name="connsiteY11" fmla="*/ 444138 h 480843"/>
              <a:gd name="connsiteX12" fmla="*/ 679426 w 1163435"/>
              <a:gd name="connsiteY12" fmla="*/ 464458 h 480843"/>
              <a:gd name="connsiteX13" fmla="*/ 187682 w 1163435"/>
              <a:gd name="connsiteY13" fmla="*/ 171850 h 480843"/>
              <a:gd name="connsiteX14" fmla="*/ 386818 w 1163435"/>
              <a:gd name="connsiteY14" fmla="*/ 342538 h 480843"/>
              <a:gd name="connsiteX15" fmla="*/ 90146 w 1163435"/>
              <a:gd name="connsiteY15" fmla="*/ 114954 h 480843"/>
              <a:gd name="connsiteX16" fmla="*/ 12930 w 1163435"/>
              <a:gd name="connsiteY16" fmla="*/ 1162 h 4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435" h="480843">
                <a:moveTo>
                  <a:pt x="12930" y="1162"/>
                </a:moveTo>
                <a:cubicBezTo>
                  <a:pt x="50861" y="11999"/>
                  <a:pt x="218162" y="140015"/>
                  <a:pt x="317730" y="179978"/>
                </a:cubicBezTo>
                <a:cubicBezTo>
                  <a:pt x="417298" y="219941"/>
                  <a:pt x="586631" y="230101"/>
                  <a:pt x="610338" y="240938"/>
                </a:cubicBezTo>
                <a:cubicBezTo>
                  <a:pt x="634045" y="251775"/>
                  <a:pt x="445069" y="240938"/>
                  <a:pt x="459970" y="245002"/>
                </a:cubicBezTo>
                <a:cubicBezTo>
                  <a:pt x="474871" y="249066"/>
                  <a:pt x="660461" y="275482"/>
                  <a:pt x="699746" y="265322"/>
                </a:cubicBezTo>
                <a:cubicBezTo>
                  <a:pt x="739031" y="255162"/>
                  <a:pt x="666557" y="192847"/>
                  <a:pt x="695682" y="184042"/>
                </a:cubicBezTo>
                <a:cubicBezTo>
                  <a:pt x="724807" y="175237"/>
                  <a:pt x="865015" y="206394"/>
                  <a:pt x="874498" y="212490"/>
                </a:cubicBezTo>
                <a:cubicBezTo>
                  <a:pt x="883981" y="218586"/>
                  <a:pt x="741741" y="189461"/>
                  <a:pt x="752578" y="220618"/>
                </a:cubicBezTo>
                <a:cubicBezTo>
                  <a:pt x="763415" y="251775"/>
                  <a:pt x="871111" y="361503"/>
                  <a:pt x="939522" y="399434"/>
                </a:cubicBezTo>
                <a:cubicBezTo>
                  <a:pt x="1007933" y="437365"/>
                  <a:pt x="1172525" y="440074"/>
                  <a:pt x="1163042" y="448202"/>
                </a:cubicBezTo>
                <a:cubicBezTo>
                  <a:pt x="1153559" y="456330"/>
                  <a:pt x="882626" y="448202"/>
                  <a:pt x="882626" y="448202"/>
                </a:cubicBezTo>
                <a:lnTo>
                  <a:pt x="459970" y="444138"/>
                </a:lnTo>
                <a:cubicBezTo>
                  <a:pt x="426103" y="446847"/>
                  <a:pt x="724807" y="509839"/>
                  <a:pt x="679426" y="464458"/>
                </a:cubicBezTo>
                <a:cubicBezTo>
                  <a:pt x="634045" y="419077"/>
                  <a:pt x="236450" y="192170"/>
                  <a:pt x="187682" y="171850"/>
                </a:cubicBezTo>
                <a:cubicBezTo>
                  <a:pt x="138914" y="151530"/>
                  <a:pt x="403074" y="352021"/>
                  <a:pt x="386818" y="342538"/>
                </a:cubicBezTo>
                <a:cubicBezTo>
                  <a:pt x="370562" y="333055"/>
                  <a:pt x="153815" y="172527"/>
                  <a:pt x="90146" y="114954"/>
                </a:cubicBezTo>
                <a:cubicBezTo>
                  <a:pt x="26477" y="57381"/>
                  <a:pt x="-25001" y="-9675"/>
                  <a:pt x="12930" y="116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1F72EFC6-E4E0-15FE-91B6-08D0C6B3DC43}"/>
              </a:ext>
            </a:extLst>
          </p:cNvPr>
          <p:cNvSpPr/>
          <p:nvPr/>
        </p:nvSpPr>
        <p:spPr>
          <a:xfrm>
            <a:off x="5483610" y="5408755"/>
            <a:ext cx="552315" cy="675949"/>
          </a:xfrm>
          <a:custGeom>
            <a:avLst/>
            <a:gdLst>
              <a:gd name="connsiteX0" fmla="*/ 214118 w 552315"/>
              <a:gd name="connsiteY0" fmla="*/ 429 h 675949"/>
              <a:gd name="connsiteX1" fmla="*/ 271014 w 552315"/>
              <a:gd name="connsiteY1" fmla="*/ 236141 h 675949"/>
              <a:gd name="connsiteX2" fmla="*/ 405126 w 552315"/>
              <a:gd name="connsiteY2" fmla="*/ 431213 h 675949"/>
              <a:gd name="connsiteX3" fmla="*/ 311654 w 552315"/>
              <a:gd name="connsiteY3" fmla="*/ 305229 h 675949"/>
              <a:gd name="connsiteX4" fmla="*/ 498598 w 552315"/>
              <a:gd name="connsiteY4" fmla="*/ 516557 h 675949"/>
              <a:gd name="connsiteX5" fmla="*/ 547366 w 552315"/>
              <a:gd name="connsiteY5" fmla="*/ 675053 h 675949"/>
              <a:gd name="connsiteX6" fmla="*/ 401062 w 552315"/>
              <a:gd name="connsiteY6" fmla="*/ 569389 h 675949"/>
              <a:gd name="connsiteX7" fmla="*/ 136902 w 552315"/>
              <a:gd name="connsiteY7" fmla="*/ 333677 h 675949"/>
              <a:gd name="connsiteX8" fmla="*/ 344166 w 552315"/>
              <a:gd name="connsiteY8" fmla="*/ 496237 h 675949"/>
              <a:gd name="connsiteX9" fmla="*/ 234438 w 552315"/>
              <a:gd name="connsiteY9" fmla="*/ 341805 h 675949"/>
              <a:gd name="connsiteX10" fmla="*/ 2790 w 552315"/>
              <a:gd name="connsiteY10" fmla="*/ 65453 h 675949"/>
              <a:gd name="connsiteX11" fmla="*/ 108454 w 552315"/>
              <a:gd name="connsiteY11" fmla="*/ 110157 h 675949"/>
              <a:gd name="connsiteX12" fmla="*/ 140966 w 552315"/>
              <a:gd name="connsiteY12" fmla="*/ 73581 h 675949"/>
              <a:gd name="connsiteX13" fmla="*/ 145030 w 552315"/>
              <a:gd name="connsiteY13" fmla="*/ 175181 h 675949"/>
              <a:gd name="connsiteX14" fmla="*/ 214118 w 552315"/>
              <a:gd name="connsiteY14" fmla="*/ 429 h 67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2315" h="675949">
                <a:moveTo>
                  <a:pt x="214118" y="429"/>
                </a:moveTo>
                <a:cubicBezTo>
                  <a:pt x="235115" y="10589"/>
                  <a:pt x="239179" y="164344"/>
                  <a:pt x="271014" y="236141"/>
                </a:cubicBezTo>
                <a:cubicBezTo>
                  <a:pt x="302849" y="307938"/>
                  <a:pt x="398353" y="419698"/>
                  <a:pt x="405126" y="431213"/>
                </a:cubicBezTo>
                <a:cubicBezTo>
                  <a:pt x="411899" y="442728"/>
                  <a:pt x="296075" y="291005"/>
                  <a:pt x="311654" y="305229"/>
                </a:cubicBezTo>
                <a:cubicBezTo>
                  <a:pt x="327233" y="319453"/>
                  <a:pt x="459313" y="454920"/>
                  <a:pt x="498598" y="516557"/>
                </a:cubicBezTo>
                <a:cubicBezTo>
                  <a:pt x="537883" y="578194"/>
                  <a:pt x="563622" y="666248"/>
                  <a:pt x="547366" y="675053"/>
                </a:cubicBezTo>
                <a:cubicBezTo>
                  <a:pt x="531110" y="683858"/>
                  <a:pt x="469473" y="626285"/>
                  <a:pt x="401062" y="569389"/>
                </a:cubicBezTo>
                <a:cubicBezTo>
                  <a:pt x="332651" y="512493"/>
                  <a:pt x="146385" y="345869"/>
                  <a:pt x="136902" y="333677"/>
                </a:cubicBezTo>
                <a:cubicBezTo>
                  <a:pt x="127419" y="321485"/>
                  <a:pt x="327910" y="494882"/>
                  <a:pt x="344166" y="496237"/>
                </a:cubicBezTo>
                <a:cubicBezTo>
                  <a:pt x="360422" y="497592"/>
                  <a:pt x="291334" y="413602"/>
                  <a:pt x="234438" y="341805"/>
                </a:cubicBezTo>
                <a:cubicBezTo>
                  <a:pt x="177542" y="270008"/>
                  <a:pt x="23787" y="104061"/>
                  <a:pt x="2790" y="65453"/>
                </a:cubicBezTo>
                <a:cubicBezTo>
                  <a:pt x="-18207" y="26845"/>
                  <a:pt x="85425" y="108802"/>
                  <a:pt x="108454" y="110157"/>
                </a:cubicBezTo>
                <a:cubicBezTo>
                  <a:pt x="131483" y="111512"/>
                  <a:pt x="134870" y="62744"/>
                  <a:pt x="140966" y="73581"/>
                </a:cubicBezTo>
                <a:cubicBezTo>
                  <a:pt x="147062" y="84418"/>
                  <a:pt x="137579" y="186696"/>
                  <a:pt x="145030" y="175181"/>
                </a:cubicBezTo>
                <a:cubicBezTo>
                  <a:pt x="152481" y="163666"/>
                  <a:pt x="193121" y="-9731"/>
                  <a:pt x="214118" y="4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10CEBC1E-0E8F-55DF-C5AC-7AC0F7417ADF}"/>
              </a:ext>
            </a:extLst>
          </p:cNvPr>
          <p:cNvSpPr/>
          <p:nvPr/>
        </p:nvSpPr>
        <p:spPr>
          <a:xfrm>
            <a:off x="4572043" y="4998003"/>
            <a:ext cx="577643" cy="504686"/>
          </a:xfrm>
          <a:custGeom>
            <a:avLst/>
            <a:gdLst>
              <a:gd name="connsiteX0" fmla="*/ 109685 w 577643"/>
              <a:gd name="connsiteY0" fmla="*/ 717 h 504686"/>
              <a:gd name="connsiteX1" fmla="*/ 4021 w 577643"/>
              <a:gd name="connsiteY1" fmla="*/ 151085 h 504686"/>
              <a:gd name="connsiteX2" fmla="*/ 32469 w 577643"/>
              <a:gd name="connsiteY2" fmla="*/ 232365 h 504686"/>
              <a:gd name="connsiteX3" fmla="*/ 130005 w 577643"/>
              <a:gd name="connsiteY3" fmla="*/ 321773 h 504686"/>
              <a:gd name="connsiteX4" fmla="*/ 203157 w 577643"/>
              <a:gd name="connsiteY4" fmla="*/ 171405 h 504686"/>
              <a:gd name="connsiteX5" fmla="*/ 166581 w 577643"/>
              <a:gd name="connsiteY5" fmla="*/ 346157 h 504686"/>
              <a:gd name="connsiteX6" fmla="*/ 398229 w 577643"/>
              <a:gd name="connsiteY6" fmla="*/ 435565 h 504686"/>
              <a:gd name="connsiteX7" fmla="*/ 361653 w 577643"/>
              <a:gd name="connsiteY7" fmla="*/ 403053 h 504686"/>
              <a:gd name="connsiteX8" fmla="*/ 577045 w 577643"/>
              <a:gd name="connsiteY8" fmla="*/ 504653 h 504686"/>
              <a:gd name="connsiteX9" fmla="*/ 284437 w 577643"/>
              <a:gd name="connsiteY9" fmla="*/ 390861 h 504686"/>
              <a:gd name="connsiteX10" fmla="*/ 195029 w 577643"/>
              <a:gd name="connsiteY10" fmla="*/ 232365 h 504686"/>
              <a:gd name="connsiteX11" fmla="*/ 231605 w 577643"/>
              <a:gd name="connsiteY11" fmla="*/ 114509 h 504686"/>
              <a:gd name="connsiteX12" fmla="*/ 117813 w 577643"/>
              <a:gd name="connsiteY12" fmla="*/ 94189 h 504686"/>
              <a:gd name="connsiteX13" fmla="*/ 109685 w 577643"/>
              <a:gd name="connsiteY13" fmla="*/ 717 h 5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643" h="504686">
                <a:moveTo>
                  <a:pt x="109685" y="717"/>
                </a:moveTo>
                <a:cubicBezTo>
                  <a:pt x="90720" y="10200"/>
                  <a:pt x="16890" y="112477"/>
                  <a:pt x="4021" y="151085"/>
                </a:cubicBezTo>
                <a:cubicBezTo>
                  <a:pt x="-8848" y="189693"/>
                  <a:pt x="11472" y="203917"/>
                  <a:pt x="32469" y="232365"/>
                </a:cubicBezTo>
                <a:cubicBezTo>
                  <a:pt x="53466" y="260813"/>
                  <a:pt x="101557" y="331933"/>
                  <a:pt x="130005" y="321773"/>
                </a:cubicBezTo>
                <a:cubicBezTo>
                  <a:pt x="158453" y="311613"/>
                  <a:pt x="197061" y="167341"/>
                  <a:pt x="203157" y="171405"/>
                </a:cubicBezTo>
                <a:cubicBezTo>
                  <a:pt x="209253" y="175469"/>
                  <a:pt x="134069" y="302130"/>
                  <a:pt x="166581" y="346157"/>
                </a:cubicBezTo>
                <a:cubicBezTo>
                  <a:pt x="199093" y="390184"/>
                  <a:pt x="365717" y="426082"/>
                  <a:pt x="398229" y="435565"/>
                </a:cubicBezTo>
                <a:cubicBezTo>
                  <a:pt x="430741" y="445048"/>
                  <a:pt x="331850" y="391538"/>
                  <a:pt x="361653" y="403053"/>
                </a:cubicBezTo>
                <a:cubicBezTo>
                  <a:pt x="391456" y="414568"/>
                  <a:pt x="589914" y="506685"/>
                  <a:pt x="577045" y="504653"/>
                </a:cubicBezTo>
                <a:cubicBezTo>
                  <a:pt x="564176" y="502621"/>
                  <a:pt x="348106" y="436242"/>
                  <a:pt x="284437" y="390861"/>
                </a:cubicBezTo>
                <a:cubicBezTo>
                  <a:pt x="220768" y="345480"/>
                  <a:pt x="203834" y="278424"/>
                  <a:pt x="195029" y="232365"/>
                </a:cubicBezTo>
                <a:cubicBezTo>
                  <a:pt x="186224" y="186306"/>
                  <a:pt x="244474" y="137538"/>
                  <a:pt x="231605" y="114509"/>
                </a:cubicBezTo>
                <a:cubicBezTo>
                  <a:pt x="218736" y="91480"/>
                  <a:pt x="136778" y="109768"/>
                  <a:pt x="117813" y="94189"/>
                </a:cubicBezTo>
                <a:cubicBezTo>
                  <a:pt x="98848" y="78610"/>
                  <a:pt x="128650" y="-8766"/>
                  <a:pt x="109685" y="71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13559FAE-CD15-B697-C79E-5307FB620860}"/>
              </a:ext>
            </a:extLst>
          </p:cNvPr>
          <p:cNvSpPr/>
          <p:nvPr/>
        </p:nvSpPr>
        <p:spPr>
          <a:xfrm>
            <a:off x="4612629" y="5234147"/>
            <a:ext cx="641115" cy="261700"/>
          </a:xfrm>
          <a:custGeom>
            <a:avLst/>
            <a:gdLst>
              <a:gd name="connsiteX0" fmla="*/ 11 w 641115"/>
              <a:gd name="connsiteY0" fmla="*/ 285 h 261700"/>
              <a:gd name="connsiteX1" fmla="*/ 138187 w 641115"/>
              <a:gd name="connsiteY1" fmla="*/ 138461 h 261700"/>
              <a:gd name="connsiteX2" fmla="*/ 134123 w 641115"/>
              <a:gd name="connsiteY2" fmla="*/ 114077 h 261700"/>
              <a:gd name="connsiteX3" fmla="*/ 268235 w 641115"/>
              <a:gd name="connsiteY3" fmla="*/ 183165 h 261700"/>
              <a:gd name="connsiteX4" fmla="*/ 337323 w 641115"/>
              <a:gd name="connsiteY4" fmla="*/ 211613 h 261700"/>
              <a:gd name="connsiteX5" fmla="*/ 638059 w 641115"/>
              <a:gd name="connsiteY5" fmla="*/ 260381 h 261700"/>
              <a:gd name="connsiteX6" fmla="*/ 487691 w 641115"/>
              <a:gd name="connsiteY6" fmla="*/ 248189 h 261700"/>
              <a:gd name="connsiteX7" fmla="*/ 402347 w 641115"/>
              <a:gd name="connsiteY7" fmla="*/ 252253 h 261700"/>
              <a:gd name="connsiteX8" fmla="*/ 162571 w 641115"/>
              <a:gd name="connsiteY8" fmla="*/ 183165 h 261700"/>
              <a:gd name="connsiteX9" fmla="*/ 272299 w 641115"/>
              <a:gd name="connsiteY9" fmla="*/ 240061 h 261700"/>
              <a:gd name="connsiteX10" fmla="*/ 146315 w 641115"/>
              <a:gd name="connsiteY10" fmla="*/ 105949 h 261700"/>
              <a:gd name="connsiteX11" fmla="*/ 11 w 641115"/>
              <a:gd name="connsiteY11" fmla="*/ 285 h 26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115" h="261700">
                <a:moveTo>
                  <a:pt x="11" y="285"/>
                </a:moveTo>
                <a:cubicBezTo>
                  <a:pt x="-1344" y="5704"/>
                  <a:pt x="115835" y="119496"/>
                  <a:pt x="138187" y="138461"/>
                </a:cubicBezTo>
                <a:cubicBezTo>
                  <a:pt x="160539" y="157426"/>
                  <a:pt x="112448" y="106626"/>
                  <a:pt x="134123" y="114077"/>
                </a:cubicBezTo>
                <a:cubicBezTo>
                  <a:pt x="155798" y="121528"/>
                  <a:pt x="234368" y="166909"/>
                  <a:pt x="268235" y="183165"/>
                </a:cubicBezTo>
                <a:cubicBezTo>
                  <a:pt x="302102" y="199421"/>
                  <a:pt x="275686" y="198744"/>
                  <a:pt x="337323" y="211613"/>
                </a:cubicBezTo>
                <a:cubicBezTo>
                  <a:pt x="398960" y="224482"/>
                  <a:pt x="612998" y="254285"/>
                  <a:pt x="638059" y="260381"/>
                </a:cubicBezTo>
                <a:cubicBezTo>
                  <a:pt x="663120" y="266477"/>
                  <a:pt x="526976" y="249544"/>
                  <a:pt x="487691" y="248189"/>
                </a:cubicBezTo>
                <a:cubicBezTo>
                  <a:pt x="448406" y="246834"/>
                  <a:pt x="456534" y="263090"/>
                  <a:pt x="402347" y="252253"/>
                </a:cubicBezTo>
                <a:cubicBezTo>
                  <a:pt x="348160" y="241416"/>
                  <a:pt x="184246" y="185197"/>
                  <a:pt x="162571" y="183165"/>
                </a:cubicBezTo>
                <a:cubicBezTo>
                  <a:pt x="140896" y="181133"/>
                  <a:pt x="275008" y="252930"/>
                  <a:pt x="272299" y="240061"/>
                </a:cubicBezTo>
                <a:cubicBezTo>
                  <a:pt x="269590" y="227192"/>
                  <a:pt x="184923" y="143880"/>
                  <a:pt x="146315" y="105949"/>
                </a:cubicBezTo>
                <a:cubicBezTo>
                  <a:pt x="107707" y="68018"/>
                  <a:pt x="1366" y="-5134"/>
                  <a:pt x="11" y="2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A80DF89F-AAE1-00A2-0D1B-B82B7D589DA9}"/>
              </a:ext>
            </a:extLst>
          </p:cNvPr>
          <p:cNvSpPr/>
          <p:nvPr/>
        </p:nvSpPr>
        <p:spPr>
          <a:xfrm>
            <a:off x="4522486" y="5529978"/>
            <a:ext cx="458056" cy="224826"/>
          </a:xfrm>
          <a:custGeom>
            <a:avLst/>
            <a:gdLst>
              <a:gd name="connsiteX0" fmla="*/ 746 w 458056"/>
              <a:gd name="connsiteY0" fmla="*/ 1126 h 224826"/>
              <a:gd name="connsiteX1" fmla="*/ 130794 w 458056"/>
              <a:gd name="connsiteY1" fmla="*/ 41766 h 224826"/>
              <a:gd name="connsiteX2" fmla="*/ 293354 w 458056"/>
              <a:gd name="connsiteY2" fmla="*/ 192134 h 224826"/>
              <a:gd name="connsiteX3" fmla="*/ 443722 w 458056"/>
              <a:gd name="connsiteY3" fmla="*/ 224646 h 224826"/>
              <a:gd name="connsiteX4" fmla="*/ 423402 w 458056"/>
              <a:gd name="connsiteY4" fmla="*/ 200262 h 224826"/>
              <a:gd name="connsiteX5" fmla="*/ 191754 w 458056"/>
              <a:gd name="connsiteY5" fmla="*/ 106790 h 224826"/>
              <a:gd name="connsiteX6" fmla="*/ 82026 w 458056"/>
              <a:gd name="connsiteY6" fmla="*/ 74278 h 224826"/>
              <a:gd name="connsiteX7" fmla="*/ 746 w 458056"/>
              <a:gd name="connsiteY7" fmla="*/ 1126 h 22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056" h="224826">
                <a:moveTo>
                  <a:pt x="746" y="1126"/>
                </a:moveTo>
                <a:cubicBezTo>
                  <a:pt x="8874" y="-4293"/>
                  <a:pt x="82026" y="9931"/>
                  <a:pt x="130794" y="41766"/>
                </a:cubicBezTo>
                <a:cubicBezTo>
                  <a:pt x="179562" y="73601"/>
                  <a:pt x="241199" y="161654"/>
                  <a:pt x="293354" y="192134"/>
                </a:cubicBezTo>
                <a:cubicBezTo>
                  <a:pt x="345509" y="222614"/>
                  <a:pt x="443722" y="224646"/>
                  <a:pt x="443722" y="224646"/>
                </a:cubicBezTo>
                <a:cubicBezTo>
                  <a:pt x="465397" y="226001"/>
                  <a:pt x="465397" y="219905"/>
                  <a:pt x="423402" y="200262"/>
                </a:cubicBezTo>
                <a:cubicBezTo>
                  <a:pt x="381407" y="180619"/>
                  <a:pt x="248650" y="127787"/>
                  <a:pt x="191754" y="106790"/>
                </a:cubicBezTo>
                <a:cubicBezTo>
                  <a:pt x="134858" y="85793"/>
                  <a:pt x="111151" y="89179"/>
                  <a:pt x="82026" y="74278"/>
                </a:cubicBezTo>
                <a:cubicBezTo>
                  <a:pt x="52901" y="59377"/>
                  <a:pt x="-7382" y="6545"/>
                  <a:pt x="746" y="11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AE48DA2E-5737-BFC7-93ED-97455D32E44D}"/>
              </a:ext>
            </a:extLst>
          </p:cNvPr>
          <p:cNvSpPr/>
          <p:nvPr/>
        </p:nvSpPr>
        <p:spPr>
          <a:xfrm>
            <a:off x="4547616" y="5815509"/>
            <a:ext cx="414986" cy="254232"/>
          </a:xfrm>
          <a:custGeom>
            <a:avLst/>
            <a:gdLst>
              <a:gd name="connsiteX0" fmla="*/ 0 w 414986"/>
              <a:gd name="connsiteY0" fmla="*/ 75 h 254232"/>
              <a:gd name="connsiteX1" fmla="*/ 223520 w 414986"/>
              <a:gd name="connsiteY1" fmla="*/ 109803 h 254232"/>
              <a:gd name="connsiteX2" fmla="*/ 410464 w 414986"/>
              <a:gd name="connsiteY2" fmla="*/ 252043 h 254232"/>
              <a:gd name="connsiteX3" fmla="*/ 329184 w 414986"/>
              <a:gd name="connsiteY3" fmla="*/ 187019 h 254232"/>
              <a:gd name="connsiteX4" fmla="*/ 28448 w 414986"/>
              <a:gd name="connsiteY4" fmla="*/ 65099 h 254232"/>
              <a:gd name="connsiteX5" fmla="*/ 223520 w 414986"/>
              <a:gd name="connsiteY5" fmla="*/ 126059 h 254232"/>
              <a:gd name="connsiteX6" fmla="*/ 0 w 414986"/>
              <a:gd name="connsiteY6" fmla="*/ 75 h 25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986" h="254232">
                <a:moveTo>
                  <a:pt x="0" y="75"/>
                </a:moveTo>
                <a:cubicBezTo>
                  <a:pt x="0" y="-2634"/>
                  <a:pt x="155109" y="67808"/>
                  <a:pt x="223520" y="109803"/>
                </a:cubicBezTo>
                <a:cubicBezTo>
                  <a:pt x="291931" y="151798"/>
                  <a:pt x="392853" y="239174"/>
                  <a:pt x="410464" y="252043"/>
                </a:cubicBezTo>
                <a:cubicBezTo>
                  <a:pt x="428075" y="264912"/>
                  <a:pt x="392853" y="218176"/>
                  <a:pt x="329184" y="187019"/>
                </a:cubicBezTo>
                <a:cubicBezTo>
                  <a:pt x="265515" y="155862"/>
                  <a:pt x="46059" y="75259"/>
                  <a:pt x="28448" y="65099"/>
                </a:cubicBezTo>
                <a:cubicBezTo>
                  <a:pt x="10837" y="54939"/>
                  <a:pt x="224197" y="132832"/>
                  <a:pt x="223520" y="126059"/>
                </a:cubicBezTo>
                <a:cubicBezTo>
                  <a:pt x="222843" y="119286"/>
                  <a:pt x="0" y="2784"/>
                  <a:pt x="0" y="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6D0A3A69-1B69-AF42-D3DD-8115DE9EB0D8}"/>
              </a:ext>
            </a:extLst>
          </p:cNvPr>
          <p:cNvSpPr/>
          <p:nvPr/>
        </p:nvSpPr>
        <p:spPr>
          <a:xfrm>
            <a:off x="6047332" y="5288717"/>
            <a:ext cx="740470" cy="905162"/>
          </a:xfrm>
          <a:custGeom>
            <a:avLst/>
            <a:gdLst>
              <a:gd name="connsiteX0" fmla="*/ 36476 w 740470"/>
              <a:gd name="connsiteY0" fmla="*/ 18867 h 905162"/>
              <a:gd name="connsiteX1" fmla="*/ 109628 w 740470"/>
              <a:gd name="connsiteY1" fmla="*/ 534995 h 905162"/>
              <a:gd name="connsiteX2" fmla="*/ 105564 w 740470"/>
              <a:gd name="connsiteY2" fmla="*/ 486227 h 905162"/>
              <a:gd name="connsiteX3" fmla="*/ 312828 w 740470"/>
              <a:gd name="connsiteY3" fmla="*/ 681299 h 905162"/>
              <a:gd name="connsiteX4" fmla="*/ 239676 w 740470"/>
              <a:gd name="connsiteY4" fmla="*/ 632531 h 905162"/>
              <a:gd name="connsiteX5" fmla="*/ 487580 w 740470"/>
              <a:gd name="connsiteY5" fmla="*/ 754451 h 905162"/>
              <a:gd name="connsiteX6" fmla="*/ 739548 w 740470"/>
              <a:gd name="connsiteY6" fmla="*/ 904819 h 905162"/>
              <a:gd name="connsiteX7" fmla="*/ 552604 w 740470"/>
              <a:gd name="connsiteY7" fmla="*/ 791027 h 905162"/>
              <a:gd name="connsiteX8" fmla="*/ 68988 w 740470"/>
              <a:gd name="connsiteY8" fmla="*/ 644723 h 905162"/>
              <a:gd name="connsiteX9" fmla="*/ 174652 w 740470"/>
              <a:gd name="connsiteY9" fmla="*/ 774771 h 905162"/>
              <a:gd name="connsiteX10" fmla="*/ 16156 w 740470"/>
              <a:gd name="connsiteY10" fmla="*/ 539059 h 905162"/>
              <a:gd name="connsiteX11" fmla="*/ 8028 w 740470"/>
              <a:gd name="connsiteY11" fmla="*/ 222067 h 905162"/>
              <a:gd name="connsiteX12" fmla="*/ 40540 w 740470"/>
              <a:gd name="connsiteY12" fmla="*/ 453715 h 905162"/>
              <a:gd name="connsiteX13" fmla="*/ 32412 w 740470"/>
              <a:gd name="connsiteY13" fmla="*/ 148915 h 905162"/>
              <a:gd name="connsiteX14" fmla="*/ 36476 w 740470"/>
              <a:gd name="connsiteY14" fmla="*/ 18867 h 90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470" h="905162">
                <a:moveTo>
                  <a:pt x="36476" y="18867"/>
                </a:moveTo>
                <a:cubicBezTo>
                  <a:pt x="49345" y="83214"/>
                  <a:pt x="98113" y="457102"/>
                  <a:pt x="109628" y="534995"/>
                </a:cubicBezTo>
                <a:cubicBezTo>
                  <a:pt x="121143" y="612888"/>
                  <a:pt x="71697" y="461843"/>
                  <a:pt x="105564" y="486227"/>
                </a:cubicBezTo>
                <a:cubicBezTo>
                  <a:pt x="139431" y="510611"/>
                  <a:pt x="290476" y="656915"/>
                  <a:pt x="312828" y="681299"/>
                </a:cubicBezTo>
                <a:cubicBezTo>
                  <a:pt x="335180" y="705683"/>
                  <a:pt x="210551" y="620339"/>
                  <a:pt x="239676" y="632531"/>
                </a:cubicBezTo>
                <a:cubicBezTo>
                  <a:pt x="268801" y="644723"/>
                  <a:pt x="404268" y="709070"/>
                  <a:pt x="487580" y="754451"/>
                </a:cubicBezTo>
                <a:cubicBezTo>
                  <a:pt x="570892" y="799832"/>
                  <a:pt x="728711" y="898723"/>
                  <a:pt x="739548" y="904819"/>
                </a:cubicBezTo>
                <a:cubicBezTo>
                  <a:pt x="750385" y="910915"/>
                  <a:pt x="664364" y="834376"/>
                  <a:pt x="552604" y="791027"/>
                </a:cubicBezTo>
                <a:cubicBezTo>
                  <a:pt x="440844" y="747678"/>
                  <a:pt x="131980" y="647432"/>
                  <a:pt x="68988" y="644723"/>
                </a:cubicBezTo>
                <a:cubicBezTo>
                  <a:pt x="5996" y="642014"/>
                  <a:pt x="183457" y="792382"/>
                  <a:pt x="174652" y="774771"/>
                </a:cubicBezTo>
                <a:cubicBezTo>
                  <a:pt x="165847" y="757160"/>
                  <a:pt x="43927" y="631176"/>
                  <a:pt x="16156" y="539059"/>
                </a:cubicBezTo>
                <a:cubicBezTo>
                  <a:pt x="-11615" y="446942"/>
                  <a:pt x="3964" y="236291"/>
                  <a:pt x="8028" y="222067"/>
                </a:cubicBezTo>
                <a:cubicBezTo>
                  <a:pt x="12092" y="207843"/>
                  <a:pt x="36476" y="465907"/>
                  <a:pt x="40540" y="453715"/>
                </a:cubicBezTo>
                <a:cubicBezTo>
                  <a:pt x="44604" y="441523"/>
                  <a:pt x="33767" y="228840"/>
                  <a:pt x="32412" y="148915"/>
                </a:cubicBezTo>
                <a:cubicBezTo>
                  <a:pt x="31057" y="68990"/>
                  <a:pt x="23607" y="-45480"/>
                  <a:pt x="36476" y="188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30CC9DB4-428B-CD3F-7B01-AA1CE3DAA8B7}"/>
              </a:ext>
            </a:extLst>
          </p:cNvPr>
          <p:cNvSpPr/>
          <p:nvPr/>
        </p:nvSpPr>
        <p:spPr>
          <a:xfrm>
            <a:off x="4417508" y="5534974"/>
            <a:ext cx="422756" cy="764411"/>
          </a:xfrm>
          <a:custGeom>
            <a:avLst/>
            <a:gdLst>
              <a:gd name="connsiteX0" fmla="*/ 85404 w 422756"/>
              <a:gd name="connsiteY0" fmla="*/ 194 h 764411"/>
              <a:gd name="connsiteX1" fmla="*/ 85404 w 422756"/>
              <a:gd name="connsiteY1" fmla="*/ 183074 h 764411"/>
              <a:gd name="connsiteX2" fmla="*/ 89468 w 422756"/>
              <a:gd name="connsiteY2" fmla="*/ 195266 h 764411"/>
              <a:gd name="connsiteX3" fmla="*/ 296732 w 422756"/>
              <a:gd name="connsiteY3" fmla="*/ 406594 h 764411"/>
              <a:gd name="connsiteX4" fmla="*/ 174812 w 422756"/>
              <a:gd name="connsiteY4" fmla="*/ 345634 h 764411"/>
              <a:gd name="connsiteX5" fmla="*/ 142300 w 422756"/>
              <a:gd name="connsiteY5" fmla="*/ 414722 h 764411"/>
              <a:gd name="connsiteX6" fmla="*/ 243900 w 422756"/>
              <a:gd name="connsiteY6" fmla="*/ 638242 h 764411"/>
              <a:gd name="connsiteX7" fmla="*/ 422716 w 422756"/>
              <a:gd name="connsiteY7" fmla="*/ 764226 h 764411"/>
              <a:gd name="connsiteX8" fmla="*/ 227644 w 422756"/>
              <a:gd name="connsiteY8" fmla="*/ 662626 h 764411"/>
              <a:gd name="connsiteX9" fmla="*/ 85404 w 422756"/>
              <a:gd name="connsiteY9" fmla="*/ 512258 h 764411"/>
              <a:gd name="connsiteX10" fmla="*/ 60 w 422756"/>
              <a:gd name="connsiteY10" fmla="*/ 40834 h 764411"/>
              <a:gd name="connsiteX11" fmla="*/ 97596 w 422756"/>
              <a:gd name="connsiteY11" fmla="*/ 309058 h 764411"/>
              <a:gd name="connsiteX12" fmla="*/ 48828 w 422756"/>
              <a:gd name="connsiteY12" fmla="*/ 150562 h 764411"/>
              <a:gd name="connsiteX13" fmla="*/ 85404 w 422756"/>
              <a:gd name="connsiteY13" fmla="*/ 194 h 7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756" h="764411">
                <a:moveTo>
                  <a:pt x="85404" y="194"/>
                </a:moveTo>
                <a:cubicBezTo>
                  <a:pt x="91500" y="5613"/>
                  <a:pt x="85404" y="183074"/>
                  <a:pt x="85404" y="183074"/>
                </a:cubicBezTo>
                <a:cubicBezTo>
                  <a:pt x="86081" y="215586"/>
                  <a:pt x="54247" y="158013"/>
                  <a:pt x="89468" y="195266"/>
                </a:cubicBezTo>
                <a:cubicBezTo>
                  <a:pt x="124689" y="232519"/>
                  <a:pt x="282508" y="381533"/>
                  <a:pt x="296732" y="406594"/>
                </a:cubicBezTo>
                <a:cubicBezTo>
                  <a:pt x="310956" y="431655"/>
                  <a:pt x="200551" y="344279"/>
                  <a:pt x="174812" y="345634"/>
                </a:cubicBezTo>
                <a:cubicBezTo>
                  <a:pt x="149073" y="346989"/>
                  <a:pt x="130785" y="365954"/>
                  <a:pt x="142300" y="414722"/>
                </a:cubicBezTo>
                <a:cubicBezTo>
                  <a:pt x="153815" y="463490"/>
                  <a:pt x="197164" y="579991"/>
                  <a:pt x="243900" y="638242"/>
                </a:cubicBezTo>
                <a:cubicBezTo>
                  <a:pt x="290636" y="696493"/>
                  <a:pt x="425425" y="760162"/>
                  <a:pt x="422716" y="764226"/>
                </a:cubicBezTo>
                <a:cubicBezTo>
                  <a:pt x="420007" y="768290"/>
                  <a:pt x="283863" y="704621"/>
                  <a:pt x="227644" y="662626"/>
                </a:cubicBezTo>
                <a:cubicBezTo>
                  <a:pt x="171425" y="620631"/>
                  <a:pt x="123335" y="615890"/>
                  <a:pt x="85404" y="512258"/>
                </a:cubicBezTo>
                <a:cubicBezTo>
                  <a:pt x="47473" y="408626"/>
                  <a:pt x="-1972" y="74701"/>
                  <a:pt x="60" y="40834"/>
                </a:cubicBezTo>
                <a:cubicBezTo>
                  <a:pt x="2092" y="6967"/>
                  <a:pt x="89468" y="290770"/>
                  <a:pt x="97596" y="309058"/>
                </a:cubicBezTo>
                <a:cubicBezTo>
                  <a:pt x="105724" y="327346"/>
                  <a:pt x="46796" y="197298"/>
                  <a:pt x="48828" y="150562"/>
                </a:cubicBezTo>
                <a:cubicBezTo>
                  <a:pt x="50860" y="103826"/>
                  <a:pt x="79308" y="-5225"/>
                  <a:pt x="85404" y="1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4AC0CF46-811E-1396-7FF9-504B1FF580C5}"/>
              </a:ext>
            </a:extLst>
          </p:cNvPr>
          <p:cNvSpPr/>
          <p:nvPr/>
        </p:nvSpPr>
        <p:spPr>
          <a:xfrm>
            <a:off x="1731828" y="2405714"/>
            <a:ext cx="663058" cy="1417818"/>
          </a:xfrm>
          <a:custGeom>
            <a:avLst/>
            <a:gdLst>
              <a:gd name="connsiteX0" fmla="*/ 543286 w 663058"/>
              <a:gd name="connsiteY0" fmla="*/ 29 h 1417818"/>
              <a:gd name="connsiteX1" fmla="*/ 140515 w 663058"/>
              <a:gd name="connsiteY1" fmla="*/ 381029 h 1417818"/>
              <a:gd name="connsiteX2" fmla="*/ 173172 w 663058"/>
              <a:gd name="connsiteY2" fmla="*/ 609629 h 1417818"/>
              <a:gd name="connsiteX3" fmla="*/ 42543 w 663058"/>
              <a:gd name="connsiteY3" fmla="*/ 500772 h 1417818"/>
              <a:gd name="connsiteX4" fmla="*/ 477972 w 663058"/>
              <a:gd name="connsiteY4" fmla="*/ 1110372 h 1417818"/>
              <a:gd name="connsiteX5" fmla="*/ 663029 w 663058"/>
              <a:gd name="connsiteY5" fmla="*/ 1415172 h 1417818"/>
              <a:gd name="connsiteX6" fmla="*/ 488858 w 663058"/>
              <a:gd name="connsiteY6" fmla="*/ 1219229 h 1417818"/>
              <a:gd name="connsiteX7" fmla="*/ 107858 w 663058"/>
              <a:gd name="connsiteY7" fmla="*/ 587857 h 1417818"/>
              <a:gd name="connsiteX8" fmla="*/ 184058 w 663058"/>
              <a:gd name="connsiteY8" fmla="*/ 228629 h 1417818"/>
              <a:gd name="connsiteX9" fmla="*/ 9886 w 663058"/>
              <a:gd name="connsiteY9" fmla="*/ 359257 h 1417818"/>
              <a:gd name="connsiteX10" fmla="*/ 543286 w 663058"/>
              <a:gd name="connsiteY10" fmla="*/ 29 h 14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058" h="1417818">
                <a:moveTo>
                  <a:pt x="543286" y="29"/>
                </a:moveTo>
                <a:cubicBezTo>
                  <a:pt x="565057" y="3658"/>
                  <a:pt x="202201" y="279429"/>
                  <a:pt x="140515" y="381029"/>
                </a:cubicBezTo>
                <a:cubicBezTo>
                  <a:pt x="78829" y="482629"/>
                  <a:pt x="189501" y="589672"/>
                  <a:pt x="173172" y="609629"/>
                </a:cubicBezTo>
                <a:cubicBezTo>
                  <a:pt x="156843" y="629586"/>
                  <a:pt x="-8257" y="417315"/>
                  <a:pt x="42543" y="500772"/>
                </a:cubicBezTo>
                <a:cubicBezTo>
                  <a:pt x="93343" y="584229"/>
                  <a:pt x="374558" y="957972"/>
                  <a:pt x="477972" y="1110372"/>
                </a:cubicBezTo>
                <a:cubicBezTo>
                  <a:pt x="581386" y="1262772"/>
                  <a:pt x="661215" y="1397029"/>
                  <a:pt x="663029" y="1415172"/>
                </a:cubicBezTo>
                <a:cubicBezTo>
                  <a:pt x="664843" y="1433315"/>
                  <a:pt x="581386" y="1357115"/>
                  <a:pt x="488858" y="1219229"/>
                </a:cubicBezTo>
                <a:cubicBezTo>
                  <a:pt x="396330" y="1081343"/>
                  <a:pt x="158658" y="752957"/>
                  <a:pt x="107858" y="587857"/>
                </a:cubicBezTo>
                <a:cubicBezTo>
                  <a:pt x="57058" y="422757"/>
                  <a:pt x="200387" y="266729"/>
                  <a:pt x="184058" y="228629"/>
                </a:cubicBezTo>
                <a:cubicBezTo>
                  <a:pt x="167729" y="190529"/>
                  <a:pt x="-48171" y="393728"/>
                  <a:pt x="9886" y="359257"/>
                </a:cubicBezTo>
                <a:cubicBezTo>
                  <a:pt x="67943" y="324786"/>
                  <a:pt x="521515" y="-3600"/>
                  <a:pt x="543286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6933B834-89EB-A6C7-C7BF-4D72ECC16CEB}"/>
              </a:ext>
            </a:extLst>
          </p:cNvPr>
          <p:cNvSpPr/>
          <p:nvPr/>
        </p:nvSpPr>
        <p:spPr>
          <a:xfrm>
            <a:off x="7005211" y="1103237"/>
            <a:ext cx="899510" cy="2885030"/>
          </a:xfrm>
          <a:custGeom>
            <a:avLst/>
            <a:gdLst>
              <a:gd name="connsiteX0" fmla="*/ 190246 w 899510"/>
              <a:gd name="connsiteY0" fmla="*/ 7106 h 2885030"/>
              <a:gd name="connsiteX1" fmla="*/ 810732 w 899510"/>
              <a:gd name="connsiteY1" fmla="*/ 1694392 h 2885030"/>
              <a:gd name="connsiteX2" fmla="*/ 810732 w 899510"/>
              <a:gd name="connsiteY2" fmla="*/ 1574649 h 2885030"/>
              <a:gd name="connsiteX3" fmla="*/ 16075 w 899510"/>
              <a:gd name="connsiteY3" fmla="*/ 2859163 h 2885030"/>
              <a:gd name="connsiteX4" fmla="*/ 309989 w 899510"/>
              <a:gd name="connsiteY4" fmla="*/ 2380192 h 2885030"/>
              <a:gd name="connsiteX5" fmla="*/ 701875 w 899510"/>
              <a:gd name="connsiteY5" fmla="*/ 1716163 h 2885030"/>
              <a:gd name="connsiteX6" fmla="*/ 495046 w 899510"/>
              <a:gd name="connsiteY6" fmla="*/ 703792 h 2885030"/>
              <a:gd name="connsiteX7" fmla="*/ 593018 w 899510"/>
              <a:gd name="connsiteY7" fmla="*/ 1073906 h 2885030"/>
              <a:gd name="connsiteX8" fmla="*/ 190246 w 899510"/>
              <a:gd name="connsiteY8" fmla="*/ 7106 h 288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510" h="2885030">
                <a:moveTo>
                  <a:pt x="190246" y="7106"/>
                </a:moveTo>
                <a:cubicBezTo>
                  <a:pt x="226532" y="110520"/>
                  <a:pt x="707318" y="1433135"/>
                  <a:pt x="810732" y="1694392"/>
                </a:cubicBezTo>
                <a:cubicBezTo>
                  <a:pt x="914146" y="1955649"/>
                  <a:pt x="943175" y="1380521"/>
                  <a:pt x="810732" y="1574649"/>
                </a:cubicBezTo>
                <a:cubicBezTo>
                  <a:pt x="678289" y="1768778"/>
                  <a:pt x="99532" y="2724906"/>
                  <a:pt x="16075" y="2859163"/>
                </a:cubicBezTo>
                <a:cubicBezTo>
                  <a:pt x="-67382" y="2993420"/>
                  <a:pt x="195689" y="2570692"/>
                  <a:pt x="309989" y="2380192"/>
                </a:cubicBezTo>
                <a:cubicBezTo>
                  <a:pt x="424289" y="2189692"/>
                  <a:pt x="671032" y="1995563"/>
                  <a:pt x="701875" y="1716163"/>
                </a:cubicBezTo>
                <a:cubicBezTo>
                  <a:pt x="732718" y="1436763"/>
                  <a:pt x="513189" y="810835"/>
                  <a:pt x="495046" y="703792"/>
                </a:cubicBezTo>
                <a:cubicBezTo>
                  <a:pt x="476903" y="596749"/>
                  <a:pt x="642004" y="1186392"/>
                  <a:pt x="593018" y="1073906"/>
                </a:cubicBezTo>
                <a:cubicBezTo>
                  <a:pt x="544032" y="961420"/>
                  <a:pt x="153960" y="-96308"/>
                  <a:pt x="190246" y="71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DC2BF3DD-9BEB-81D2-7B1C-25F1DEE960FB}"/>
              </a:ext>
            </a:extLst>
          </p:cNvPr>
          <p:cNvSpPr/>
          <p:nvPr/>
        </p:nvSpPr>
        <p:spPr>
          <a:xfrm>
            <a:off x="3864407" y="6247629"/>
            <a:ext cx="2559461" cy="651259"/>
          </a:xfrm>
          <a:custGeom>
            <a:avLst/>
            <a:gdLst>
              <a:gd name="connsiteX0" fmla="*/ 685822 w 2559461"/>
              <a:gd name="connsiteY0" fmla="*/ 55200 h 651259"/>
              <a:gd name="connsiteX1" fmla="*/ 1730850 w 2559461"/>
              <a:gd name="connsiteY1" fmla="*/ 457971 h 651259"/>
              <a:gd name="connsiteX2" fmla="*/ 2558164 w 2559461"/>
              <a:gd name="connsiteY2" fmla="*/ 643028 h 651259"/>
              <a:gd name="connsiteX3" fmla="*/ 1883250 w 2559461"/>
              <a:gd name="connsiteY3" fmla="*/ 621257 h 651259"/>
              <a:gd name="connsiteX4" fmla="*/ 468107 w 2559461"/>
              <a:gd name="connsiteY4" fmla="*/ 643028 h 651259"/>
              <a:gd name="connsiteX5" fmla="*/ 22 w 2559461"/>
              <a:gd name="connsiteY5" fmla="*/ 632142 h 651259"/>
              <a:gd name="connsiteX6" fmla="*/ 446336 w 2559461"/>
              <a:gd name="connsiteY6" fmla="*/ 566828 h 651259"/>
              <a:gd name="connsiteX7" fmla="*/ 97993 w 2559461"/>
              <a:gd name="connsiteY7" fmla="*/ 771 h 651259"/>
              <a:gd name="connsiteX8" fmla="*/ 522536 w 2559461"/>
              <a:gd name="connsiteY8" fmla="*/ 436200 h 651259"/>
              <a:gd name="connsiteX9" fmla="*/ 685822 w 2559461"/>
              <a:gd name="connsiteY9" fmla="*/ 55200 h 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61" h="651259">
                <a:moveTo>
                  <a:pt x="685822" y="55200"/>
                </a:moveTo>
                <a:cubicBezTo>
                  <a:pt x="887208" y="58829"/>
                  <a:pt x="1418793" y="360000"/>
                  <a:pt x="1730850" y="457971"/>
                </a:cubicBezTo>
                <a:cubicBezTo>
                  <a:pt x="2042907" y="555942"/>
                  <a:pt x="2532764" y="615814"/>
                  <a:pt x="2558164" y="643028"/>
                </a:cubicBezTo>
                <a:cubicBezTo>
                  <a:pt x="2583564" y="670242"/>
                  <a:pt x="2231593" y="621257"/>
                  <a:pt x="1883250" y="621257"/>
                </a:cubicBezTo>
                <a:cubicBezTo>
                  <a:pt x="1534907" y="621257"/>
                  <a:pt x="781978" y="641214"/>
                  <a:pt x="468107" y="643028"/>
                </a:cubicBezTo>
                <a:cubicBezTo>
                  <a:pt x="154236" y="644842"/>
                  <a:pt x="3650" y="644842"/>
                  <a:pt x="22" y="632142"/>
                </a:cubicBezTo>
                <a:cubicBezTo>
                  <a:pt x="-3607" y="619442"/>
                  <a:pt x="430008" y="672056"/>
                  <a:pt x="446336" y="566828"/>
                </a:cubicBezTo>
                <a:cubicBezTo>
                  <a:pt x="462664" y="461600"/>
                  <a:pt x="85293" y="22542"/>
                  <a:pt x="97993" y="771"/>
                </a:cubicBezTo>
                <a:cubicBezTo>
                  <a:pt x="110693" y="-21000"/>
                  <a:pt x="431822" y="425314"/>
                  <a:pt x="522536" y="436200"/>
                </a:cubicBezTo>
                <a:cubicBezTo>
                  <a:pt x="613250" y="447086"/>
                  <a:pt x="484436" y="51571"/>
                  <a:pt x="685822" y="552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8C91C8A3-BE04-D0F4-4C04-6629133C47D3}"/>
              </a:ext>
            </a:extLst>
          </p:cNvPr>
          <p:cNvSpPr/>
          <p:nvPr/>
        </p:nvSpPr>
        <p:spPr>
          <a:xfrm>
            <a:off x="3438427" y="4193885"/>
            <a:ext cx="1118901" cy="335029"/>
          </a:xfrm>
          <a:custGeom>
            <a:avLst/>
            <a:gdLst>
              <a:gd name="connsiteX0" fmla="*/ 1459 w 1118901"/>
              <a:gd name="connsiteY0" fmla="*/ 334572 h 335029"/>
              <a:gd name="connsiteX1" fmla="*/ 621944 w 1118901"/>
              <a:gd name="connsiteY1" fmla="*/ 84201 h 335029"/>
              <a:gd name="connsiteX2" fmla="*/ 1111802 w 1118901"/>
              <a:gd name="connsiteY2" fmla="*/ 291029 h 335029"/>
              <a:gd name="connsiteX3" fmla="*/ 904973 w 1118901"/>
              <a:gd name="connsiteY3" fmla="*/ 116858 h 335029"/>
              <a:gd name="connsiteX4" fmla="*/ 796116 w 1118901"/>
              <a:gd name="connsiteY4" fmla="*/ 105972 h 335029"/>
              <a:gd name="connsiteX5" fmla="*/ 523973 w 1118901"/>
              <a:gd name="connsiteY5" fmla="*/ 105972 h 335029"/>
              <a:gd name="connsiteX6" fmla="*/ 807002 w 1118901"/>
              <a:gd name="connsiteY6" fmla="*/ 8001 h 335029"/>
              <a:gd name="connsiteX7" fmla="*/ 1459 w 1118901"/>
              <a:gd name="connsiteY7" fmla="*/ 334572 h 33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901" h="335029">
                <a:moveTo>
                  <a:pt x="1459" y="334572"/>
                </a:moveTo>
                <a:cubicBezTo>
                  <a:pt x="-29384" y="347272"/>
                  <a:pt x="436887" y="91458"/>
                  <a:pt x="621944" y="84201"/>
                </a:cubicBezTo>
                <a:cubicBezTo>
                  <a:pt x="807001" y="76944"/>
                  <a:pt x="1064631" y="285586"/>
                  <a:pt x="1111802" y="291029"/>
                </a:cubicBezTo>
                <a:cubicBezTo>
                  <a:pt x="1158973" y="296472"/>
                  <a:pt x="957587" y="147701"/>
                  <a:pt x="904973" y="116858"/>
                </a:cubicBezTo>
                <a:cubicBezTo>
                  <a:pt x="852359" y="86015"/>
                  <a:pt x="859616" y="107786"/>
                  <a:pt x="796116" y="105972"/>
                </a:cubicBezTo>
                <a:cubicBezTo>
                  <a:pt x="732616" y="104158"/>
                  <a:pt x="522159" y="122300"/>
                  <a:pt x="523973" y="105972"/>
                </a:cubicBezTo>
                <a:cubicBezTo>
                  <a:pt x="525787" y="89644"/>
                  <a:pt x="899530" y="-31913"/>
                  <a:pt x="807002" y="8001"/>
                </a:cubicBezTo>
                <a:cubicBezTo>
                  <a:pt x="714474" y="47915"/>
                  <a:pt x="32302" y="321872"/>
                  <a:pt x="1459" y="3345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49162772-D70F-F838-C8FE-1CA4C53C80FF}"/>
              </a:ext>
            </a:extLst>
          </p:cNvPr>
          <p:cNvSpPr/>
          <p:nvPr/>
        </p:nvSpPr>
        <p:spPr>
          <a:xfrm>
            <a:off x="4711790" y="3486758"/>
            <a:ext cx="492495" cy="165994"/>
          </a:xfrm>
          <a:custGeom>
            <a:avLst/>
            <a:gdLst>
              <a:gd name="connsiteX0" fmla="*/ 19459 w 492495"/>
              <a:gd name="connsiteY0" fmla="*/ 93786 h 165994"/>
              <a:gd name="connsiteX1" fmla="*/ 317410 w 492495"/>
              <a:gd name="connsiteY1" fmla="*/ 11593 h 165994"/>
              <a:gd name="connsiteX2" fmla="*/ 404740 w 492495"/>
              <a:gd name="connsiteY2" fmla="*/ 11593 h 165994"/>
              <a:gd name="connsiteX3" fmla="*/ 235217 w 492495"/>
              <a:gd name="connsiteY3" fmla="*/ 114334 h 165994"/>
              <a:gd name="connsiteX4" fmla="*/ 492071 w 492495"/>
              <a:gd name="connsiteY4" fmla="*/ 83512 h 165994"/>
              <a:gd name="connsiteX5" fmla="*/ 291725 w 492495"/>
              <a:gd name="connsiteY5" fmla="*/ 134882 h 165994"/>
              <a:gd name="connsiteX6" fmla="*/ 132475 w 492495"/>
              <a:gd name="connsiteY6" fmla="*/ 160568 h 165994"/>
              <a:gd name="connsiteX7" fmla="*/ 296862 w 492495"/>
              <a:gd name="connsiteY7" fmla="*/ 165705 h 165994"/>
              <a:gd name="connsiteX8" fmla="*/ 55419 w 492495"/>
              <a:gd name="connsiteY8" fmla="*/ 155431 h 165994"/>
              <a:gd name="connsiteX9" fmla="*/ 19459 w 492495"/>
              <a:gd name="connsiteY9" fmla="*/ 93786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95" h="165994">
                <a:moveTo>
                  <a:pt x="19459" y="93786"/>
                </a:moveTo>
                <a:cubicBezTo>
                  <a:pt x="63124" y="69813"/>
                  <a:pt x="253197" y="25292"/>
                  <a:pt x="317410" y="11593"/>
                </a:cubicBezTo>
                <a:cubicBezTo>
                  <a:pt x="381623" y="-2106"/>
                  <a:pt x="418439" y="-5530"/>
                  <a:pt x="404740" y="11593"/>
                </a:cubicBezTo>
                <a:cubicBezTo>
                  <a:pt x="391041" y="28716"/>
                  <a:pt x="220662" y="102348"/>
                  <a:pt x="235217" y="114334"/>
                </a:cubicBezTo>
                <a:cubicBezTo>
                  <a:pt x="249772" y="126320"/>
                  <a:pt x="482653" y="80087"/>
                  <a:pt x="492071" y="83512"/>
                </a:cubicBezTo>
                <a:cubicBezTo>
                  <a:pt x="501489" y="86937"/>
                  <a:pt x="351658" y="122039"/>
                  <a:pt x="291725" y="134882"/>
                </a:cubicBezTo>
                <a:cubicBezTo>
                  <a:pt x="231792" y="147725"/>
                  <a:pt x="131619" y="155431"/>
                  <a:pt x="132475" y="160568"/>
                </a:cubicBezTo>
                <a:cubicBezTo>
                  <a:pt x="133331" y="165705"/>
                  <a:pt x="309705" y="166561"/>
                  <a:pt x="296862" y="165705"/>
                </a:cubicBezTo>
                <a:cubicBezTo>
                  <a:pt x="284019" y="164849"/>
                  <a:pt x="97372" y="163137"/>
                  <a:pt x="55419" y="155431"/>
                </a:cubicBezTo>
                <a:cubicBezTo>
                  <a:pt x="13466" y="147725"/>
                  <a:pt x="-24206" y="117759"/>
                  <a:pt x="19459" y="9378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D2D33AB5-37C5-6CC5-11D7-C02FD0A2FA90}"/>
              </a:ext>
            </a:extLst>
          </p:cNvPr>
          <p:cNvSpPr/>
          <p:nvPr/>
        </p:nvSpPr>
        <p:spPr>
          <a:xfrm>
            <a:off x="4911730" y="3575774"/>
            <a:ext cx="293332" cy="262474"/>
          </a:xfrm>
          <a:custGeom>
            <a:avLst/>
            <a:gdLst>
              <a:gd name="connsiteX0" fmla="*/ 286994 w 293332"/>
              <a:gd name="connsiteY0" fmla="*/ 4770 h 262474"/>
              <a:gd name="connsiteX1" fmla="*/ 194526 w 293332"/>
              <a:gd name="connsiteY1" fmla="*/ 133197 h 262474"/>
              <a:gd name="connsiteX2" fmla="*/ 55825 w 293332"/>
              <a:gd name="connsiteY2" fmla="*/ 261624 h 262474"/>
              <a:gd name="connsiteX3" fmla="*/ 9591 w 293332"/>
              <a:gd name="connsiteY3" fmla="*/ 184568 h 262474"/>
              <a:gd name="connsiteX4" fmla="*/ 35277 w 293332"/>
              <a:gd name="connsiteY4" fmla="*/ 97237 h 262474"/>
              <a:gd name="connsiteX5" fmla="*/ 14728 w 293332"/>
              <a:gd name="connsiteY5" fmla="*/ 35592 h 262474"/>
              <a:gd name="connsiteX6" fmla="*/ 286994 w 293332"/>
              <a:gd name="connsiteY6" fmla="*/ 4770 h 2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32" h="262474">
                <a:moveTo>
                  <a:pt x="286994" y="4770"/>
                </a:moveTo>
                <a:cubicBezTo>
                  <a:pt x="316960" y="21037"/>
                  <a:pt x="233054" y="90388"/>
                  <a:pt x="194526" y="133197"/>
                </a:cubicBezTo>
                <a:cubicBezTo>
                  <a:pt x="155998" y="176006"/>
                  <a:pt x="86647" y="253062"/>
                  <a:pt x="55825" y="261624"/>
                </a:cubicBezTo>
                <a:cubicBezTo>
                  <a:pt x="25002" y="270186"/>
                  <a:pt x="13016" y="211966"/>
                  <a:pt x="9591" y="184568"/>
                </a:cubicBezTo>
                <a:cubicBezTo>
                  <a:pt x="6166" y="157170"/>
                  <a:pt x="34421" y="122066"/>
                  <a:pt x="35277" y="97237"/>
                </a:cubicBezTo>
                <a:cubicBezTo>
                  <a:pt x="36133" y="72408"/>
                  <a:pt x="-28081" y="53572"/>
                  <a:pt x="14728" y="35592"/>
                </a:cubicBezTo>
                <a:cubicBezTo>
                  <a:pt x="57537" y="17612"/>
                  <a:pt x="257028" y="-11497"/>
                  <a:pt x="286994" y="477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76D719F-9E16-D455-3826-A4695A0D4907}"/>
              </a:ext>
            </a:extLst>
          </p:cNvPr>
          <p:cNvSpPr/>
          <p:nvPr/>
        </p:nvSpPr>
        <p:spPr>
          <a:xfrm>
            <a:off x="4720920" y="3569280"/>
            <a:ext cx="355952" cy="389425"/>
          </a:xfrm>
          <a:custGeom>
            <a:avLst/>
            <a:gdLst>
              <a:gd name="connsiteX0" fmla="*/ 241498 w 355952"/>
              <a:gd name="connsiteY0" fmla="*/ 990 h 389425"/>
              <a:gd name="connsiteX1" fmla="*/ 138756 w 355952"/>
              <a:gd name="connsiteY1" fmla="*/ 144828 h 389425"/>
              <a:gd name="connsiteX2" fmla="*/ 123345 w 355952"/>
              <a:gd name="connsiteY2" fmla="*/ 268118 h 389425"/>
              <a:gd name="connsiteX3" fmla="*/ 354514 w 355952"/>
              <a:gd name="connsiteY3" fmla="*/ 268118 h 389425"/>
              <a:gd name="connsiteX4" fmla="*/ 210676 w 355952"/>
              <a:gd name="connsiteY4" fmla="*/ 386271 h 389425"/>
              <a:gd name="connsiteX5" fmla="*/ 55 w 355952"/>
              <a:gd name="connsiteY5" fmla="*/ 355448 h 389425"/>
              <a:gd name="connsiteX6" fmla="*/ 231224 w 355952"/>
              <a:gd name="connsiteY6" fmla="*/ 355448 h 389425"/>
              <a:gd name="connsiteX7" fmla="*/ 15467 w 355952"/>
              <a:gd name="connsiteY7" fmla="*/ 237295 h 389425"/>
              <a:gd name="connsiteX8" fmla="*/ 190127 w 355952"/>
              <a:gd name="connsiteY8" fmla="*/ 88320 h 389425"/>
              <a:gd name="connsiteX9" fmla="*/ 241498 w 355952"/>
              <a:gd name="connsiteY9" fmla="*/ 990 h 3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952" h="389425">
                <a:moveTo>
                  <a:pt x="241498" y="990"/>
                </a:moveTo>
                <a:cubicBezTo>
                  <a:pt x="232936" y="10408"/>
                  <a:pt x="158448" y="100307"/>
                  <a:pt x="138756" y="144828"/>
                </a:cubicBezTo>
                <a:cubicBezTo>
                  <a:pt x="119064" y="189349"/>
                  <a:pt x="87385" y="247570"/>
                  <a:pt x="123345" y="268118"/>
                </a:cubicBezTo>
                <a:cubicBezTo>
                  <a:pt x="159305" y="288666"/>
                  <a:pt x="339959" y="248426"/>
                  <a:pt x="354514" y="268118"/>
                </a:cubicBezTo>
                <a:cubicBezTo>
                  <a:pt x="369069" y="287810"/>
                  <a:pt x="269752" y="371716"/>
                  <a:pt x="210676" y="386271"/>
                </a:cubicBezTo>
                <a:cubicBezTo>
                  <a:pt x="151600" y="400826"/>
                  <a:pt x="-3370" y="360585"/>
                  <a:pt x="55" y="355448"/>
                </a:cubicBezTo>
                <a:cubicBezTo>
                  <a:pt x="3480" y="350311"/>
                  <a:pt x="228655" y="375140"/>
                  <a:pt x="231224" y="355448"/>
                </a:cubicBezTo>
                <a:cubicBezTo>
                  <a:pt x="233793" y="335756"/>
                  <a:pt x="22316" y="281816"/>
                  <a:pt x="15467" y="237295"/>
                </a:cubicBezTo>
                <a:cubicBezTo>
                  <a:pt x="8618" y="192774"/>
                  <a:pt x="155024" y="125136"/>
                  <a:pt x="190127" y="88320"/>
                </a:cubicBezTo>
                <a:cubicBezTo>
                  <a:pt x="225230" y="51504"/>
                  <a:pt x="250060" y="-8428"/>
                  <a:pt x="241498" y="99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73579AD8-E553-536A-3279-98676620B383}"/>
              </a:ext>
            </a:extLst>
          </p:cNvPr>
          <p:cNvSpPr/>
          <p:nvPr/>
        </p:nvSpPr>
        <p:spPr>
          <a:xfrm>
            <a:off x="4931336" y="4114117"/>
            <a:ext cx="294651" cy="629487"/>
          </a:xfrm>
          <a:custGeom>
            <a:avLst/>
            <a:gdLst>
              <a:gd name="connsiteX0" fmla="*/ 251976 w 294651"/>
              <a:gd name="connsiteY0" fmla="*/ 683 h 629487"/>
              <a:gd name="connsiteX1" fmla="*/ 195468 w 294651"/>
              <a:gd name="connsiteY1" fmla="*/ 303771 h 629487"/>
              <a:gd name="connsiteX2" fmla="*/ 236565 w 294651"/>
              <a:gd name="connsiteY2" fmla="*/ 226714 h 629487"/>
              <a:gd name="connsiteX3" fmla="*/ 128686 w 294651"/>
              <a:gd name="connsiteY3" fmla="*/ 498980 h 629487"/>
              <a:gd name="connsiteX4" fmla="*/ 287936 w 294651"/>
              <a:gd name="connsiteY4" fmla="*/ 319182 h 629487"/>
              <a:gd name="connsiteX5" fmla="*/ 257113 w 294651"/>
              <a:gd name="connsiteY5" fmla="*/ 591447 h 629487"/>
              <a:gd name="connsiteX6" fmla="*/ 185194 w 294651"/>
              <a:gd name="connsiteY6" fmla="*/ 617132 h 629487"/>
              <a:gd name="connsiteX7" fmla="*/ 149235 w 294651"/>
              <a:gd name="connsiteY7" fmla="*/ 493843 h 629487"/>
              <a:gd name="connsiteX8" fmla="*/ 260 w 294651"/>
              <a:gd name="connsiteY8" fmla="*/ 93150 h 629487"/>
              <a:gd name="connsiteX9" fmla="*/ 113275 w 294651"/>
              <a:gd name="connsiteY9" fmla="*/ 334593 h 629487"/>
              <a:gd name="connsiteX10" fmla="*/ 118412 w 294651"/>
              <a:gd name="connsiteY10" fmla="*/ 82876 h 629487"/>
              <a:gd name="connsiteX11" fmla="*/ 174920 w 294651"/>
              <a:gd name="connsiteY11" fmla="*/ 216440 h 629487"/>
              <a:gd name="connsiteX12" fmla="*/ 251976 w 294651"/>
              <a:gd name="connsiteY12" fmla="*/ 683 h 6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651" h="629487">
                <a:moveTo>
                  <a:pt x="251976" y="683"/>
                </a:moveTo>
                <a:cubicBezTo>
                  <a:pt x="255401" y="15238"/>
                  <a:pt x="198036" y="266099"/>
                  <a:pt x="195468" y="303771"/>
                </a:cubicBezTo>
                <a:cubicBezTo>
                  <a:pt x="192900" y="341443"/>
                  <a:pt x="247695" y="194179"/>
                  <a:pt x="236565" y="226714"/>
                </a:cubicBezTo>
                <a:cubicBezTo>
                  <a:pt x="225435" y="259249"/>
                  <a:pt x="120124" y="483569"/>
                  <a:pt x="128686" y="498980"/>
                </a:cubicBezTo>
                <a:cubicBezTo>
                  <a:pt x="137248" y="514391"/>
                  <a:pt x="266531" y="303771"/>
                  <a:pt x="287936" y="319182"/>
                </a:cubicBezTo>
                <a:cubicBezTo>
                  <a:pt x="309341" y="334593"/>
                  <a:pt x="274237" y="541789"/>
                  <a:pt x="257113" y="591447"/>
                </a:cubicBezTo>
                <a:cubicBezTo>
                  <a:pt x="239989" y="641105"/>
                  <a:pt x="203174" y="633399"/>
                  <a:pt x="185194" y="617132"/>
                </a:cubicBezTo>
                <a:cubicBezTo>
                  <a:pt x="167214" y="600865"/>
                  <a:pt x="180057" y="581173"/>
                  <a:pt x="149235" y="493843"/>
                </a:cubicBezTo>
                <a:cubicBezTo>
                  <a:pt x="118413" y="406513"/>
                  <a:pt x="6253" y="119692"/>
                  <a:pt x="260" y="93150"/>
                </a:cubicBezTo>
                <a:cubicBezTo>
                  <a:pt x="-5733" y="66608"/>
                  <a:pt x="93583" y="336305"/>
                  <a:pt x="113275" y="334593"/>
                </a:cubicBezTo>
                <a:cubicBezTo>
                  <a:pt x="132967" y="332881"/>
                  <a:pt x="108138" y="102568"/>
                  <a:pt x="118412" y="82876"/>
                </a:cubicBezTo>
                <a:cubicBezTo>
                  <a:pt x="128686" y="63184"/>
                  <a:pt x="152660" y="224145"/>
                  <a:pt x="174920" y="216440"/>
                </a:cubicBezTo>
                <a:cubicBezTo>
                  <a:pt x="197180" y="208735"/>
                  <a:pt x="248551" y="-13872"/>
                  <a:pt x="251976" y="683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BE2D736D-8743-FE6A-B900-0A4120862B2D}"/>
              </a:ext>
            </a:extLst>
          </p:cNvPr>
          <p:cNvSpPr/>
          <p:nvPr/>
        </p:nvSpPr>
        <p:spPr>
          <a:xfrm>
            <a:off x="4397593" y="6021225"/>
            <a:ext cx="2061272" cy="856739"/>
          </a:xfrm>
          <a:custGeom>
            <a:avLst/>
            <a:gdLst>
              <a:gd name="connsiteX0" fmla="*/ 70235 w 2061272"/>
              <a:gd name="connsiteY0" fmla="*/ 32334 h 856739"/>
              <a:gd name="connsiteX1" fmla="*/ 880463 w 2061272"/>
              <a:gd name="connsiteY1" fmla="*/ 460598 h 856739"/>
              <a:gd name="connsiteX2" fmla="*/ 868888 w 2061272"/>
              <a:gd name="connsiteY2" fmla="*/ 437448 h 856739"/>
              <a:gd name="connsiteX3" fmla="*/ 1517070 w 2061272"/>
              <a:gd name="connsiteY3" fmla="*/ 599494 h 856739"/>
              <a:gd name="connsiteX4" fmla="*/ 2061080 w 2061272"/>
              <a:gd name="connsiteY4" fmla="*/ 854137 h 856739"/>
              <a:gd name="connsiteX5" fmla="*/ 1459197 w 2061272"/>
              <a:gd name="connsiteY5" fmla="*/ 738390 h 856739"/>
              <a:gd name="connsiteX6" fmla="*/ 510073 w 2061272"/>
              <a:gd name="connsiteY6" fmla="*/ 576345 h 856739"/>
              <a:gd name="connsiteX7" fmla="*/ 567946 w 2061272"/>
              <a:gd name="connsiteY7" fmla="*/ 668942 h 856739"/>
              <a:gd name="connsiteX8" fmla="*/ 93384 w 2061272"/>
              <a:gd name="connsiteY8" fmla="*/ 101783 h 856739"/>
              <a:gd name="connsiteX9" fmla="*/ 70235 w 2061272"/>
              <a:gd name="connsiteY9" fmla="*/ 32334 h 8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1272" h="856739">
                <a:moveTo>
                  <a:pt x="70235" y="32334"/>
                </a:moveTo>
                <a:cubicBezTo>
                  <a:pt x="201415" y="92137"/>
                  <a:pt x="747354" y="393079"/>
                  <a:pt x="880463" y="460598"/>
                </a:cubicBezTo>
                <a:cubicBezTo>
                  <a:pt x="1013572" y="528117"/>
                  <a:pt x="762787" y="414299"/>
                  <a:pt x="868888" y="437448"/>
                </a:cubicBezTo>
                <a:cubicBezTo>
                  <a:pt x="974989" y="460597"/>
                  <a:pt x="1318371" y="530046"/>
                  <a:pt x="1517070" y="599494"/>
                </a:cubicBezTo>
                <a:cubicBezTo>
                  <a:pt x="1715769" y="668942"/>
                  <a:pt x="2070726" y="830988"/>
                  <a:pt x="2061080" y="854137"/>
                </a:cubicBezTo>
                <a:cubicBezTo>
                  <a:pt x="2051434" y="877286"/>
                  <a:pt x="1459197" y="738390"/>
                  <a:pt x="1459197" y="738390"/>
                </a:cubicBezTo>
                <a:cubicBezTo>
                  <a:pt x="1200696" y="692091"/>
                  <a:pt x="658615" y="587920"/>
                  <a:pt x="510073" y="576345"/>
                </a:cubicBezTo>
                <a:cubicBezTo>
                  <a:pt x="361531" y="564770"/>
                  <a:pt x="637394" y="748036"/>
                  <a:pt x="567946" y="668942"/>
                </a:cubicBezTo>
                <a:cubicBezTo>
                  <a:pt x="498498" y="589848"/>
                  <a:pt x="168619" y="207884"/>
                  <a:pt x="93384" y="101783"/>
                </a:cubicBezTo>
                <a:cubicBezTo>
                  <a:pt x="18149" y="-4318"/>
                  <a:pt x="-60945" y="-27469"/>
                  <a:pt x="70235" y="32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8B307E4D-8D26-1988-5F79-8055672B640E}"/>
              </a:ext>
            </a:extLst>
          </p:cNvPr>
          <p:cNvSpPr/>
          <p:nvPr/>
        </p:nvSpPr>
        <p:spPr>
          <a:xfrm>
            <a:off x="5747730" y="1752182"/>
            <a:ext cx="605746" cy="444400"/>
          </a:xfrm>
          <a:custGeom>
            <a:avLst/>
            <a:gdLst>
              <a:gd name="connsiteX0" fmla="*/ 5370 w 605746"/>
              <a:gd name="connsiteY0" fmla="*/ 418 h 444400"/>
              <a:gd name="connsiteX1" fmla="*/ 367320 w 605746"/>
              <a:gd name="connsiteY1" fmla="*/ 129006 h 444400"/>
              <a:gd name="connsiteX2" fmla="*/ 472095 w 605746"/>
              <a:gd name="connsiteY2" fmla="*/ 176631 h 444400"/>
              <a:gd name="connsiteX3" fmla="*/ 605445 w 605746"/>
              <a:gd name="connsiteY3" fmla="*/ 386181 h 444400"/>
              <a:gd name="connsiteX4" fmla="*/ 510195 w 605746"/>
              <a:gd name="connsiteY4" fmla="*/ 314743 h 444400"/>
              <a:gd name="connsiteX5" fmla="*/ 572108 w 605746"/>
              <a:gd name="connsiteY5" fmla="*/ 443331 h 444400"/>
              <a:gd name="connsiteX6" fmla="*/ 267308 w 605746"/>
              <a:gd name="connsiteY6" fmla="*/ 229018 h 444400"/>
              <a:gd name="connsiteX7" fmla="*/ 381608 w 605746"/>
              <a:gd name="connsiteY7" fmla="*/ 314743 h 444400"/>
              <a:gd name="connsiteX8" fmla="*/ 167295 w 605746"/>
              <a:gd name="connsiteY8" fmla="*/ 176631 h 444400"/>
              <a:gd name="connsiteX9" fmla="*/ 5370 w 605746"/>
              <a:gd name="connsiteY9" fmla="*/ 418 h 4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746" h="444400">
                <a:moveTo>
                  <a:pt x="5370" y="418"/>
                </a:moveTo>
                <a:cubicBezTo>
                  <a:pt x="38707" y="-7519"/>
                  <a:pt x="289533" y="99637"/>
                  <a:pt x="367320" y="129006"/>
                </a:cubicBezTo>
                <a:cubicBezTo>
                  <a:pt x="445107" y="158375"/>
                  <a:pt x="432408" y="133769"/>
                  <a:pt x="472095" y="176631"/>
                </a:cubicBezTo>
                <a:cubicBezTo>
                  <a:pt x="511782" y="219493"/>
                  <a:pt x="599095" y="363162"/>
                  <a:pt x="605445" y="386181"/>
                </a:cubicBezTo>
                <a:cubicBezTo>
                  <a:pt x="611795" y="409200"/>
                  <a:pt x="515751" y="305218"/>
                  <a:pt x="510195" y="314743"/>
                </a:cubicBezTo>
                <a:cubicBezTo>
                  <a:pt x="504639" y="324268"/>
                  <a:pt x="612589" y="457618"/>
                  <a:pt x="572108" y="443331"/>
                </a:cubicBezTo>
                <a:cubicBezTo>
                  <a:pt x="531627" y="429044"/>
                  <a:pt x="299058" y="250449"/>
                  <a:pt x="267308" y="229018"/>
                </a:cubicBezTo>
                <a:cubicBezTo>
                  <a:pt x="235558" y="207587"/>
                  <a:pt x="398277" y="323474"/>
                  <a:pt x="381608" y="314743"/>
                </a:cubicBezTo>
                <a:cubicBezTo>
                  <a:pt x="364939" y="306012"/>
                  <a:pt x="232383" y="224256"/>
                  <a:pt x="167295" y="176631"/>
                </a:cubicBezTo>
                <a:cubicBezTo>
                  <a:pt x="102208" y="129006"/>
                  <a:pt x="-27967" y="8355"/>
                  <a:pt x="5370" y="41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73E6ECC-4E12-703F-63BD-2B21B706B1A1}"/>
              </a:ext>
            </a:extLst>
          </p:cNvPr>
          <p:cNvSpPr/>
          <p:nvPr/>
        </p:nvSpPr>
        <p:spPr>
          <a:xfrm>
            <a:off x="6552974" y="2119200"/>
            <a:ext cx="559517" cy="260451"/>
          </a:xfrm>
          <a:custGeom>
            <a:avLst/>
            <a:gdLst>
              <a:gd name="connsiteX0" fmla="*/ 226 w 559517"/>
              <a:gd name="connsiteY0" fmla="*/ 257288 h 260451"/>
              <a:gd name="connsiteX1" fmla="*/ 133576 w 559517"/>
              <a:gd name="connsiteY1" fmla="*/ 152513 h 260451"/>
              <a:gd name="connsiteX2" fmla="*/ 500289 w 559517"/>
              <a:gd name="connsiteY2" fmla="*/ 147750 h 260451"/>
              <a:gd name="connsiteX3" fmla="*/ 347889 w 559517"/>
              <a:gd name="connsiteY3" fmla="*/ 162038 h 260451"/>
              <a:gd name="connsiteX4" fmla="*/ 543151 w 559517"/>
              <a:gd name="connsiteY4" fmla="*/ 219188 h 260451"/>
              <a:gd name="connsiteX5" fmla="*/ 547914 w 559517"/>
              <a:gd name="connsiteY5" fmla="*/ 204900 h 260451"/>
              <a:gd name="connsiteX6" fmla="*/ 538389 w 559517"/>
              <a:gd name="connsiteY6" fmla="*/ 76313 h 260451"/>
              <a:gd name="connsiteX7" fmla="*/ 362176 w 559517"/>
              <a:gd name="connsiteY7" fmla="*/ 28688 h 260451"/>
              <a:gd name="connsiteX8" fmla="*/ 476476 w 559517"/>
              <a:gd name="connsiteY8" fmla="*/ 38213 h 260451"/>
              <a:gd name="connsiteX9" fmla="*/ 243114 w 559517"/>
              <a:gd name="connsiteY9" fmla="*/ 113 h 260451"/>
              <a:gd name="connsiteX10" fmla="*/ 43089 w 559517"/>
              <a:gd name="connsiteY10" fmla="*/ 52500 h 260451"/>
              <a:gd name="connsiteX11" fmla="*/ 100239 w 559517"/>
              <a:gd name="connsiteY11" fmla="*/ 14400 h 260451"/>
              <a:gd name="connsiteX12" fmla="*/ 226 w 559517"/>
              <a:gd name="connsiteY12" fmla="*/ 257288 h 26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517" h="260451">
                <a:moveTo>
                  <a:pt x="226" y="257288"/>
                </a:moveTo>
                <a:cubicBezTo>
                  <a:pt x="5782" y="280307"/>
                  <a:pt x="50232" y="170769"/>
                  <a:pt x="133576" y="152513"/>
                </a:cubicBezTo>
                <a:cubicBezTo>
                  <a:pt x="216920" y="134257"/>
                  <a:pt x="464570" y="146163"/>
                  <a:pt x="500289" y="147750"/>
                </a:cubicBezTo>
                <a:cubicBezTo>
                  <a:pt x="536008" y="149337"/>
                  <a:pt x="340745" y="150132"/>
                  <a:pt x="347889" y="162038"/>
                </a:cubicBezTo>
                <a:cubicBezTo>
                  <a:pt x="355033" y="173944"/>
                  <a:pt x="543151" y="219188"/>
                  <a:pt x="543151" y="219188"/>
                </a:cubicBezTo>
                <a:cubicBezTo>
                  <a:pt x="576488" y="226332"/>
                  <a:pt x="548708" y="228712"/>
                  <a:pt x="547914" y="204900"/>
                </a:cubicBezTo>
                <a:cubicBezTo>
                  <a:pt x="547120" y="181088"/>
                  <a:pt x="569345" y="105682"/>
                  <a:pt x="538389" y="76313"/>
                </a:cubicBezTo>
                <a:cubicBezTo>
                  <a:pt x="507433" y="46944"/>
                  <a:pt x="372495" y="35038"/>
                  <a:pt x="362176" y="28688"/>
                </a:cubicBezTo>
                <a:cubicBezTo>
                  <a:pt x="351857" y="22338"/>
                  <a:pt x="496320" y="42975"/>
                  <a:pt x="476476" y="38213"/>
                </a:cubicBezTo>
                <a:cubicBezTo>
                  <a:pt x="456632" y="33451"/>
                  <a:pt x="315345" y="-2268"/>
                  <a:pt x="243114" y="113"/>
                </a:cubicBezTo>
                <a:cubicBezTo>
                  <a:pt x="170883" y="2494"/>
                  <a:pt x="66902" y="50119"/>
                  <a:pt x="43089" y="52500"/>
                </a:cubicBezTo>
                <a:cubicBezTo>
                  <a:pt x="19276" y="54881"/>
                  <a:pt x="107383" y="-14175"/>
                  <a:pt x="100239" y="14400"/>
                </a:cubicBezTo>
                <a:cubicBezTo>
                  <a:pt x="93095" y="42975"/>
                  <a:pt x="-5330" y="234269"/>
                  <a:pt x="226" y="25728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A4FF29FF-CF53-536E-F4F9-3733EAAD57D3}"/>
              </a:ext>
            </a:extLst>
          </p:cNvPr>
          <p:cNvSpPr/>
          <p:nvPr/>
        </p:nvSpPr>
        <p:spPr>
          <a:xfrm>
            <a:off x="3154187" y="1862048"/>
            <a:ext cx="928823" cy="243035"/>
          </a:xfrm>
          <a:custGeom>
            <a:avLst/>
            <a:gdLst>
              <a:gd name="connsiteX0" fmla="*/ 8113 w 928823"/>
              <a:gd name="connsiteY0" fmla="*/ 166777 h 243035"/>
              <a:gd name="connsiteX1" fmla="*/ 336726 w 928823"/>
              <a:gd name="connsiteY1" fmla="*/ 33427 h 243035"/>
              <a:gd name="connsiteX2" fmla="*/ 251001 w 928823"/>
              <a:gd name="connsiteY2" fmla="*/ 23902 h 243035"/>
              <a:gd name="connsiteX3" fmla="*/ 398638 w 928823"/>
              <a:gd name="connsiteY3" fmla="*/ 90 h 243035"/>
              <a:gd name="connsiteX4" fmla="*/ 912988 w 928823"/>
              <a:gd name="connsiteY4" fmla="*/ 33427 h 243035"/>
              <a:gd name="connsiteX5" fmla="*/ 808213 w 928823"/>
              <a:gd name="connsiteY5" fmla="*/ 57240 h 243035"/>
              <a:gd name="connsiteX6" fmla="*/ 922513 w 928823"/>
              <a:gd name="connsiteY6" fmla="*/ 95340 h 243035"/>
              <a:gd name="connsiteX7" fmla="*/ 827263 w 928823"/>
              <a:gd name="connsiteY7" fmla="*/ 147727 h 243035"/>
              <a:gd name="connsiteX8" fmla="*/ 722488 w 928823"/>
              <a:gd name="connsiteY8" fmla="*/ 242977 h 243035"/>
              <a:gd name="connsiteX9" fmla="*/ 779638 w 928823"/>
              <a:gd name="connsiteY9" fmla="*/ 162015 h 243035"/>
              <a:gd name="connsiteX10" fmla="*/ 279576 w 928823"/>
              <a:gd name="connsiteY10" fmla="*/ 166777 h 243035"/>
              <a:gd name="connsiteX11" fmla="*/ 493888 w 928823"/>
              <a:gd name="connsiteY11" fmla="*/ 142965 h 243035"/>
              <a:gd name="connsiteX12" fmla="*/ 136701 w 928823"/>
              <a:gd name="connsiteY12" fmla="*/ 185827 h 243035"/>
              <a:gd name="connsiteX13" fmla="*/ 8113 w 928823"/>
              <a:gd name="connsiteY13" fmla="*/ 166777 h 24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823" h="243035">
                <a:moveTo>
                  <a:pt x="8113" y="166777"/>
                </a:moveTo>
                <a:cubicBezTo>
                  <a:pt x="41450" y="141377"/>
                  <a:pt x="296245" y="57239"/>
                  <a:pt x="336726" y="33427"/>
                </a:cubicBezTo>
                <a:cubicBezTo>
                  <a:pt x="377207" y="9614"/>
                  <a:pt x="240682" y="29458"/>
                  <a:pt x="251001" y="23902"/>
                </a:cubicBezTo>
                <a:cubicBezTo>
                  <a:pt x="261320" y="18346"/>
                  <a:pt x="288307" y="-1497"/>
                  <a:pt x="398638" y="90"/>
                </a:cubicBezTo>
                <a:cubicBezTo>
                  <a:pt x="508969" y="1677"/>
                  <a:pt x="844726" y="23902"/>
                  <a:pt x="912988" y="33427"/>
                </a:cubicBezTo>
                <a:cubicBezTo>
                  <a:pt x="981250" y="42952"/>
                  <a:pt x="806626" y="46921"/>
                  <a:pt x="808213" y="57240"/>
                </a:cubicBezTo>
                <a:cubicBezTo>
                  <a:pt x="809801" y="67559"/>
                  <a:pt x="919338" y="80259"/>
                  <a:pt x="922513" y="95340"/>
                </a:cubicBezTo>
                <a:cubicBezTo>
                  <a:pt x="925688" y="110421"/>
                  <a:pt x="860600" y="123121"/>
                  <a:pt x="827263" y="147727"/>
                </a:cubicBezTo>
                <a:cubicBezTo>
                  <a:pt x="793926" y="172333"/>
                  <a:pt x="730425" y="240596"/>
                  <a:pt x="722488" y="242977"/>
                </a:cubicBezTo>
                <a:cubicBezTo>
                  <a:pt x="714551" y="245358"/>
                  <a:pt x="853457" y="174715"/>
                  <a:pt x="779638" y="162015"/>
                </a:cubicBezTo>
                <a:cubicBezTo>
                  <a:pt x="705819" y="149315"/>
                  <a:pt x="327201" y="169952"/>
                  <a:pt x="279576" y="166777"/>
                </a:cubicBezTo>
                <a:cubicBezTo>
                  <a:pt x="231951" y="163602"/>
                  <a:pt x="517701" y="139790"/>
                  <a:pt x="493888" y="142965"/>
                </a:cubicBezTo>
                <a:cubicBezTo>
                  <a:pt x="470076" y="146140"/>
                  <a:pt x="224014" y="177889"/>
                  <a:pt x="136701" y="185827"/>
                </a:cubicBezTo>
                <a:cubicBezTo>
                  <a:pt x="49388" y="193765"/>
                  <a:pt x="-25224" y="192177"/>
                  <a:pt x="8113" y="16677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06F47E1-EAFC-0B8A-9740-CE01F7FF15D8}"/>
              </a:ext>
            </a:extLst>
          </p:cNvPr>
          <p:cNvSpPr/>
          <p:nvPr/>
        </p:nvSpPr>
        <p:spPr>
          <a:xfrm>
            <a:off x="4304569" y="1700081"/>
            <a:ext cx="570721" cy="495095"/>
          </a:xfrm>
          <a:custGeom>
            <a:avLst/>
            <a:gdLst>
              <a:gd name="connsiteX0" fmla="*/ 562706 w 570721"/>
              <a:gd name="connsiteY0" fmla="*/ 52519 h 495095"/>
              <a:gd name="connsiteX1" fmla="*/ 272194 w 570721"/>
              <a:gd name="connsiteY1" fmla="*/ 171582 h 495095"/>
              <a:gd name="connsiteX2" fmla="*/ 243619 w 570721"/>
              <a:gd name="connsiteY2" fmla="*/ 243019 h 495095"/>
              <a:gd name="connsiteX3" fmla="*/ 53119 w 570721"/>
              <a:gd name="connsiteY3" fmla="*/ 400182 h 495095"/>
              <a:gd name="connsiteX4" fmla="*/ 29306 w 570721"/>
              <a:gd name="connsiteY4" fmla="*/ 490669 h 495095"/>
              <a:gd name="connsiteX5" fmla="*/ 81694 w 570721"/>
              <a:gd name="connsiteY5" fmla="*/ 262069 h 495095"/>
              <a:gd name="connsiteX6" fmla="*/ 110269 w 570721"/>
              <a:gd name="connsiteY6" fmla="*/ 133482 h 495095"/>
              <a:gd name="connsiteX7" fmla="*/ 43594 w 570721"/>
              <a:gd name="connsiteY7" fmla="*/ 476382 h 495095"/>
              <a:gd name="connsiteX8" fmla="*/ 731 w 570721"/>
              <a:gd name="connsiteY8" fmla="*/ 181107 h 495095"/>
              <a:gd name="connsiteX9" fmla="*/ 34069 w 570721"/>
              <a:gd name="connsiteY9" fmla="*/ 281119 h 495095"/>
              <a:gd name="connsiteX10" fmla="*/ 224569 w 570721"/>
              <a:gd name="connsiteY10" fmla="*/ 47757 h 495095"/>
              <a:gd name="connsiteX11" fmla="*/ 172181 w 570721"/>
              <a:gd name="connsiteY11" fmla="*/ 123957 h 495095"/>
              <a:gd name="connsiteX12" fmla="*/ 415069 w 570721"/>
              <a:gd name="connsiteY12" fmla="*/ 9657 h 495095"/>
              <a:gd name="connsiteX13" fmla="*/ 481744 w 570721"/>
              <a:gd name="connsiteY13" fmla="*/ 14419 h 495095"/>
              <a:gd name="connsiteX14" fmla="*/ 562706 w 570721"/>
              <a:gd name="connsiteY14" fmla="*/ 52519 h 4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721" h="495095">
                <a:moveTo>
                  <a:pt x="562706" y="52519"/>
                </a:moveTo>
                <a:cubicBezTo>
                  <a:pt x="527781" y="78713"/>
                  <a:pt x="325375" y="139832"/>
                  <a:pt x="272194" y="171582"/>
                </a:cubicBezTo>
                <a:cubicBezTo>
                  <a:pt x="219013" y="203332"/>
                  <a:pt x="280131" y="204919"/>
                  <a:pt x="243619" y="243019"/>
                </a:cubicBezTo>
                <a:cubicBezTo>
                  <a:pt x="207107" y="281119"/>
                  <a:pt x="88838" y="358907"/>
                  <a:pt x="53119" y="400182"/>
                </a:cubicBezTo>
                <a:cubicBezTo>
                  <a:pt x="17400" y="441457"/>
                  <a:pt x="24543" y="513688"/>
                  <a:pt x="29306" y="490669"/>
                </a:cubicBezTo>
                <a:cubicBezTo>
                  <a:pt x="34068" y="467650"/>
                  <a:pt x="68200" y="321600"/>
                  <a:pt x="81694" y="262069"/>
                </a:cubicBezTo>
                <a:cubicBezTo>
                  <a:pt x="95188" y="202538"/>
                  <a:pt x="116619" y="97763"/>
                  <a:pt x="110269" y="133482"/>
                </a:cubicBezTo>
                <a:cubicBezTo>
                  <a:pt x="103919" y="169201"/>
                  <a:pt x="61850" y="468445"/>
                  <a:pt x="43594" y="476382"/>
                </a:cubicBezTo>
                <a:cubicBezTo>
                  <a:pt x="25338" y="484319"/>
                  <a:pt x="2318" y="213651"/>
                  <a:pt x="731" y="181107"/>
                </a:cubicBezTo>
                <a:cubicBezTo>
                  <a:pt x="-856" y="148563"/>
                  <a:pt x="-3237" y="303344"/>
                  <a:pt x="34069" y="281119"/>
                </a:cubicBezTo>
                <a:cubicBezTo>
                  <a:pt x="71375" y="258894"/>
                  <a:pt x="201550" y="73951"/>
                  <a:pt x="224569" y="47757"/>
                </a:cubicBezTo>
                <a:cubicBezTo>
                  <a:pt x="247588" y="21563"/>
                  <a:pt x="140431" y="130307"/>
                  <a:pt x="172181" y="123957"/>
                </a:cubicBezTo>
                <a:cubicBezTo>
                  <a:pt x="203931" y="117607"/>
                  <a:pt x="363475" y="27913"/>
                  <a:pt x="415069" y="9657"/>
                </a:cubicBezTo>
                <a:cubicBezTo>
                  <a:pt x="466663" y="-8599"/>
                  <a:pt x="454757" y="2513"/>
                  <a:pt x="481744" y="14419"/>
                </a:cubicBezTo>
                <a:cubicBezTo>
                  <a:pt x="508731" y="26325"/>
                  <a:pt x="597631" y="26325"/>
                  <a:pt x="562706" y="5251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AF8FCE96-96C9-8646-9D4F-70795DEE53A2}"/>
              </a:ext>
            </a:extLst>
          </p:cNvPr>
          <p:cNvSpPr/>
          <p:nvPr/>
        </p:nvSpPr>
        <p:spPr>
          <a:xfrm>
            <a:off x="4382656" y="1607553"/>
            <a:ext cx="920476" cy="2713567"/>
          </a:xfrm>
          <a:custGeom>
            <a:avLst/>
            <a:gdLst>
              <a:gd name="connsiteX0" fmla="*/ 918549 w 920476"/>
              <a:gd name="connsiteY0" fmla="*/ 1328 h 2713567"/>
              <a:gd name="connsiteX1" fmla="*/ 351390 w 920476"/>
              <a:gd name="connsiteY1" fmla="*/ 1031475 h 2713567"/>
              <a:gd name="connsiteX2" fmla="*/ 143045 w 920476"/>
              <a:gd name="connsiteY2" fmla="*/ 1818553 h 2713567"/>
              <a:gd name="connsiteX3" fmla="*/ 247217 w 920476"/>
              <a:gd name="connsiteY3" fmla="*/ 1621784 h 2713567"/>
              <a:gd name="connsiteX4" fmla="*/ 4149 w 920476"/>
              <a:gd name="connsiteY4" fmla="*/ 2686655 h 2713567"/>
              <a:gd name="connsiteX5" fmla="*/ 108321 w 920476"/>
              <a:gd name="connsiteY5" fmla="*/ 2304690 h 2713567"/>
              <a:gd name="connsiteX6" fmla="*/ 293516 w 920476"/>
              <a:gd name="connsiteY6" fmla="*/ 1332417 h 2713567"/>
              <a:gd name="connsiteX7" fmla="*/ 143045 w 920476"/>
              <a:gd name="connsiteY7" fmla="*/ 1668082 h 2713567"/>
              <a:gd name="connsiteX8" fmla="*/ 513435 w 920476"/>
              <a:gd name="connsiteY8" fmla="*/ 707384 h 2713567"/>
              <a:gd name="connsiteX9" fmla="*/ 536585 w 920476"/>
              <a:gd name="connsiteY9" fmla="*/ 811556 h 2713567"/>
              <a:gd name="connsiteX10" fmla="*/ 918549 w 920476"/>
              <a:gd name="connsiteY10" fmla="*/ 1328 h 271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476" h="2713567">
                <a:moveTo>
                  <a:pt x="918549" y="1328"/>
                </a:moveTo>
                <a:cubicBezTo>
                  <a:pt x="887683" y="37981"/>
                  <a:pt x="480641" y="728604"/>
                  <a:pt x="351390" y="1031475"/>
                </a:cubicBezTo>
                <a:cubicBezTo>
                  <a:pt x="222139" y="1334346"/>
                  <a:pt x="160407" y="1720168"/>
                  <a:pt x="143045" y="1818553"/>
                </a:cubicBezTo>
                <a:cubicBezTo>
                  <a:pt x="125683" y="1916938"/>
                  <a:pt x="270366" y="1477100"/>
                  <a:pt x="247217" y="1621784"/>
                </a:cubicBezTo>
                <a:cubicBezTo>
                  <a:pt x="224068" y="1766468"/>
                  <a:pt x="27298" y="2572837"/>
                  <a:pt x="4149" y="2686655"/>
                </a:cubicBezTo>
                <a:cubicBezTo>
                  <a:pt x="-19000" y="2800473"/>
                  <a:pt x="60093" y="2530396"/>
                  <a:pt x="108321" y="2304690"/>
                </a:cubicBezTo>
                <a:cubicBezTo>
                  <a:pt x="156549" y="2078984"/>
                  <a:pt x="287729" y="1438518"/>
                  <a:pt x="293516" y="1332417"/>
                </a:cubicBezTo>
                <a:cubicBezTo>
                  <a:pt x="299303" y="1226316"/>
                  <a:pt x="106392" y="1772254"/>
                  <a:pt x="143045" y="1668082"/>
                </a:cubicBezTo>
                <a:cubicBezTo>
                  <a:pt x="179698" y="1563910"/>
                  <a:pt x="447845" y="850138"/>
                  <a:pt x="513435" y="707384"/>
                </a:cubicBezTo>
                <a:cubicBezTo>
                  <a:pt x="579025" y="564630"/>
                  <a:pt x="472924" y="925374"/>
                  <a:pt x="536585" y="811556"/>
                </a:cubicBezTo>
                <a:cubicBezTo>
                  <a:pt x="600246" y="697738"/>
                  <a:pt x="949415" y="-35325"/>
                  <a:pt x="918549" y="13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82B07A12-11C7-8C35-4545-F5CBF72F867D}"/>
              </a:ext>
            </a:extLst>
          </p:cNvPr>
          <p:cNvSpPr/>
          <p:nvPr/>
        </p:nvSpPr>
        <p:spPr>
          <a:xfrm>
            <a:off x="6353225" y="1058374"/>
            <a:ext cx="761046" cy="1010744"/>
          </a:xfrm>
          <a:custGeom>
            <a:avLst/>
            <a:gdLst>
              <a:gd name="connsiteX0" fmla="*/ 1276 w 761046"/>
              <a:gd name="connsiteY0" fmla="*/ 41221 h 1010744"/>
              <a:gd name="connsiteX1" fmla="*/ 336942 w 761046"/>
              <a:gd name="connsiteY1" fmla="*/ 29646 h 1010744"/>
              <a:gd name="connsiteX2" fmla="*/ 649459 w 761046"/>
              <a:gd name="connsiteY2" fmla="*/ 457910 h 1010744"/>
              <a:gd name="connsiteX3" fmla="*/ 637884 w 761046"/>
              <a:gd name="connsiteY3" fmla="*/ 284289 h 1010744"/>
              <a:gd name="connsiteX4" fmla="*/ 707332 w 761046"/>
              <a:gd name="connsiteY4" fmla="*/ 1001920 h 1010744"/>
              <a:gd name="connsiteX5" fmla="*/ 753631 w 761046"/>
              <a:gd name="connsiteY5" fmla="*/ 654679 h 1010744"/>
              <a:gd name="connsiteX6" fmla="*/ 545286 w 761046"/>
              <a:gd name="connsiteY6" fmla="*/ 214841 h 1010744"/>
              <a:gd name="connsiteX7" fmla="*/ 464264 w 761046"/>
              <a:gd name="connsiteY7" fmla="*/ 75945 h 1010744"/>
              <a:gd name="connsiteX8" fmla="*/ 1276 w 761046"/>
              <a:gd name="connsiteY8" fmla="*/ 41221 h 101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046" h="1010744">
                <a:moveTo>
                  <a:pt x="1276" y="41221"/>
                </a:moveTo>
                <a:cubicBezTo>
                  <a:pt x="-19944" y="33504"/>
                  <a:pt x="228912" y="-39802"/>
                  <a:pt x="336942" y="29646"/>
                </a:cubicBezTo>
                <a:cubicBezTo>
                  <a:pt x="444973" y="99094"/>
                  <a:pt x="599302" y="415470"/>
                  <a:pt x="649459" y="457910"/>
                </a:cubicBezTo>
                <a:cubicBezTo>
                  <a:pt x="699616" y="500350"/>
                  <a:pt x="628239" y="193621"/>
                  <a:pt x="637884" y="284289"/>
                </a:cubicBezTo>
                <a:cubicBezTo>
                  <a:pt x="647529" y="374957"/>
                  <a:pt x="688041" y="940188"/>
                  <a:pt x="707332" y="1001920"/>
                </a:cubicBezTo>
                <a:cubicBezTo>
                  <a:pt x="726623" y="1063652"/>
                  <a:pt x="780639" y="785859"/>
                  <a:pt x="753631" y="654679"/>
                </a:cubicBezTo>
                <a:cubicBezTo>
                  <a:pt x="726623" y="523499"/>
                  <a:pt x="593514" y="311297"/>
                  <a:pt x="545286" y="214841"/>
                </a:cubicBezTo>
                <a:cubicBezTo>
                  <a:pt x="497058" y="118385"/>
                  <a:pt x="551074" y="106811"/>
                  <a:pt x="464264" y="75945"/>
                </a:cubicBezTo>
                <a:cubicBezTo>
                  <a:pt x="377454" y="45079"/>
                  <a:pt x="22496" y="48938"/>
                  <a:pt x="1276" y="412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865B579C-2B4A-16FA-0745-2FD6AABAB492}"/>
              </a:ext>
            </a:extLst>
          </p:cNvPr>
          <p:cNvSpPr/>
          <p:nvPr/>
        </p:nvSpPr>
        <p:spPr>
          <a:xfrm>
            <a:off x="2673572" y="1047670"/>
            <a:ext cx="1168460" cy="2812308"/>
          </a:xfrm>
          <a:custGeom>
            <a:avLst/>
            <a:gdLst>
              <a:gd name="connsiteX0" fmla="*/ 1091604 w 1168460"/>
              <a:gd name="connsiteY0" fmla="*/ 20411 h 2812308"/>
              <a:gd name="connsiteX1" fmla="*/ 330885 w 1168460"/>
              <a:gd name="connsiteY1" fmla="*/ 827234 h 2812308"/>
              <a:gd name="connsiteX2" fmla="*/ 546038 w 1168460"/>
              <a:gd name="connsiteY2" fmla="*/ 788814 h 2812308"/>
              <a:gd name="connsiteX3" fmla="*/ 330885 w 1168460"/>
              <a:gd name="connsiteY3" fmla="*/ 1019335 h 2812308"/>
              <a:gd name="connsiteX4" fmla="*/ 261729 w 1168460"/>
              <a:gd name="connsiteY4" fmla="*/ 1334380 h 2812308"/>
              <a:gd name="connsiteX5" fmla="*/ 400041 w 1168460"/>
              <a:gd name="connsiteY5" fmla="*/ 1518797 h 2812308"/>
              <a:gd name="connsiteX6" fmla="*/ 330885 w 1168460"/>
              <a:gd name="connsiteY6" fmla="*/ 1465009 h 2812308"/>
              <a:gd name="connsiteX7" fmla="*/ 707403 w 1168460"/>
              <a:gd name="connsiteY7" fmla="*/ 1741634 h 2812308"/>
              <a:gd name="connsiteX8" fmla="*/ 768875 w 1168460"/>
              <a:gd name="connsiteY8" fmla="*/ 2079732 h 2812308"/>
              <a:gd name="connsiteX9" fmla="*/ 1168445 w 1168460"/>
              <a:gd name="connsiteY9" fmla="*/ 2802031 h 2812308"/>
              <a:gd name="connsiteX10" fmla="*/ 753507 w 1168460"/>
              <a:gd name="connsiteY10" fmla="*/ 2456249 h 2812308"/>
              <a:gd name="connsiteX11" fmla="*/ 8156 w 1168460"/>
              <a:gd name="connsiteY11" fmla="*/ 1780054 h 2812308"/>
              <a:gd name="connsiteX12" fmla="*/ 338569 w 1168460"/>
              <a:gd name="connsiteY12" fmla="*/ 2110468 h 2812308"/>
              <a:gd name="connsiteX13" fmla="*/ 46576 w 1168460"/>
              <a:gd name="connsiteY13" fmla="*/ 1119227 h 2812308"/>
              <a:gd name="connsiteX14" fmla="*/ 61944 w 1168460"/>
              <a:gd name="connsiteY14" fmla="*/ 1357433 h 2812308"/>
              <a:gd name="connsiteX15" fmla="*/ 254045 w 1168460"/>
              <a:gd name="connsiteY15" fmla="*/ 412296 h 2812308"/>
              <a:gd name="connsiteX16" fmla="*/ 154152 w 1168460"/>
              <a:gd name="connsiteY16" fmla="*/ 635133 h 2812308"/>
              <a:gd name="connsiteX17" fmla="*/ 653615 w 1168460"/>
              <a:gd name="connsiteY17" fmla="*/ 204827 h 2812308"/>
              <a:gd name="connsiteX18" fmla="*/ 476882 w 1168460"/>
              <a:gd name="connsiteY18" fmla="*/ 235564 h 2812308"/>
              <a:gd name="connsiteX19" fmla="*/ 1091604 w 1168460"/>
              <a:gd name="connsiteY19" fmla="*/ 20411 h 28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460" h="2812308">
                <a:moveTo>
                  <a:pt x="1091604" y="20411"/>
                </a:moveTo>
                <a:cubicBezTo>
                  <a:pt x="1067271" y="119023"/>
                  <a:pt x="421813" y="699167"/>
                  <a:pt x="330885" y="827234"/>
                </a:cubicBezTo>
                <a:cubicBezTo>
                  <a:pt x="239957" y="955301"/>
                  <a:pt x="546038" y="756797"/>
                  <a:pt x="546038" y="788814"/>
                </a:cubicBezTo>
                <a:cubicBezTo>
                  <a:pt x="546038" y="820831"/>
                  <a:pt x="378270" y="928407"/>
                  <a:pt x="330885" y="1019335"/>
                </a:cubicBezTo>
                <a:cubicBezTo>
                  <a:pt x="283500" y="1110263"/>
                  <a:pt x="250203" y="1251136"/>
                  <a:pt x="261729" y="1334380"/>
                </a:cubicBezTo>
                <a:cubicBezTo>
                  <a:pt x="273255" y="1417624"/>
                  <a:pt x="388515" y="1497025"/>
                  <a:pt x="400041" y="1518797"/>
                </a:cubicBezTo>
                <a:cubicBezTo>
                  <a:pt x="411567" y="1540569"/>
                  <a:pt x="330885" y="1465009"/>
                  <a:pt x="330885" y="1465009"/>
                </a:cubicBezTo>
                <a:cubicBezTo>
                  <a:pt x="382112" y="1502148"/>
                  <a:pt x="634405" y="1639180"/>
                  <a:pt x="707403" y="1741634"/>
                </a:cubicBezTo>
                <a:cubicBezTo>
                  <a:pt x="780401" y="1844088"/>
                  <a:pt x="692035" y="1902999"/>
                  <a:pt x="768875" y="2079732"/>
                </a:cubicBezTo>
                <a:cubicBezTo>
                  <a:pt x="845715" y="2256465"/>
                  <a:pt x="1171006" y="2739278"/>
                  <a:pt x="1168445" y="2802031"/>
                </a:cubicBezTo>
                <a:cubicBezTo>
                  <a:pt x="1165884" y="2864784"/>
                  <a:pt x="946889" y="2626579"/>
                  <a:pt x="753507" y="2456249"/>
                </a:cubicBezTo>
                <a:cubicBezTo>
                  <a:pt x="560125" y="2285919"/>
                  <a:pt x="77312" y="1837684"/>
                  <a:pt x="8156" y="1780054"/>
                </a:cubicBezTo>
                <a:cubicBezTo>
                  <a:pt x="-61000" y="1722424"/>
                  <a:pt x="332166" y="2220606"/>
                  <a:pt x="338569" y="2110468"/>
                </a:cubicBezTo>
                <a:cubicBezTo>
                  <a:pt x="344972" y="2000330"/>
                  <a:pt x="92680" y="1244733"/>
                  <a:pt x="46576" y="1119227"/>
                </a:cubicBezTo>
                <a:cubicBezTo>
                  <a:pt x="472" y="993721"/>
                  <a:pt x="27366" y="1475255"/>
                  <a:pt x="61944" y="1357433"/>
                </a:cubicBezTo>
                <a:cubicBezTo>
                  <a:pt x="96522" y="1239611"/>
                  <a:pt x="238677" y="532679"/>
                  <a:pt x="254045" y="412296"/>
                </a:cubicBezTo>
                <a:cubicBezTo>
                  <a:pt x="269413" y="291913"/>
                  <a:pt x="87557" y="669711"/>
                  <a:pt x="154152" y="635133"/>
                </a:cubicBezTo>
                <a:cubicBezTo>
                  <a:pt x="220747" y="600555"/>
                  <a:pt x="599827" y="271422"/>
                  <a:pt x="653615" y="204827"/>
                </a:cubicBezTo>
                <a:cubicBezTo>
                  <a:pt x="707403" y="138232"/>
                  <a:pt x="403884" y="259897"/>
                  <a:pt x="476882" y="235564"/>
                </a:cubicBezTo>
                <a:cubicBezTo>
                  <a:pt x="549880" y="211231"/>
                  <a:pt x="1115937" y="-78201"/>
                  <a:pt x="1091604" y="2041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99181DCC-BB65-ED1F-A113-B1332CC8A2AC}"/>
              </a:ext>
            </a:extLst>
          </p:cNvPr>
          <p:cNvSpPr/>
          <p:nvPr/>
        </p:nvSpPr>
        <p:spPr>
          <a:xfrm>
            <a:off x="3864526" y="1920683"/>
            <a:ext cx="295250" cy="515696"/>
          </a:xfrm>
          <a:custGeom>
            <a:avLst/>
            <a:gdLst>
              <a:gd name="connsiteX0" fmla="*/ 284852 w 295250"/>
              <a:gd name="connsiteY0" fmla="*/ 325 h 515696"/>
              <a:gd name="connsiteX1" fmla="*/ 246432 w 295250"/>
              <a:gd name="connsiteY1" fmla="*/ 161690 h 515696"/>
              <a:gd name="connsiteX2" fmla="*/ 246432 w 295250"/>
              <a:gd name="connsiteY2" fmla="*/ 276951 h 515696"/>
              <a:gd name="connsiteX3" fmla="*/ 246432 w 295250"/>
              <a:gd name="connsiteY3" fmla="*/ 515156 h 515696"/>
              <a:gd name="connsiteX4" fmla="*/ 238748 w 295250"/>
              <a:gd name="connsiteY4" fmla="*/ 338423 h 515696"/>
              <a:gd name="connsiteX5" fmla="*/ 543 w 295250"/>
              <a:gd name="connsiteY5" fmla="*/ 223162 h 515696"/>
              <a:gd name="connsiteX6" fmla="*/ 169592 w 295250"/>
              <a:gd name="connsiteY6" fmla="*/ 269267 h 515696"/>
              <a:gd name="connsiteX7" fmla="*/ 31279 w 295250"/>
              <a:gd name="connsiteY7" fmla="*/ 123270 h 515696"/>
              <a:gd name="connsiteX8" fmla="*/ 284852 w 295250"/>
              <a:gd name="connsiteY8" fmla="*/ 325 h 5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50" h="515696">
                <a:moveTo>
                  <a:pt x="284852" y="325"/>
                </a:moveTo>
                <a:cubicBezTo>
                  <a:pt x="320711" y="6728"/>
                  <a:pt x="252835" y="115586"/>
                  <a:pt x="246432" y="161690"/>
                </a:cubicBezTo>
                <a:cubicBezTo>
                  <a:pt x="240029" y="207794"/>
                  <a:pt x="246432" y="276951"/>
                  <a:pt x="246432" y="276951"/>
                </a:cubicBezTo>
                <a:cubicBezTo>
                  <a:pt x="246432" y="335862"/>
                  <a:pt x="247713" y="504911"/>
                  <a:pt x="246432" y="515156"/>
                </a:cubicBezTo>
                <a:cubicBezTo>
                  <a:pt x="245151" y="525401"/>
                  <a:pt x="279729" y="387089"/>
                  <a:pt x="238748" y="338423"/>
                </a:cubicBezTo>
                <a:cubicBezTo>
                  <a:pt x="197767" y="289757"/>
                  <a:pt x="12069" y="234688"/>
                  <a:pt x="543" y="223162"/>
                </a:cubicBezTo>
                <a:cubicBezTo>
                  <a:pt x="-10983" y="211636"/>
                  <a:pt x="164469" y="285916"/>
                  <a:pt x="169592" y="269267"/>
                </a:cubicBezTo>
                <a:cubicBezTo>
                  <a:pt x="174715" y="252618"/>
                  <a:pt x="9508" y="162971"/>
                  <a:pt x="31279" y="123270"/>
                </a:cubicBezTo>
                <a:cubicBezTo>
                  <a:pt x="53050" y="83569"/>
                  <a:pt x="248993" y="-6078"/>
                  <a:pt x="284852" y="3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17A3610F-C454-01AC-8D0E-3FF1E6128920}"/>
              </a:ext>
            </a:extLst>
          </p:cNvPr>
          <p:cNvSpPr/>
          <p:nvPr/>
        </p:nvSpPr>
        <p:spPr>
          <a:xfrm>
            <a:off x="3778708" y="2172709"/>
            <a:ext cx="424495" cy="639956"/>
          </a:xfrm>
          <a:custGeom>
            <a:avLst/>
            <a:gdLst>
              <a:gd name="connsiteX0" fmla="*/ 362986 w 424495"/>
              <a:gd name="connsiteY0" fmla="*/ 1873 h 639956"/>
              <a:gd name="connsiteX1" fmla="*/ 332250 w 424495"/>
              <a:gd name="connsiteY1" fmla="*/ 424494 h 639956"/>
              <a:gd name="connsiteX2" fmla="*/ 424458 w 424495"/>
              <a:gd name="connsiteY2" fmla="*/ 501335 h 639956"/>
              <a:gd name="connsiteX3" fmla="*/ 339934 w 424495"/>
              <a:gd name="connsiteY3" fmla="*/ 432178 h 639956"/>
              <a:gd name="connsiteX4" fmla="*/ 101729 w 424495"/>
              <a:gd name="connsiteY4" fmla="*/ 516703 h 639956"/>
              <a:gd name="connsiteX5" fmla="*/ 1837 w 424495"/>
              <a:gd name="connsiteY5" fmla="*/ 639647 h 639956"/>
              <a:gd name="connsiteX6" fmla="*/ 178569 w 424495"/>
              <a:gd name="connsiteY6" fmla="*/ 478283 h 639956"/>
              <a:gd name="connsiteX7" fmla="*/ 209305 w 424495"/>
              <a:gd name="connsiteY7" fmla="*/ 324602 h 639956"/>
              <a:gd name="connsiteX8" fmla="*/ 193937 w 424495"/>
              <a:gd name="connsiteY8" fmla="*/ 270814 h 639956"/>
              <a:gd name="connsiteX9" fmla="*/ 362986 w 424495"/>
              <a:gd name="connsiteY9" fmla="*/ 1873 h 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495" h="639956">
                <a:moveTo>
                  <a:pt x="362986" y="1873"/>
                </a:moveTo>
                <a:cubicBezTo>
                  <a:pt x="386038" y="27486"/>
                  <a:pt x="322005" y="341251"/>
                  <a:pt x="332250" y="424494"/>
                </a:cubicBezTo>
                <a:cubicBezTo>
                  <a:pt x="342495" y="507737"/>
                  <a:pt x="423177" y="500054"/>
                  <a:pt x="424458" y="501335"/>
                </a:cubicBezTo>
                <a:cubicBezTo>
                  <a:pt x="425739" y="502616"/>
                  <a:pt x="393722" y="429617"/>
                  <a:pt x="339934" y="432178"/>
                </a:cubicBezTo>
                <a:cubicBezTo>
                  <a:pt x="286146" y="434739"/>
                  <a:pt x="158078" y="482125"/>
                  <a:pt x="101729" y="516703"/>
                </a:cubicBezTo>
                <a:cubicBezTo>
                  <a:pt x="45380" y="551281"/>
                  <a:pt x="-10970" y="646050"/>
                  <a:pt x="1837" y="639647"/>
                </a:cubicBezTo>
                <a:cubicBezTo>
                  <a:pt x="14644" y="633244"/>
                  <a:pt x="143991" y="530790"/>
                  <a:pt x="178569" y="478283"/>
                </a:cubicBezTo>
                <a:cubicBezTo>
                  <a:pt x="213147" y="425776"/>
                  <a:pt x="206744" y="359180"/>
                  <a:pt x="209305" y="324602"/>
                </a:cubicBezTo>
                <a:cubicBezTo>
                  <a:pt x="211866" y="290024"/>
                  <a:pt x="167043" y="320760"/>
                  <a:pt x="193937" y="270814"/>
                </a:cubicBezTo>
                <a:cubicBezTo>
                  <a:pt x="220831" y="220868"/>
                  <a:pt x="339934" y="-23740"/>
                  <a:pt x="362986" y="187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78C1B87A-1B12-1DD7-A38C-60263D9E3D68}"/>
              </a:ext>
            </a:extLst>
          </p:cNvPr>
          <p:cNvSpPr/>
          <p:nvPr/>
        </p:nvSpPr>
        <p:spPr>
          <a:xfrm>
            <a:off x="3836733" y="2734113"/>
            <a:ext cx="669652" cy="208887"/>
          </a:xfrm>
          <a:custGeom>
            <a:avLst/>
            <a:gdLst>
              <a:gd name="connsiteX0" fmla="*/ 36020 w 669652"/>
              <a:gd name="connsiteY0" fmla="*/ 70559 h 208887"/>
              <a:gd name="connsiteX1" fmla="*/ 328013 w 669652"/>
              <a:gd name="connsiteY1" fmla="*/ 178136 h 208887"/>
              <a:gd name="connsiteX2" fmla="*/ 443274 w 669652"/>
              <a:gd name="connsiteY2" fmla="*/ 178136 h 208887"/>
              <a:gd name="connsiteX3" fmla="*/ 666111 w 669652"/>
              <a:gd name="connsiteY3" fmla="*/ 1403 h 208887"/>
              <a:gd name="connsiteX4" fmla="*/ 573902 w 669652"/>
              <a:gd name="connsiteY4" fmla="*/ 101295 h 208887"/>
              <a:gd name="connsiteX5" fmla="*/ 489378 w 669652"/>
              <a:gd name="connsiteY5" fmla="*/ 208872 h 208887"/>
              <a:gd name="connsiteX6" fmla="*/ 397170 w 669652"/>
              <a:gd name="connsiteY6" fmla="*/ 108979 h 208887"/>
              <a:gd name="connsiteX7" fmla="*/ 343381 w 669652"/>
              <a:gd name="connsiteY7" fmla="*/ 85927 h 208887"/>
              <a:gd name="connsiteX8" fmla="*/ 36020 w 669652"/>
              <a:gd name="connsiteY8" fmla="*/ 132032 h 208887"/>
              <a:gd name="connsiteX9" fmla="*/ 36020 w 669652"/>
              <a:gd name="connsiteY9" fmla="*/ 70559 h 20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52" h="208887">
                <a:moveTo>
                  <a:pt x="36020" y="70559"/>
                </a:moveTo>
                <a:cubicBezTo>
                  <a:pt x="84686" y="78243"/>
                  <a:pt x="260137" y="160207"/>
                  <a:pt x="328013" y="178136"/>
                </a:cubicBezTo>
                <a:cubicBezTo>
                  <a:pt x="395889" y="196065"/>
                  <a:pt x="386924" y="207591"/>
                  <a:pt x="443274" y="178136"/>
                </a:cubicBezTo>
                <a:cubicBezTo>
                  <a:pt x="499624" y="148681"/>
                  <a:pt x="644340" y="14210"/>
                  <a:pt x="666111" y="1403"/>
                </a:cubicBezTo>
                <a:cubicBezTo>
                  <a:pt x="687882" y="-11404"/>
                  <a:pt x="603357" y="66717"/>
                  <a:pt x="573902" y="101295"/>
                </a:cubicBezTo>
                <a:cubicBezTo>
                  <a:pt x="544447" y="135873"/>
                  <a:pt x="518833" y="207591"/>
                  <a:pt x="489378" y="208872"/>
                </a:cubicBezTo>
                <a:cubicBezTo>
                  <a:pt x="459923" y="210153"/>
                  <a:pt x="421503" y="129470"/>
                  <a:pt x="397170" y="108979"/>
                </a:cubicBezTo>
                <a:cubicBezTo>
                  <a:pt x="372837" y="88488"/>
                  <a:pt x="403573" y="82085"/>
                  <a:pt x="343381" y="85927"/>
                </a:cubicBezTo>
                <a:cubicBezTo>
                  <a:pt x="283189" y="89769"/>
                  <a:pt x="83405" y="129471"/>
                  <a:pt x="36020" y="132032"/>
                </a:cubicBezTo>
                <a:cubicBezTo>
                  <a:pt x="-11365" y="134593"/>
                  <a:pt x="-12646" y="62875"/>
                  <a:pt x="36020" y="7055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441D973D-8E3C-EC1B-5488-C4F7911B0A88}"/>
              </a:ext>
            </a:extLst>
          </p:cNvPr>
          <p:cNvSpPr/>
          <p:nvPr/>
        </p:nvSpPr>
        <p:spPr>
          <a:xfrm>
            <a:off x="4302843" y="897068"/>
            <a:ext cx="727140" cy="2824036"/>
          </a:xfrm>
          <a:custGeom>
            <a:avLst/>
            <a:gdLst>
              <a:gd name="connsiteX0" fmla="*/ 369049 w 727140"/>
              <a:gd name="connsiteY0" fmla="*/ 1964 h 2824036"/>
              <a:gd name="connsiteX1" fmla="*/ 676411 w 727140"/>
              <a:gd name="connsiteY1" fmla="*/ 1039308 h 2824036"/>
              <a:gd name="connsiteX2" fmla="*/ 699463 w 727140"/>
              <a:gd name="connsiteY2" fmla="*/ 870260 h 2824036"/>
              <a:gd name="connsiteX3" fmla="*/ 399786 w 727140"/>
              <a:gd name="connsiteY3" fmla="*/ 1630979 h 2824036"/>
              <a:gd name="connsiteX4" fmla="*/ 491994 w 727140"/>
              <a:gd name="connsiteY4" fmla="*/ 1500350 h 2824036"/>
              <a:gd name="connsiteX5" fmla="*/ 422838 w 727140"/>
              <a:gd name="connsiteY5" fmla="*/ 1915288 h 2824036"/>
              <a:gd name="connsiteX6" fmla="*/ 184633 w 727140"/>
              <a:gd name="connsiteY6" fmla="*/ 2430119 h 2824036"/>
              <a:gd name="connsiteX7" fmla="*/ 7900 w 727140"/>
              <a:gd name="connsiteY7" fmla="*/ 2822004 h 2824036"/>
              <a:gd name="connsiteX8" fmla="*/ 69372 w 727140"/>
              <a:gd name="connsiteY8" fmla="*/ 2537695 h 2824036"/>
              <a:gd name="connsiteX9" fmla="*/ 407470 w 727140"/>
              <a:gd name="connsiteY9" fmla="*/ 1615611 h 2824036"/>
              <a:gd name="connsiteX10" fmla="*/ 353681 w 727140"/>
              <a:gd name="connsiteY10" fmla="*/ 1769292 h 2824036"/>
              <a:gd name="connsiteX11" fmla="*/ 607254 w 727140"/>
              <a:gd name="connsiteY11" fmla="*/ 1169937 h 2824036"/>
              <a:gd name="connsiteX12" fmla="*/ 376733 w 727140"/>
              <a:gd name="connsiteY12" fmla="*/ 463006 h 2824036"/>
              <a:gd name="connsiteX13" fmla="*/ 522730 w 727140"/>
              <a:gd name="connsiteY13" fmla="*/ 770367 h 2824036"/>
              <a:gd name="connsiteX14" fmla="*/ 369049 w 727140"/>
              <a:gd name="connsiteY14" fmla="*/ 1964 h 28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7140" h="2824036">
                <a:moveTo>
                  <a:pt x="369049" y="1964"/>
                </a:moveTo>
                <a:cubicBezTo>
                  <a:pt x="394662" y="46787"/>
                  <a:pt x="621342" y="894592"/>
                  <a:pt x="676411" y="1039308"/>
                </a:cubicBezTo>
                <a:cubicBezTo>
                  <a:pt x="731480" y="1184024"/>
                  <a:pt x="745567" y="771648"/>
                  <a:pt x="699463" y="870260"/>
                </a:cubicBezTo>
                <a:cubicBezTo>
                  <a:pt x="653359" y="968872"/>
                  <a:pt x="434364" y="1525964"/>
                  <a:pt x="399786" y="1630979"/>
                </a:cubicBezTo>
                <a:cubicBezTo>
                  <a:pt x="365208" y="1735994"/>
                  <a:pt x="488152" y="1452965"/>
                  <a:pt x="491994" y="1500350"/>
                </a:cubicBezTo>
                <a:cubicBezTo>
                  <a:pt x="495836" y="1547735"/>
                  <a:pt x="474065" y="1760327"/>
                  <a:pt x="422838" y="1915288"/>
                </a:cubicBezTo>
                <a:cubicBezTo>
                  <a:pt x="371611" y="2070249"/>
                  <a:pt x="253789" y="2279000"/>
                  <a:pt x="184633" y="2430119"/>
                </a:cubicBezTo>
                <a:cubicBezTo>
                  <a:pt x="115477" y="2581238"/>
                  <a:pt x="27110" y="2804075"/>
                  <a:pt x="7900" y="2822004"/>
                </a:cubicBezTo>
                <a:cubicBezTo>
                  <a:pt x="-11310" y="2839933"/>
                  <a:pt x="2777" y="2738760"/>
                  <a:pt x="69372" y="2537695"/>
                </a:cubicBezTo>
                <a:cubicBezTo>
                  <a:pt x="135967" y="2336630"/>
                  <a:pt x="360085" y="1743678"/>
                  <a:pt x="407470" y="1615611"/>
                </a:cubicBezTo>
                <a:cubicBezTo>
                  <a:pt x="454855" y="1487544"/>
                  <a:pt x="320384" y="1843571"/>
                  <a:pt x="353681" y="1769292"/>
                </a:cubicBezTo>
                <a:cubicBezTo>
                  <a:pt x="386978" y="1695013"/>
                  <a:pt x="603412" y="1387651"/>
                  <a:pt x="607254" y="1169937"/>
                </a:cubicBezTo>
                <a:cubicBezTo>
                  <a:pt x="611096" y="952223"/>
                  <a:pt x="390820" y="529601"/>
                  <a:pt x="376733" y="463006"/>
                </a:cubicBezTo>
                <a:cubicBezTo>
                  <a:pt x="362646" y="396411"/>
                  <a:pt x="522730" y="847207"/>
                  <a:pt x="522730" y="770367"/>
                </a:cubicBezTo>
                <a:cubicBezTo>
                  <a:pt x="522730" y="693527"/>
                  <a:pt x="343436" y="-42859"/>
                  <a:pt x="369049" y="196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129F812F-5C89-355C-6E96-81E8F2E9E086}"/>
              </a:ext>
            </a:extLst>
          </p:cNvPr>
          <p:cNvSpPr/>
          <p:nvPr/>
        </p:nvSpPr>
        <p:spPr>
          <a:xfrm>
            <a:off x="3479833" y="3403347"/>
            <a:ext cx="1057680" cy="357311"/>
          </a:xfrm>
          <a:custGeom>
            <a:avLst/>
            <a:gdLst>
              <a:gd name="connsiteX0" fmla="*/ 1034 w 1057680"/>
              <a:gd name="connsiteY0" fmla="*/ 680 h 357311"/>
              <a:gd name="connsiteX1" fmla="*/ 592705 w 1057680"/>
              <a:gd name="connsiteY1" fmla="*/ 254253 h 357311"/>
              <a:gd name="connsiteX2" fmla="*/ 485128 w 1057680"/>
              <a:gd name="connsiteY2" fmla="*/ 115940 h 357311"/>
              <a:gd name="connsiteX3" fmla="*/ 969222 w 1057680"/>
              <a:gd name="connsiteY3" fmla="*/ 100572 h 357311"/>
              <a:gd name="connsiteX4" fmla="*/ 884698 w 1057680"/>
              <a:gd name="connsiteY4" fmla="*/ 162045 h 357311"/>
              <a:gd name="connsiteX5" fmla="*/ 1046063 w 1057680"/>
              <a:gd name="connsiteY5" fmla="*/ 269621 h 357311"/>
              <a:gd name="connsiteX6" fmla="*/ 508180 w 1057680"/>
              <a:gd name="connsiteY6" fmla="*/ 300357 h 357311"/>
              <a:gd name="connsiteX7" fmla="*/ 39454 w 1057680"/>
              <a:gd name="connsiteY7" fmla="*/ 269621 h 357311"/>
              <a:gd name="connsiteX8" fmla="*/ 439024 w 1057680"/>
              <a:gd name="connsiteY8" fmla="*/ 346461 h 357311"/>
              <a:gd name="connsiteX9" fmla="*/ 1034 w 1057680"/>
              <a:gd name="connsiteY9" fmla="*/ 680 h 3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7680" h="357311">
                <a:moveTo>
                  <a:pt x="1034" y="680"/>
                </a:moveTo>
                <a:cubicBezTo>
                  <a:pt x="26648" y="-14688"/>
                  <a:pt x="512023" y="235043"/>
                  <a:pt x="592705" y="254253"/>
                </a:cubicBezTo>
                <a:cubicBezTo>
                  <a:pt x="673387" y="273463"/>
                  <a:pt x="422375" y="141553"/>
                  <a:pt x="485128" y="115940"/>
                </a:cubicBezTo>
                <a:cubicBezTo>
                  <a:pt x="547881" y="90327"/>
                  <a:pt x="902627" y="92888"/>
                  <a:pt x="969222" y="100572"/>
                </a:cubicBezTo>
                <a:cubicBezTo>
                  <a:pt x="1035817" y="108256"/>
                  <a:pt x="871891" y="133870"/>
                  <a:pt x="884698" y="162045"/>
                </a:cubicBezTo>
                <a:cubicBezTo>
                  <a:pt x="897505" y="190220"/>
                  <a:pt x="1108816" y="246569"/>
                  <a:pt x="1046063" y="269621"/>
                </a:cubicBezTo>
                <a:cubicBezTo>
                  <a:pt x="983310" y="292673"/>
                  <a:pt x="675948" y="300357"/>
                  <a:pt x="508180" y="300357"/>
                </a:cubicBezTo>
                <a:cubicBezTo>
                  <a:pt x="340412" y="300357"/>
                  <a:pt x="50980" y="261937"/>
                  <a:pt x="39454" y="269621"/>
                </a:cubicBezTo>
                <a:cubicBezTo>
                  <a:pt x="27928" y="277305"/>
                  <a:pt x="444147" y="392565"/>
                  <a:pt x="439024" y="346461"/>
                </a:cubicBezTo>
                <a:cubicBezTo>
                  <a:pt x="433901" y="300357"/>
                  <a:pt x="-24580" y="16048"/>
                  <a:pt x="1034" y="68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E1789292-A18E-8ED3-0ECF-7ACF2B867538}"/>
              </a:ext>
            </a:extLst>
          </p:cNvPr>
          <p:cNvSpPr/>
          <p:nvPr/>
        </p:nvSpPr>
        <p:spPr>
          <a:xfrm>
            <a:off x="5157020" y="997387"/>
            <a:ext cx="1351389" cy="3010560"/>
          </a:xfrm>
          <a:custGeom>
            <a:avLst/>
            <a:gdLst>
              <a:gd name="connsiteX0" fmla="*/ 1351356 w 1351389"/>
              <a:gd name="connsiteY0" fmla="*/ 1537 h 3010560"/>
              <a:gd name="connsiteX1" fmla="*/ 675162 w 1351389"/>
              <a:gd name="connsiteY1" fmla="*/ 570156 h 3010560"/>
              <a:gd name="connsiteX2" fmla="*/ 759686 w 1351389"/>
              <a:gd name="connsiteY2" fmla="*/ 493316 h 3010560"/>
              <a:gd name="connsiteX3" fmla="*/ 452325 w 1351389"/>
              <a:gd name="connsiteY3" fmla="*/ 1154142 h 3010560"/>
              <a:gd name="connsiteX4" fmla="*/ 690530 w 1351389"/>
              <a:gd name="connsiteY4" fmla="*/ 938989 h 3010560"/>
              <a:gd name="connsiteX5" fmla="*/ 375484 w 1351389"/>
              <a:gd name="connsiteY5" fmla="*/ 1353927 h 3010560"/>
              <a:gd name="connsiteX6" fmla="*/ 329380 w 1351389"/>
              <a:gd name="connsiteY6" fmla="*/ 1730445 h 3010560"/>
              <a:gd name="connsiteX7" fmla="*/ 383168 w 1351389"/>
              <a:gd name="connsiteY7" fmla="*/ 1584448 h 3010560"/>
              <a:gd name="connsiteX8" fmla="*/ 237172 w 1351389"/>
              <a:gd name="connsiteY8" fmla="*/ 2068542 h 3010560"/>
              <a:gd name="connsiteX9" fmla="*/ 406220 w 1351389"/>
              <a:gd name="connsiteY9" fmla="*/ 2944522 h 3010560"/>
              <a:gd name="connsiteX10" fmla="*/ 352432 w 1351389"/>
              <a:gd name="connsiteY10" fmla="*/ 2821578 h 3010560"/>
              <a:gd name="connsiteX11" fmla="*/ 29703 w 1351389"/>
              <a:gd name="connsiteY11" fmla="*/ 1814969 h 3010560"/>
              <a:gd name="connsiteX12" fmla="*/ 52755 w 1351389"/>
              <a:gd name="connsiteY12" fmla="*/ 2083910 h 3010560"/>
              <a:gd name="connsiteX13" fmla="*/ 367800 w 1351389"/>
              <a:gd name="connsiteY13" fmla="*/ 923621 h 3010560"/>
              <a:gd name="connsiteX14" fmla="*/ 321696 w 1351389"/>
              <a:gd name="connsiteY14" fmla="*/ 1131090 h 3010560"/>
              <a:gd name="connsiteX15" fmla="*/ 559901 w 1351389"/>
              <a:gd name="connsiteY15" fmla="*/ 393423 h 3010560"/>
              <a:gd name="connsiteX16" fmla="*/ 513797 w 1351389"/>
              <a:gd name="connsiteY16" fmla="*/ 562472 h 3010560"/>
              <a:gd name="connsiteX17" fmla="*/ 752002 w 1351389"/>
              <a:gd name="connsiteY17" fmla="*/ 93746 h 3010560"/>
              <a:gd name="connsiteX18" fmla="*/ 644425 w 1351389"/>
              <a:gd name="connsiteY18" fmla="*/ 393423 h 3010560"/>
              <a:gd name="connsiteX19" fmla="*/ 1351356 w 1351389"/>
              <a:gd name="connsiteY19" fmla="*/ 1537 h 301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1389" h="3010560">
                <a:moveTo>
                  <a:pt x="1351356" y="1537"/>
                </a:moveTo>
                <a:cubicBezTo>
                  <a:pt x="1356479" y="30992"/>
                  <a:pt x="773774" y="488193"/>
                  <a:pt x="675162" y="570156"/>
                </a:cubicBezTo>
                <a:cubicBezTo>
                  <a:pt x="576550" y="652119"/>
                  <a:pt x="796825" y="395985"/>
                  <a:pt x="759686" y="493316"/>
                </a:cubicBezTo>
                <a:cubicBezTo>
                  <a:pt x="722547" y="590647"/>
                  <a:pt x="463851" y="1079863"/>
                  <a:pt x="452325" y="1154142"/>
                </a:cubicBezTo>
                <a:cubicBezTo>
                  <a:pt x="440799" y="1228421"/>
                  <a:pt x="703337" y="905692"/>
                  <a:pt x="690530" y="938989"/>
                </a:cubicBezTo>
                <a:cubicBezTo>
                  <a:pt x="677723" y="972286"/>
                  <a:pt x="435676" y="1222018"/>
                  <a:pt x="375484" y="1353927"/>
                </a:cubicBezTo>
                <a:cubicBezTo>
                  <a:pt x="315292" y="1485836"/>
                  <a:pt x="328099" y="1692025"/>
                  <a:pt x="329380" y="1730445"/>
                </a:cubicBezTo>
                <a:cubicBezTo>
                  <a:pt x="330661" y="1768865"/>
                  <a:pt x="398536" y="1528099"/>
                  <a:pt x="383168" y="1584448"/>
                </a:cubicBezTo>
                <a:cubicBezTo>
                  <a:pt x="367800" y="1640798"/>
                  <a:pt x="233330" y="1841863"/>
                  <a:pt x="237172" y="2068542"/>
                </a:cubicBezTo>
                <a:cubicBezTo>
                  <a:pt x="241014" y="2295221"/>
                  <a:pt x="387010" y="2819016"/>
                  <a:pt x="406220" y="2944522"/>
                </a:cubicBezTo>
                <a:cubicBezTo>
                  <a:pt x="425430" y="3070028"/>
                  <a:pt x="415185" y="3009837"/>
                  <a:pt x="352432" y="2821578"/>
                </a:cubicBezTo>
                <a:cubicBezTo>
                  <a:pt x="289679" y="2633319"/>
                  <a:pt x="79649" y="1937914"/>
                  <a:pt x="29703" y="1814969"/>
                </a:cubicBezTo>
                <a:cubicBezTo>
                  <a:pt x="-20243" y="1692024"/>
                  <a:pt x="-3594" y="2232468"/>
                  <a:pt x="52755" y="2083910"/>
                </a:cubicBezTo>
                <a:cubicBezTo>
                  <a:pt x="109104" y="1935352"/>
                  <a:pt x="322977" y="1082424"/>
                  <a:pt x="367800" y="923621"/>
                </a:cubicBezTo>
                <a:cubicBezTo>
                  <a:pt x="412623" y="764818"/>
                  <a:pt x="289679" y="1219456"/>
                  <a:pt x="321696" y="1131090"/>
                </a:cubicBezTo>
                <a:cubicBezTo>
                  <a:pt x="353713" y="1042724"/>
                  <a:pt x="527884" y="488193"/>
                  <a:pt x="559901" y="393423"/>
                </a:cubicBezTo>
                <a:cubicBezTo>
                  <a:pt x="591918" y="298653"/>
                  <a:pt x="481780" y="612418"/>
                  <a:pt x="513797" y="562472"/>
                </a:cubicBezTo>
                <a:cubicBezTo>
                  <a:pt x="545814" y="512526"/>
                  <a:pt x="730231" y="121921"/>
                  <a:pt x="752002" y="93746"/>
                </a:cubicBezTo>
                <a:cubicBezTo>
                  <a:pt x="773773" y="65571"/>
                  <a:pt x="548375" y="411353"/>
                  <a:pt x="644425" y="393423"/>
                </a:cubicBezTo>
                <a:cubicBezTo>
                  <a:pt x="740475" y="375494"/>
                  <a:pt x="1346233" y="-27918"/>
                  <a:pt x="1351356" y="153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C149C017-3907-20DB-E6E5-72278442A2C8}"/>
              </a:ext>
            </a:extLst>
          </p:cNvPr>
          <p:cNvSpPr/>
          <p:nvPr/>
        </p:nvSpPr>
        <p:spPr>
          <a:xfrm>
            <a:off x="3798312" y="3113497"/>
            <a:ext cx="782178" cy="146963"/>
          </a:xfrm>
          <a:custGeom>
            <a:avLst/>
            <a:gdLst>
              <a:gd name="connsiteX0" fmla="*/ 1020 w 782178"/>
              <a:gd name="connsiteY0" fmla="*/ 105191 h 146963"/>
              <a:gd name="connsiteX1" fmla="*/ 453648 w 782178"/>
              <a:gd name="connsiteY1" fmla="*/ 105191 h 146963"/>
              <a:gd name="connsiteX2" fmla="*/ 325632 w 782178"/>
              <a:gd name="connsiteY2" fmla="*/ 146339 h 146963"/>
              <a:gd name="connsiteX3" fmla="*/ 682248 w 782178"/>
              <a:gd name="connsiteY3" fmla="*/ 68615 h 146963"/>
              <a:gd name="connsiteX4" fmla="*/ 773688 w 782178"/>
              <a:gd name="connsiteY4" fmla="*/ 18323 h 146963"/>
              <a:gd name="connsiteX5" fmla="*/ 513084 w 782178"/>
              <a:gd name="connsiteY5" fmla="*/ 64043 h 146963"/>
              <a:gd name="connsiteX6" fmla="*/ 686820 w 782178"/>
              <a:gd name="connsiteY6" fmla="*/ 35 h 146963"/>
              <a:gd name="connsiteX7" fmla="*/ 471936 w 782178"/>
              <a:gd name="connsiteY7" fmla="*/ 54899 h 146963"/>
              <a:gd name="connsiteX8" fmla="*/ 334776 w 782178"/>
              <a:gd name="connsiteY8" fmla="*/ 50327 h 146963"/>
              <a:gd name="connsiteX9" fmla="*/ 1020 w 782178"/>
              <a:gd name="connsiteY9" fmla="*/ 105191 h 14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178" h="146963">
                <a:moveTo>
                  <a:pt x="1020" y="105191"/>
                </a:moveTo>
                <a:cubicBezTo>
                  <a:pt x="20832" y="114335"/>
                  <a:pt x="399546" y="98333"/>
                  <a:pt x="453648" y="105191"/>
                </a:cubicBezTo>
                <a:cubicBezTo>
                  <a:pt x="507750" y="112049"/>
                  <a:pt x="287532" y="152435"/>
                  <a:pt x="325632" y="146339"/>
                </a:cubicBezTo>
                <a:cubicBezTo>
                  <a:pt x="363732" y="140243"/>
                  <a:pt x="607572" y="89951"/>
                  <a:pt x="682248" y="68615"/>
                </a:cubicBezTo>
                <a:cubicBezTo>
                  <a:pt x="756924" y="47279"/>
                  <a:pt x="801882" y="19085"/>
                  <a:pt x="773688" y="18323"/>
                </a:cubicBezTo>
                <a:cubicBezTo>
                  <a:pt x="745494" y="17561"/>
                  <a:pt x="527562" y="67091"/>
                  <a:pt x="513084" y="64043"/>
                </a:cubicBezTo>
                <a:cubicBezTo>
                  <a:pt x="498606" y="60995"/>
                  <a:pt x="693678" y="1559"/>
                  <a:pt x="686820" y="35"/>
                </a:cubicBezTo>
                <a:cubicBezTo>
                  <a:pt x="679962" y="-1489"/>
                  <a:pt x="530610" y="46517"/>
                  <a:pt x="471936" y="54899"/>
                </a:cubicBezTo>
                <a:cubicBezTo>
                  <a:pt x="413262" y="63281"/>
                  <a:pt x="414024" y="41183"/>
                  <a:pt x="334776" y="50327"/>
                </a:cubicBezTo>
                <a:cubicBezTo>
                  <a:pt x="255528" y="59471"/>
                  <a:pt x="-18792" y="96047"/>
                  <a:pt x="1020" y="105191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28576E7A-F859-E70D-F055-15A86CB9CD25}"/>
              </a:ext>
            </a:extLst>
          </p:cNvPr>
          <p:cNvSpPr/>
          <p:nvPr/>
        </p:nvSpPr>
        <p:spPr>
          <a:xfrm>
            <a:off x="3585688" y="3201969"/>
            <a:ext cx="940049" cy="311456"/>
          </a:xfrm>
          <a:custGeom>
            <a:avLst/>
            <a:gdLst>
              <a:gd name="connsiteX0" fmla="*/ 3332 w 940049"/>
              <a:gd name="connsiteY0" fmla="*/ 149307 h 311456"/>
              <a:gd name="connsiteX1" fmla="*/ 410240 w 940049"/>
              <a:gd name="connsiteY1" fmla="*/ 108159 h 311456"/>
              <a:gd name="connsiteX2" fmla="*/ 346232 w 940049"/>
              <a:gd name="connsiteY2" fmla="*/ 89871 h 311456"/>
              <a:gd name="connsiteX3" fmla="*/ 561116 w 940049"/>
              <a:gd name="connsiteY3" fmla="*/ 89871 h 311456"/>
              <a:gd name="connsiteX4" fmla="*/ 926876 w 940049"/>
              <a:gd name="connsiteY4" fmla="*/ 3003 h 311456"/>
              <a:gd name="connsiteX5" fmla="*/ 858296 w 940049"/>
              <a:gd name="connsiteY5" fmla="*/ 30435 h 311456"/>
              <a:gd name="connsiteX6" fmla="*/ 849152 w 940049"/>
              <a:gd name="connsiteY6" fmla="*/ 131019 h 311456"/>
              <a:gd name="connsiteX7" fmla="*/ 670844 w 940049"/>
              <a:gd name="connsiteY7" fmla="*/ 249891 h 311456"/>
              <a:gd name="connsiteX8" fmla="*/ 231932 w 940049"/>
              <a:gd name="connsiteY8" fmla="*/ 309327 h 311456"/>
              <a:gd name="connsiteX9" fmla="*/ 510824 w 940049"/>
              <a:gd name="connsiteY9" fmla="*/ 291039 h 311456"/>
              <a:gd name="connsiteX10" fmla="*/ 291368 w 940049"/>
              <a:gd name="connsiteY10" fmla="*/ 222459 h 311456"/>
              <a:gd name="connsiteX11" fmla="*/ 387380 w 940049"/>
              <a:gd name="connsiteY11" fmla="*/ 249891 h 311456"/>
              <a:gd name="connsiteX12" fmla="*/ 227360 w 940049"/>
              <a:gd name="connsiteY12" fmla="*/ 153879 h 311456"/>
              <a:gd name="connsiteX13" fmla="*/ 337088 w 940049"/>
              <a:gd name="connsiteY13" fmla="*/ 190455 h 311456"/>
              <a:gd name="connsiteX14" fmla="*/ 222788 w 940049"/>
              <a:gd name="connsiteY14" fmla="*/ 149307 h 311456"/>
              <a:gd name="connsiteX15" fmla="*/ 3332 w 940049"/>
              <a:gd name="connsiteY15" fmla="*/ 149307 h 3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0049" h="311456">
                <a:moveTo>
                  <a:pt x="3332" y="149307"/>
                </a:moveTo>
                <a:cubicBezTo>
                  <a:pt x="34574" y="142449"/>
                  <a:pt x="353090" y="118065"/>
                  <a:pt x="410240" y="108159"/>
                </a:cubicBezTo>
                <a:cubicBezTo>
                  <a:pt x="467390" y="98253"/>
                  <a:pt x="321086" y="92919"/>
                  <a:pt x="346232" y="89871"/>
                </a:cubicBezTo>
                <a:cubicBezTo>
                  <a:pt x="371378" y="86823"/>
                  <a:pt x="464342" y="104349"/>
                  <a:pt x="561116" y="89871"/>
                </a:cubicBezTo>
                <a:cubicBezTo>
                  <a:pt x="657890" y="75393"/>
                  <a:pt x="877346" y="12909"/>
                  <a:pt x="926876" y="3003"/>
                </a:cubicBezTo>
                <a:cubicBezTo>
                  <a:pt x="976406" y="-6903"/>
                  <a:pt x="871250" y="9099"/>
                  <a:pt x="858296" y="30435"/>
                </a:cubicBezTo>
                <a:cubicBezTo>
                  <a:pt x="845342" y="51771"/>
                  <a:pt x="880394" y="94443"/>
                  <a:pt x="849152" y="131019"/>
                </a:cubicBezTo>
                <a:cubicBezTo>
                  <a:pt x="817910" y="167595"/>
                  <a:pt x="773714" y="220173"/>
                  <a:pt x="670844" y="249891"/>
                </a:cubicBezTo>
                <a:cubicBezTo>
                  <a:pt x="567974" y="279609"/>
                  <a:pt x="258602" y="302469"/>
                  <a:pt x="231932" y="309327"/>
                </a:cubicBezTo>
                <a:cubicBezTo>
                  <a:pt x="205262" y="316185"/>
                  <a:pt x="500918" y="305517"/>
                  <a:pt x="510824" y="291039"/>
                </a:cubicBezTo>
                <a:cubicBezTo>
                  <a:pt x="520730" y="276561"/>
                  <a:pt x="311942" y="229317"/>
                  <a:pt x="291368" y="222459"/>
                </a:cubicBezTo>
                <a:cubicBezTo>
                  <a:pt x="270794" y="215601"/>
                  <a:pt x="398048" y="261321"/>
                  <a:pt x="387380" y="249891"/>
                </a:cubicBezTo>
                <a:cubicBezTo>
                  <a:pt x="376712" y="238461"/>
                  <a:pt x="235742" y="163785"/>
                  <a:pt x="227360" y="153879"/>
                </a:cubicBezTo>
                <a:cubicBezTo>
                  <a:pt x="218978" y="143973"/>
                  <a:pt x="337850" y="191217"/>
                  <a:pt x="337088" y="190455"/>
                </a:cubicBezTo>
                <a:cubicBezTo>
                  <a:pt x="336326" y="189693"/>
                  <a:pt x="276128" y="155403"/>
                  <a:pt x="222788" y="149307"/>
                </a:cubicBezTo>
                <a:cubicBezTo>
                  <a:pt x="169448" y="143211"/>
                  <a:pt x="-27910" y="156165"/>
                  <a:pt x="3332" y="149307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71D6A686-2BA7-219D-F3EE-9E2A2E553ED7}"/>
              </a:ext>
            </a:extLst>
          </p:cNvPr>
          <p:cNvSpPr/>
          <p:nvPr/>
        </p:nvSpPr>
        <p:spPr>
          <a:xfrm>
            <a:off x="1966539" y="1352637"/>
            <a:ext cx="733723" cy="1196162"/>
          </a:xfrm>
          <a:custGeom>
            <a:avLst/>
            <a:gdLst>
              <a:gd name="connsiteX0" fmla="*/ 263094 w 733723"/>
              <a:gd name="connsiteY0" fmla="*/ 174 h 1196162"/>
              <a:gd name="connsiteX1" fmla="*/ 601297 w 733723"/>
              <a:gd name="connsiteY1" fmla="*/ 826892 h 1196162"/>
              <a:gd name="connsiteX2" fmla="*/ 714031 w 733723"/>
              <a:gd name="connsiteY2" fmla="*/ 1052360 h 1196162"/>
              <a:gd name="connsiteX3" fmla="*/ 225516 w 733723"/>
              <a:gd name="connsiteY3" fmla="*/ 839418 h 1196162"/>
              <a:gd name="connsiteX4" fmla="*/ 338250 w 733723"/>
              <a:gd name="connsiteY4" fmla="*/ 1190147 h 1196162"/>
              <a:gd name="connsiteX5" fmla="*/ 47 w 733723"/>
              <a:gd name="connsiteY5" fmla="*/ 488689 h 1196162"/>
              <a:gd name="connsiteX6" fmla="*/ 313198 w 733723"/>
              <a:gd name="connsiteY6" fmla="*/ 902048 h 1196162"/>
              <a:gd name="connsiteX7" fmla="*/ 263094 w 733723"/>
              <a:gd name="connsiteY7" fmla="*/ 174 h 119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723" h="1196162">
                <a:moveTo>
                  <a:pt x="263094" y="174"/>
                </a:moveTo>
                <a:cubicBezTo>
                  <a:pt x="311111" y="-12352"/>
                  <a:pt x="526141" y="651528"/>
                  <a:pt x="601297" y="826892"/>
                </a:cubicBezTo>
                <a:cubicBezTo>
                  <a:pt x="676453" y="1002256"/>
                  <a:pt x="776661" y="1050272"/>
                  <a:pt x="714031" y="1052360"/>
                </a:cubicBezTo>
                <a:cubicBezTo>
                  <a:pt x="651401" y="1054448"/>
                  <a:pt x="288146" y="816454"/>
                  <a:pt x="225516" y="839418"/>
                </a:cubicBezTo>
                <a:cubicBezTo>
                  <a:pt x="162886" y="862382"/>
                  <a:pt x="375828" y="1248602"/>
                  <a:pt x="338250" y="1190147"/>
                </a:cubicBezTo>
                <a:cubicBezTo>
                  <a:pt x="300672" y="1131692"/>
                  <a:pt x="4222" y="536705"/>
                  <a:pt x="47" y="488689"/>
                </a:cubicBezTo>
                <a:cubicBezTo>
                  <a:pt x="-4128" y="440673"/>
                  <a:pt x="269357" y="987643"/>
                  <a:pt x="313198" y="902048"/>
                </a:cubicBezTo>
                <a:cubicBezTo>
                  <a:pt x="357039" y="816453"/>
                  <a:pt x="215077" y="12700"/>
                  <a:pt x="263094" y="17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3EE1A18-38DA-56EA-AD96-B460536E8AC3}"/>
              </a:ext>
            </a:extLst>
          </p:cNvPr>
          <p:cNvSpPr/>
          <p:nvPr/>
        </p:nvSpPr>
        <p:spPr>
          <a:xfrm>
            <a:off x="4645112" y="3439348"/>
            <a:ext cx="206278" cy="1646277"/>
          </a:xfrm>
          <a:custGeom>
            <a:avLst/>
            <a:gdLst>
              <a:gd name="connsiteX0" fmla="*/ 202461 w 206278"/>
              <a:gd name="connsiteY0" fmla="*/ 5310 h 1646277"/>
              <a:gd name="connsiteX1" fmla="*/ 139830 w 206278"/>
              <a:gd name="connsiteY1" fmla="*/ 368564 h 1646277"/>
              <a:gd name="connsiteX2" fmla="*/ 127304 w 206278"/>
              <a:gd name="connsiteY2" fmla="*/ 882131 h 1646277"/>
              <a:gd name="connsiteX3" fmla="*/ 164883 w 206278"/>
              <a:gd name="connsiteY3" fmla="*/ 1621167 h 1646277"/>
              <a:gd name="connsiteX4" fmla="*/ 164883 w 206278"/>
              <a:gd name="connsiteY4" fmla="*/ 1370647 h 1646277"/>
              <a:gd name="connsiteX5" fmla="*/ 27096 w 206278"/>
              <a:gd name="connsiteY5" fmla="*/ 381090 h 1646277"/>
              <a:gd name="connsiteX6" fmla="*/ 14570 w 206278"/>
              <a:gd name="connsiteY6" fmla="*/ 644137 h 1646277"/>
              <a:gd name="connsiteX7" fmla="*/ 202461 w 206278"/>
              <a:gd name="connsiteY7" fmla="*/ 5310 h 164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78" h="1646277">
                <a:moveTo>
                  <a:pt x="202461" y="5310"/>
                </a:moveTo>
                <a:cubicBezTo>
                  <a:pt x="223338" y="-40619"/>
                  <a:pt x="152356" y="222427"/>
                  <a:pt x="139830" y="368564"/>
                </a:cubicBezTo>
                <a:cubicBezTo>
                  <a:pt x="127304" y="514701"/>
                  <a:pt x="123129" y="673364"/>
                  <a:pt x="127304" y="882131"/>
                </a:cubicBezTo>
                <a:cubicBezTo>
                  <a:pt x="131479" y="1090898"/>
                  <a:pt x="158620" y="1539748"/>
                  <a:pt x="164883" y="1621167"/>
                </a:cubicBezTo>
                <a:cubicBezTo>
                  <a:pt x="171146" y="1702586"/>
                  <a:pt x="187847" y="1577327"/>
                  <a:pt x="164883" y="1370647"/>
                </a:cubicBezTo>
                <a:cubicBezTo>
                  <a:pt x="141918" y="1163968"/>
                  <a:pt x="52148" y="502175"/>
                  <a:pt x="27096" y="381090"/>
                </a:cubicBezTo>
                <a:cubicBezTo>
                  <a:pt x="2044" y="260005"/>
                  <a:pt x="-12570" y="710942"/>
                  <a:pt x="14570" y="644137"/>
                </a:cubicBezTo>
                <a:cubicBezTo>
                  <a:pt x="41710" y="577332"/>
                  <a:pt x="181584" y="51239"/>
                  <a:pt x="202461" y="53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E696EDB8-6981-D780-7E3E-BFA986A01FB6}"/>
              </a:ext>
            </a:extLst>
          </p:cNvPr>
          <p:cNvSpPr/>
          <p:nvPr/>
        </p:nvSpPr>
        <p:spPr>
          <a:xfrm>
            <a:off x="4832486" y="3468685"/>
            <a:ext cx="241518" cy="1649278"/>
          </a:xfrm>
          <a:custGeom>
            <a:avLst/>
            <a:gdLst>
              <a:gd name="connsiteX0" fmla="*/ 215503 w 241518"/>
              <a:gd name="connsiteY0" fmla="*/ 1025 h 1649278"/>
              <a:gd name="connsiteX1" fmla="*/ 40139 w 241518"/>
              <a:gd name="connsiteY1" fmla="*/ 477014 h 1649278"/>
              <a:gd name="connsiteX2" fmla="*/ 127821 w 241518"/>
              <a:gd name="connsiteY2" fmla="*/ 1165945 h 1649278"/>
              <a:gd name="connsiteX3" fmla="*/ 240555 w 241518"/>
              <a:gd name="connsiteY3" fmla="*/ 1641934 h 1649278"/>
              <a:gd name="connsiteX4" fmla="*/ 177925 w 241518"/>
              <a:gd name="connsiteY4" fmla="*/ 1428992 h 1649278"/>
              <a:gd name="connsiteX5" fmla="*/ 102769 w 241518"/>
              <a:gd name="connsiteY5" fmla="*/ 1078263 h 1649278"/>
              <a:gd name="connsiteX6" fmla="*/ 2561 w 241518"/>
              <a:gd name="connsiteY6" fmla="*/ 602274 h 1649278"/>
              <a:gd name="connsiteX7" fmla="*/ 215503 w 241518"/>
              <a:gd name="connsiteY7" fmla="*/ 1025 h 16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18" h="1649278">
                <a:moveTo>
                  <a:pt x="215503" y="1025"/>
                </a:moveTo>
                <a:cubicBezTo>
                  <a:pt x="221766" y="-19852"/>
                  <a:pt x="54753" y="282861"/>
                  <a:pt x="40139" y="477014"/>
                </a:cubicBezTo>
                <a:cubicBezTo>
                  <a:pt x="25525" y="671167"/>
                  <a:pt x="94418" y="971792"/>
                  <a:pt x="127821" y="1165945"/>
                </a:cubicBezTo>
                <a:cubicBezTo>
                  <a:pt x="161224" y="1360098"/>
                  <a:pt x="232204" y="1598093"/>
                  <a:pt x="240555" y="1641934"/>
                </a:cubicBezTo>
                <a:cubicBezTo>
                  <a:pt x="248906" y="1685775"/>
                  <a:pt x="200889" y="1522937"/>
                  <a:pt x="177925" y="1428992"/>
                </a:cubicBezTo>
                <a:cubicBezTo>
                  <a:pt x="154961" y="1335047"/>
                  <a:pt x="131996" y="1216049"/>
                  <a:pt x="102769" y="1078263"/>
                </a:cubicBezTo>
                <a:cubicBezTo>
                  <a:pt x="73542" y="940477"/>
                  <a:pt x="-16228" y="775551"/>
                  <a:pt x="2561" y="602274"/>
                </a:cubicBezTo>
                <a:cubicBezTo>
                  <a:pt x="21350" y="428997"/>
                  <a:pt x="209240" y="21902"/>
                  <a:pt x="215503" y="1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6D9CFF9B-AB40-BC8E-2A3D-76271B046C09}"/>
              </a:ext>
            </a:extLst>
          </p:cNvPr>
          <p:cNvSpPr/>
          <p:nvPr/>
        </p:nvSpPr>
        <p:spPr>
          <a:xfrm>
            <a:off x="4670820" y="3452235"/>
            <a:ext cx="512195" cy="260579"/>
          </a:xfrm>
          <a:custGeom>
            <a:avLst/>
            <a:gdLst>
              <a:gd name="connsiteX0" fmla="*/ 474386 w 512195"/>
              <a:gd name="connsiteY0" fmla="*/ 649 h 260579"/>
              <a:gd name="connsiteX1" fmla="*/ 201431 w 512195"/>
              <a:gd name="connsiteY1" fmla="*/ 82535 h 260579"/>
              <a:gd name="connsiteX2" fmla="*/ 17186 w 512195"/>
              <a:gd name="connsiteY2" fmla="*/ 130302 h 260579"/>
              <a:gd name="connsiteX3" fmla="*/ 64953 w 512195"/>
              <a:gd name="connsiteY3" fmla="*/ 205365 h 260579"/>
              <a:gd name="connsiteX4" fmla="*/ 508505 w 512195"/>
              <a:gd name="connsiteY4" fmla="*/ 198541 h 260579"/>
              <a:gd name="connsiteX5" fmla="*/ 262846 w 512195"/>
              <a:gd name="connsiteY5" fmla="*/ 205365 h 260579"/>
              <a:gd name="connsiteX6" fmla="*/ 17186 w 512195"/>
              <a:gd name="connsiteY6" fmla="*/ 259956 h 260579"/>
              <a:gd name="connsiteX7" fmla="*/ 44481 w 512195"/>
              <a:gd name="connsiteY7" fmla="*/ 164422 h 260579"/>
              <a:gd name="connsiteX8" fmla="*/ 235550 w 512195"/>
              <a:gd name="connsiteY8" fmla="*/ 48416 h 260579"/>
              <a:gd name="connsiteX9" fmla="*/ 474386 w 512195"/>
              <a:gd name="connsiteY9" fmla="*/ 649 h 2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195" h="260579">
                <a:moveTo>
                  <a:pt x="474386" y="649"/>
                </a:moveTo>
                <a:cubicBezTo>
                  <a:pt x="468700" y="6335"/>
                  <a:pt x="277631" y="60926"/>
                  <a:pt x="201431" y="82535"/>
                </a:cubicBezTo>
                <a:cubicBezTo>
                  <a:pt x="125231" y="104144"/>
                  <a:pt x="39932" y="109830"/>
                  <a:pt x="17186" y="130302"/>
                </a:cubicBezTo>
                <a:cubicBezTo>
                  <a:pt x="-5560" y="150774"/>
                  <a:pt x="-16933" y="193992"/>
                  <a:pt x="64953" y="205365"/>
                </a:cubicBezTo>
                <a:cubicBezTo>
                  <a:pt x="146839" y="216738"/>
                  <a:pt x="475523" y="198541"/>
                  <a:pt x="508505" y="198541"/>
                </a:cubicBezTo>
                <a:cubicBezTo>
                  <a:pt x="541487" y="198541"/>
                  <a:pt x="344732" y="195129"/>
                  <a:pt x="262846" y="205365"/>
                </a:cubicBezTo>
                <a:cubicBezTo>
                  <a:pt x="180959" y="215601"/>
                  <a:pt x="53580" y="266780"/>
                  <a:pt x="17186" y="259956"/>
                </a:cubicBezTo>
                <a:cubicBezTo>
                  <a:pt x="-19208" y="253132"/>
                  <a:pt x="8087" y="199679"/>
                  <a:pt x="44481" y="164422"/>
                </a:cubicBezTo>
                <a:cubicBezTo>
                  <a:pt x="80875" y="129165"/>
                  <a:pt x="162762" y="68888"/>
                  <a:pt x="235550" y="48416"/>
                </a:cubicBezTo>
                <a:cubicBezTo>
                  <a:pt x="308338" y="27944"/>
                  <a:pt x="480072" y="-5037"/>
                  <a:pt x="474386" y="6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380613F-A6BD-FFAB-79CC-8CB9FBF62529}"/>
              </a:ext>
            </a:extLst>
          </p:cNvPr>
          <p:cNvSpPr/>
          <p:nvPr/>
        </p:nvSpPr>
        <p:spPr>
          <a:xfrm>
            <a:off x="5117876" y="3436419"/>
            <a:ext cx="260536" cy="1861298"/>
          </a:xfrm>
          <a:custGeom>
            <a:avLst/>
            <a:gdLst>
              <a:gd name="connsiteX0" fmla="*/ 34 w 260536"/>
              <a:gd name="connsiteY0" fmla="*/ 2817 h 1861298"/>
              <a:gd name="connsiteX1" fmla="*/ 143336 w 260536"/>
              <a:gd name="connsiteY1" fmla="*/ 494136 h 1861298"/>
              <a:gd name="connsiteX2" fmla="*/ 136512 w 260536"/>
              <a:gd name="connsiteY2" fmla="*/ 460017 h 1861298"/>
              <a:gd name="connsiteX3" fmla="*/ 143336 w 260536"/>
              <a:gd name="connsiteY3" fmla="*/ 1046871 h 1861298"/>
              <a:gd name="connsiteX4" fmla="*/ 184279 w 260536"/>
              <a:gd name="connsiteY4" fmla="*/ 1545014 h 1861298"/>
              <a:gd name="connsiteX5" fmla="*/ 259342 w 260536"/>
              <a:gd name="connsiteY5" fmla="*/ 1858912 h 1861298"/>
              <a:gd name="connsiteX6" fmla="*/ 218399 w 260536"/>
              <a:gd name="connsiteY6" fmla="*/ 1654196 h 1861298"/>
              <a:gd name="connsiteX7" fmla="*/ 68273 w 260536"/>
              <a:gd name="connsiteY7" fmla="*/ 1046871 h 1861298"/>
              <a:gd name="connsiteX8" fmla="*/ 122864 w 260536"/>
              <a:gd name="connsiteY8" fmla="*/ 1244763 h 1861298"/>
              <a:gd name="connsiteX9" fmla="*/ 197927 w 260536"/>
              <a:gd name="connsiteY9" fmla="*/ 439545 h 1861298"/>
              <a:gd name="connsiteX10" fmla="*/ 143336 w 260536"/>
              <a:gd name="connsiteY10" fmla="*/ 569199 h 1861298"/>
              <a:gd name="connsiteX11" fmla="*/ 129688 w 260536"/>
              <a:gd name="connsiteY11" fmla="*/ 555551 h 1861298"/>
              <a:gd name="connsiteX12" fmla="*/ 129688 w 260536"/>
              <a:gd name="connsiteY12" fmla="*/ 303068 h 1861298"/>
              <a:gd name="connsiteX13" fmla="*/ 34 w 260536"/>
              <a:gd name="connsiteY13" fmla="*/ 2817 h 18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36" h="1861298">
                <a:moveTo>
                  <a:pt x="34" y="2817"/>
                </a:moveTo>
                <a:cubicBezTo>
                  <a:pt x="2309" y="34662"/>
                  <a:pt x="120590" y="417936"/>
                  <a:pt x="143336" y="494136"/>
                </a:cubicBezTo>
                <a:cubicBezTo>
                  <a:pt x="166082" y="570336"/>
                  <a:pt x="136512" y="367895"/>
                  <a:pt x="136512" y="460017"/>
                </a:cubicBezTo>
                <a:cubicBezTo>
                  <a:pt x="136512" y="552139"/>
                  <a:pt x="135375" y="866038"/>
                  <a:pt x="143336" y="1046871"/>
                </a:cubicBezTo>
                <a:cubicBezTo>
                  <a:pt x="151297" y="1227704"/>
                  <a:pt x="164945" y="1409674"/>
                  <a:pt x="184279" y="1545014"/>
                </a:cubicBezTo>
                <a:cubicBezTo>
                  <a:pt x="203613" y="1680354"/>
                  <a:pt x="253655" y="1840715"/>
                  <a:pt x="259342" y="1858912"/>
                </a:cubicBezTo>
                <a:cubicBezTo>
                  <a:pt x="265029" y="1877109"/>
                  <a:pt x="250244" y="1789536"/>
                  <a:pt x="218399" y="1654196"/>
                </a:cubicBezTo>
                <a:cubicBezTo>
                  <a:pt x="186554" y="1518856"/>
                  <a:pt x="84195" y="1115110"/>
                  <a:pt x="68273" y="1046871"/>
                </a:cubicBezTo>
                <a:cubicBezTo>
                  <a:pt x="52351" y="978632"/>
                  <a:pt x="101255" y="1345984"/>
                  <a:pt x="122864" y="1244763"/>
                </a:cubicBezTo>
                <a:cubicBezTo>
                  <a:pt x="144473" y="1143542"/>
                  <a:pt x="194515" y="552139"/>
                  <a:pt x="197927" y="439545"/>
                </a:cubicBezTo>
                <a:cubicBezTo>
                  <a:pt x="201339" y="326951"/>
                  <a:pt x="154709" y="549865"/>
                  <a:pt x="143336" y="569199"/>
                </a:cubicBezTo>
                <a:cubicBezTo>
                  <a:pt x="131963" y="588533"/>
                  <a:pt x="131963" y="599906"/>
                  <a:pt x="129688" y="555551"/>
                </a:cubicBezTo>
                <a:cubicBezTo>
                  <a:pt x="127413" y="511196"/>
                  <a:pt x="150160" y="388367"/>
                  <a:pt x="129688" y="303068"/>
                </a:cubicBezTo>
                <a:cubicBezTo>
                  <a:pt x="109216" y="217770"/>
                  <a:pt x="-2241" y="-29028"/>
                  <a:pt x="34" y="2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939C570-6723-3B77-1DFD-EF5FE4F2F56D}"/>
              </a:ext>
            </a:extLst>
          </p:cNvPr>
          <p:cNvSpPr/>
          <p:nvPr/>
        </p:nvSpPr>
        <p:spPr>
          <a:xfrm>
            <a:off x="4431893" y="4813181"/>
            <a:ext cx="294153" cy="764280"/>
          </a:xfrm>
          <a:custGeom>
            <a:avLst/>
            <a:gdLst>
              <a:gd name="connsiteX0" fmla="*/ 75939 w 294153"/>
              <a:gd name="connsiteY0" fmla="*/ 4798 h 764280"/>
              <a:gd name="connsiteX1" fmla="*/ 289833 w 294153"/>
              <a:gd name="connsiteY1" fmla="*/ 106398 h 764280"/>
              <a:gd name="connsiteX2" fmla="*/ 209623 w 294153"/>
              <a:gd name="connsiteY2" fmla="*/ 143830 h 764280"/>
              <a:gd name="connsiteX3" fmla="*/ 91981 w 294153"/>
              <a:gd name="connsiteY3" fmla="*/ 282861 h 764280"/>
              <a:gd name="connsiteX4" fmla="*/ 129412 w 294153"/>
              <a:gd name="connsiteY4" fmla="*/ 240082 h 764280"/>
              <a:gd name="connsiteX5" fmla="*/ 54549 w 294153"/>
              <a:gd name="connsiteY5" fmla="*/ 411198 h 764280"/>
              <a:gd name="connsiteX6" fmla="*/ 6423 w 294153"/>
              <a:gd name="connsiteY6" fmla="*/ 523493 h 764280"/>
              <a:gd name="connsiteX7" fmla="*/ 1075 w 294153"/>
              <a:gd name="connsiteY7" fmla="*/ 764124 h 764280"/>
              <a:gd name="connsiteX8" fmla="*/ 11770 w 294153"/>
              <a:gd name="connsiteY8" fmla="*/ 555577 h 764280"/>
              <a:gd name="connsiteX9" fmla="*/ 65244 w 294153"/>
              <a:gd name="connsiteY9" fmla="*/ 277514 h 764280"/>
              <a:gd name="connsiteX10" fmla="*/ 75939 w 294153"/>
              <a:gd name="connsiteY10" fmla="*/ 4798 h 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153" h="764280">
                <a:moveTo>
                  <a:pt x="75939" y="4798"/>
                </a:moveTo>
                <a:cubicBezTo>
                  <a:pt x="113370" y="-23721"/>
                  <a:pt x="267552" y="83226"/>
                  <a:pt x="289833" y="106398"/>
                </a:cubicBezTo>
                <a:cubicBezTo>
                  <a:pt x="312114" y="129570"/>
                  <a:pt x="242598" y="114420"/>
                  <a:pt x="209623" y="143830"/>
                </a:cubicBezTo>
                <a:cubicBezTo>
                  <a:pt x="176648" y="173240"/>
                  <a:pt x="105350" y="266819"/>
                  <a:pt x="91981" y="282861"/>
                </a:cubicBezTo>
                <a:cubicBezTo>
                  <a:pt x="78613" y="298903"/>
                  <a:pt x="135651" y="218693"/>
                  <a:pt x="129412" y="240082"/>
                </a:cubicBezTo>
                <a:cubicBezTo>
                  <a:pt x="123173" y="261472"/>
                  <a:pt x="75047" y="363963"/>
                  <a:pt x="54549" y="411198"/>
                </a:cubicBezTo>
                <a:cubicBezTo>
                  <a:pt x="34051" y="458433"/>
                  <a:pt x="15335" y="464672"/>
                  <a:pt x="6423" y="523493"/>
                </a:cubicBezTo>
                <a:cubicBezTo>
                  <a:pt x="-2489" y="582314"/>
                  <a:pt x="184" y="758777"/>
                  <a:pt x="1075" y="764124"/>
                </a:cubicBezTo>
                <a:cubicBezTo>
                  <a:pt x="1966" y="769471"/>
                  <a:pt x="1075" y="636678"/>
                  <a:pt x="11770" y="555577"/>
                </a:cubicBezTo>
                <a:cubicBezTo>
                  <a:pt x="22465" y="474476"/>
                  <a:pt x="50984" y="368419"/>
                  <a:pt x="65244" y="277514"/>
                </a:cubicBezTo>
                <a:cubicBezTo>
                  <a:pt x="79504" y="186609"/>
                  <a:pt x="38508" y="33317"/>
                  <a:pt x="75939" y="47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ECC462A6-57B2-E885-3EEE-78A3D72826F4}"/>
              </a:ext>
            </a:extLst>
          </p:cNvPr>
          <p:cNvSpPr/>
          <p:nvPr/>
        </p:nvSpPr>
        <p:spPr>
          <a:xfrm>
            <a:off x="3538325" y="-583107"/>
            <a:ext cx="983097" cy="662640"/>
          </a:xfrm>
          <a:custGeom>
            <a:avLst/>
            <a:gdLst>
              <a:gd name="connsiteX0" fmla="*/ 5 w 983097"/>
              <a:gd name="connsiteY0" fmla="*/ 11 h 662640"/>
              <a:gd name="connsiteX1" fmla="*/ 689118 w 983097"/>
              <a:gd name="connsiteY1" fmla="*/ 437333 h 662640"/>
              <a:gd name="connsiteX2" fmla="*/ 596353 w 983097"/>
              <a:gd name="connsiteY2" fmla="*/ 357820 h 662640"/>
              <a:gd name="connsiteX3" fmla="*/ 980666 w 983097"/>
              <a:gd name="connsiteY3" fmla="*/ 384324 h 662640"/>
              <a:gd name="connsiteX4" fmla="*/ 742127 w 983097"/>
              <a:gd name="connsiteY4" fmla="*/ 437333 h 662640"/>
              <a:gd name="connsiteX5" fmla="*/ 384318 w 983097"/>
              <a:gd name="connsiteY5" fmla="*/ 662620 h 662640"/>
              <a:gd name="connsiteX6" fmla="*/ 675866 w 983097"/>
              <a:gd name="connsiteY6" fmla="*/ 424081 h 662640"/>
              <a:gd name="connsiteX7" fmla="*/ 5 w 983097"/>
              <a:gd name="connsiteY7" fmla="*/ 11 h 6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097" h="662640">
                <a:moveTo>
                  <a:pt x="5" y="11"/>
                </a:moveTo>
                <a:cubicBezTo>
                  <a:pt x="2214" y="2220"/>
                  <a:pt x="589727" y="377698"/>
                  <a:pt x="689118" y="437333"/>
                </a:cubicBezTo>
                <a:cubicBezTo>
                  <a:pt x="788509" y="496968"/>
                  <a:pt x="547762" y="366655"/>
                  <a:pt x="596353" y="357820"/>
                </a:cubicBezTo>
                <a:cubicBezTo>
                  <a:pt x="644944" y="348985"/>
                  <a:pt x="956370" y="371072"/>
                  <a:pt x="980666" y="384324"/>
                </a:cubicBezTo>
                <a:cubicBezTo>
                  <a:pt x="1004962" y="397576"/>
                  <a:pt x="841518" y="390950"/>
                  <a:pt x="742127" y="437333"/>
                </a:cubicBezTo>
                <a:cubicBezTo>
                  <a:pt x="642736" y="483716"/>
                  <a:pt x="395361" y="664829"/>
                  <a:pt x="384318" y="662620"/>
                </a:cubicBezTo>
                <a:cubicBezTo>
                  <a:pt x="373275" y="660411"/>
                  <a:pt x="737709" y="527890"/>
                  <a:pt x="675866" y="424081"/>
                </a:cubicBezTo>
                <a:cubicBezTo>
                  <a:pt x="614023" y="320272"/>
                  <a:pt x="-2204" y="-2198"/>
                  <a:pt x="5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BEFD7A6-CF50-BCED-09F4-A9AED927A3DD}"/>
              </a:ext>
            </a:extLst>
          </p:cNvPr>
          <p:cNvSpPr/>
          <p:nvPr/>
        </p:nvSpPr>
        <p:spPr>
          <a:xfrm>
            <a:off x="2276671" y="-758737"/>
            <a:ext cx="1175533" cy="733512"/>
          </a:xfrm>
          <a:custGeom>
            <a:avLst/>
            <a:gdLst>
              <a:gd name="connsiteX0" fmla="*/ 2703 w 1175533"/>
              <a:gd name="connsiteY0" fmla="*/ 732233 h 733512"/>
              <a:gd name="connsiteX1" fmla="*/ 506286 w 1175533"/>
              <a:gd name="connsiteY1" fmla="*/ 228650 h 733512"/>
              <a:gd name="connsiteX2" fmla="*/ 267746 w 1175533"/>
              <a:gd name="connsiteY2" fmla="*/ 493694 h 733512"/>
              <a:gd name="connsiteX3" fmla="*/ 705068 w 1175533"/>
              <a:gd name="connsiteY3" fmla="*/ 135885 h 733512"/>
              <a:gd name="connsiteX4" fmla="*/ 466529 w 1175533"/>
              <a:gd name="connsiteY4" fmla="*/ 361172 h 733512"/>
              <a:gd name="connsiteX5" fmla="*/ 930355 w 1175533"/>
              <a:gd name="connsiteY5" fmla="*/ 69624 h 733512"/>
              <a:gd name="connsiteX6" fmla="*/ 744825 w 1175533"/>
              <a:gd name="connsiteY6" fmla="*/ 175641 h 733512"/>
              <a:gd name="connsiteX7" fmla="*/ 1168894 w 1175533"/>
              <a:gd name="connsiteY7" fmla="*/ 3363 h 733512"/>
              <a:gd name="connsiteX8" fmla="*/ 347259 w 1175533"/>
              <a:gd name="connsiteY8" fmla="*/ 361172 h 733512"/>
              <a:gd name="connsiteX9" fmla="*/ 2703 w 1175533"/>
              <a:gd name="connsiteY9" fmla="*/ 732233 h 7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533" h="733512">
                <a:moveTo>
                  <a:pt x="2703" y="732233"/>
                </a:moveTo>
                <a:cubicBezTo>
                  <a:pt x="29207" y="710146"/>
                  <a:pt x="462112" y="268406"/>
                  <a:pt x="506286" y="228650"/>
                </a:cubicBezTo>
                <a:cubicBezTo>
                  <a:pt x="550460" y="188893"/>
                  <a:pt x="234616" y="509155"/>
                  <a:pt x="267746" y="493694"/>
                </a:cubicBezTo>
                <a:cubicBezTo>
                  <a:pt x="300876" y="478233"/>
                  <a:pt x="671938" y="157972"/>
                  <a:pt x="705068" y="135885"/>
                </a:cubicBezTo>
                <a:cubicBezTo>
                  <a:pt x="738198" y="113798"/>
                  <a:pt x="428981" y="372215"/>
                  <a:pt x="466529" y="361172"/>
                </a:cubicBezTo>
                <a:cubicBezTo>
                  <a:pt x="504077" y="350128"/>
                  <a:pt x="883972" y="100546"/>
                  <a:pt x="930355" y="69624"/>
                </a:cubicBezTo>
                <a:cubicBezTo>
                  <a:pt x="976738" y="38702"/>
                  <a:pt x="705069" y="186684"/>
                  <a:pt x="744825" y="175641"/>
                </a:cubicBezTo>
                <a:cubicBezTo>
                  <a:pt x="784581" y="164598"/>
                  <a:pt x="1235155" y="-27559"/>
                  <a:pt x="1168894" y="3363"/>
                </a:cubicBezTo>
                <a:cubicBezTo>
                  <a:pt x="1102633" y="34285"/>
                  <a:pt x="546041" y="237485"/>
                  <a:pt x="347259" y="361172"/>
                </a:cubicBezTo>
                <a:cubicBezTo>
                  <a:pt x="148477" y="484859"/>
                  <a:pt x="-23801" y="754320"/>
                  <a:pt x="2703" y="732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846D8D9-BE92-CF86-E0BE-E920677728B1}"/>
              </a:ext>
            </a:extLst>
          </p:cNvPr>
          <p:cNvSpPr/>
          <p:nvPr/>
        </p:nvSpPr>
        <p:spPr>
          <a:xfrm>
            <a:off x="4014948" y="-609614"/>
            <a:ext cx="870366" cy="663046"/>
          </a:xfrm>
          <a:custGeom>
            <a:avLst/>
            <a:gdLst>
              <a:gd name="connsiteX0" fmla="*/ 461 w 870366"/>
              <a:gd name="connsiteY0" fmla="*/ 14 h 663046"/>
              <a:gd name="connsiteX1" fmla="*/ 610061 w 870366"/>
              <a:gd name="connsiteY1" fmla="*/ 371075 h 663046"/>
              <a:gd name="connsiteX2" fmla="*/ 596809 w 870366"/>
              <a:gd name="connsiteY2" fmla="*/ 291562 h 663046"/>
              <a:gd name="connsiteX3" fmla="*/ 861852 w 870366"/>
              <a:gd name="connsiteY3" fmla="*/ 662623 h 663046"/>
              <a:gd name="connsiteX4" fmla="*/ 729330 w 870366"/>
              <a:gd name="connsiteY4" fmla="*/ 357823 h 663046"/>
              <a:gd name="connsiteX5" fmla="*/ 461 w 870366"/>
              <a:gd name="connsiteY5" fmla="*/ 14 h 66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66" h="663046">
                <a:moveTo>
                  <a:pt x="461" y="14"/>
                </a:moveTo>
                <a:cubicBezTo>
                  <a:pt x="-19417" y="2223"/>
                  <a:pt x="610061" y="371075"/>
                  <a:pt x="610061" y="371075"/>
                </a:cubicBezTo>
                <a:cubicBezTo>
                  <a:pt x="709452" y="419666"/>
                  <a:pt x="554844" y="242971"/>
                  <a:pt x="596809" y="291562"/>
                </a:cubicBezTo>
                <a:cubicBezTo>
                  <a:pt x="638774" y="340153"/>
                  <a:pt x="839765" y="651580"/>
                  <a:pt x="861852" y="662623"/>
                </a:cubicBezTo>
                <a:cubicBezTo>
                  <a:pt x="883939" y="673666"/>
                  <a:pt x="870687" y="466049"/>
                  <a:pt x="729330" y="357823"/>
                </a:cubicBezTo>
                <a:cubicBezTo>
                  <a:pt x="587974" y="249597"/>
                  <a:pt x="20339" y="-2195"/>
                  <a:pt x="461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6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仲間由紀恵が凛とした雰囲気のくのいちを演じる！オダギリジョーとの許されざる恋の行方にも注目のアクション映画『SHINOBI』|芸能人・著名人のニュースサイト  ホミニス">
            <a:extLst>
              <a:ext uri="{FF2B5EF4-FFF2-40B4-BE49-F238E27FC236}">
                <a16:creationId xmlns:a16="http://schemas.microsoft.com/office/drawing/2014/main" id="{144679C5-B91C-76D9-3C2C-0BA2EE7C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トリック劇場版×仲間由紀恵 最新情報まとめ｜みんなの評価・レビューが見れる、ナウティスモーション">
            <a:extLst>
              <a:ext uri="{FF2B5EF4-FFF2-40B4-BE49-F238E27FC236}">
                <a16:creationId xmlns:a16="http://schemas.microsoft.com/office/drawing/2014/main" id="{371BC9B8-A86B-50CB-5B39-7416E956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0"/>
            <a:ext cx="1046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3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</Words>
  <Application>Microsoft Macintosh PowerPoint</Application>
  <PresentationFormat>ワイド画面</PresentationFormat>
  <Paragraphs>1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30</cp:revision>
  <dcterms:created xsi:type="dcterms:W3CDTF">2022-11-17T07:49:12Z</dcterms:created>
  <dcterms:modified xsi:type="dcterms:W3CDTF">2022-12-28T09:00:35Z</dcterms:modified>
</cp:coreProperties>
</file>