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 snapToGrid="0">
      <p:cViewPr>
        <p:scale>
          <a:sx n="107" d="100"/>
          <a:sy n="107" d="100"/>
        </p:scale>
        <p:origin x="560" y="88"/>
      </p:cViewPr>
      <p:guideLst/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4A93-78BC-D348-927D-410AD2EC9BFD}" type="datetimeFigureOut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9BBD-C61F-5548-8BE3-F1238C0F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74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4A93-78BC-D348-927D-410AD2EC9BFD}" type="datetimeFigureOut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9BBD-C61F-5548-8BE3-F1238C0F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19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4A93-78BC-D348-927D-410AD2EC9BFD}" type="datetimeFigureOut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9BBD-C61F-5548-8BE3-F1238C0F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42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4A93-78BC-D348-927D-410AD2EC9BFD}" type="datetimeFigureOut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9BBD-C61F-5548-8BE3-F1238C0F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38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4A93-78BC-D348-927D-410AD2EC9BFD}" type="datetimeFigureOut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9BBD-C61F-5548-8BE3-F1238C0F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3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4A93-78BC-D348-927D-410AD2EC9BFD}" type="datetimeFigureOut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9BBD-C61F-5548-8BE3-F1238C0F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70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4A93-78BC-D348-927D-410AD2EC9BFD}" type="datetimeFigureOut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9BBD-C61F-5548-8BE3-F1238C0F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6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4A93-78BC-D348-927D-410AD2EC9BFD}" type="datetimeFigureOut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9BBD-C61F-5548-8BE3-F1238C0F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99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4A93-78BC-D348-927D-410AD2EC9BFD}" type="datetimeFigureOut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9BBD-C61F-5548-8BE3-F1238C0F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59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4A93-78BC-D348-927D-410AD2EC9BFD}" type="datetimeFigureOut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9BBD-C61F-5548-8BE3-F1238C0F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29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4A93-78BC-D348-927D-410AD2EC9BFD}" type="datetimeFigureOut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9BBD-C61F-5548-8BE3-F1238C0F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41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74A93-78BC-D348-927D-410AD2EC9BFD}" type="datetimeFigureOut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89BBD-C61F-5548-8BE3-F1238C0F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61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黒いシャツを着ている男性&#10;&#10;自動的に生成された説明" hidden="1">
            <a:extLst>
              <a:ext uri="{FF2B5EF4-FFF2-40B4-BE49-F238E27FC236}">
                <a16:creationId xmlns:a16="http://schemas.microsoft.com/office/drawing/2014/main" id="{12B89C0D-C407-F550-0FD7-DE329387A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924" y="282146"/>
            <a:ext cx="9553924" cy="6575854"/>
          </a:xfrm>
          <a:prstGeom prst="rect">
            <a:avLst/>
          </a:prstGeom>
        </p:spPr>
      </p:pic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51CACBE4-C344-7982-A01E-FC1E371F2761}"/>
              </a:ext>
            </a:extLst>
          </p:cNvPr>
          <p:cNvSpPr/>
          <p:nvPr/>
        </p:nvSpPr>
        <p:spPr>
          <a:xfrm>
            <a:off x="4235311" y="3047966"/>
            <a:ext cx="597039" cy="166196"/>
          </a:xfrm>
          <a:custGeom>
            <a:avLst/>
            <a:gdLst>
              <a:gd name="connsiteX0" fmla="*/ 139 w 597039"/>
              <a:gd name="connsiteY0" fmla="*/ 76234 h 166196"/>
              <a:gd name="connsiteX1" fmla="*/ 165239 w 597039"/>
              <a:gd name="connsiteY1" fmla="*/ 9559 h 166196"/>
              <a:gd name="connsiteX2" fmla="*/ 143014 w 597039"/>
              <a:gd name="connsiteY2" fmla="*/ 19084 h 166196"/>
              <a:gd name="connsiteX3" fmla="*/ 279539 w 597039"/>
              <a:gd name="connsiteY3" fmla="*/ 25434 h 166196"/>
              <a:gd name="connsiteX4" fmla="*/ 260489 w 597039"/>
              <a:gd name="connsiteY4" fmla="*/ 34 h 166196"/>
              <a:gd name="connsiteX5" fmla="*/ 412889 w 597039"/>
              <a:gd name="connsiteY5" fmla="*/ 31784 h 166196"/>
              <a:gd name="connsiteX6" fmla="*/ 374789 w 597039"/>
              <a:gd name="connsiteY6" fmla="*/ 25434 h 166196"/>
              <a:gd name="connsiteX7" fmla="*/ 466864 w 597039"/>
              <a:gd name="connsiteY7" fmla="*/ 54009 h 166196"/>
              <a:gd name="connsiteX8" fmla="*/ 568464 w 597039"/>
              <a:gd name="connsiteY8" fmla="*/ 158784 h 166196"/>
              <a:gd name="connsiteX9" fmla="*/ 533539 w 597039"/>
              <a:gd name="connsiteY9" fmla="*/ 82584 h 166196"/>
              <a:gd name="connsiteX10" fmla="*/ 597039 w 597039"/>
              <a:gd name="connsiteY10" fmla="*/ 165134 h 166196"/>
              <a:gd name="connsiteX11" fmla="*/ 533539 w 597039"/>
              <a:gd name="connsiteY11" fmla="*/ 127034 h 166196"/>
              <a:gd name="connsiteX12" fmla="*/ 416064 w 597039"/>
              <a:gd name="connsiteY12" fmla="*/ 92109 h 166196"/>
              <a:gd name="connsiteX13" fmla="*/ 308114 w 597039"/>
              <a:gd name="connsiteY13" fmla="*/ 76234 h 166196"/>
              <a:gd name="connsiteX14" fmla="*/ 435114 w 597039"/>
              <a:gd name="connsiteY14" fmla="*/ 111159 h 166196"/>
              <a:gd name="connsiteX15" fmla="*/ 339864 w 597039"/>
              <a:gd name="connsiteY15" fmla="*/ 79409 h 166196"/>
              <a:gd name="connsiteX16" fmla="*/ 279539 w 597039"/>
              <a:gd name="connsiteY16" fmla="*/ 79409 h 166196"/>
              <a:gd name="connsiteX17" fmla="*/ 219214 w 597039"/>
              <a:gd name="connsiteY17" fmla="*/ 76234 h 166196"/>
              <a:gd name="connsiteX18" fmla="*/ 130314 w 597039"/>
              <a:gd name="connsiteY18" fmla="*/ 98459 h 166196"/>
              <a:gd name="connsiteX19" fmla="*/ 203339 w 597039"/>
              <a:gd name="connsiteY19" fmla="*/ 60359 h 166196"/>
              <a:gd name="connsiteX20" fmla="*/ 85864 w 597039"/>
              <a:gd name="connsiteY20" fmla="*/ 79409 h 166196"/>
              <a:gd name="connsiteX21" fmla="*/ 196989 w 597039"/>
              <a:gd name="connsiteY21" fmla="*/ 19084 h 166196"/>
              <a:gd name="connsiteX22" fmla="*/ 139 w 597039"/>
              <a:gd name="connsiteY22" fmla="*/ 76234 h 16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039" h="166196">
                <a:moveTo>
                  <a:pt x="139" y="76234"/>
                </a:moveTo>
                <a:cubicBezTo>
                  <a:pt x="-5153" y="74647"/>
                  <a:pt x="141427" y="19084"/>
                  <a:pt x="165239" y="9559"/>
                </a:cubicBezTo>
                <a:cubicBezTo>
                  <a:pt x="189052" y="34"/>
                  <a:pt x="123964" y="16438"/>
                  <a:pt x="143014" y="19084"/>
                </a:cubicBezTo>
                <a:cubicBezTo>
                  <a:pt x="162064" y="21730"/>
                  <a:pt x="259960" y="28609"/>
                  <a:pt x="279539" y="25434"/>
                </a:cubicBezTo>
                <a:cubicBezTo>
                  <a:pt x="299118" y="22259"/>
                  <a:pt x="238264" y="-1024"/>
                  <a:pt x="260489" y="34"/>
                </a:cubicBezTo>
                <a:cubicBezTo>
                  <a:pt x="282714" y="1092"/>
                  <a:pt x="393839" y="27551"/>
                  <a:pt x="412889" y="31784"/>
                </a:cubicBezTo>
                <a:cubicBezTo>
                  <a:pt x="431939" y="36017"/>
                  <a:pt x="365793" y="21730"/>
                  <a:pt x="374789" y="25434"/>
                </a:cubicBezTo>
                <a:cubicBezTo>
                  <a:pt x="383785" y="29138"/>
                  <a:pt x="434585" y="31784"/>
                  <a:pt x="466864" y="54009"/>
                </a:cubicBezTo>
                <a:cubicBezTo>
                  <a:pt x="499143" y="76234"/>
                  <a:pt x="557352" y="154022"/>
                  <a:pt x="568464" y="158784"/>
                </a:cubicBezTo>
                <a:cubicBezTo>
                  <a:pt x="579576" y="163546"/>
                  <a:pt x="528777" y="81526"/>
                  <a:pt x="533539" y="82584"/>
                </a:cubicBezTo>
                <a:cubicBezTo>
                  <a:pt x="538301" y="83642"/>
                  <a:pt x="597039" y="157726"/>
                  <a:pt x="597039" y="165134"/>
                </a:cubicBezTo>
                <a:cubicBezTo>
                  <a:pt x="597039" y="172542"/>
                  <a:pt x="563701" y="139205"/>
                  <a:pt x="533539" y="127034"/>
                </a:cubicBezTo>
                <a:cubicBezTo>
                  <a:pt x="503377" y="114863"/>
                  <a:pt x="453635" y="100576"/>
                  <a:pt x="416064" y="92109"/>
                </a:cubicBezTo>
                <a:cubicBezTo>
                  <a:pt x="378493" y="83642"/>
                  <a:pt x="304939" y="73059"/>
                  <a:pt x="308114" y="76234"/>
                </a:cubicBezTo>
                <a:cubicBezTo>
                  <a:pt x="311289" y="79409"/>
                  <a:pt x="429822" y="110630"/>
                  <a:pt x="435114" y="111159"/>
                </a:cubicBezTo>
                <a:cubicBezTo>
                  <a:pt x="440406" y="111688"/>
                  <a:pt x="365793" y="84701"/>
                  <a:pt x="339864" y="79409"/>
                </a:cubicBezTo>
                <a:cubicBezTo>
                  <a:pt x="313935" y="74117"/>
                  <a:pt x="299647" y="79938"/>
                  <a:pt x="279539" y="79409"/>
                </a:cubicBezTo>
                <a:cubicBezTo>
                  <a:pt x="259431" y="78880"/>
                  <a:pt x="244085" y="73059"/>
                  <a:pt x="219214" y="76234"/>
                </a:cubicBezTo>
                <a:cubicBezTo>
                  <a:pt x="194343" y="79409"/>
                  <a:pt x="132960" y="101105"/>
                  <a:pt x="130314" y="98459"/>
                </a:cubicBezTo>
                <a:cubicBezTo>
                  <a:pt x="127668" y="95813"/>
                  <a:pt x="210747" y="63534"/>
                  <a:pt x="203339" y="60359"/>
                </a:cubicBezTo>
                <a:cubicBezTo>
                  <a:pt x="195931" y="57184"/>
                  <a:pt x="86922" y="86288"/>
                  <a:pt x="85864" y="79409"/>
                </a:cubicBezTo>
                <a:cubicBezTo>
                  <a:pt x="84806" y="72530"/>
                  <a:pt x="209160" y="20671"/>
                  <a:pt x="196989" y="19084"/>
                </a:cubicBezTo>
                <a:cubicBezTo>
                  <a:pt x="184818" y="17497"/>
                  <a:pt x="5431" y="77821"/>
                  <a:pt x="139" y="76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21CBD1A8-67DF-8E5B-8082-358E9EF266B3}"/>
              </a:ext>
            </a:extLst>
          </p:cNvPr>
          <p:cNvSpPr/>
          <p:nvPr/>
        </p:nvSpPr>
        <p:spPr>
          <a:xfrm>
            <a:off x="4286064" y="3036842"/>
            <a:ext cx="624134" cy="206353"/>
          </a:xfrm>
          <a:custGeom>
            <a:avLst/>
            <a:gdLst>
              <a:gd name="connsiteX0" fmla="*/ 186 w 624134"/>
              <a:gd name="connsiteY0" fmla="*/ 52433 h 206353"/>
              <a:gd name="connsiteX1" fmla="*/ 200211 w 624134"/>
              <a:gd name="connsiteY1" fmla="*/ 4808 h 206353"/>
              <a:gd name="connsiteX2" fmla="*/ 184336 w 624134"/>
              <a:gd name="connsiteY2" fmla="*/ 1633 h 206353"/>
              <a:gd name="connsiteX3" fmla="*/ 365311 w 624134"/>
              <a:gd name="connsiteY3" fmla="*/ 33383 h 206353"/>
              <a:gd name="connsiteX4" fmla="*/ 343086 w 624134"/>
              <a:gd name="connsiteY4" fmla="*/ 14333 h 206353"/>
              <a:gd name="connsiteX5" fmla="*/ 479611 w 624134"/>
              <a:gd name="connsiteY5" fmla="*/ 87358 h 206353"/>
              <a:gd name="connsiteX6" fmla="*/ 460561 w 624134"/>
              <a:gd name="connsiteY6" fmla="*/ 74658 h 206353"/>
              <a:gd name="connsiteX7" fmla="*/ 533586 w 624134"/>
              <a:gd name="connsiteY7" fmla="*/ 84183 h 206353"/>
              <a:gd name="connsiteX8" fmla="*/ 616136 w 624134"/>
              <a:gd name="connsiteY8" fmla="*/ 201658 h 206353"/>
              <a:gd name="connsiteX9" fmla="*/ 609786 w 624134"/>
              <a:gd name="connsiteY9" fmla="*/ 176258 h 206353"/>
              <a:gd name="connsiteX10" fmla="*/ 517711 w 624134"/>
              <a:gd name="connsiteY10" fmla="*/ 112758 h 206353"/>
              <a:gd name="connsiteX11" fmla="*/ 546286 w 624134"/>
              <a:gd name="connsiteY11" fmla="*/ 125458 h 206353"/>
              <a:gd name="connsiteX12" fmla="*/ 416111 w 624134"/>
              <a:gd name="connsiteY12" fmla="*/ 81008 h 206353"/>
              <a:gd name="connsiteX13" fmla="*/ 324036 w 624134"/>
              <a:gd name="connsiteY13" fmla="*/ 33383 h 206353"/>
              <a:gd name="connsiteX14" fmla="*/ 206561 w 624134"/>
              <a:gd name="connsiteY14" fmla="*/ 23858 h 206353"/>
              <a:gd name="connsiteX15" fmla="*/ 279586 w 624134"/>
              <a:gd name="connsiteY15" fmla="*/ 42908 h 206353"/>
              <a:gd name="connsiteX16" fmla="*/ 165286 w 624134"/>
              <a:gd name="connsiteY16" fmla="*/ 30208 h 206353"/>
              <a:gd name="connsiteX17" fmla="*/ 186 w 624134"/>
              <a:gd name="connsiteY17" fmla="*/ 52433 h 20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24134" h="206353">
                <a:moveTo>
                  <a:pt x="186" y="52433"/>
                </a:moveTo>
                <a:cubicBezTo>
                  <a:pt x="6007" y="48200"/>
                  <a:pt x="200211" y="4808"/>
                  <a:pt x="200211" y="4808"/>
                </a:cubicBezTo>
                <a:cubicBezTo>
                  <a:pt x="230903" y="-3659"/>
                  <a:pt x="184336" y="1633"/>
                  <a:pt x="184336" y="1633"/>
                </a:cubicBezTo>
                <a:cubicBezTo>
                  <a:pt x="211853" y="6395"/>
                  <a:pt x="338853" y="31266"/>
                  <a:pt x="365311" y="33383"/>
                </a:cubicBezTo>
                <a:cubicBezTo>
                  <a:pt x="391769" y="35500"/>
                  <a:pt x="324036" y="5337"/>
                  <a:pt x="343086" y="14333"/>
                </a:cubicBezTo>
                <a:cubicBezTo>
                  <a:pt x="362136" y="23329"/>
                  <a:pt x="479611" y="87358"/>
                  <a:pt x="479611" y="87358"/>
                </a:cubicBezTo>
                <a:cubicBezTo>
                  <a:pt x="499190" y="97412"/>
                  <a:pt x="451565" y="75187"/>
                  <a:pt x="460561" y="74658"/>
                </a:cubicBezTo>
                <a:cubicBezTo>
                  <a:pt x="469557" y="74129"/>
                  <a:pt x="507657" y="63016"/>
                  <a:pt x="533586" y="84183"/>
                </a:cubicBezTo>
                <a:cubicBezTo>
                  <a:pt x="559515" y="105350"/>
                  <a:pt x="603436" y="186312"/>
                  <a:pt x="616136" y="201658"/>
                </a:cubicBezTo>
                <a:cubicBezTo>
                  <a:pt x="628836" y="217004"/>
                  <a:pt x="626190" y="191075"/>
                  <a:pt x="609786" y="176258"/>
                </a:cubicBezTo>
                <a:cubicBezTo>
                  <a:pt x="593382" y="161441"/>
                  <a:pt x="528294" y="121225"/>
                  <a:pt x="517711" y="112758"/>
                </a:cubicBezTo>
                <a:cubicBezTo>
                  <a:pt x="507128" y="104291"/>
                  <a:pt x="563219" y="130750"/>
                  <a:pt x="546286" y="125458"/>
                </a:cubicBezTo>
                <a:cubicBezTo>
                  <a:pt x="529353" y="120166"/>
                  <a:pt x="453153" y="96354"/>
                  <a:pt x="416111" y="81008"/>
                </a:cubicBezTo>
                <a:cubicBezTo>
                  <a:pt x="379069" y="65662"/>
                  <a:pt x="358961" y="42908"/>
                  <a:pt x="324036" y="33383"/>
                </a:cubicBezTo>
                <a:cubicBezTo>
                  <a:pt x="289111" y="23858"/>
                  <a:pt x="213969" y="22271"/>
                  <a:pt x="206561" y="23858"/>
                </a:cubicBezTo>
                <a:cubicBezTo>
                  <a:pt x="199153" y="25445"/>
                  <a:pt x="286465" y="41850"/>
                  <a:pt x="279586" y="42908"/>
                </a:cubicBezTo>
                <a:cubicBezTo>
                  <a:pt x="272707" y="43966"/>
                  <a:pt x="204444" y="30208"/>
                  <a:pt x="165286" y="30208"/>
                </a:cubicBezTo>
                <a:cubicBezTo>
                  <a:pt x="126128" y="30208"/>
                  <a:pt x="-5635" y="56666"/>
                  <a:pt x="186" y="52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2A5A3A93-1CE5-7C8C-5B2A-74A27D8BB95D}"/>
              </a:ext>
            </a:extLst>
          </p:cNvPr>
          <p:cNvSpPr/>
          <p:nvPr/>
        </p:nvSpPr>
        <p:spPr>
          <a:xfrm>
            <a:off x="4232057" y="3075213"/>
            <a:ext cx="282956" cy="163820"/>
          </a:xfrm>
          <a:custGeom>
            <a:avLst/>
            <a:gdLst>
              <a:gd name="connsiteX0" fmla="*/ 282793 w 282956"/>
              <a:gd name="connsiteY0" fmla="*/ 20412 h 163820"/>
              <a:gd name="connsiteX1" fmla="*/ 152618 w 282956"/>
              <a:gd name="connsiteY1" fmla="*/ 77562 h 163820"/>
              <a:gd name="connsiteX2" fmla="*/ 76418 w 282956"/>
              <a:gd name="connsiteY2" fmla="*/ 163287 h 163820"/>
              <a:gd name="connsiteX3" fmla="*/ 98643 w 282956"/>
              <a:gd name="connsiteY3" fmla="*/ 115662 h 163820"/>
              <a:gd name="connsiteX4" fmla="*/ 38318 w 282956"/>
              <a:gd name="connsiteY4" fmla="*/ 153762 h 163820"/>
              <a:gd name="connsiteX5" fmla="*/ 82768 w 282956"/>
              <a:gd name="connsiteY5" fmla="*/ 77562 h 163820"/>
              <a:gd name="connsiteX6" fmla="*/ 218 w 282956"/>
              <a:gd name="connsiteY6" fmla="*/ 112487 h 163820"/>
              <a:gd name="connsiteX7" fmla="*/ 57368 w 282956"/>
              <a:gd name="connsiteY7" fmla="*/ 58512 h 163820"/>
              <a:gd name="connsiteX8" fmla="*/ 16093 w 282956"/>
              <a:gd name="connsiteY8" fmla="*/ 61687 h 163820"/>
              <a:gd name="connsiteX9" fmla="*/ 181193 w 282956"/>
              <a:gd name="connsiteY9" fmla="*/ 1362 h 163820"/>
              <a:gd name="connsiteX10" fmla="*/ 124043 w 282956"/>
              <a:gd name="connsiteY10" fmla="*/ 20412 h 163820"/>
              <a:gd name="connsiteX11" fmla="*/ 282793 w 282956"/>
              <a:gd name="connsiteY11" fmla="*/ 20412 h 16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956" h="163820">
                <a:moveTo>
                  <a:pt x="282793" y="20412"/>
                </a:moveTo>
                <a:cubicBezTo>
                  <a:pt x="287556" y="29937"/>
                  <a:pt x="187014" y="53750"/>
                  <a:pt x="152618" y="77562"/>
                </a:cubicBezTo>
                <a:cubicBezTo>
                  <a:pt x="118222" y="101375"/>
                  <a:pt x="85414" y="156937"/>
                  <a:pt x="76418" y="163287"/>
                </a:cubicBezTo>
                <a:cubicBezTo>
                  <a:pt x="67422" y="169637"/>
                  <a:pt x="104993" y="117250"/>
                  <a:pt x="98643" y="115662"/>
                </a:cubicBezTo>
                <a:cubicBezTo>
                  <a:pt x="92293" y="114075"/>
                  <a:pt x="40964" y="160112"/>
                  <a:pt x="38318" y="153762"/>
                </a:cubicBezTo>
                <a:cubicBezTo>
                  <a:pt x="35672" y="147412"/>
                  <a:pt x="89118" y="84441"/>
                  <a:pt x="82768" y="77562"/>
                </a:cubicBezTo>
                <a:cubicBezTo>
                  <a:pt x="76418" y="70683"/>
                  <a:pt x="4451" y="115662"/>
                  <a:pt x="218" y="112487"/>
                </a:cubicBezTo>
                <a:cubicBezTo>
                  <a:pt x="-4015" y="109312"/>
                  <a:pt x="54722" y="66979"/>
                  <a:pt x="57368" y="58512"/>
                </a:cubicBezTo>
                <a:cubicBezTo>
                  <a:pt x="60014" y="50045"/>
                  <a:pt x="-4544" y="71212"/>
                  <a:pt x="16093" y="61687"/>
                </a:cubicBezTo>
                <a:cubicBezTo>
                  <a:pt x="36730" y="52162"/>
                  <a:pt x="163201" y="8241"/>
                  <a:pt x="181193" y="1362"/>
                </a:cubicBezTo>
                <a:cubicBezTo>
                  <a:pt x="199185" y="-5517"/>
                  <a:pt x="112931" y="15650"/>
                  <a:pt x="124043" y="20412"/>
                </a:cubicBezTo>
                <a:cubicBezTo>
                  <a:pt x="135155" y="25174"/>
                  <a:pt x="278030" y="10887"/>
                  <a:pt x="282793" y="20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581560FC-7B87-EED9-158C-2184781DC177}"/>
              </a:ext>
            </a:extLst>
          </p:cNvPr>
          <p:cNvSpPr/>
          <p:nvPr/>
        </p:nvSpPr>
        <p:spPr>
          <a:xfrm>
            <a:off x="4778985" y="3148270"/>
            <a:ext cx="141093" cy="205595"/>
          </a:xfrm>
          <a:custGeom>
            <a:avLst/>
            <a:gdLst>
              <a:gd name="connsiteX0" fmla="*/ 2565 w 141093"/>
              <a:gd name="connsiteY0" fmla="*/ 1330 h 205595"/>
              <a:gd name="connsiteX1" fmla="*/ 110515 w 141093"/>
              <a:gd name="connsiteY1" fmla="*/ 125155 h 205595"/>
              <a:gd name="connsiteX2" fmla="*/ 139090 w 141093"/>
              <a:gd name="connsiteY2" fmla="*/ 204530 h 205595"/>
              <a:gd name="connsiteX3" fmla="*/ 132740 w 141093"/>
              <a:gd name="connsiteY3" fmla="*/ 166430 h 205595"/>
              <a:gd name="connsiteX4" fmla="*/ 85115 w 141093"/>
              <a:gd name="connsiteY4" fmla="*/ 102930 h 205595"/>
              <a:gd name="connsiteX5" fmla="*/ 37490 w 141093"/>
              <a:gd name="connsiteY5" fmla="*/ 61655 h 205595"/>
              <a:gd name="connsiteX6" fmla="*/ 2565 w 141093"/>
              <a:gd name="connsiteY6" fmla="*/ 1330 h 20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093" h="205595">
                <a:moveTo>
                  <a:pt x="2565" y="1330"/>
                </a:moveTo>
                <a:cubicBezTo>
                  <a:pt x="14736" y="11913"/>
                  <a:pt x="87761" y="91288"/>
                  <a:pt x="110515" y="125155"/>
                </a:cubicBezTo>
                <a:cubicBezTo>
                  <a:pt x="133269" y="159022"/>
                  <a:pt x="135386" y="197651"/>
                  <a:pt x="139090" y="204530"/>
                </a:cubicBezTo>
                <a:cubicBezTo>
                  <a:pt x="142794" y="211409"/>
                  <a:pt x="141736" y="183363"/>
                  <a:pt x="132740" y="166430"/>
                </a:cubicBezTo>
                <a:cubicBezTo>
                  <a:pt x="123744" y="149497"/>
                  <a:pt x="100990" y="120392"/>
                  <a:pt x="85115" y="102930"/>
                </a:cubicBezTo>
                <a:cubicBezTo>
                  <a:pt x="69240" y="85468"/>
                  <a:pt x="50190" y="77001"/>
                  <a:pt x="37490" y="61655"/>
                </a:cubicBezTo>
                <a:cubicBezTo>
                  <a:pt x="24790" y="46309"/>
                  <a:pt x="-9606" y="-9253"/>
                  <a:pt x="2565" y="1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11202FF6-2BE4-7EF2-816B-BAB69B51A5D5}"/>
              </a:ext>
            </a:extLst>
          </p:cNvPr>
          <p:cNvSpPr/>
          <p:nvPr/>
        </p:nvSpPr>
        <p:spPr>
          <a:xfrm>
            <a:off x="4698923" y="3124108"/>
            <a:ext cx="193889" cy="209715"/>
          </a:xfrm>
          <a:custGeom>
            <a:avLst/>
            <a:gdLst>
              <a:gd name="connsiteX0" fmla="*/ 77 w 193889"/>
              <a:gd name="connsiteY0" fmla="*/ 92 h 209715"/>
              <a:gd name="connsiteX1" fmla="*/ 82627 w 193889"/>
              <a:gd name="connsiteY1" fmla="*/ 98517 h 209715"/>
              <a:gd name="connsiteX2" fmla="*/ 114377 w 193889"/>
              <a:gd name="connsiteY2" fmla="*/ 130267 h 209715"/>
              <a:gd name="connsiteX3" fmla="*/ 142952 w 193889"/>
              <a:gd name="connsiteY3" fmla="*/ 152492 h 209715"/>
              <a:gd name="connsiteX4" fmla="*/ 193752 w 193889"/>
              <a:gd name="connsiteY4" fmla="*/ 209642 h 209715"/>
              <a:gd name="connsiteX5" fmla="*/ 155652 w 193889"/>
              <a:gd name="connsiteY5" fmla="*/ 162017 h 209715"/>
              <a:gd name="connsiteX6" fmla="*/ 88977 w 193889"/>
              <a:gd name="connsiteY6" fmla="*/ 60417 h 209715"/>
              <a:gd name="connsiteX7" fmla="*/ 98502 w 193889"/>
              <a:gd name="connsiteY7" fmla="*/ 117567 h 209715"/>
              <a:gd name="connsiteX8" fmla="*/ 77 w 193889"/>
              <a:gd name="connsiteY8" fmla="*/ 92 h 20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889" h="209715">
                <a:moveTo>
                  <a:pt x="77" y="92"/>
                </a:moveTo>
                <a:cubicBezTo>
                  <a:pt x="-2569" y="-3083"/>
                  <a:pt x="63577" y="76821"/>
                  <a:pt x="82627" y="98517"/>
                </a:cubicBezTo>
                <a:cubicBezTo>
                  <a:pt x="101677" y="120213"/>
                  <a:pt x="104323" y="121271"/>
                  <a:pt x="114377" y="130267"/>
                </a:cubicBezTo>
                <a:cubicBezTo>
                  <a:pt x="124431" y="139263"/>
                  <a:pt x="129723" y="139263"/>
                  <a:pt x="142952" y="152492"/>
                </a:cubicBezTo>
                <a:cubicBezTo>
                  <a:pt x="156181" y="165721"/>
                  <a:pt x="191635" y="208054"/>
                  <a:pt x="193752" y="209642"/>
                </a:cubicBezTo>
                <a:cubicBezTo>
                  <a:pt x="195869" y="211230"/>
                  <a:pt x="173114" y="186888"/>
                  <a:pt x="155652" y="162017"/>
                </a:cubicBezTo>
                <a:cubicBezTo>
                  <a:pt x="138190" y="137146"/>
                  <a:pt x="98502" y="67825"/>
                  <a:pt x="88977" y="60417"/>
                </a:cubicBezTo>
                <a:cubicBezTo>
                  <a:pt x="79452" y="53009"/>
                  <a:pt x="109085" y="123917"/>
                  <a:pt x="98502" y="117567"/>
                </a:cubicBezTo>
                <a:cubicBezTo>
                  <a:pt x="87919" y="111217"/>
                  <a:pt x="2723" y="3267"/>
                  <a:pt x="77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AA26174F-B37F-92D2-DD05-F95A48BC1B3E}"/>
              </a:ext>
            </a:extLst>
          </p:cNvPr>
          <p:cNvSpPr/>
          <p:nvPr/>
        </p:nvSpPr>
        <p:spPr>
          <a:xfrm>
            <a:off x="4305300" y="3140025"/>
            <a:ext cx="462393" cy="259743"/>
          </a:xfrm>
          <a:custGeom>
            <a:avLst/>
            <a:gdLst>
              <a:gd name="connsiteX0" fmla="*/ 44450 w 462393"/>
              <a:gd name="connsiteY0" fmla="*/ 50 h 259743"/>
              <a:gd name="connsiteX1" fmla="*/ 85725 w 462393"/>
              <a:gd name="connsiteY1" fmla="*/ 120700 h 259743"/>
              <a:gd name="connsiteX2" fmla="*/ 79375 w 462393"/>
              <a:gd name="connsiteY2" fmla="*/ 101650 h 259743"/>
              <a:gd name="connsiteX3" fmla="*/ 161925 w 462393"/>
              <a:gd name="connsiteY3" fmla="*/ 174675 h 259743"/>
              <a:gd name="connsiteX4" fmla="*/ 254000 w 462393"/>
              <a:gd name="connsiteY4" fmla="*/ 206425 h 259743"/>
              <a:gd name="connsiteX5" fmla="*/ 225425 w 462393"/>
              <a:gd name="connsiteY5" fmla="*/ 184200 h 259743"/>
              <a:gd name="connsiteX6" fmla="*/ 336550 w 462393"/>
              <a:gd name="connsiteY6" fmla="*/ 200075 h 259743"/>
              <a:gd name="connsiteX7" fmla="*/ 441325 w 462393"/>
              <a:gd name="connsiteY7" fmla="*/ 190550 h 259743"/>
              <a:gd name="connsiteX8" fmla="*/ 450850 w 462393"/>
              <a:gd name="connsiteY8" fmla="*/ 190550 h 259743"/>
              <a:gd name="connsiteX9" fmla="*/ 311150 w 462393"/>
              <a:gd name="connsiteY9" fmla="*/ 244525 h 259743"/>
              <a:gd name="connsiteX10" fmla="*/ 365125 w 462393"/>
              <a:gd name="connsiteY10" fmla="*/ 244525 h 259743"/>
              <a:gd name="connsiteX11" fmla="*/ 174625 w 462393"/>
              <a:gd name="connsiteY11" fmla="*/ 254050 h 259743"/>
              <a:gd name="connsiteX12" fmla="*/ 228600 w 462393"/>
              <a:gd name="connsiteY12" fmla="*/ 257225 h 259743"/>
              <a:gd name="connsiteX13" fmla="*/ 98425 w 462393"/>
              <a:gd name="connsiteY13" fmla="*/ 215950 h 259743"/>
              <a:gd name="connsiteX14" fmla="*/ 142875 w 462393"/>
              <a:gd name="connsiteY14" fmla="*/ 231825 h 259743"/>
              <a:gd name="connsiteX15" fmla="*/ 57150 w 462393"/>
              <a:gd name="connsiteY15" fmla="*/ 174675 h 259743"/>
              <a:gd name="connsiteX16" fmla="*/ 19050 w 462393"/>
              <a:gd name="connsiteY16" fmla="*/ 130225 h 259743"/>
              <a:gd name="connsiteX17" fmla="*/ 41275 w 462393"/>
              <a:gd name="connsiteY17" fmla="*/ 168325 h 259743"/>
              <a:gd name="connsiteX18" fmla="*/ 0 w 462393"/>
              <a:gd name="connsiteY18" fmla="*/ 85775 h 259743"/>
              <a:gd name="connsiteX19" fmla="*/ 41275 w 462393"/>
              <a:gd name="connsiteY19" fmla="*/ 136575 h 259743"/>
              <a:gd name="connsiteX20" fmla="*/ 12700 w 462393"/>
              <a:gd name="connsiteY20" fmla="*/ 54025 h 259743"/>
              <a:gd name="connsiteX21" fmla="*/ 44450 w 462393"/>
              <a:gd name="connsiteY21" fmla="*/ 104825 h 259743"/>
              <a:gd name="connsiteX22" fmla="*/ 44450 w 462393"/>
              <a:gd name="connsiteY22" fmla="*/ 50 h 25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62393" h="259743">
                <a:moveTo>
                  <a:pt x="44450" y="50"/>
                </a:moveTo>
                <a:cubicBezTo>
                  <a:pt x="51329" y="2696"/>
                  <a:pt x="85725" y="120700"/>
                  <a:pt x="85725" y="120700"/>
                </a:cubicBezTo>
                <a:cubicBezTo>
                  <a:pt x="91546" y="137633"/>
                  <a:pt x="66675" y="92654"/>
                  <a:pt x="79375" y="101650"/>
                </a:cubicBezTo>
                <a:cubicBezTo>
                  <a:pt x="92075" y="110646"/>
                  <a:pt x="132821" y="157212"/>
                  <a:pt x="161925" y="174675"/>
                </a:cubicBezTo>
                <a:cubicBezTo>
                  <a:pt x="191029" y="192138"/>
                  <a:pt x="243417" y="204838"/>
                  <a:pt x="254000" y="206425"/>
                </a:cubicBezTo>
                <a:cubicBezTo>
                  <a:pt x="264583" y="208013"/>
                  <a:pt x="211667" y="185258"/>
                  <a:pt x="225425" y="184200"/>
                </a:cubicBezTo>
                <a:cubicBezTo>
                  <a:pt x="239183" y="183142"/>
                  <a:pt x="300567" y="199017"/>
                  <a:pt x="336550" y="200075"/>
                </a:cubicBezTo>
                <a:cubicBezTo>
                  <a:pt x="372533" y="201133"/>
                  <a:pt x="441325" y="190550"/>
                  <a:pt x="441325" y="190550"/>
                </a:cubicBezTo>
                <a:cubicBezTo>
                  <a:pt x="460375" y="188963"/>
                  <a:pt x="472546" y="181554"/>
                  <a:pt x="450850" y="190550"/>
                </a:cubicBezTo>
                <a:cubicBezTo>
                  <a:pt x="429154" y="199546"/>
                  <a:pt x="325437" y="235529"/>
                  <a:pt x="311150" y="244525"/>
                </a:cubicBezTo>
                <a:cubicBezTo>
                  <a:pt x="296863" y="253521"/>
                  <a:pt x="387879" y="242938"/>
                  <a:pt x="365125" y="244525"/>
                </a:cubicBezTo>
                <a:cubicBezTo>
                  <a:pt x="342371" y="246112"/>
                  <a:pt x="197379" y="251933"/>
                  <a:pt x="174625" y="254050"/>
                </a:cubicBezTo>
                <a:cubicBezTo>
                  <a:pt x="151871" y="256167"/>
                  <a:pt x="241300" y="263575"/>
                  <a:pt x="228600" y="257225"/>
                </a:cubicBezTo>
                <a:cubicBezTo>
                  <a:pt x="215900" y="250875"/>
                  <a:pt x="112712" y="220183"/>
                  <a:pt x="98425" y="215950"/>
                </a:cubicBezTo>
                <a:cubicBezTo>
                  <a:pt x="84138" y="211717"/>
                  <a:pt x="149754" y="238704"/>
                  <a:pt x="142875" y="231825"/>
                </a:cubicBezTo>
                <a:cubicBezTo>
                  <a:pt x="135996" y="224946"/>
                  <a:pt x="77788" y="191608"/>
                  <a:pt x="57150" y="174675"/>
                </a:cubicBezTo>
                <a:cubicBezTo>
                  <a:pt x="36512" y="157742"/>
                  <a:pt x="21696" y="131283"/>
                  <a:pt x="19050" y="130225"/>
                </a:cubicBezTo>
                <a:cubicBezTo>
                  <a:pt x="16404" y="129167"/>
                  <a:pt x="44450" y="175733"/>
                  <a:pt x="41275" y="168325"/>
                </a:cubicBezTo>
                <a:cubicBezTo>
                  <a:pt x="38100" y="160917"/>
                  <a:pt x="0" y="91067"/>
                  <a:pt x="0" y="85775"/>
                </a:cubicBezTo>
                <a:cubicBezTo>
                  <a:pt x="0" y="80483"/>
                  <a:pt x="39158" y="141867"/>
                  <a:pt x="41275" y="136575"/>
                </a:cubicBezTo>
                <a:cubicBezTo>
                  <a:pt x="43392" y="131283"/>
                  <a:pt x="12171" y="59317"/>
                  <a:pt x="12700" y="54025"/>
                </a:cubicBezTo>
                <a:cubicBezTo>
                  <a:pt x="13229" y="48733"/>
                  <a:pt x="39688" y="109058"/>
                  <a:pt x="44450" y="104825"/>
                </a:cubicBezTo>
                <a:cubicBezTo>
                  <a:pt x="49212" y="100592"/>
                  <a:pt x="37571" y="-2596"/>
                  <a:pt x="44450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2F8E3B63-3655-40EC-46B4-142E8166EFC7}"/>
              </a:ext>
            </a:extLst>
          </p:cNvPr>
          <p:cNvSpPr/>
          <p:nvPr/>
        </p:nvSpPr>
        <p:spPr>
          <a:xfrm>
            <a:off x="4735991" y="3146186"/>
            <a:ext cx="77324" cy="175293"/>
          </a:xfrm>
          <a:custGeom>
            <a:avLst/>
            <a:gdLst>
              <a:gd name="connsiteX0" fmla="*/ 1109 w 77324"/>
              <a:gd name="connsiteY0" fmla="*/ 239 h 175293"/>
              <a:gd name="connsiteX1" fmla="*/ 58259 w 77324"/>
              <a:gd name="connsiteY1" fmla="*/ 108189 h 175293"/>
              <a:gd name="connsiteX2" fmla="*/ 61434 w 77324"/>
              <a:gd name="connsiteY2" fmla="*/ 146289 h 175293"/>
              <a:gd name="connsiteX3" fmla="*/ 77309 w 77324"/>
              <a:gd name="connsiteY3" fmla="*/ 174864 h 175293"/>
              <a:gd name="connsiteX4" fmla="*/ 58259 w 77324"/>
              <a:gd name="connsiteY4" fmla="*/ 124064 h 175293"/>
              <a:gd name="connsiteX5" fmla="*/ 23334 w 77324"/>
              <a:gd name="connsiteY5" fmla="*/ 79614 h 175293"/>
              <a:gd name="connsiteX6" fmla="*/ 1109 w 77324"/>
              <a:gd name="connsiteY6" fmla="*/ 239 h 17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324" h="175293">
                <a:moveTo>
                  <a:pt x="1109" y="239"/>
                </a:moveTo>
                <a:cubicBezTo>
                  <a:pt x="6930" y="5001"/>
                  <a:pt x="48205" y="83847"/>
                  <a:pt x="58259" y="108189"/>
                </a:cubicBezTo>
                <a:cubicBezTo>
                  <a:pt x="68313" y="132531"/>
                  <a:pt x="58259" y="135176"/>
                  <a:pt x="61434" y="146289"/>
                </a:cubicBezTo>
                <a:cubicBezTo>
                  <a:pt x="64609" y="157402"/>
                  <a:pt x="77838" y="178568"/>
                  <a:pt x="77309" y="174864"/>
                </a:cubicBezTo>
                <a:cubicBezTo>
                  <a:pt x="76780" y="171160"/>
                  <a:pt x="67255" y="139939"/>
                  <a:pt x="58259" y="124064"/>
                </a:cubicBezTo>
                <a:cubicBezTo>
                  <a:pt x="49263" y="108189"/>
                  <a:pt x="32859" y="96018"/>
                  <a:pt x="23334" y="79614"/>
                </a:cubicBezTo>
                <a:cubicBezTo>
                  <a:pt x="13809" y="63210"/>
                  <a:pt x="-4712" y="-4523"/>
                  <a:pt x="1109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533D4C30-74AB-FAE0-C361-DF3D98915071}"/>
              </a:ext>
            </a:extLst>
          </p:cNvPr>
          <p:cNvSpPr/>
          <p:nvPr/>
        </p:nvSpPr>
        <p:spPr>
          <a:xfrm>
            <a:off x="4616086" y="3244696"/>
            <a:ext cx="220380" cy="111445"/>
          </a:xfrm>
          <a:custGeom>
            <a:avLst/>
            <a:gdLst>
              <a:gd name="connsiteX0" fmla="*/ 219439 w 220380"/>
              <a:gd name="connsiteY0" fmla="*/ 154 h 111445"/>
              <a:gd name="connsiteX1" fmla="*/ 168639 w 220380"/>
              <a:gd name="connsiteY1" fmla="*/ 57304 h 111445"/>
              <a:gd name="connsiteX2" fmla="*/ 133714 w 220380"/>
              <a:gd name="connsiteY2" fmla="*/ 82704 h 111445"/>
              <a:gd name="connsiteX3" fmla="*/ 364 w 220380"/>
              <a:gd name="connsiteY3" fmla="*/ 111279 h 111445"/>
              <a:gd name="connsiteX4" fmla="*/ 95614 w 220380"/>
              <a:gd name="connsiteY4" fmla="*/ 92229 h 111445"/>
              <a:gd name="connsiteX5" fmla="*/ 140064 w 220380"/>
              <a:gd name="connsiteY5" fmla="*/ 47779 h 111445"/>
              <a:gd name="connsiteX6" fmla="*/ 121014 w 220380"/>
              <a:gd name="connsiteY6" fmla="*/ 76354 h 111445"/>
              <a:gd name="connsiteX7" fmla="*/ 219439 w 220380"/>
              <a:gd name="connsiteY7" fmla="*/ 154 h 11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380" h="111445">
                <a:moveTo>
                  <a:pt x="219439" y="154"/>
                </a:moveTo>
                <a:cubicBezTo>
                  <a:pt x="227377" y="-3021"/>
                  <a:pt x="182927" y="43546"/>
                  <a:pt x="168639" y="57304"/>
                </a:cubicBezTo>
                <a:cubicBezTo>
                  <a:pt x="154351" y="71062"/>
                  <a:pt x="161760" y="73708"/>
                  <a:pt x="133714" y="82704"/>
                </a:cubicBezTo>
                <a:cubicBezTo>
                  <a:pt x="105668" y="91700"/>
                  <a:pt x="6714" y="109692"/>
                  <a:pt x="364" y="111279"/>
                </a:cubicBezTo>
                <a:cubicBezTo>
                  <a:pt x="-5986" y="112867"/>
                  <a:pt x="72331" y="102812"/>
                  <a:pt x="95614" y="92229"/>
                </a:cubicBezTo>
                <a:cubicBezTo>
                  <a:pt x="118897" y="81646"/>
                  <a:pt x="135831" y="50425"/>
                  <a:pt x="140064" y="47779"/>
                </a:cubicBezTo>
                <a:cubicBezTo>
                  <a:pt x="144297" y="45133"/>
                  <a:pt x="111489" y="79529"/>
                  <a:pt x="121014" y="76354"/>
                </a:cubicBezTo>
                <a:cubicBezTo>
                  <a:pt x="130539" y="73179"/>
                  <a:pt x="211501" y="3329"/>
                  <a:pt x="219439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E6C70C6F-3DBB-95DA-A19D-73CF7CC53880}"/>
              </a:ext>
            </a:extLst>
          </p:cNvPr>
          <p:cNvSpPr/>
          <p:nvPr/>
        </p:nvSpPr>
        <p:spPr>
          <a:xfrm>
            <a:off x="4597373" y="3259740"/>
            <a:ext cx="303598" cy="131450"/>
          </a:xfrm>
          <a:custGeom>
            <a:avLst/>
            <a:gdLst>
              <a:gd name="connsiteX0" fmla="*/ 27 w 303598"/>
              <a:gd name="connsiteY0" fmla="*/ 131160 h 131450"/>
              <a:gd name="connsiteX1" fmla="*/ 161952 w 303598"/>
              <a:gd name="connsiteY1" fmla="*/ 93060 h 131450"/>
              <a:gd name="connsiteX2" fmla="*/ 263552 w 303598"/>
              <a:gd name="connsiteY2" fmla="*/ 77185 h 131450"/>
              <a:gd name="connsiteX3" fmla="*/ 301652 w 303598"/>
              <a:gd name="connsiteY3" fmla="*/ 99410 h 131450"/>
              <a:gd name="connsiteX4" fmla="*/ 209577 w 303598"/>
              <a:gd name="connsiteY4" fmla="*/ 985 h 131450"/>
              <a:gd name="connsiteX5" fmla="*/ 238152 w 303598"/>
              <a:gd name="connsiteY5" fmla="*/ 48610 h 131450"/>
              <a:gd name="connsiteX6" fmla="*/ 165127 w 303598"/>
              <a:gd name="connsiteY6" fmla="*/ 45435 h 131450"/>
              <a:gd name="connsiteX7" fmla="*/ 247677 w 303598"/>
              <a:gd name="connsiteY7" fmla="*/ 42260 h 131450"/>
              <a:gd name="connsiteX8" fmla="*/ 174652 w 303598"/>
              <a:gd name="connsiteY8" fmla="*/ 70835 h 131450"/>
              <a:gd name="connsiteX9" fmla="*/ 27 w 303598"/>
              <a:gd name="connsiteY9" fmla="*/ 131160 h 13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3598" h="131450">
                <a:moveTo>
                  <a:pt x="27" y="131160"/>
                </a:moveTo>
                <a:cubicBezTo>
                  <a:pt x="-2090" y="134864"/>
                  <a:pt x="118031" y="102056"/>
                  <a:pt x="161952" y="93060"/>
                </a:cubicBezTo>
                <a:cubicBezTo>
                  <a:pt x="205873" y="84064"/>
                  <a:pt x="240269" y="76127"/>
                  <a:pt x="263552" y="77185"/>
                </a:cubicBezTo>
                <a:cubicBezTo>
                  <a:pt x="286835" y="78243"/>
                  <a:pt x="310648" y="112110"/>
                  <a:pt x="301652" y="99410"/>
                </a:cubicBezTo>
                <a:cubicBezTo>
                  <a:pt x="292656" y="86710"/>
                  <a:pt x="220160" y="9452"/>
                  <a:pt x="209577" y="985"/>
                </a:cubicBezTo>
                <a:cubicBezTo>
                  <a:pt x="198994" y="-7482"/>
                  <a:pt x="245560" y="41202"/>
                  <a:pt x="238152" y="48610"/>
                </a:cubicBezTo>
                <a:cubicBezTo>
                  <a:pt x="230744" y="56018"/>
                  <a:pt x="163539" y="46493"/>
                  <a:pt x="165127" y="45435"/>
                </a:cubicBezTo>
                <a:cubicBezTo>
                  <a:pt x="166715" y="44377"/>
                  <a:pt x="246090" y="38027"/>
                  <a:pt x="247677" y="42260"/>
                </a:cubicBezTo>
                <a:cubicBezTo>
                  <a:pt x="249264" y="46493"/>
                  <a:pt x="213281" y="58135"/>
                  <a:pt x="174652" y="70835"/>
                </a:cubicBezTo>
                <a:cubicBezTo>
                  <a:pt x="136023" y="83535"/>
                  <a:pt x="2144" y="127456"/>
                  <a:pt x="27" y="131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62808978-334E-8407-3B3F-8029135CED7C}"/>
              </a:ext>
            </a:extLst>
          </p:cNvPr>
          <p:cNvSpPr/>
          <p:nvPr/>
        </p:nvSpPr>
        <p:spPr>
          <a:xfrm>
            <a:off x="4411130" y="3093941"/>
            <a:ext cx="300092" cy="208118"/>
          </a:xfrm>
          <a:custGeom>
            <a:avLst/>
            <a:gdLst>
              <a:gd name="connsiteX0" fmla="*/ 297395 w 300092"/>
              <a:gd name="connsiteY0" fmla="*/ 30259 h 208118"/>
              <a:gd name="connsiteX1" fmla="*/ 268820 w 300092"/>
              <a:gd name="connsiteY1" fmla="*/ 112809 h 208118"/>
              <a:gd name="connsiteX2" fmla="*/ 265645 w 300092"/>
              <a:gd name="connsiteY2" fmla="*/ 150909 h 208118"/>
              <a:gd name="connsiteX3" fmla="*/ 173570 w 300092"/>
              <a:gd name="connsiteY3" fmla="*/ 208059 h 208118"/>
              <a:gd name="connsiteX4" fmla="*/ 56095 w 300092"/>
              <a:gd name="connsiteY4" fmla="*/ 160434 h 208118"/>
              <a:gd name="connsiteX5" fmla="*/ 40220 w 300092"/>
              <a:gd name="connsiteY5" fmla="*/ 96934 h 208118"/>
              <a:gd name="connsiteX6" fmla="*/ 40220 w 300092"/>
              <a:gd name="connsiteY6" fmla="*/ 65184 h 208118"/>
              <a:gd name="connsiteX7" fmla="*/ 2120 w 300092"/>
              <a:gd name="connsiteY7" fmla="*/ 17559 h 208118"/>
              <a:gd name="connsiteX8" fmla="*/ 113245 w 300092"/>
              <a:gd name="connsiteY8" fmla="*/ 4859 h 208118"/>
              <a:gd name="connsiteX9" fmla="*/ 192620 w 300092"/>
              <a:gd name="connsiteY9" fmla="*/ 1684 h 208118"/>
              <a:gd name="connsiteX10" fmla="*/ 297395 w 300092"/>
              <a:gd name="connsiteY10" fmla="*/ 30259 h 20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0092" h="208118">
                <a:moveTo>
                  <a:pt x="297395" y="30259"/>
                </a:moveTo>
                <a:cubicBezTo>
                  <a:pt x="310095" y="48780"/>
                  <a:pt x="274112" y="92701"/>
                  <a:pt x="268820" y="112809"/>
                </a:cubicBezTo>
                <a:cubicBezTo>
                  <a:pt x="263528" y="132917"/>
                  <a:pt x="281520" y="135034"/>
                  <a:pt x="265645" y="150909"/>
                </a:cubicBezTo>
                <a:cubicBezTo>
                  <a:pt x="249770" y="166784"/>
                  <a:pt x="208495" y="206471"/>
                  <a:pt x="173570" y="208059"/>
                </a:cubicBezTo>
                <a:cubicBezTo>
                  <a:pt x="138645" y="209647"/>
                  <a:pt x="78320" y="178955"/>
                  <a:pt x="56095" y="160434"/>
                </a:cubicBezTo>
                <a:cubicBezTo>
                  <a:pt x="33870" y="141913"/>
                  <a:pt x="42866" y="112809"/>
                  <a:pt x="40220" y="96934"/>
                </a:cubicBezTo>
                <a:cubicBezTo>
                  <a:pt x="37574" y="81059"/>
                  <a:pt x="46570" y="78413"/>
                  <a:pt x="40220" y="65184"/>
                </a:cubicBezTo>
                <a:cubicBezTo>
                  <a:pt x="33870" y="51955"/>
                  <a:pt x="-10051" y="27613"/>
                  <a:pt x="2120" y="17559"/>
                </a:cubicBezTo>
                <a:cubicBezTo>
                  <a:pt x="14291" y="7505"/>
                  <a:pt x="81495" y="7505"/>
                  <a:pt x="113245" y="4859"/>
                </a:cubicBezTo>
                <a:cubicBezTo>
                  <a:pt x="144995" y="2213"/>
                  <a:pt x="162458" y="-2549"/>
                  <a:pt x="192620" y="1684"/>
                </a:cubicBezTo>
                <a:cubicBezTo>
                  <a:pt x="222782" y="5917"/>
                  <a:pt x="284695" y="11738"/>
                  <a:pt x="297395" y="302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F049C45B-5BFD-CCB1-A7A1-21EB93E11502}"/>
              </a:ext>
            </a:extLst>
          </p:cNvPr>
          <p:cNvSpPr/>
          <p:nvPr/>
        </p:nvSpPr>
        <p:spPr>
          <a:xfrm>
            <a:off x="4498981" y="3148072"/>
            <a:ext cx="54648" cy="546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月 19">
            <a:extLst>
              <a:ext uri="{FF2B5EF4-FFF2-40B4-BE49-F238E27FC236}">
                <a16:creationId xmlns:a16="http://schemas.microsoft.com/office/drawing/2014/main" id="{25FF1E45-7515-4805-1932-0C5A2BEBB53E}"/>
              </a:ext>
            </a:extLst>
          </p:cNvPr>
          <p:cNvSpPr/>
          <p:nvPr/>
        </p:nvSpPr>
        <p:spPr>
          <a:xfrm rot="16200000">
            <a:off x="4604839" y="3152540"/>
            <a:ext cx="81973" cy="83611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8EB66001-BB2A-04B9-A173-66941815D437}"/>
              </a:ext>
            </a:extLst>
          </p:cNvPr>
          <p:cNvSpPr/>
          <p:nvPr/>
        </p:nvSpPr>
        <p:spPr>
          <a:xfrm>
            <a:off x="4162372" y="2755883"/>
            <a:ext cx="396929" cy="209567"/>
          </a:xfrm>
          <a:custGeom>
            <a:avLst/>
            <a:gdLst>
              <a:gd name="connsiteX0" fmla="*/ 396928 w 396929"/>
              <a:gd name="connsiteY0" fmla="*/ 17 h 209567"/>
              <a:gd name="connsiteX1" fmla="*/ 200078 w 396929"/>
              <a:gd name="connsiteY1" fmla="*/ 60342 h 209567"/>
              <a:gd name="connsiteX2" fmla="*/ 247703 w 396929"/>
              <a:gd name="connsiteY2" fmla="*/ 44467 h 209567"/>
              <a:gd name="connsiteX3" fmla="*/ 88953 w 396929"/>
              <a:gd name="connsiteY3" fmla="*/ 130192 h 209567"/>
              <a:gd name="connsiteX4" fmla="*/ 53 w 396929"/>
              <a:gd name="connsiteY4" fmla="*/ 209567 h 209567"/>
              <a:gd name="connsiteX5" fmla="*/ 76253 w 396929"/>
              <a:gd name="connsiteY5" fmla="*/ 130192 h 209567"/>
              <a:gd name="connsiteX6" fmla="*/ 101653 w 396929"/>
              <a:gd name="connsiteY6" fmla="*/ 82567 h 209567"/>
              <a:gd name="connsiteX7" fmla="*/ 92128 w 396929"/>
              <a:gd name="connsiteY7" fmla="*/ 111142 h 209567"/>
              <a:gd name="connsiteX8" fmla="*/ 285803 w 396929"/>
              <a:gd name="connsiteY8" fmla="*/ 41292 h 209567"/>
              <a:gd name="connsiteX9" fmla="*/ 203253 w 396929"/>
              <a:gd name="connsiteY9" fmla="*/ 53992 h 209567"/>
              <a:gd name="connsiteX10" fmla="*/ 396928 w 396929"/>
              <a:gd name="connsiteY10" fmla="*/ 17 h 20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929" h="209567">
                <a:moveTo>
                  <a:pt x="396928" y="17"/>
                </a:moveTo>
                <a:cubicBezTo>
                  <a:pt x="396399" y="1075"/>
                  <a:pt x="224949" y="52934"/>
                  <a:pt x="200078" y="60342"/>
                </a:cubicBezTo>
                <a:cubicBezTo>
                  <a:pt x="175207" y="67750"/>
                  <a:pt x="266224" y="32825"/>
                  <a:pt x="247703" y="44467"/>
                </a:cubicBezTo>
                <a:cubicBezTo>
                  <a:pt x="229182" y="56109"/>
                  <a:pt x="130228" y="102675"/>
                  <a:pt x="88953" y="130192"/>
                </a:cubicBezTo>
                <a:cubicBezTo>
                  <a:pt x="47678" y="157709"/>
                  <a:pt x="2170" y="209567"/>
                  <a:pt x="53" y="209567"/>
                </a:cubicBezTo>
                <a:cubicBezTo>
                  <a:pt x="-2064" y="209567"/>
                  <a:pt x="59320" y="151359"/>
                  <a:pt x="76253" y="130192"/>
                </a:cubicBezTo>
                <a:cubicBezTo>
                  <a:pt x="93186" y="109025"/>
                  <a:pt x="99007" y="85742"/>
                  <a:pt x="101653" y="82567"/>
                </a:cubicBezTo>
                <a:cubicBezTo>
                  <a:pt x="104299" y="79392"/>
                  <a:pt x="61436" y="118021"/>
                  <a:pt x="92128" y="111142"/>
                </a:cubicBezTo>
                <a:cubicBezTo>
                  <a:pt x="122820" y="104263"/>
                  <a:pt x="267282" y="50817"/>
                  <a:pt x="285803" y="41292"/>
                </a:cubicBezTo>
                <a:cubicBezTo>
                  <a:pt x="304324" y="31767"/>
                  <a:pt x="185791" y="60871"/>
                  <a:pt x="203253" y="53992"/>
                </a:cubicBezTo>
                <a:cubicBezTo>
                  <a:pt x="220715" y="47113"/>
                  <a:pt x="397457" y="-1041"/>
                  <a:pt x="396928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0DF3E12C-53E3-5445-28CB-C6D2CE70641C}"/>
              </a:ext>
            </a:extLst>
          </p:cNvPr>
          <p:cNvSpPr/>
          <p:nvPr/>
        </p:nvSpPr>
        <p:spPr>
          <a:xfrm>
            <a:off x="4183502" y="2796847"/>
            <a:ext cx="337859" cy="143468"/>
          </a:xfrm>
          <a:custGeom>
            <a:avLst/>
            <a:gdLst>
              <a:gd name="connsiteX0" fmla="*/ 337698 w 337859"/>
              <a:gd name="connsiteY0" fmla="*/ 328 h 143468"/>
              <a:gd name="connsiteX1" fmla="*/ 239273 w 337859"/>
              <a:gd name="connsiteY1" fmla="*/ 38428 h 143468"/>
              <a:gd name="connsiteX2" fmla="*/ 204348 w 337859"/>
              <a:gd name="connsiteY2" fmla="*/ 79703 h 143468"/>
              <a:gd name="connsiteX3" fmla="*/ 271023 w 337859"/>
              <a:gd name="connsiteY3" fmla="*/ 47953 h 143468"/>
              <a:gd name="connsiteX4" fmla="*/ 217048 w 337859"/>
              <a:gd name="connsiteY4" fmla="*/ 82878 h 143468"/>
              <a:gd name="connsiteX5" fmla="*/ 112273 w 337859"/>
              <a:gd name="connsiteY5" fmla="*/ 89228 h 143468"/>
              <a:gd name="connsiteX6" fmla="*/ 182123 w 337859"/>
              <a:gd name="connsiteY6" fmla="*/ 60653 h 143468"/>
              <a:gd name="connsiteX7" fmla="*/ 131323 w 337859"/>
              <a:gd name="connsiteY7" fmla="*/ 86053 h 143468"/>
              <a:gd name="connsiteX8" fmla="*/ 1148 w 337859"/>
              <a:gd name="connsiteY8" fmla="*/ 143203 h 143468"/>
              <a:gd name="connsiteX9" fmla="*/ 213873 w 337859"/>
              <a:gd name="connsiteY9" fmla="*/ 60653 h 143468"/>
              <a:gd name="connsiteX10" fmla="*/ 337698 w 337859"/>
              <a:gd name="connsiteY10" fmla="*/ 328 h 14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7859" h="143468">
                <a:moveTo>
                  <a:pt x="337698" y="328"/>
                </a:moveTo>
                <a:cubicBezTo>
                  <a:pt x="341931" y="-3376"/>
                  <a:pt x="261498" y="25199"/>
                  <a:pt x="239273" y="38428"/>
                </a:cubicBezTo>
                <a:cubicBezTo>
                  <a:pt x="217048" y="51657"/>
                  <a:pt x="199056" y="78116"/>
                  <a:pt x="204348" y="79703"/>
                </a:cubicBezTo>
                <a:cubicBezTo>
                  <a:pt x="209640" y="81290"/>
                  <a:pt x="268906" y="47424"/>
                  <a:pt x="271023" y="47953"/>
                </a:cubicBezTo>
                <a:cubicBezTo>
                  <a:pt x="273140" y="48482"/>
                  <a:pt x="243506" y="75999"/>
                  <a:pt x="217048" y="82878"/>
                </a:cubicBezTo>
                <a:cubicBezTo>
                  <a:pt x="190590" y="89757"/>
                  <a:pt x="118094" y="92932"/>
                  <a:pt x="112273" y="89228"/>
                </a:cubicBezTo>
                <a:cubicBezTo>
                  <a:pt x="106452" y="85524"/>
                  <a:pt x="178948" y="61182"/>
                  <a:pt x="182123" y="60653"/>
                </a:cubicBezTo>
                <a:cubicBezTo>
                  <a:pt x="185298" y="60124"/>
                  <a:pt x="161485" y="72295"/>
                  <a:pt x="131323" y="86053"/>
                </a:cubicBezTo>
                <a:cubicBezTo>
                  <a:pt x="101161" y="99811"/>
                  <a:pt x="-12610" y="147436"/>
                  <a:pt x="1148" y="143203"/>
                </a:cubicBezTo>
                <a:cubicBezTo>
                  <a:pt x="14906" y="138970"/>
                  <a:pt x="161486" y="78645"/>
                  <a:pt x="213873" y="60653"/>
                </a:cubicBezTo>
                <a:cubicBezTo>
                  <a:pt x="266260" y="42661"/>
                  <a:pt x="333465" y="4032"/>
                  <a:pt x="337698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A28E072C-B096-F5EF-B75F-95B259431504}"/>
              </a:ext>
            </a:extLst>
          </p:cNvPr>
          <p:cNvSpPr/>
          <p:nvPr/>
        </p:nvSpPr>
        <p:spPr>
          <a:xfrm>
            <a:off x="4378066" y="2866606"/>
            <a:ext cx="584642" cy="235433"/>
          </a:xfrm>
          <a:custGeom>
            <a:avLst/>
            <a:gdLst>
              <a:gd name="connsiteX0" fmla="*/ 259 w 584642"/>
              <a:gd name="connsiteY0" fmla="*/ 419 h 235433"/>
              <a:gd name="connsiteX1" fmla="*/ 200284 w 584642"/>
              <a:gd name="connsiteY1" fmla="*/ 54394 h 235433"/>
              <a:gd name="connsiteX2" fmla="*/ 187584 w 584642"/>
              <a:gd name="connsiteY2" fmla="*/ 28994 h 235433"/>
              <a:gd name="connsiteX3" fmla="*/ 298709 w 584642"/>
              <a:gd name="connsiteY3" fmla="*/ 95669 h 235433"/>
              <a:gd name="connsiteX4" fmla="*/ 235209 w 584642"/>
              <a:gd name="connsiteY4" fmla="*/ 95669 h 235433"/>
              <a:gd name="connsiteX5" fmla="*/ 406659 w 584642"/>
              <a:gd name="connsiteY5" fmla="*/ 146469 h 235433"/>
              <a:gd name="connsiteX6" fmla="*/ 365384 w 584642"/>
              <a:gd name="connsiteY6" fmla="*/ 114719 h 235433"/>
              <a:gd name="connsiteX7" fmla="*/ 479684 w 584642"/>
              <a:gd name="connsiteY7" fmla="*/ 168694 h 235433"/>
              <a:gd name="connsiteX8" fmla="*/ 441584 w 584642"/>
              <a:gd name="connsiteY8" fmla="*/ 127419 h 235433"/>
              <a:gd name="connsiteX9" fmla="*/ 546359 w 584642"/>
              <a:gd name="connsiteY9" fmla="*/ 190919 h 235433"/>
              <a:gd name="connsiteX10" fmla="*/ 584459 w 584642"/>
              <a:gd name="connsiteY10" fmla="*/ 235369 h 235433"/>
              <a:gd name="connsiteX11" fmla="*/ 533659 w 584642"/>
              <a:gd name="connsiteY11" fmla="*/ 181394 h 235433"/>
              <a:gd name="connsiteX12" fmla="*/ 352684 w 584642"/>
              <a:gd name="connsiteY12" fmla="*/ 108369 h 235433"/>
              <a:gd name="connsiteX13" fmla="*/ 254259 w 584642"/>
              <a:gd name="connsiteY13" fmla="*/ 73444 h 235433"/>
              <a:gd name="connsiteX14" fmla="*/ 174884 w 584642"/>
              <a:gd name="connsiteY14" fmla="*/ 9944 h 235433"/>
              <a:gd name="connsiteX15" fmla="*/ 228859 w 584642"/>
              <a:gd name="connsiteY15" fmla="*/ 28994 h 235433"/>
              <a:gd name="connsiteX16" fmla="*/ 159009 w 584642"/>
              <a:gd name="connsiteY16" fmla="*/ 28994 h 235433"/>
              <a:gd name="connsiteX17" fmla="*/ 259 w 584642"/>
              <a:gd name="connsiteY17" fmla="*/ 419 h 23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4642" h="235433">
                <a:moveTo>
                  <a:pt x="259" y="419"/>
                </a:moveTo>
                <a:cubicBezTo>
                  <a:pt x="7138" y="4652"/>
                  <a:pt x="169063" y="49632"/>
                  <a:pt x="200284" y="54394"/>
                </a:cubicBezTo>
                <a:cubicBezTo>
                  <a:pt x="231505" y="59156"/>
                  <a:pt x="171180" y="22115"/>
                  <a:pt x="187584" y="28994"/>
                </a:cubicBezTo>
                <a:cubicBezTo>
                  <a:pt x="203988" y="35873"/>
                  <a:pt x="290772" y="84557"/>
                  <a:pt x="298709" y="95669"/>
                </a:cubicBezTo>
                <a:cubicBezTo>
                  <a:pt x="306647" y="106782"/>
                  <a:pt x="217217" y="87202"/>
                  <a:pt x="235209" y="95669"/>
                </a:cubicBezTo>
                <a:cubicBezTo>
                  <a:pt x="253201" y="104136"/>
                  <a:pt x="384963" y="143294"/>
                  <a:pt x="406659" y="146469"/>
                </a:cubicBezTo>
                <a:cubicBezTo>
                  <a:pt x="428355" y="149644"/>
                  <a:pt x="353213" y="111015"/>
                  <a:pt x="365384" y="114719"/>
                </a:cubicBezTo>
                <a:cubicBezTo>
                  <a:pt x="377555" y="118423"/>
                  <a:pt x="466984" y="166577"/>
                  <a:pt x="479684" y="168694"/>
                </a:cubicBezTo>
                <a:cubicBezTo>
                  <a:pt x="492384" y="170811"/>
                  <a:pt x="430472" y="123715"/>
                  <a:pt x="441584" y="127419"/>
                </a:cubicBezTo>
                <a:cubicBezTo>
                  <a:pt x="452696" y="131123"/>
                  <a:pt x="522547" y="172927"/>
                  <a:pt x="546359" y="190919"/>
                </a:cubicBezTo>
                <a:cubicBezTo>
                  <a:pt x="570172" y="208911"/>
                  <a:pt x="586576" y="236957"/>
                  <a:pt x="584459" y="235369"/>
                </a:cubicBezTo>
                <a:cubicBezTo>
                  <a:pt x="582342" y="233781"/>
                  <a:pt x="572288" y="202561"/>
                  <a:pt x="533659" y="181394"/>
                </a:cubicBezTo>
                <a:cubicBezTo>
                  <a:pt x="495030" y="160227"/>
                  <a:pt x="399251" y="126361"/>
                  <a:pt x="352684" y="108369"/>
                </a:cubicBezTo>
                <a:cubicBezTo>
                  <a:pt x="306117" y="90377"/>
                  <a:pt x="283892" y="89848"/>
                  <a:pt x="254259" y="73444"/>
                </a:cubicBezTo>
                <a:cubicBezTo>
                  <a:pt x="224626" y="57040"/>
                  <a:pt x="179117" y="17352"/>
                  <a:pt x="174884" y="9944"/>
                </a:cubicBezTo>
                <a:cubicBezTo>
                  <a:pt x="170651" y="2536"/>
                  <a:pt x="231505" y="25819"/>
                  <a:pt x="228859" y="28994"/>
                </a:cubicBezTo>
                <a:cubicBezTo>
                  <a:pt x="226213" y="32169"/>
                  <a:pt x="192876" y="32698"/>
                  <a:pt x="159009" y="28994"/>
                </a:cubicBezTo>
                <a:cubicBezTo>
                  <a:pt x="125142" y="25290"/>
                  <a:pt x="-6620" y="-3814"/>
                  <a:pt x="259" y="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C3CAF77-4B9B-692F-ACA2-95FC9F0A1873}"/>
              </a:ext>
            </a:extLst>
          </p:cNvPr>
          <p:cNvSpPr/>
          <p:nvPr/>
        </p:nvSpPr>
        <p:spPr>
          <a:xfrm>
            <a:off x="4538903" y="2739928"/>
            <a:ext cx="452969" cy="292659"/>
          </a:xfrm>
          <a:custGeom>
            <a:avLst/>
            <a:gdLst>
              <a:gd name="connsiteX0" fmla="*/ 1347 w 452969"/>
              <a:gd name="connsiteY0" fmla="*/ 97 h 292659"/>
              <a:gd name="connsiteX1" fmla="*/ 20397 w 452969"/>
              <a:gd name="connsiteY1" fmla="*/ 88997 h 292659"/>
              <a:gd name="connsiteX2" fmla="*/ 80722 w 452969"/>
              <a:gd name="connsiteY2" fmla="*/ 98522 h 292659"/>
              <a:gd name="connsiteX3" fmla="*/ 39447 w 452969"/>
              <a:gd name="connsiteY3" fmla="*/ 123922 h 292659"/>
              <a:gd name="connsiteX4" fmla="*/ 179147 w 452969"/>
              <a:gd name="connsiteY4" fmla="*/ 114397 h 292659"/>
              <a:gd name="connsiteX5" fmla="*/ 201372 w 452969"/>
              <a:gd name="connsiteY5" fmla="*/ 162022 h 292659"/>
              <a:gd name="connsiteX6" fmla="*/ 252172 w 452969"/>
              <a:gd name="connsiteY6" fmla="*/ 130272 h 292659"/>
              <a:gd name="connsiteX7" fmla="*/ 325197 w 452969"/>
              <a:gd name="connsiteY7" fmla="*/ 190597 h 292659"/>
              <a:gd name="connsiteX8" fmla="*/ 337897 w 452969"/>
              <a:gd name="connsiteY8" fmla="*/ 171547 h 292659"/>
              <a:gd name="connsiteX9" fmla="*/ 347422 w 452969"/>
              <a:gd name="connsiteY9" fmla="*/ 222347 h 292659"/>
              <a:gd name="connsiteX10" fmla="*/ 382347 w 452969"/>
              <a:gd name="connsiteY10" fmla="*/ 184247 h 292659"/>
              <a:gd name="connsiteX11" fmla="*/ 452197 w 452969"/>
              <a:gd name="connsiteY11" fmla="*/ 292197 h 292659"/>
              <a:gd name="connsiteX12" fmla="*/ 417272 w 452969"/>
              <a:gd name="connsiteY12" fmla="*/ 222347 h 292659"/>
              <a:gd name="connsiteX13" fmla="*/ 379172 w 452969"/>
              <a:gd name="connsiteY13" fmla="*/ 200122 h 292659"/>
              <a:gd name="connsiteX14" fmla="*/ 153747 w 452969"/>
              <a:gd name="connsiteY14" fmla="*/ 133447 h 292659"/>
              <a:gd name="connsiteX15" fmla="*/ 214072 w 452969"/>
              <a:gd name="connsiteY15" fmla="*/ 139797 h 292659"/>
              <a:gd name="connsiteX16" fmla="*/ 96597 w 452969"/>
              <a:gd name="connsiteY16" fmla="*/ 101697 h 292659"/>
              <a:gd name="connsiteX17" fmla="*/ 83897 w 452969"/>
              <a:gd name="connsiteY17" fmla="*/ 92172 h 292659"/>
              <a:gd name="connsiteX18" fmla="*/ 52147 w 452969"/>
              <a:gd name="connsiteY18" fmla="*/ 108047 h 292659"/>
              <a:gd name="connsiteX19" fmla="*/ 1347 w 452969"/>
              <a:gd name="connsiteY19" fmla="*/ 97 h 29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2969" h="292659">
                <a:moveTo>
                  <a:pt x="1347" y="97"/>
                </a:moveTo>
                <a:cubicBezTo>
                  <a:pt x="-3945" y="-3078"/>
                  <a:pt x="7168" y="72593"/>
                  <a:pt x="20397" y="88997"/>
                </a:cubicBezTo>
                <a:cubicBezTo>
                  <a:pt x="33626" y="105401"/>
                  <a:pt x="77547" y="92701"/>
                  <a:pt x="80722" y="98522"/>
                </a:cubicBezTo>
                <a:cubicBezTo>
                  <a:pt x="83897" y="104343"/>
                  <a:pt x="23043" y="121276"/>
                  <a:pt x="39447" y="123922"/>
                </a:cubicBezTo>
                <a:cubicBezTo>
                  <a:pt x="55851" y="126568"/>
                  <a:pt x="152160" y="108047"/>
                  <a:pt x="179147" y="114397"/>
                </a:cubicBezTo>
                <a:cubicBezTo>
                  <a:pt x="206134" y="120747"/>
                  <a:pt x="189201" y="159376"/>
                  <a:pt x="201372" y="162022"/>
                </a:cubicBezTo>
                <a:cubicBezTo>
                  <a:pt x="213543" y="164668"/>
                  <a:pt x="231535" y="125510"/>
                  <a:pt x="252172" y="130272"/>
                </a:cubicBezTo>
                <a:cubicBezTo>
                  <a:pt x="272809" y="135034"/>
                  <a:pt x="325197" y="190597"/>
                  <a:pt x="325197" y="190597"/>
                </a:cubicBezTo>
                <a:cubicBezTo>
                  <a:pt x="339485" y="197476"/>
                  <a:pt x="334193" y="166255"/>
                  <a:pt x="337897" y="171547"/>
                </a:cubicBezTo>
                <a:cubicBezTo>
                  <a:pt x="341601" y="176839"/>
                  <a:pt x="340014" y="220230"/>
                  <a:pt x="347422" y="222347"/>
                </a:cubicBezTo>
                <a:cubicBezTo>
                  <a:pt x="354830" y="224464"/>
                  <a:pt x="364885" y="172605"/>
                  <a:pt x="382347" y="184247"/>
                </a:cubicBezTo>
                <a:cubicBezTo>
                  <a:pt x="399809" y="195889"/>
                  <a:pt x="446376" y="285847"/>
                  <a:pt x="452197" y="292197"/>
                </a:cubicBezTo>
                <a:cubicBezTo>
                  <a:pt x="458018" y="298547"/>
                  <a:pt x="429443" y="237693"/>
                  <a:pt x="417272" y="222347"/>
                </a:cubicBezTo>
                <a:cubicBezTo>
                  <a:pt x="405101" y="207001"/>
                  <a:pt x="423093" y="214939"/>
                  <a:pt x="379172" y="200122"/>
                </a:cubicBezTo>
                <a:cubicBezTo>
                  <a:pt x="335251" y="185305"/>
                  <a:pt x="181264" y="143501"/>
                  <a:pt x="153747" y="133447"/>
                </a:cubicBezTo>
                <a:cubicBezTo>
                  <a:pt x="126230" y="123393"/>
                  <a:pt x="223597" y="145089"/>
                  <a:pt x="214072" y="139797"/>
                </a:cubicBezTo>
                <a:cubicBezTo>
                  <a:pt x="204547" y="134505"/>
                  <a:pt x="96597" y="101697"/>
                  <a:pt x="96597" y="101697"/>
                </a:cubicBezTo>
                <a:cubicBezTo>
                  <a:pt x="74901" y="93760"/>
                  <a:pt x="91305" y="91114"/>
                  <a:pt x="83897" y="92172"/>
                </a:cubicBezTo>
                <a:cubicBezTo>
                  <a:pt x="76489" y="93230"/>
                  <a:pt x="65376" y="118630"/>
                  <a:pt x="52147" y="108047"/>
                </a:cubicBezTo>
                <a:cubicBezTo>
                  <a:pt x="38918" y="97464"/>
                  <a:pt x="6639" y="3272"/>
                  <a:pt x="1347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765597E7-7118-443B-5FD7-8D5678FD3BF9}"/>
              </a:ext>
            </a:extLst>
          </p:cNvPr>
          <p:cNvSpPr/>
          <p:nvPr/>
        </p:nvSpPr>
        <p:spPr>
          <a:xfrm>
            <a:off x="4866896" y="2955910"/>
            <a:ext cx="244858" cy="176796"/>
          </a:xfrm>
          <a:custGeom>
            <a:avLst/>
            <a:gdLst>
              <a:gd name="connsiteX0" fmla="*/ 206754 w 244858"/>
              <a:gd name="connsiteY0" fmla="*/ 15 h 176796"/>
              <a:gd name="connsiteX1" fmla="*/ 190879 w 244858"/>
              <a:gd name="connsiteY1" fmla="*/ 73040 h 176796"/>
              <a:gd name="connsiteX2" fmla="*/ 244854 w 244858"/>
              <a:gd name="connsiteY2" fmla="*/ 130190 h 176796"/>
              <a:gd name="connsiteX3" fmla="*/ 187704 w 244858"/>
              <a:gd name="connsiteY3" fmla="*/ 174640 h 176796"/>
              <a:gd name="connsiteX4" fmla="*/ 127379 w 244858"/>
              <a:gd name="connsiteY4" fmla="*/ 158765 h 176796"/>
              <a:gd name="connsiteX5" fmla="*/ 379 w 244858"/>
              <a:gd name="connsiteY5" fmla="*/ 85740 h 176796"/>
              <a:gd name="connsiteX6" fmla="*/ 171829 w 244858"/>
              <a:gd name="connsiteY6" fmla="*/ 165115 h 176796"/>
              <a:gd name="connsiteX7" fmla="*/ 197229 w 244858"/>
              <a:gd name="connsiteY7" fmla="*/ 171465 h 176796"/>
              <a:gd name="connsiteX8" fmla="*/ 203579 w 244858"/>
              <a:gd name="connsiteY8" fmla="*/ 117490 h 176796"/>
              <a:gd name="connsiteX9" fmla="*/ 225804 w 244858"/>
              <a:gd name="connsiteY9" fmla="*/ 146065 h 176796"/>
              <a:gd name="connsiteX10" fmla="*/ 184529 w 244858"/>
              <a:gd name="connsiteY10" fmla="*/ 107965 h 176796"/>
              <a:gd name="connsiteX11" fmla="*/ 178179 w 244858"/>
              <a:gd name="connsiteY11" fmla="*/ 66690 h 176796"/>
              <a:gd name="connsiteX12" fmla="*/ 206754 w 244858"/>
              <a:gd name="connsiteY12" fmla="*/ 15 h 176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4858" h="176796">
                <a:moveTo>
                  <a:pt x="206754" y="15"/>
                </a:moveTo>
                <a:cubicBezTo>
                  <a:pt x="208871" y="1073"/>
                  <a:pt x="184529" y="51344"/>
                  <a:pt x="190879" y="73040"/>
                </a:cubicBezTo>
                <a:cubicBezTo>
                  <a:pt x="197229" y="94736"/>
                  <a:pt x="245383" y="113257"/>
                  <a:pt x="244854" y="130190"/>
                </a:cubicBezTo>
                <a:cubicBezTo>
                  <a:pt x="244325" y="147123"/>
                  <a:pt x="207283" y="169878"/>
                  <a:pt x="187704" y="174640"/>
                </a:cubicBezTo>
                <a:cubicBezTo>
                  <a:pt x="168125" y="179402"/>
                  <a:pt x="158600" y="173582"/>
                  <a:pt x="127379" y="158765"/>
                </a:cubicBezTo>
                <a:cubicBezTo>
                  <a:pt x="96158" y="143948"/>
                  <a:pt x="-7029" y="84682"/>
                  <a:pt x="379" y="85740"/>
                </a:cubicBezTo>
                <a:cubicBezTo>
                  <a:pt x="7787" y="86798"/>
                  <a:pt x="139021" y="150828"/>
                  <a:pt x="171829" y="165115"/>
                </a:cubicBezTo>
                <a:cubicBezTo>
                  <a:pt x="204637" y="179403"/>
                  <a:pt x="191937" y="179402"/>
                  <a:pt x="197229" y="171465"/>
                </a:cubicBezTo>
                <a:cubicBezTo>
                  <a:pt x="202521" y="163528"/>
                  <a:pt x="198817" y="121723"/>
                  <a:pt x="203579" y="117490"/>
                </a:cubicBezTo>
                <a:cubicBezTo>
                  <a:pt x="208341" y="113257"/>
                  <a:pt x="228979" y="147652"/>
                  <a:pt x="225804" y="146065"/>
                </a:cubicBezTo>
                <a:cubicBezTo>
                  <a:pt x="222629" y="144478"/>
                  <a:pt x="192466" y="121194"/>
                  <a:pt x="184529" y="107965"/>
                </a:cubicBezTo>
                <a:cubicBezTo>
                  <a:pt x="176592" y="94736"/>
                  <a:pt x="175004" y="80448"/>
                  <a:pt x="178179" y="66690"/>
                </a:cubicBezTo>
                <a:cubicBezTo>
                  <a:pt x="181354" y="52932"/>
                  <a:pt x="204637" y="-1043"/>
                  <a:pt x="206754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DAB2FB9-D524-9E32-9006-517D668F5694}"/>
              </a:ext>
            </a:extLst>
          </p:cNvPr>
          <p:cNvSpPr/>
          <p:nvPr/>
        </p:nvSpPr>
        <p:spPr>
          <a:xfrm>
            <a:off x="4905353" y="2930381"/>
            <a:ext cx="187395" cy="76432"/>
          </a:xfrm>
          <a:custGeom>
            <a:avLst/>
            <a:gdLst>
              <a:gd name="connsiteX0" fmla="*/ 22 w 187395"/>
              <a:gd name="connsiteY0" fmla="*/ 60469 h 76432"/>
              <a:gd name="connsiteX1" fmla="*/ 98447 w 187395"/>
              <a:gd name="connsiteY1" fmla="*/ 57294 h 76432"/>
              <a:gd name="connsiteX2" fmla="*/ 95272 w 187395"/>
              <a:gd name="connsiteY2" fmla="*/ 144 h 76432"/>
              <a:gd name="connsiteX3" fmla="*/ 187347 w 187395"/>
              <a:gd name="connsiteY3" fmla="*/ 76344 h 76432"/>
              <a:gd name="connsiteX4" fmla="*/ 107972 w 187395"/>
              <a:gd name="connsiteY4" fmla="*/ 16019 h 76432"/>
              <a:gd name="connsiteX5" fmla="*/ 107972 w 187395"/>
              <a:gd name="connsiteY5" fmla="*/ 44594 h 76432"/>
              <a:gd name="connsiteX6" fmla="*/ 22 w 187395"/>
              <a:gd name="connsiteY6" fmla="*/ 60469 h 7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395" h="76432">
                <a:moveTo>
                  <a:pt x="22" y="60469"/>
                </a:moveTo>
                <a:cubicBezTo>
                  <a:pt x="-1566" y="62586"/>
                  <a:pt x="82572" y="67348"/>
                  <a:pt x="98447" y="57294"/>
                </a:cubicBezTo>
                <a:cubicBezTo>
                  <a:pt x="114322" y="47240"/>
                  <a:pt x="80455" y="-3031"/>
                  <a:pt x="95272" y="144"/>
                </a:cubicBezTo>
                <a:cubicBezTo>
                  <a:pt x="110089" y="3319"/>
                  <a:pt x="185230" y="73698"/>
                  <a:pt x="187347" y="76344"/>
                </a:cubicBezTo>
                <a:cubicBezTo>
                  <a:pt x="189464" y="78990"/>
                  <a:pt x="121201" y="21311"/>
                  <a:pt x="107972" y="16019"/>
                </a:cubicBezTo>
                <a:cubicBezTo>
                  <a:pt x="94743" y="10727"/>
                  <a:pt x="121730" y="34540"/>
                  <a:pt x="107972" y="44594"/>
                </a:cubicBezTo>
                <a:cubicBezTo>
                  <a:pt x="94214" y="54648"/>
                  <a:pt x="1610" y="58352"/>
                  <a:pt x="22" y="60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0B759460-4E9A-7ACB-06CD-8FAC0068FA8F}"/>
              </a:ext>
            </a:extLst>
          </p:cNvPr>
          <p:cNvSpPr/>
          <p:nvPr/>
        </p:nvSpPr>
        <p:spPr>
          <a:xfrm>
            <a:off x="5521084" y="3260725"/>
            <a:ext cx="565874" cy="190694"/>
          </a:xfrm>
          <a:custGeom>
            <a:avLst/>
            <a:gdLst>
              <a:gd name="connsiteX0" fmla="*/ 241 w 565874"/>
              <a:gd name="connsiteY0" fmla="*/ 38100 h 190694"/>
              <a:gd name="connsiteX1" fmla="*/ 181216 w 565874"/>
              <a:gd name="connsiteY1" fmla="*/ 6350 h 190694"/>
              <a:gd name="connsiteX2" fmla="*/ 139941 w 565874"/>
              <a:gd name="connsiteY2" fmla="*/ 0 h 190694"/>
              <a:gd name="connsiteX3" fmla="*/ 285991 w 565874"/>
              <a:gd name="connsiteY3" fmla="*/ 3175 h 190694"/>
              <a:gd name="connsiteX4" fmla="*/ 235191 w 565874"/>
              <a:gd name="connsiteY4" fmla="*/ 9525 h 190694"/>
              <a:gd name="connsiteX5" fmla="*/ 362191 w 565874"/>
              <a:gd name="connsiteY5" fmla="*/ 22225 h 190694"/>
              <a:gd name="connsiteX6" fmla="*/ 295516 w 565874"/>
              <a:gd name="connsiteY6" fmla="*/ 19050 h 190694"/>
              <a:gd name="connsiteX7" fmla="*/ 559041 w 565874"/>
              <a:gd name="connsiteY7" fmla="*/ 95250 h 190694"/>
              <a:gd name="connsiteX8" fmla="*/ 492366 w 565874"/>
              <a:gd name="connsiteY8" fmla="*/ 95250 h 190694"/>
              <a:gd name="connsiteX9" fmla="*/ 536816 w 565874"/>
              <a:gd name="connsiteY9" fmla="*/ 161925 h 190694"/>
              <a:gd name="connsiteX10" fmla="*/ 476491 w 565874"/>
              <a:gd name="connsiteY10" fmla="*/ 133350 h 190694"/>
              <a:gd name="connsiteX11" fmla="*/ 517766 w 565874"/>
              <a:gd name="connsiteY11" fmla="*/ 190500 h 190694"/>
              <a:gd name="connsiteX12" fmla="*/ 451091 w 565874"/>
              <a:gd name="connsiteY12" fmla="*/ 149225 h 190694"/>
              <a:gd name="connsiteX13" fmla="*/ 362191 w 565874"/>
              <a:gd name="connsiteY13" fmla="*/ 76200 h 190694"/>
              <a:gd name="connsiteX14" fmla="*/ 441566 w 565874"/>
              <a:gd name="connsiteY14" fmla="*/ 114300 h 190694"/>
              <a:gd name="connsiteX15" fmla="*/ 368541 w 565874"/>
              <a:gd name="connsiteY15" fmla="*/ 63500 h 190694"/>
              <a:gd name="connsiteX16" fmla="*/ 425691 w 565874"/>
              <a:gd name="connsiteY16" fmla="*/ 88900 h 190694"/>
              <a:gd name="connsiteX17" fmla="*/ 308216 w 565874"/>
              <a:gd name="connsiteY17" fmla="*/ 79375 h 190694"/>
              <a:gd name="connsiteX18" fmla="*/ 209791 w 565874"/>
              <a:gd name="connsiteY18" fmla="*/ 53975 h 190694"/>
              <a:gd name="connsiteX19" fmla="*/ 336791 w 565874"/>
              <a:gd name="connsiteY19" fmla="*/ 88900 h 190694"/>
              <a:gd name="connsiteX20" fmla="*/ 276466 w 565874"/>
              <a:gd name="connsiteY20" fmla="*/ 57150 h 190694"/>
              <a:gd name="connsiteX21" fmla="*/ 225666 w 565874"/>
              <a:gd name="connsiteY21" fmla="*/ 44450 h 190694"/>
              <a:gd name="connsiteX22" fmla="*/ 241 w 565874"/>
              <a:gd name="connsiteY22" fmla="*/ 38100 h 19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65874" h="190694">
                <a:moveTo>
                  <a:pt x="241" y="38100"/>
                </a:moveTo>
                <a:cubicBezTo>
                  <a:pt x="-7167" y="31750"/>
                  <a:pt x="157933" y="12700"/>
                  <a:pt x="181216" y="6350"/>
                </a:cubicBezTo>
                <a:cubicBezTo>
                  <a:pt x="204499" y="0"/>
                  <a:pt x="139941" y="0"/>
                  <a:pt x="139941" y="0"/>
                </a:cubicBezTo>
                <a:lnTo>
                  <a:pt x="285991" y="3175"/>
                </a:lnTo>
                <a:cubicBezTo>
                  <a:pt x="301866" y="4762"/>
                  <a:pt x="222491" y="6350"/>
                  <a:pt x="235191" y="9525"/>
                </a:cubicBezTo>
                <a:cubicBezTo>
                  <a:pt x="247891" y="12700"/>
                  <a:pt x="352137" y="20638"/>
                  <a:pt x="362191" y="22225"/>
                </a:cubicBezTo>
                <a:cubicBezTo>
                  <a:pt x="372245" y="23812"/>
                  <a:pt x="262708" y="6879"/>
                  <a:pt x="295516" y="19050"/>
                </a:cubicBezTo>
                <a:cubicBezTo>
                  <a:pt x="328324" y="31221"/>
                  <a:pt x="526233" y="82550"/>
                  <a:pt x="559041" y="95250"/>
                </a:cubicBezTo>
                <a:cubicBezTo>
                  <a:pt x="591849" y="107950"/>
                  <a:pt x="496070" y="84138"/>
                  <a:pt x="492366" y="95250"/>
                </a:cubicBezTo>
                <a:cubicBezTo>
                  <a:pt x="488662" y="106362"/>
                  <a:pt x="539462" y="155575"/>
                  <a:pt x="536816" y="161925"/>
                </a:cubicBezTo>
                <a:cubicBezTo>
                  <a:pt x="534170" y="168275"/>
                  <a:pt x="479666" y="128588"/>
                  <a:pt x="476491" y="133350"/>
                </a:cubicBezTo>
                <a:cubicBezTo>
                  <a:pt x="473316" y="138112"/>
                  <a:pt x="521999" y="187854"/>
                  <a:pt x="517766" y="190500"/>
                </a:cubicBezTo>
                <a:cubicBezTo>
                  <a:pt x="513533" y="193146"/>
                  <a:pt x="477020" y="168275"/>
                  <a:pt x="451091" y="149225"/>
                </a:cubicBezTo>
                <a:cubicBezTo>
                  <a:pt x="425162" y="130175"/>
                  <a:pt x="363779" y="82021"/>
                  <a:pt x="362191" y="76200"/>
                </a:cubicBezTo>
                <a:cubicBezTo>
                  <a:pt x="360604" y="70379"/>
                  <a:pt x="440508" y="116417"/>
                  <a:pt x="441566" y="114300"/>
                </a:cubicBezTo>
                <a:cubicBezTo>
                  <a:pt x="442624" y="112183"/>
                  <a:pt x="371187" y="67733"/>
                  <a:pt x="368541" y="63500"/>
                </a:cubicBezTo>
                <a:cubicBezTo>
                  <a:pt x="365895" y="59267"/>
                  <a:pt x="435745" y="86254"/>
                  <a:pt x="425691" y="88900"/>
                </a:cubicBezTo>
                <a:cubicBezTo>
                  <a:pt x="415637" y="91546"/>
                  <a:pt x="344199" y="85196"/>
                  <a:pt x="308216" y="79375"/>
                </a:cubicBezTo>
                <a:cubicBezTo>
                  <a:pt x="272233" y="73554"/>
                  <a:pt x="205029" y="52388"/>
                  <a:pt x="209791" y="53975"/>
                </a:cubicBezTo>
                <a:cubicBezTo>
                  <a:pt x="214553" y="55562"/>
                  <a:pt x="325679" y="88371"/>
                  <a:pt x="336791" y="88900"/>
                </a:cubicBezTo>
                <a:cubicBezTo>
                  <a:pt x="347903" y="89429"/>
                  <a:pt x="294987" y="64558"/>
                  <a:pt x="276466" y="57150"/>
                </a:cubicBezTo>
                <a:cubicBezTo>
                  <a:pt x="257945" y="49742"/>
                  <a:pt x="263766" y="47096"/>
                  <a:pt x="225666" y="44450"/>
                </a:cubicBezTo>
                <a:cubicBezTo>
                  <a:pt x="187566" y="41804"/>
                  <a:pt x="7649" y="44450"/>
                  <a:pt x="241" y="38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F637A11A-69E4-4089-EF49-10809711DE60}"/>
              </a:ext>
            </a:extLst>
          </p:cNvPr>
          <p:cNvSpPr/>
          <p:nvPr/>
        </p:nvSpPr>
        <p:spPr>
          <a:xfrm>
            <a:off x="5527090" y="3235297"/>
            <a:ext cx="420961" cy="57836"/>
          </a:xfrm>
          <a:custGeom>
            <a:avLst/>
            <a:gdLst>
              <a:gd name="connsiteX0" fmla="*/ 585 w 420961"/>
              <a:gd name="connsiteY0" fmla="*/ 57178 h 57836"/>
              <a:gd name="connsiteX1" fmla="*/ 178385 w 420961"/>
              <a:gd name="connsiteY1" fmla="*/ 15903 h 57836"/>
              <a:gd name="connsiteX2" fmla="*/ 143460 w 420961"/>
              <a:gd name="connsiteY2" fmla="*/ 28 h 57836"/>
              <a:gd name="connsiteX3" fmla="*/ 283160 w 420961"/>
              <a:gd name="connsiteY3" fmla="*/ 19078 h 57836"/>
              <a:gd name="connsiteX4" fmla="*/ 419685 w 420961"/>
              <a:gd name="connsiteY4" fmla="*/ 28603 h 57836"/>
              <a:gd name="connsiteX5" fmla="*/ 340310 w 420961"/>
              <a:gd name="connsiteY5" fmla="*/ 28603 h 57836"/>
              <a:gd name="connsiteX6" fmla="*/ 159335 w 420961"/>
              <a:gd name="connsiteY6" fmla="*/ 34953 h 57836"/>
              <a:gd name="connsiteX7" fmla="*/ 248235 w 420961"/>
              <a:gd name="connsiteY7" fmla="*/ 41303 h 57836"/>
              <a:gd name="connsiteX8" fmla="*/ 585 w 420961"/>
              <a:gd name="connsiteY8" fmla="*/ 57178 h 5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961" h="57836">
                <a:moveTo>
                  <a:pt x="585" y="57178"/>
                </a:moveTo>
                <a:cubicBezTo>
                  <a:pt x="-11057" y="52945"/>
                  <a:pt x="154573" y="25428"/>
                  <a:pt x="178385" y="15903"/>
                </a:cubicBezTo>
                <a:cubicBezTo>
                  <a:pt x="202198" y="6378"/>
                  <a:pt x="125998" y="-501"/>
                  <a:pt x="143460" y="28"/>
                </a:cubicBezTo>
                <a:cubicBezTo>
                  <a:pt x="160922" y="557"/>
                  <a:pt x="237123" y="14315"/>
                  <a:pt x="283160" y="19078"/>
                </a:cubicBezTo>
                <a:cubicBezTo>
                  <a:pt x="329198" y="23840"/>
                  <a:pt x="410160" y="27015"/>
                  <a:pt x="419685" y="28603"/>
                </a:cubicBezTo>
                <a:cubicBezTo>
                  <a:pt x="429210" y="30190"/>
                  <a:pt x="383702" y="27545"/>
                  <a:pt x="340310" y="28603"/>
                </a:cubicBezTo>
                <a:cubicBezTo>
                  <a:pt x="296918" y="29661"/>
                  <a:pt x="174681" y="32836"/>
                  <a:pt x="159335" y="34953"/>
                </a:cubicBezTo>
                <a:cubicBezTo>
                  <a:pt x="143989" y="37070"/>
                  <a:pt x="268872" y="38657"/>
                  <a:pt x="248235" y="41303"/>
                </a:cubicBezTo>
                <a:cubicBezTo>
                  <a:pt x="227598" y="43949"/>
                  <a:pt x="12227" y="61411"/>
                  <a:pt x="585" y="57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E878B174-DF1A-238D-43E2-FABD7E6495F8}"/>
              </a:ext>
            </a:extLst>
          </p:cNvPr>
          <p:cNvSpPr/>
          <p:nvPr/>
        </p:nvSpPr>
        <p:spPr>
          <a:xfrm>
            <a:off x="5486384" y="3273359"/>
            <a:ext cx="280635" cy="292321"/>
          </a:xfrm>
          <a:custGeom>
            <a:avLst/>
            <a:gdLst>
              <a:gd name="connsiteX0" fmla="*/ 111141 w 280635"/>
              <a:gd name="connsiteY0" fmla="*/ 66 h 292321"/>
              <a:gd name="connsiteX1" fmla="*/ 50816 w 280635"/>
              <a:gd name="connsiteY1" fmla="*/ 92141 h 292321"/>
              <a:gd name="connsiteX2" fmla="*/ 79391 w 280635"/>
              <a:gd name="connsiteY2" fmla="*/ 108016 h 292321"/>
              <a:gd name="connsiteX3" fmla="*/ 16 w 280635"/>
              <a:gd name="connsiteY3" fmla="*/ 149291 h 292321"/>
              <a:gd name="connsiteX4" fmla="*/ 73041 w 280635"/>
              <a:gd name="connsiteY4" fmla="*/ 142941 h 292321"/>
              <a:gd name="connsiteX5" fmla="*/ 136541 w 280635"/>
              <a:gd name="connsiteY5" fmla="*/ 225491 h 292321"/>
              <a:gd name="connsiteX6" fmla="*/ 98441 w 280635"/>
              <a:gd name="connsiteY6" fmla="*/ 181041 h 292321"/>
              <a:gd name="connsiteX7" fmla="*/ 155591 w 280635"/>
              <a:gd name="connsiteY7" fmla="*/ 225491 h 292321"/>
              <a:gd name="connsiteX8" fmla="*/ 165116 w 280635"/>
              <a:gd name="connsiteY8" fmla="*/ 292166 h 292321"/>
              <a:gd name="connsiteX9" fmla="*/ 177816 w 280635"/>
              <a:gd name="connsiteY9" fmla="*/ 244541 h 292321"/>
              <a:gd name="connsiteX10" fmla="*/ 279416 w 280635"/>
              <a:gd name="connsiteY10" fmla="*/ 266766 h 292321"/>
              <a:gd name="connsiteX11" fmla="*/ 225441 w 280635"/>
              <a:gd name="connsiteY11" fmla="*/ 238191 h 292321"/>
              <a:gd name="connsiteX12" fmla="*/ 101616 w 280635"/>
              <a:gd name="connsiteY12" fmla="*/ 146116 h 292321"/>
              <a:gd name="connsiteX13" fmla="*/ 139716 w 280635"/>
              <a:gd name="connsiteY13" fmla="*/ 174691 h 292321"/>
              <a:gd name="connsiteX14" fmla="*/ 95266 w 280635"/>
              <a:gd name="connsiteY14" fmla="*/ 130241 h 292321"/>
              <a:gd name="connsiteX15" fmla="*/ 98441 w 280635"/>
              <a:gd name="connsiteY15" fmla="*/ 69916 h 292321"/>
              <a:gd name="connsiteX16" fmla="*/ 66691 w 280635"/>
              <a:gd name="connsiteY16" fmla="*/ 108016 h 292321"/>
              <a:gd name="connsiteX17" fmla="*/ 111141 w 280635"/>
              <a:gd name="connsiteY17" fmla="*/ 66 h 29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635" h="292321">
                <a:moveTo>
                  <a:pt x="111141" y="66"/>
                </a:moveTo>
                <a:cubicBezTo>
                  <a:pt x="108495" y="-2580"/>
                  <a:pt x="56108" y="74149"/>
                  <a:pt x="50816" y="92141"/>
                </a:cubicBezTo>
                <a:cubicBezTo>
                  <a:pt x="45524" y="110133"/>
                  <a:pt x="87858" y="98491"/>
                  <a:pt x="79391" y="108016"/>
                </a:cubicBezTo>
                <a:cubicBezTo>
                  <a:pt x="70924" y="117541"/>
                  <a:pt x="1074" y="143470"/>
                  <a:pt x="16" y="149291"/>
                </a:cubicBezTo>
                <a:cubicBezTo>
                  <a:pt x="-1042" y="155112"/>
                  <a:pt x="50287" y="130241"/>
                  <a:pt x="73041" y="142941"/>
                </a:cubicBezTo>
                <a:cubicBezTo>
                  <a:pt x="95795" y="155641"/>
                  <a:pt x="132308" y="219141"/>
                  <a:pt x="136541" y="225491"/>
                </a:cubicBezTo>
                <a:cubicBezTo>
                  <a:pt x="140774" y="231841"/>
                  <a:pt x="95266" y="181041"/>
                  <a:pt x="98441" y="181041"/>
                </a:cubicBezTo>
                <a:cubicBezTo>
                  <a:pt x="101616" y="181041"/>
                  <a:pt x="144479" y="206970"/>
                  <a:pt x="155591" y="225491"/>
                </a:cubicBezTo>
                <a:cubicBezTo>
                  <a:pt x="166704" y="244012"/>
                  <a:pt x="161412" y="288991"/>
                  <a:pt x="165116" y="292166"/>
                </a:cubicBezTo>
                <a:cubicBezTo>
                  <a:pt x="168820" y="295341"/>
                  <a:pt x="158766" y="248774"/>
                  <a:pt x="177816" y="244541"/>
                </a:cubicBezTo>
                <a:cubicBezTo>
                  <a:pt x="196866" y="240308"/>
                  <a:pt x="271479" y="267824"/>
                  <a:pt x="279416" y="266766"/>
                </a:cubicBezTo>
                <a:cubicBezTo>
                  <a:pt x="287353" y="265708"/>
                  <a:pt x="255074" y="258299"/>
                  <a:pt x="225441" y="238191"/>
                </a:cubicBezTo>
                <a:cubicBezTo>
                  <a:pt x="195808" y="218083"/>
                  <a:pt x="101616" y="146116"/>
                  <a:pt x="101616" y="146116"/>
                </a:cubicBezTo>
                <a:cubicBezTo>
                  <a:pt x="87328" y="135533"/>
                  <a:pt x="140774" y="177337"/>
                  <a:pt x="139716" y="174691"/>
                </a:cubicBezTo>
                <a:cubicBezTo>
                  <a:pt x="138658" y="172045"/>
                  <a:pt x="102145" y="147703"/>
                  <a:pt x="95266" y="130241"/>
                </a:cubicBezTo>
                <a:cubicBezTo>
                  <a:pt x="88387" y="112779"/>
                  <a:pt x="103203" y="73620"/>
                  <a:pt x="98441" y="69916"/>
                </a:cubicBezTo>
                <a:cubicBezTo>
                  <a:pt x="93679" y="66212"/>
                  <a:pt x="58754" y="115953"/>
                  <a:pt x="66691" y="108016"/>
                </a:cubicBezTo>
                <a:cubicBezTo>
                  <a:pt x="74628" y="100079"/>
                  <a:pt x="113787" y="2712"/>
                  <a:pt x="111141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CA4902E5-52F9-5802-EE40-9FBDBB6F0A3C}"/>
              </a:ext>
            </a:extLst>
          </p:cNvPr>
          <p:cNvSpPr/>
          <p:nvPr/>
        </p:nvSpPr>
        <p:spPr>
          <a:xfrm>
            <a:off x="5710511" y="3369507"/>
            <a:ext cx="341484" cy="201877"/>
          </a:xfrm>
          <a:custGeom>
            <a:avLst/>
            <a:gdLst>
              <a:gd name="connsiteX0" fmla="*/ 255314 w 341484"/>
              <a:gd name="connsiteY0" fmla="*/ 2343 h 201877"/>
              <a:gd name="connsiteX1" fmla="*/ 198164 w 341484"/>
              <a:gd name="connsiteY1" fmla="*/ 113468 h 201877"/>
              <a:gd name="connsiteX2" fmla="*/ 233089 w 341484"/>
              <a:gd name="connsiteY2" fmla="*/ 75368 h 201877"/>
              <a:gd name="connsiteX3" fmla="*/ 166414 w 341484"/>
              <a:gd name="connsiteY3" fmla="*/ 142043 h 201877"/>
              <a:gd name="connsiteX4" fmla="*/ 223564 w 341484"/>
              <a:gd name="connsiteY4" fmla="*/ 126168 h 201877"/>
              <a:gd name="connsiteX5" fmla="*/ 102914 w 341484"/>
              <a:gd name="connsiteY5" fmla="*/ 132518 h 201877"/>
              <a:gd name="connsiteX6" fmla="*/ 10839 w 341484"/>
              <a:gd name="connsiteY6" fmla="*/ 107118 h 201877"/>
              <a:gd name="connsiteX7" fmla="*/ 112439 w 341484"/>
              <a:gd name="connsiteY7" fmla="*/ 148393 h 201877"/>
              <a:gd name="connsiteX8" fmla="*/ 1314 w 341484"/>
              <a:gd name="connsiteY8" fmla="*/ 135693 h 201877"/>
              <a:gd name="connsiteX9" fmla="*/ 58464 w 341484"/>
              <a:gd name="connsiteY9" fmla="*/ 164268 h 201877"/>
              <a:gd name="connsiteX10" fmla="*/ 163239 w 341484"/>
              <a:gd name="connsiteY10" fmla="*/ 192843 h 201877"/>
              <a:gd name="connsiteX11" fmla="*/ 55289 w 341484"/>
              <a:gd name="connsiteY11" fmla="*/ 199193 h 201877"/>
              <a:gd name="connsiteX12" fmla="*/ 163239 w 341484"/>
              <a:gd name="connsiteY12" fmla="*/ 196018 h 201877"/>
              <a:gd name="connsiteX13" fmla="*/ 242614 w 341484"/>
              <a:gd name="connsiteY13" fmla="*/ 135693 h 201877"/>
              <a:gd name="connsiteX14" fmla="*/ 191814 w 341484"/>
              <a:gd name="connsiteY14" fmla="*/ 186493 h 201877"/>
              <a:gd name="connsiteX15" fmla="*/ 258489 w 341484"/>
              <a:gd name="connsiteY15" fmla="*/ 107118 h 201877"/>
              <a:gd name="connsiteX16" fmla="*/ 258489 w 341484"/>
              <a:gd name="connsiteY16" fmla="*/ 53143 h 201877"/>
              <a:gd name="connsiteX17" fmla="*/ 341039 w 341484"/>
              <a:gd name="connsiteY17" fmla="*/ 97593 h 201877"/>
              <a:gd name="connsiteX18" fmla="*/ 290239 w 341484"/>
              <a:gd name="connsiteY18" fmla="*/ 40443 h 201877"/>
              <a:gd name="connsiteX19" fmla="*/ 255314 w 341484"/>
              <a:gd name="connsiteY19" fmla="*/ 2343 h 20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1484" h="201877">
                <a:moveTo>
                  <a:pt x="255314" y="2343"/>
                </a:moveTo>
                <a:cubicBezTo>
                  <a:pt x="239968" y="14514"/>
                  <a:pt x="201868" y="101297"/>
                  <a:pt x="198164" y="113468"/>
                </a:cubicBezTo>
                <a:cubicBezTo>
                  <a:pt x="194460" y="125639"/>
                  <a:pt x="238381" y="70606"/>
                  <a:pt x="233089" y="75368"/>
                </a:cubicBezTo>
                <a:cubicBezTo>
                  <a:pt x="227797" y="80131"/>
                  <a:pt x="168001" y="133576"/>
                  <a:pt x="166414" y="142043"/>
                </a:cubicBezTo>
                <a:cubicBezTo>
                  <a:pt x="164827" y="150510"/>
                  <a:pt x="234147" y="127756"/>
                  <a:pt x="223564" y="126168"/>
                </a:cubicBezTo>
                <a:cubicBezTo>
                  <a:pt x="212981" y="124581"/>
                  <a:pt x="138368" y="135693"/>
                  <a:pt x="102914" y="132518"/>
                </a:cubicBezTo>
                <a:cubicBezTo>
                  <a:pt x="67460" y="129343"/>
                  <a:pt x="9251" y="104472"/>
                  <a:pt x="10839" y="107118"/>
                </a:cubicBezTo>
                <a:cubicBezTo>
                  <a:pt x="12426" y="109764"/>
                  <a:pt x="114026" y="143631"/>
                  <a:pt x="112439" y="148393"/>
                </a:cubicBezTo>
                <a:cubicBezTo>
                  <a:pt x="110852" y="153155"/>
                  <a:pt x="10310" y="133047"/>
                  <a:pt x="1314" y="135693"/>
                </a:cubicBezTo>
                <a:cubicBezTo>
                  <a:pt x="-7682" y="138339"/>
                  <a:pt x="31477" y="154743"/>
                  <a:pt x="58464" y="164268"/>
                </a:cubicBezTo>
                <a:cubicBezTo>
                  <a:pt x="85451" y="173793"/>
                  <a:pt x="163768" y="187022"/>
                  <a:pt x="163239" y="192843"/>
                </a:cubicBezTo>
                <a:cubicBezTo>
                  <a:pt x="162710" y="198664"/>
                  <a:pt x="55289" y="198664"/>
                  <a:pt x="55289" y="199193"/>
                </a:cubicBezTo>
                <a:cubicBezTo>
                  <a:pt x="55289" y="199722"/>
                  <a:pt x="132018" y="206601"/>
                  <a:pt x="163239" y="196018"/>
                </a:cubicBezTo>
                <a:cubicBezTo>
                  <a:pt x="194460" y="185435"/>
                  <a:pt x="237852" y="137280"/>
                  <a:pt x="242614" y="135693"/>
                </a:cubicBezTo>
                <a:cubicBezTo>
                  <a:pt x="247376" y="134106"/>
                  <a:pt x="189168" y="191255"/>
                  <a:pt x="191814" y="186493"/>
                </a:cubicBezTo>
                <a:cubicBezTo>
                  <a:pt x="194460" y="181731"/>
                  <a:pt x="247377" y="129343"/>
                  <a:pt x="258489" y="107118"/>
                </a:cubicBezTo>
                <a:cubicBezTo>
                  <a:pt x="269601" y="84893"/>
                  <a:pt x="244731" y="54730"/>
                  <a:pt x="258489" y="53143"/>
                </a:cubicBezTo>
                <a:cubicBezTo>
                  <a:pt x="272247" y="51556"/>
                  <a:pt x="335747" y="99710"/>
                  <a:pt x="341039" y="97593"/>
                </a:cubicBezTo>
                <a:cubicBezTo>
                  <a:pt x="346331" y="95476"/>
                  <a:pt x="302939" y="52085"/>
                  <a:pt x="290239" y="40443"/>
                </a:cubicBezTo>
                <a:cubicBezTo>
                  <a:pt x="277539" y="28801"/>
                  <a:pt x="270660" y="-9828"/>
                  <a:pt x="255314" y="2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A06BC403-53DD-AEB7-BEF5-C7C2034E84C9}"/>
              </a:ext>
            </a:extLst>
          </p:cNvPr>
          <p:cNvSpPr/>
          <p:nvPr/>
        </p:nvSpPr>
        <p:spPr>
          <a:xfrm>
            <a:off x="5613400" y="3273280"/>
            <a:ext cx="284042" cy="189247"/>
          </a:xfrm>
          <a:custGeom>
            <a:avLst/>
            <a:gdLst>
              <a:gd name="connsiteX0" fmla="*/ 282575 w 284042"/>
              <a:gd name="connsiteY0" fmla="*/ 44595 h 189247"/>
              <a:gd name="connsiteX1" fmla="*/ 247650 w 284042"/>
              <a:gd name="connsiteY1" fmla="*/ 85870 h 189247"/>
              <a:gd name="connsiteX2" fmla="*/ 228600 w 284042"/>
              <a:gd name="connsiteY2" fmla="*/ 130320 h 189247"/>
              <a:gd name="connsiteX3" fmla="*/ 231775 w 284042"/>
              <a:gd name="connsiteY3" fmla="*/ 155720 h 189247"/>
              <a:gd name="connsiteX4" fmla="*/ 155575 w 284042"/>
              <a:gd name="connsiteY4" fmla="*/ 187470 h 189247"/>
              <a:gd name="connsiteX5" fmla="*/ 85725 w 284042"/>
              <a:gd name="connsiteY5" fmla="*/ 177945 h 189247"/>
              <a:gd name="connsiteX6" fmla="*/ 22225 w 284042"/>
              <a:gd name="connsiteY6" fmla="*/ 117620 h 189247"/>
              <a:gd name="connsiteX7" fmla="*/ 3175 w 284042"/>
              <a:gd name="connsiteY7" fmla="*/ 54120 h 189247"/>
              <a:gd name="connsiteX8" fmla="*/ 9525 w 284042"/>
              <a:gd name="connsiteY8" fmla="*/ 12845 h 189247"/>
              <a:gd name="connsiteX9" fmla="*/ 92075 w 284042"/>
              <a:gd name="connsiteY9" fmla="*/ 145 h 189247"/>
              <a:gd name="connsiteX10" fmla="*/ 193675 w 284042"/>
              <a:gd name="connsiteY10" fmla="*/ 19195 h 189247"/>
              <a:gd name="connsiteX11" fmla="*/ 282575 w 284042"/>
              <a:gd name="connsiteY11" fmla="*/ 44595 h 18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4042" h="189247">
                <a:moveTo>
                  <a:pt x="282575" y="44595"/>
                </a:moveTo>
                <a:cubicBezTo>
                  <a:pt x="291571" y="55707"/>
                  <a:pt x="256646" y="71583"/>
                  <a:pt x="247650" y="85870"/>
                </a:cubicBezTo>
                <a:cubicBezTo>
                  <a:pt x="238654" y="100157"/>
                  <a:pt x="231246" y="118678"/>
                  <a:pt x="228600" y="130320"/>
                </a:cubicBezTo>
                <a:cubicBezTo>
                  <a:pt x="225954" y="141962"/>
                  <a:pt x="243946" y="146195"/>
                  <a:pt x="231775" y="155720"/>
                </a:cubicBezTo>
                <a:cubicBezTo>
                  <a:pt x="219604" y="165245"/>
                  <a:pt x="179917" y="183766"/>
                  <a:pt x="155575" y="187470"/>
                </a:cubicBezTo>
                <a:cubicBezTo>
                  <a:pt x="131233" y="191174"/>
                  <a:pt x="107950" y="189587"/>
                  <a:pt x="85725" y="177945"/>
                </a:cubicBezTo>
                <a:cubicBezTo>
                  <a:pt x="63500" y="166303"/>
                  <a:pt x="35983" y="138258"/>
                  <a:pt x="22225" y="117620"/>
                </a:cubicBezTo>
                <a:cubicBezTo>
                  <a:pt x="8467" y="96982"/>
                  <a:pt x="5292" y="71582"/>
                  <a:pt x="3175" y="54120"/>
                </a:cubicBezTo>
                <a:cubicBezTo>
                  <a:pt x="1058" y="36658"/>
                  <a:pt x="-5292" y="21841"/>
                  <a:pt x="9525" y="12845"/>
                </a:cubicBezTo>
                <a:cubicBezTo>
                  <a:pt x="24342" y="3849"/>
                  <a:pt x="61383" y="-913"/>
                  <a:pt x="92075" y="145"/>
                </a:cubicBezTo>
                <a:cubicBezTo>
                  <a:pt x="122767" y="1203"/>
                  <a:pt x="166688" y="14433"/>
                  <a:pt x="193675" y="19195"/>
                </a:cubicBezTo>
                <a:cubicBezTo>
                  <a:pt x="220662" y="23957"/>
                  <a:pt x="273579" y="33483"/>
                  <a:pt x="282575" y="445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>
            <a:extLst>
              <a:ext uri="{FF2B5EF4-FFF2-40B4-BE49-F238E27FC236}">
                <a16:creationId xmlns:a16="http://schemas.microsoft.com/office/drawing/2014/main" id="{D9938472-6C02-7B26-7133-9B5FF44DA382}"/>
              </a:ext>
            </a:extLst>
          </p:cNvPr>
          <p:cNvSpPr/>
          <p:nvPr/>
        </p:nvSpPr>
        <p:spPr>
          <a:xfrm>
            <a:off x="5658102" y="3339529"/>
            <a:ext cx="54648" cy="546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月 32">
            <a:extLst>
              <a:ext uri="{FF2B5EF4-FFF2-40B4-BE49-F238E27FC236}">
                <a16:creationId xmlns:a16="http://schemas.microsoft.com/office/drawing/2014/main" id="{35D68837-3D46-A08F-9585-72FD5C4FE0AD}"/>
              </a:ext>
            </a:extLst>
          </p:cNvPr>
          <p:cNvSpPr/>
          <p:nvPr/>
        </p:nvSpPr>
        <p:spPr>
          <a:xfrm rot="16200000">
            <a:off x="5748269" y="3340093"/>
            <a:ext cx="81973" cy="83611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3A16AC20-096B-5712-F709-866DEBF08895}"/>
              </a:ext>
            </a:extLst>
          </p:cNvPr>
          <p:cNvSpPr/>
          <p:nvPr/>
        </p:nvSpPr>
        <p:spPr>
          <a:xfrm>
            <a:off x="5504057" y="3076261"/>
            <a:ext cx="258582" cy="179440"/>
          </a:xfrm>
          <a:custGeom>
            <a:avLst/>
            <a:gdLst>
              <a:gd name="connsiteX0" fmla="*/ 258568 w 258582"/>
              <a:gd name="connsiteY0" fmla="*/ 314 h 179440"/>
              <a:gd name="connsiteX1" fmla="*/ 115693 w 258582"/>
              <a:gd name="connsiteY1" fmla="*/ 51114 h 179440"/>
              <a:gd name="connsiteX2" fmla="*/ 191893 w 258582"/>
              <a:gd name="connsiteY2" fmla="*/ 28889 h 179440"/>
              <a:gd name="connsiteX3" fmla="*/ 106168 w 258582"/>
              <a:gd name="connsiteY3" fmla="*/ 63814 h 179440"/>
              <a:gd name="connsiteX4" fmla="*/ 52193 w 258582"/>
              <a:gd name="connsiteY4" fmla="*/ 105089 h 179440"/>
              <a:gd name="connsiteX5" fmla="*/ 80768 w 258582"/>
              <a:gd name="connsiteY5" fmla="*/ 57464 h 179440"/>
              <a:gd name="connsiteX6" fmla="*/ 1393 w 258582"/>
              <a:gd name="connsiteY6" fmla="*/ 178114 h 179440"/>
              <a:gd name="connsiteX7" fmla="*/ 33143 w 258582"/>
              <a:gd name="connsiteY7" fmla="*/ 117789 h 179440"/>
              <a:gd name="connsiteX8" fmla="*/ 71243 w 258582"/>
              <a:gd name="connsiteY8" fmla="*/ 54289 h 179440"/>
              <a:gd name="connsiteX9" fmla="*/ 64893 w 258582"/>
              <a:gd name="connsiteY9" fmla="*/ 82864 h 179440"/>
              <a:gd name="connsiteX10" fmla="*/ 106168 w 258582"/>
              <a:gd name="connsiteY10" fmla="*/ 47939 h 179440"/>
              <a:gd name="connsiteX11" fmla="*/ 106168 w 258582"/>
              <a:gd name="connsiteY11" fmla="*/ 79689 h 179440"/>
              <a:gd name="connsiteX12" fmla="*/ 258568 w 258582"/>
              <a:gd name="connsiteY12" fmla="*/ 314 h 17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8582" h="179440">
                <a:moveTo>
                  <a:pt x="258568" y="314"/>
                </a:moveTo>
                <a:cubicBezTo>
                  <a:pt x="260155" y="-4448"/>
                  <a:pt x="126805" y="46352"/>
                  <a:pt x="115693" y="51114"/>
                </a:cubicBezTo>
                <a:cubicBezTo>
                  <a:pt x="104581" y="55876"/>
                  <a:pt x="193481" y="26772"/>
                  <a:pt x="191893" y="28889"/>
                </a:cubicBezTo>
                <a:cubicBezTo>
                  <a:pt x="190305" y="31006"/>
                  <a:pt x="129451" y="51114"/>
                  <a:pt x="106168" y="63814"/>
                </a:cubicBezTo>
                <a:cubicBezTo>
                  <a:pt x="82885" y="76514"/>
                  <a:pt x="56426" y="106147"/>
                  <a:pt x="52193" y="105089"/>
                </a:cubicBezTo>
                <a:cubicBezTo>
                  <a:pt x="47960" y="104031"/>
                  <a:pt x="89235" y="45293"/>
                  <a:pt x="80768" y="57464"/>
                </a:cubicBezTo>
                <a:cubicBezTo>
                  <a:pt x="72301" y="69635"/>
                  <a:pt x="9330" y="168060"/>
                  <a:pt x="1393" y="178114"/>
                </a:cubicBezTo>
                <a:cubicBezTo>
                  <a:pt x="-6544" y="188168"/>
                  <a:pt x="21501" y="138426"/>
                  <a:pt x="33143" y="117789"/>
                </a:cubicBezTo>
                <a:cubicBezTo>
                  <a:pt x="44785" y="97152"/>
                  <a:pt x="65951" y="60110"/>
                  <a:pt x="71243" y="54289"/>
                </a:cubicBezTo>
                <a:cubicBezTo>
                  <a:pt x="76535" y="48468"/>
                  <a:pt x="59072" y="83922"/>
                  <a:pt x="64893" y="82864"/>
                </a:cubicBezTo>
                <a:cubicBezTo>
                  <a:pt x="70714" y="81806"/>
                  <a:pt x="99289" y="48468"/>
                  <a:pt x="106168" y="47939"/>
                </a:cubicBezTo>
                <a:cubicBezTo>
                  <a:pt x="113047" y="47410"/>
                  <a:pt x="83943" y="84452"/>
                  <a:pt x="106168" y="79689"/>
                </a:cubicBezTo>
                <a:cubicBezTo>
                  <a:pt x="128393" y="74927"/>
                  <a:pt x="256981" y="5076"/>
                  <a:pt x="258568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73F140B6-3B74-FD50-B353-8A385BEC6B9D}"/>
              </a:ext>
            </a:extLst>
          </p:cNvPr>
          <p:cNvSpPr/>
          <p:nvPr/>
        </p:nvSpPr>
        <p:spPr>
          <a:xfrm>
            <a:off x="5767137" y="2987613"/>
            <a:ext cx="333830" cy="104837"/>
          </a:xfrm>
          <a:custGeom>
            <a:avLst/>
            <a:gdLst>
              <a:gd name="connsiteX0" fmla="*/ 1838 w 333830"/>
              <a:gd name="connsiteY0" fmla="*/ 79437 h 104837"/>
              <a:gd name="connsiteX1" fmla="*/ 138363 w 333830"/>
              <a:gd name="connsiteY1" fmla="*/ 104837 h 104837"/>
              <a:gd name="connsiteX2" fmla="*/ 103438 w 333830"/>
              <a:gd name="connsiteY2" fmla="*/ 79437 h 104837"/>
              <a:gd name="connsiteX3" fmla="*/ 154238 w 333830"/>
              <a:gd name="connsiteY3" fmla="*/ 60387 h 104837"/>
              <a:gd name="connsiteX4" fmla="*/ 132013 w 333830"/>
              <a:gd name="connsiteY4" fmla="*/ 79437 h 104837"/>
              <a:gd name="connsiteX5" fmla="*/ 201863 w 333830"/>
              <a:gd name="connsiteY5" fmla="*/ 63562 h 104837"/>
              <a:gd name="connsiteX6" fmla="*/ 233613 w 333830"/>
              <a:gd name="connsiteY6" fmla="*/ 62 h 104837"/>
              <a:gd name="connsiteX7" fmla="*/ 332038 w 333830"/>
              <a:gd name="connsiteY7" fmla="*/ 76262 h 104837"/>
              <a:gd name="connsiteX8" fmla="*/ 293938 w 333830"/>
              <a:gd name="connsiteY8" fmla="*/ 19112 h 104837"/>
              <a:gd name="connsiteX9" fmla="*/ 252663 w 333830"/>
              <a:gd name="connsiteY9" fmla="*/ 19112 h 104837"/>
              <a:gd name="connsiteX10" fmla="*/ 217738 w 333830"/>
              <a:gd name="connsiteY10" fmla="*/ 63562 h 104837"/>
              <a:gd name="connsiteX11" fmla="*/ 182813 w 333830"/>
              <a:gd name="connsiteY11" fmla="*/ 73087 h 104837"/>
              <a:gd name="connsiteX12" fmla="*/ 65338 w 333830"/>
              <a:gd name="connsiteY12" fmla="*/ 92137 h 104837"/>
              <a:gd name="connsiteX13" fmla="*/ 1838 w 333830"/>
              <a:gd name="connsiteY13" fmla="*/ 79437 h 10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3830" h="104837">
                <a:moveTo>
                  <a:pt x="1838" y="79437"/>
                </a:moveTo>
                <a:cubicBezTo>
                  <a:pt x="14009" y="81554"/>
                  <a:pt x="121430" y="104837"/>
                  <a:pt x="138363" y="104837"/>
                </a:cubicBezTo>
                <a:cubicBezTo>
                  <a:pt x="155296" y="104837"/>
                  <a:pt x="100792" y="86845"/>
                  <a:pt x="103438" y="79437"/>
                </a:cubicBezTo>
                <a:cubicBezTo>
                  <a:pt x="106084" y="72029"/>
                  <a:pt x="149476" y="60387"/>
                  <a:pt x="154238" y="60387"/>
                </a:cubicBezTo>
                <a:cubicBezTo>
                  <a:pt x="159000" y="60387"/>
                  <a:pt x="124076" y="78908"/>
                  <a:pt x="132013" y="79437"/>
                </a:cubicBezTo>
                <a:cubicBezTo>
                  <a:pt x="139951" y="79966"/>
                  <a:pt x="184930" y="76791"/>
                  <a:pt x="201863" y="63562"/>
                </a:cubicBezTo>
                <a:cubicBezTo>
                  <a:pt x="218796" y="50333"/>
                  <a:pt x="211917" y="-2055"/>
                  <a:pt x="233613" y="62"/>
                </a:cubicBezTo>
                <a:cubicBezTo>
                  <a:pt x="255309" y="2179"/>
                  <a:pt x="321984" y="73087"/>
                  <a:pt x="332038" y="76262"/>
                </a:cubicBezTo>
                <a:cubicBezTo>
                  <a:pt x="342092" y="79437"/>
                  <a:pt x="307167" y="28637"/>
                  <a:pt x="293938" y="19112"/>
                </a:cubicBezTo>
                <a:cubicBezTo>
                  <a:pt x="280709" y="9587"/>
                  <a:pt x="265363" y="11704"/>
                  <a:pt x="252663" y="19112"/>
                </a:cubicBezTo>
                <a:cubicBezTo>
                  <a:pt x="239963" y="26520"/>
                  <a:pt x="229380" y="54566"/>
                  <a:pt x="217738" y="63562"/>
                </a:cubicBezTo>
                <a:cubicBezTo>
                  <a:pt x="206096" y="72558"/>
                  <a:pt x="208213" y="68325"/>
                  <a:pt x="182813" y="73087"/>
                </a:cubicBezTo>
                <a:cubicBezTo>
                  <a:pt x="157413" y="77849"/>
                  <a:pt x="89680" y="90020"/>
                  <a:pt x="65338" y="92137"/>
                </a:cubicBezTo>
                <a:cubicBezTo>
                  <a:pt x="40996" y="94254"/>
                  <a:pt x="-10333" y="77320"/>
                  <a:pt x="1838" y="79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565213BA-706D-59C8-E6FE-ED0D230BBAE5}"/>
              </a:ext>
            </a:extLst>
          </p:cNvPr>
          <p:cNvSpPr/>
          <p:nvPr/>
        </p:nvSpPr>
        <p:spPr>
          <a:xfrm>
            <a:off x="5495915" y="3101491"/>
            <a:ext cx="543592" cy="143440"/>
          </a:xfrm>
          <a:custGeom>
            <a:avLst/>
            <a:gdLst>
              <a:gd name="connsiteX0" fmla="*/ 10 w 543592"/>
              <a:gd name="connsiteY0" fmla="*/ 143359 h 143440"/>
              <a:gd name="connsiteX1" fmla="*/ 206385 w 543592"/>
              <a:gd name="connsiteY1" fmla="*/ 73509 h 143440"/>
              <a:gd name="connsiteX2" fmla="*/ 158760 w 543592"/>
              <a:gd name="connsiteY2" fmla="*/ 86209 h 143440"/>
              <a:gd name="connsiteX3" fmla="*/ 317510 w 543592"/>
              <a:gd name="connsiteY3" fmla="*/ 79859 h 143440"/>
              <a:gd name="connsiteX4" fmla="*/ 269885 w 543592"/>
              <a:gd name="connsiteY4" fmla="*/ 92559 h 143440"/>
              <a:gd name="connsiteX5" fmla="*/ 444510 w 543592"/>
              <a:gd name="connsiteY5" fmla="*/ 83034 h 143440"/>
              <a:gd name="connsiteX6" fmla="*/ 361960 w 543592"/>
              <a:gd name="connsiteY6" fmla="*/ 83034 h 143440"/>
              <a:gd name="connsiteX7" fmla="*/ 419110 w 543592"/>
              <a:gd name="connsiteY7" fmla="*/ 32234 h 143440"/>
              <a:gd name="connsiteX8" fmla="*/ 400060 w 543592"/>
              <a:gd name="connsiteY8" fmla="*/ 51284 h 143440"/>
              <a:gd name="connsiteX9" fmla="*/ 488960 w 543592"/>
              <a:gd name="connsiteY9" fmla="*/ 19534 h 143440"/>
              <a:gd name="connsiteX10" fmla="*/ 450860 w 543592"/>
              <a:gd name="connsiteY10" fmla="*/ 44934 h 143440"/>
              <a:gd name="connsiteX11" fmla="*/ 542935 w 543592"/>
              <a:gd name="connsiteY11" fmla="*/ 484 h 143440"/>
              <a:gd name="connsiteX12" fmla="*/ 488960 w 543592"/>
              <a:gd name="connsiteY12" fmla="*/ 22709 h 143440"/>
              <a:gd name="connsiteX13" fmla="*/ 428635 w 543592"/>
              <a:gd name="connsiteY13" fmla="*/ 44934 h 143440"/>
              <a:gd name="connsiteX14" fmla="*/ 374660 w 543592"/>
              <a:gd name="connsiteY14" fmla="*/ 73509 h 143440"/>
              <a:gd name="connsiteX15" fmla="*/ 279410 w 543592"/>
              <a:gd name="connsiteY15" fmla="*/ 73509 h 143440"/>
              <a:gd name="connsiteX16" fmla="*/ 225435 w 543592"/>
              <a:gd name="connsiteY16" fmla="*/ 79859 h 143440"/>
              <a:gd name="connsiteX17" fmla="*/ 133360 w 543592"/>
              <a:gd name="connsiteY17" fmla="*/ 98909 h 143440"/>
              <a:gd name="connsiteX18" fmla="*/ 196860 w 543592"/>
              <a:gd name="connsiteY18" fmla="*/ 57634 h 143440"/>
              <a:gd name="connsiteX19" fmla="*/ 10 w 543592"/>
              <a:gd name="connsiteY19" fmla="*/ 143359 h 14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43592" h="143440">
                <a:moveTo>
                  <a:pt x="10" y="143359"/>
                </a:moveTo>
                <a:cubicBezTo>
                  <a:pt x="1598" y="146005"/>
                  <a:pt x="179927" y="83034"/>
                  <a:pt x="206385" y="73509"/>
                </a:cubicBezTo>
                <a:cubicBezTo>
                  <a:pt x="232843" y="63984"/>
                  <a:pt x="140239" y="85151"/>
                  <a:pt x="158760" y="86209"/>
                </a:cubicBezTo>
                <a:cubicBezTo>
                  <a:pt x="177281" y="87267"/>
                  <a:pt x="298989" y="78801"/>
                  <a:pt x="317510" y="79859"/>
                </a:cubicBezTo>
                <a:cubicBezTo>
                  <a:pt x="336031" y="80917"/>
                  <a:pt x="248718" y="92030"/>
                  <a:pt x="269885" y="92559"/>
                </a:cubicBezTo>
                <a:cubicBezTo>
                  <a:pt x="291052" y="93088"/>
                  <a:pt x="429164" y="84621"/>
                  <a:pt x="444510" y="83034"/>
                </a:cubicBezTo>
                <a:cubicBezTo>
                  <a:pt x="459856" y="81446"/>
                  <a:pt x="366193" y="91501"/>
                  <a:pt x="361960" y="83034"/>
                </a:cubicBezTo>
                <a:cubicBezTo>
                  <a:pt x="357727" y="74567"/>
                  <a:pt x="419110" y="32234"/>
                  <a:pt x="419110" y="32234"/>
                </a:cubicBezTo>
                <a:cubicBezTo>
                  <a:pt x="425460" y="26942"/>
                  <a:pt x="388418" y="53401"/>
                  <a:pt x="400060" y="51284"/>
                </a:cubicBezTo>
                <a:cubicBezTo>
                  <a:pt x="411702" y="49167"/>
                  <a:pt x="480493" y="20592"/>
                  <a:pt x="488960" y="19534"/>
                </a:cubicBezTo>
                <a:cubicBezTo>
                  <a:pt x="497427" y="18476"/>
                  <a:pt x="441864" y="48109"/>
                  <a:pt x="450860" y="44934"/>
                </a:cubicBezTo>
                <a:cubicBezTo>
                  <a:pt x="459856" y="41759"/>
                  <a:pt x="536585" y="4188"/>
                  <a:pt x="542935" y="484"/>
                </a:cubicBezTo>
                <a:cubicBezTo>
                  <a:pt x="549285" y="-3220"/>
                  <a:pt x="508010" y="15301"/>
                  <a:pt x="488960" y="22709"/>
                </a:cubicBezTo>
                <a:cubicBezTo>
                  <a:pt x="469910" y="30117"/>
                  <a:pt x="447685" y="36467"/>
                  <a:pt x="428635" y="44934"/>
                </a:cubicBezTo>
                <a:cubicBezTo>
                  <a:pt x="409585" y="53401"/>
                  <a:pt x="399531" y="68747"/>
                  <a:pt x="374660" y="73509"/>
                </a:cubicBezTo>
                <a:cubicBezTo>
                  <a:pt x="349789" y="78271"/>
                  <a:pt x="304281" y="72451"/>
                  <a:pt x="279410" y="73509"/>
                </a:cubicBezTo>
                <a:cubicBezTo>
                  <a:pt x="254539" y="74567"/>
                  <a:pt x="249777" y="75626"/>
                  <a:pt x="225435" y="79859"/>
                </a:cubicBezTo>
                <a:cubicBezTo>
                  <a:pt x="201093" y="84092"/>
                  <a:pt x="138122" y="102613"/>
                  <a:pt x="133360" y="98909"/>
                </a:cubicBezTo>
                <a:cubicBezTo>
                  <a:pt x="128598" y="95205"/>
                  <a:pt x="213793" y="52342"/>
                  <a:pt x="196860" y="57634"/>
                </a:cubicBezTo>
                <a:cubicBezTo>
                  <a:pt x="179927" y="62926"/>
                  <a:pt x="-1578" y="140713"/>
                  <a:pt x="10" y="143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615B10C2-EA97-785C-03C8-3BB10B4C1AB6}"/>
              </a:ext>
            </a:extLst>
          </p:cNvPr>
          <p:cNvSpPr/>
          <p:nvPr/>
        </p:nvSpPr>
        <p:spPr>
          <a:xfrm>
            <a:off x="5981660" y="3030802"/>
            <a:ext cx="138474" cy="131974"/>
          </a:xfrm>
          <a:custGeom>
            <a:avLst/>
            <a:gdLst>
              <a:gd name="connsiteX0" fmla="*/ 69890 w 138474"/>
              <a:gd name="connsiteY0" fmla="*/ 1323 h 131974"/>
              <a:gd name="connsiteX1" fmla="*/ 127040 w 138474"/>
              <a:gd name="connsiteY1" fmla="*/ 36248 h 131974"/>
              <a:gd name="connsiteX2" fmla="*/ 136565 w 138474"/>
              <a:gd name="connsiteY2" fmla="*/ 125148 h 131974"/>
              <a:gd name="connsiteX3" fmla="*/ 101640 w 138474"/>
              <a:gd name="connsiteY3" fmla="*/ 125148 h 131974"/>
              <a:gd name="connsiteX4" fmla="*/ 40 w 138474"/>
              <a:gd name="connsiteY4" fmla="*/ 118798 h 131974"/>
              <a:gd name="connsiteX5" fmla="*/ 114340 w 138474"/>
              <a:gd name="connsiteY5" fmla="*/ 125148 h 131974"/>
              <a:gd name="connsiteX6" fmla="*/ 92115 w 138474"/>
              <a:gd name="connsiteY6" fmla="*/ 90223 h 131974"/>
              <a:gd name="connsiteX7" fmla="*/ 127040 w 138474"/>
              <a:gd name="connsiteY7" fmla="*/ 112448 h 131974"/>
              <a:gd name="connsiteX8" fmla="*/ 133390 w 138474"/>
              <a:gd name="connsiteY8" fmla="*/ 77523 h 131974"/>
              <a:gd name="connsiteX9" fmla="*/ 69890 w 138474"/>
              <a:gd name="connsiteY9" fmla="*/ 1323 h 13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474" h="131974">
                <a:moveTo>
                  <a:pt x="69890" y="1323"/>
                </a:moveTo>
                <a:cubicBezTo>
                  <a:pt x="68832" y="-5556"/>
                  <a:pt x="115928" y="15611"/>
                  <a:pt x="127040" y="36248"/>
                </a:cubicBezTo>
                <a:cubicBezTo>
                  <a:pt x="138152" y="56885"/>
                  <a:pt x="140798" y="110331"/>
                  <a:pt x="136565" y="125148"/>
                </a:cubicBezTo>
                <a:cubicBezTo>
                  <a:pt x="132332" y="139965"/>
                  <a:pt x="124394" y="126206"/>
                  <a:pt x="101640" y="125148"/>
                </a:cubicBezTo>
                <a:cubicBezTo>
                  <a:pt x="78886" y="124090"/>
                  <a:pt x="-2077" y="118798"/>
                  <a:pt x="40" y="118798"/>
                </a:cubicBezTo>
                <a:cubicBezTo>
                  <a:pt x="2157" y="118798"/>
                  <a:pt x="98994" y="129911"/>
                  <a:pt x="114340" y="125148"/>
                </a:cubicBezTo>
                <a:cubicBezTo>
                  <a:pt x="129686" y="120385"/>
                  <a:pt x="89998" y="92340"/>
                  <a:pt x="92115" y="90223"/>
                </a:cubicBezTo>
                <a:cubicBezTo>
                  <a:pt x="94232" y="88106"/>
                  <a:pt x="120161" y="114565"/>
                  <a:pt x="127040" y="112448"/>
                </a:cubicBezTo>
                <a:cubicBezTo>
                  <a:pt x="133919" y="110331"/>
                  <a:pt x="137623" y="91810"/>
                  <a:pt x="133390" y="77523"/>
                </a:cubicBezTo>
                <a:cubicBezTo>
                  <a:pt x="129157" y="63236"/>
                  <a:pt x="70948" y="8202"/>
                  <a:pt x="69890" y="1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1B29CA4C-93A9-B0FF-37E3-36132335ABD9}"/>
              </a:ext>
            </a:extLst>
          </p:cNvPr>
          <p:cNvSpPr/>
          <p:nvPr/>
        </p:nvSpPr>
        <p:spPr>
          <a:xfrm>
            <a:off x="5368914" y="3135749"/>
            <a:ext cx="60340" cy="549696"/>
          </a:xfrm>
          <a:custGeom>
            <a:avLst/>
            <a:gdLst>
              <a:gd name="connsiteX0" fmla="*/ 60336 w 60340"/>
              <a:gd name="connsiteY0" fmla="*/ 1151 h 549696"/>
              <a:gd name="connsiteX1" fmla="*/ 9536 w 60340"/>
              <a:gd name="connsiteY1" fmla="*/ 274201 h 549696"/>
              <a:gd name="connsiteX2" fmla="*/ 12711 w 60340"/>
              <a:gd name="connsiteY2" fmla="*/ 232926 h 549696"/>
              <a:gd name="connsiteX3" fmla="*/ 9536 w 60340"/>
              <a:gd name="connsiteY3" fmla="*/ 391676 h 549696"/>
              <a:gd name="connsiteX4" fmla="*/ 22236 w 60340"/>
              <a:gd name="connsiteY4" fmla="*/ 344051 h 549696"/>
              <a:gd name="connsiteX5" fmla="*/ 11 w 60340"/>
              <a:gd name="connsiteY5" fmla="*/ 439301 h 549696"/>
              <a:gd name="connsiteX6" fmla="*/ 19061 w 60340"/>
              <a:gd name="connsiteY6" fmla="*/ 547251 h 549696"/>
              <a:gd name="connsiteX7" fmla="*/ 12711 w 60340"/>
              <a:gd name="connsiteY7" fmla="*/ 493276 h 549696"/>
              <a:gd name="connsiteX8" fmla="*/ 3186 w 60340"/>
              <a:gd name="connsiteY8" fmla="*/ 261501 h 549696"/>
              <a:gd name="connsiteX9" fmla="*/ 9536 w 60340"/>
              <a:gd name="connsiteY9" fmla="*/ 172601 h 549696"/>
              <a:gd name="connsiteX10" fmla="*/ 9536 w 60340"/>
              <a:gd name="connsiteY10" fmla="*/ 194826 h 549696"/>
              <a:gd name="connsiteX11" fmla="*/ 19061 w 60340"/>
              <a:gd name="connsiteY11" fmla="*/ 115451 h 549696"/>
              <a:gd name="connsiteX12" fmla="*/ 6361 w 60340"/>
              <a:gd name="connsiteY12" fmla="*/ 172601 h 549696"/>
              <a:gd name="connsiteX13" fmla="*/ 60336 w 60340"/>
              <a:gd name="connsiteY13" fmla="*/ 1151 h 549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340" h="549696">
                <a:moveTo>
                  <a:pt x="60336" y="1151"/>
                </a:moveTo>
                <a:cubicBezTo>
                  <a:pt x="60865" y="18084"/>
                  <a:pt x="17473" y="235572"/>
                  <a:pt x="9536" y="274201"/>
                </a:cubicBezTo>
                <a:cubicBezTo>
                  <a:pt x="1598" y="312830"/>
                  <a:pt x="12711" y="213347"/>
                  <a:pt x="12711" y="232926"/>
                </a:cubicBezTo>
                <a:cubicBezTo>
                  <a:pt x="12711" y="252505"/>
                  <a:pt x="7949" y="373155"/>
                  <a:pt x="9536" y="391676"/>
                </a:cubicBezTo>
                <a:cubicBezTo>
                  <a:pt x="11123" y="410197"/>
                  <a:pt x="23824" y="336113"/>
                  <a:pt x="22236" y="344051"/>
                </a:cubicBezTo>
                <a:cubicBezTo>
                  <a:pt x="20648" y="351989"/>
                  <a:pt x="540" y="405434"/>
                  <a:pt x="11" y="439301"/>
                </a:cubicBezTo>
                <a:cubicBezTo>
                  <a:pt x="-518" y="473168"/>
                  <a:pt x="16944" y="538255"/>
                  <a:pt x="19061" y="547251"/>
                </a:cubicBezTo>
                <a:cubicBezTo>
                  <a:pt x="21178" y="556247"/>
                  <a:pt x="15357" y="540901"/>
                  <a:pt x="12711" y="493276"/>
                </a:cubicBezTo>
                <a:cubicBezTo>
                  <a:pt x="10065" y="445651"/>
                  <a:pt x="3715" y="314947"/>
                  <a:pt x="3186" y="261501"/>
                </a:cubicBezTo>
                <a:cubicBezTo>
                  <a:pt x="2657" y="208055"/>
                  <a:pt x="9536" y="172601"/>
                  <a:pt x="9536" y="172601"/>
                </a:cubicBezTo>
                <a:cubicBezTo>
                  <a:pt x="10594" y="161489"/>
                  <a:pt x="7948" y="204351"/>
                  <a:pt x="9536" y="194826"/>
                </a:cubicBezTo>
                <a:cubicBezTo>
                  <a:pt x="11123" y="185301"/>
                  <a:pt x="19590" y="119155"/>
                  <a:pt x="19061" y="115451"/>
                </a:cubicBezTo>
                <a:cubicBezTo>
                  <a:pt x="18532" y="111747"/>
                  <a:pt x="540" y="185830"/>
                  <a:pt x="6361" y="172601"/>
                </a:cubicBezTo>
                <a:cubicBezTo>
                  <a:pt x="12182" y="159372"/>
                  <a:pt x="59807" y="-15782"/>
                  <a:pt x="60336" y="1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2900BAD6-7496-4270-01A4-D4EFBEAAEF24}"/>
              </a:ext>
            </a:extLst>
          </p:cNvPr>
          <p:cNvSpPr/>
          <p:nvPr/>
        </p:nvSpPr>
        <p:spPr>
          <a:xfrm>
            <a:off x="5224399" y="3104876"/>
            <a:ext cx="42954" cy="447984"/>
          </a:xfrm>
          <a:custGeom>
            <a:avLst/>
            <a:gdLst>
              <a:gd name="connsiteX0" fmla="*/ 1651 w 42954"/>
              <a:gd name="connsiteY0" fmla="*/ 274 h 447984"/>
              <a:gd name="connsiteX1" fmla="*/ 23876 w 42954"/>
              <a:gd name="connsiteY1" fmla="*/ 241574 h 447984"/>
              <a:gd name="connsiteX2" fmla="*/ 23876 w 42954"/>
              <a:gd name="connsiteY2" fmla="*/ 181249 h 447984"/>
              <a:gd name="connsiteX3" fmla="*/ 27051 w 42954"/>
              <a:gd name="connsiteY3" fmla="*/ 346349 h 447984"/>
              <a:gd name="connsiteX4" fmla="*/ 42926 w 42954"/>
              <a:gd name="connsiteY4" fmla="*/ 447949 h 447984"/>
              <a:gd name="connsiteX5" fmla="*/ 30226 w 42954"/>
              <a:gd name="connsiteY5" fmla="*/ 355874 h 447984"/>
              <a:gd name="connsiteX6" fmla="*/ 4826 w 42954"/>
              <a:gd name="connsiteY6" fmla="*/ 197124 h 447984"/>
              <a:gd name="connsiteX7" fmla="*/ 1651 w 42954"/>
              <a:gd name="connsiteY7" fmla="*/ 274 h 44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54" h="447984">
                <a:moveTo>
                  <a:pt x="1651" y="274"/>
                </a:moveTo>
                <a:cubicBezTo>
                  <a:pt x="4826" y="7682"/>
                  <a:pt x="20172" y="211412"/>
                  <a:pt x="23876" y="241574"/>
                </a:cubicBezTo>
                <a:cubicBezTo>
                  <a:pt x="27580" y="271737"/>
                  <a:pt x="23347" y="163787"/>
                  <a:pt x="23876" y="181249"/>
                </a:cubicBezTo>
                <a:cubicBezTo>
                  <a:pt x="24405" y="198711"/>
                  <a:pt x="23876" y="301899"/>
                  <a:pt x="27051" y="346349"/>
                </a:cubicBezTo>
                <a:cubicBezTo>
                  <a:pt x="30226" y="390799"/>
                  <a:pt x="42397" y="446362"/>
                  <a:pt x="42926" y="447949"/>
                </a:cubicBezTo>
                <a:cubicBezTo>
                  <a:pt x="43455" y="449536"/>
                  <a:pt x="36576" y="397678"/>
                  <a:pt x="30226" y="355874"/>
                </a:cubicBezTo>
                <a:cubicBezTo>
                  <a:pt x="23876" y="314070"/>
                  <a:pt x="9589" y="256920"/>
                  <a:pt x="4826" y="197124"/>
                </a:cubicBezTo>
                <a:cubicBezTo>
                  <a:pt x="63" y="137328"/>
                  <a:pt x="-1524" y="-7134"/>
                  <a:pt x="1651" y="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62A8365-DA91-0287-F9A6-B9BFB1D56229}"/>
              </a:ext>
            </a:extLst>
          </p:cNvPr>
          <p:cNvSpPr/>
          <p:nvPr/>
        </p:nvSpPr>
        <p:spPr>
          <a:xfrm>
            <a:off x="5359296" y="3670246"/>
            <a:ext cx="49405" cy="302240"/>
          </a:xfrm>
          <a:custGeom>
            <a:avLst/>
            <a:gdLst>
              <a:gd name="connsiteX0" fmla="*/ 104 w 49405"/>
              <a:gd name="connsiteY0" fmla="*/ 54 h 302240"/>
              <a:gd name="connsiteX1" fmla="*/ 47729 w 49405"/>
              <a:gd name="connsiteY1" fmla="*/ 184204 h 302240"/>
              <a:gd name="connsiteX2" fmla="*/ 35029 w 49405"/>
              <a:gd name="connsiteY2" fmla="*/ 254054 h 302240"/>
              <a:gd name="connsiteX3" fmla="*/ 104 w 49405"/>
              <a:gd name="connsiteY3" fmla="*/ 301679 h 302240"/>
              <a:gd name="connsiteX4" fmla="*/ 41379 w 49405"/>
              <a:gd name="connsiteY4" fmla="*/ 222304 h 302240"/>
              <a:gd name="connsiteX5" fmla="*/ 35029 w 49405"/>
              <a:gd name="connsiteY5" fmla="*/ 165154 h 302240"/>
              <a:gd name="connsiteX6" fmla="*/ 104 w 49405"/>
              <a:gd name="connsiteY6" fmla="*/ 54 h 30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05" h="302240">
                <a:moveTo>
                  <a:pt x="104" y="54"/>
                </a:moveTo>
                <a:cubicBezTo>
                  <a:pt x="2221" y="3229"/>
                  <a:pt x="41908" y="141871"/>
                  <a:pt x="47729" y="184204"/>
                </a:cubicBezTo>
                <a:cubicBezTo>
                  <a:pt x="53550" y="226537"/>
                  <a:pt x="42967" y="234475"/>
                  <a:pt x="35029" y="254054"/>
                </a:cubicBezTo>
                <a:cubicBezTo>
                  <a:pt x="27091" y="273633"/>
                  <a:pt x="-954" y="306970"/>
                  <a:pt x="104" y="301679"/>
                </a:cubicBezTo>
                <a:cubicBezTo>
                  <a:pt x="1162" y="296388"/>
                  <a:pt x="35558" y="245058"/>
                  <a:pt x="41379" y="222304"/>
                </a:cubicBezTo>
                <a:cubicBezTo>
                  <a:pt x="47200" y="199550"/>
                  <a:pt x="41379" y="197433"/>
                  <a:pt x="35029" y="165154"/>
                </a:cubicBezTo>
                <a:cubicBezTo>
                  <a:pt x="28679" y="132875"/>
                  <a:pt x="-2013" y="-3121"/>
                  <a:pt x="104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37BE57C3-1508-A7F0-1742-4CE3E308C9A4}"/>
              </a:ext>
            </a:extLst>
          </p:cNvPr>
          <p:cNvSpPr/>
          <p:nvPr/>
        </p:nvSpPr>
        <p:spPr>
          <a:xfrm>
            <a:off x="5098977" y="3282943"/>
            <a:ext cx="72304" cy="238147"/>
          </a:xfrm>
          <a:custGeom>
            <a:avLst/>
            <a:gdLst>
              <a:gd name="connsiteX0" fmla="*/ 73 w 72304"/>
              <a:gd name="connsiteY0" fmla="*/ 7 h 238147"/>
              <a:gd name="connsiteX1" fmla="*/ 54048 w 72304"/>
              <a:gd name="connsiteY1" fmla="*/ 146057 h 238147"/>
              <a:gd name="connsiteX2" fmla="*/ 69923 w 72304"/>
              <a:gd name="connsiteY2" fmla="*/ 238132 h 238147"/>
              <a:gd name="connsiteX3" fmla="*/ 66748 w 72304"/>
              <a:gd name="connsiteY3" fmla="*/ 139707 h 238147"/>
              <a:gd name="connsiteX4" fmla="*/ 73 w 72304"/>
              <a:gd name="connsiteY4" fmla="*/ 7 h 23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04" h="238147">
                <a:moveTo>
                  <a:pt x="73" y="7"/>
                </a:moveTo>
                <a:cubicBezTo>
                  <a:pt x="-2044" y="1065"/>
                  <a:pt x="42406" y="106370"/>
                  <a:pt x="54048" y="146057"/>
                </a:cubicBezTo>
                <a:cubicBezTo>
                  <a:pt x="65690" y="185745"/>
                  <a:pt x="67806" y="239190"/>
                  <a:pt x="69923" y="238132"/>
                </a:cubicBezTo>
                <a:cubicBezTo>
                  <a:pt x="72040" y="237074"/>
                  <a:pt x="75215" y="176220"/>
                  <a:pt x="66748" y="139707"/>
                </a:cubicBezTo>
                <a:cubicBezTo>
                  <a:pt x="58281" y="103195"/>
                  <a:pt x="2190" y="-1051"/>
                  <a:pt x="7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5E3A3B62-B8A6-E179-F650-18C37BE4335F}"/>
              </a:ext>
            </a:extLst>
          </p:cNvPr>
          <p:cNvSpPr/>
          <p:nvPr/>
        </p:nvSpPr>
        <p:spPr>
          <a:xfrm>
            <a:off x="4905346" y="3737280"/>
            <a:ext cx="262426" cy="168072"/>
          </a:xfrm>
          <a:custGeom>
            <a:avLst/>
            <a:gdLst>
              <a:gd name="connsiteX0" fmla="*/ 260379 w 262426"/>
              <a:gd name="connsiteY0" fmla="*/ 2870 h 168072"/>
              <a:gd name="connsiteX1" fmla="*/ 92104 w 262426"/>
              <a:gd name="connsiteY1" fmla="*/ 85420 h 168072"/>
              <a:gd name="connsiteX2" fmla="*/ 29 w 262426"/>
              <a:gd name="connsiteY2" fmla="*/ 167970 h 168072"/>
              <a:gd name="connsiteX3" fmla="*/ 82579 w 262426"/>
              <a:gd name="connsiteY3" fmla="*/ 101295 h 168072"/>
              <a:gd name="connsiteX4" fmla="*/ 127029 w 262426"/>
              <a:gd name="connsiteY4" fmla="*/ 47320 h 168072"/>
              <a:gd name="connsiteX5" fmla="*/ 73054 w 262426"/>
              <a:gd name="connsiteY5" fmla="*/ 79070 h 168072"/>
              <a:gd name="connsiteX6" fmla="*/ 177829 w 262426"/>
              <a:gd name="connsiteY6" fmla="*/ 25095 h 168072"/>
              <a:gd name="connsiteX7" fmla="*/ 260379 w 262426"/>
              <a:gd name="connsiteY7" fmla="*/ 2870 h 16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426" h="168072">
                <a:moveTo>
                  <a:pt x="260379" y="2870"/>
                </a:moveTo>
                <a:cubicBezTo>
                  <a:pt x="246092" y="12924"/>
                  <a:pt x="135496" y="57903"/>
                  <a:pt x="92104" y="85420"/>
                </a:cubicBezTo>
                <a:cubicBezTo>
                  <a:pt x="48712" y="112937"/>
                  <a:pt x="1616" y="165324"/>
                  <a:pt x="29" y="167970"/>
                </a:cubicBezTo>
                <a:cubicBezTo>
                  <a:pt x="-1559" y="170616"/>
                  <a:pt x="61412" y="121403"/>
                  <a:pt x="82579" y="101295"/>
                </a:cubicBezTo>
                <a:cubicBezTo>
                  <a:pt x="103746" y="81187"/>
                  <a:pt x="128616" y="51024"/>
                  <a:pt x="127029" y="47320"/>
                </a:cubicBezTo>
                <a:cubicBezTo>
                  <a:pt x="125442" y="43616"/>
                  <a:pt x="64587" y="82774"/>
                  <a:pt x="73054" y="79070"/>
                </a:cubicBezTo>
                <a:cubicBezTo>
                  <a:pt x="81521" y="75366"/>
                  <a:pt x="145021" y="38853"/>
                  <a:pt x="177829" y="25095"/>
                </a:cubicBezTo>
                <a:cubicBezTo>
                  <a:pt x="210637" y="11337"/>
                  <a:pt x="274666" y="-7184"/>
                  <a:pt x="260379" y="2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B9CC8FB0-FC44-38DA-472B-21EDF15082D2}"/>
              </a:ext>
            </a:extLst>
          </p:cNvPr>
          <p:cNvSpPr/>
          <p:nvPr/>
        </p:nvSpPr>
        <p:spPr>
          <a:xfrm>
            <a:off x="4902855" y="3854375"/>
            <a:ext cx="320020" cy="156791"/>
          </a:xfrm>
          <a:custGeom>
            <a:avLst/>
            <a:gdLst>
              <a:gd name="connsiteX0" fmla="*/ 320020 w 320020"/>
              <a:gd name="connsiteY0" fmla="*/ 75 h 156791"/>
              <a:gd name="connsiteX1" fmla="*/ 173970 w 320020"/>
              <a:gd name="connsiteY1" fmla="*/ 41350 h 156791"/>
              <a:gd name="connsiteX2" fmla="*/ 56495 w 320020"/>
              <a:gd name="connsiteY2" fmla="*/ 85800 h 156791"/>
              <a:gd name="connsiteX3" fmla="*/ 132695 w 320020"/>
              <a:gd name="connsiteY3" fmla="*/ 54050 h 156791"/>
              <a:gd name="connsiteX4" fmla="*/ 56495 w 320020"/>
              <a:gd name="connsiteY4" fmla="*/ 111200 h 156791"/>
              <a:gd name="connsiteX5" fmla="*/ 2520 w 320020"/>
              <a:gd name="connsiteY5" fmla="*/ 155650 h 156791"/>
              <a:gd name="connsiteX6" fmla="*/ 139045 w 320020"/>
              <a:gd name="connsiteY6" fmla="*/ 63575 h 156791"/>
              <a:gd name="connsiteX7" fmla="*/ 173970 w 320020"/>
              <a:gd name="connsiteY7" fmla="*/ 31825 h 156791"/>
              <a:gd name="connsiteX8" fmla="*/ 320020 w 320020"/>
              <a:gd name="connsiteY8" fmla="*/ 75 h 15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020" h="156791">
                <a:moveTo>
                  <a:pt x="320020" y="75"/>
                </a:moveTo>
                <a:cubicBezTo>
                  <a:pt x="320020" y="1662"/>
                  <a:pt x="217891" y="27063"/>
                  <a:pt x="173970" y="41350"/>
                </a:cubicBezTo>
                <a:cubicBezTo>
                  <a:pt x="130049" y="55637"/>
                  <a:pt x="63374" y="83683"/>
                  <a:pt x="56495" y="85800"/>
                </a:cubicBezTo>
                <a:cubicBezTo>
                  <a:pt x="49616" y="87917"/>
                  <a:pt x="132695" y="49817"/>
                  <a:pt x="132695" y="54050"/>
                </a:cubicBezTo>
                <a:cubicBezTo>
                  <a:pt x="132695" y="58283"/>
                  <a:pt x="78191" y="94267"/>
                  <a:pt x="56495" y="111200"/>
                </a:cubicBezTo>
                <a:cubicBezTo>
                  <a:pt x="34799" y="128133"/>
                  <a:pt x="-11238" y="163588"/>
                  <a:pt x="2520" y="155650"/>
                </a:cubicBezTo>
                <a:cubicBezTo>
                  <a:pt x="16278" y="147713"/>
                  <a:pt x="110470" y="84212"/>
                  <a:pt x="139045" y="63575"/>
                </a:cubicBezTo>
                <a:cubicBezTo>
                  <a:pt x="167620" y="42938"/>
                  <a:pt x="143278" y="41350"/>
                  <a:pt x="173970" y="31825"/>
                </a:cubicBezTo>
                <a:cubicBezTo>
                  <a:pt x="204662" y="22300"/>
                  <a:pt x="320020" y="-1512"/>
                  <a:pt x="320020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E5AA591A-ED3A-4F6D-6544-F21B4778073B}"/>
              </a:ext>
            </a:extLst>
          </p:cNvPr>
          <p:cNvSpPr/>
          <p:nvPr/>
        </p:nvSpPr>
        <p:spPr>
          <a:xfrm>
            <a:off x="4987883" y="3898493"/>
            <a:ext cx="278010" cy="95674"/>
          </a:xfrm>
          <a:custGeom>
            <a:avLst/>
            <a:gdLst>
              <a:gd name="connsiteX0" fmla="*/ 42 w 278010"/>
              <a:gd name="connsiteY0" fmla="*/ 95657 h 95674"/>
              <a:gd name="connsiteX1" fmla="*/ 120692 w 278010"/>
              <a:gd name="connsiteY1" fmla="*/ 35332 h 95674"/>
              <a:gd name="connsiteX2" fmla="*/ 276267 w 278010"/>
              <a:gd name="connsiteY2" fmla="*/ 3582 h 95674"/>
              <a:gd name="connsiteX3" fmla="*/ 200067 w 278010"/>
              <a:gd name="connsiteY3" fmla="*/ 3582 h 95674"/>
              <a:gd name="connsiteX4" fmla="*/ 133392 w 278010"/>
              <a:gd name="connsiteY4" fmla="*/ 28982 h 95674"/>
              <a:gd name="connsiteX5" fmla="*/ 42 w 278010"/>
              <a:gd name="connsiteY5" fmla="*/ 95657 h 95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010" h="95674">
                <a:moveTo>
                  <a:pt x="42" y="95657"/>
                </a:moveTo>
                <a:cubicBezTo>
                  <a:pt x="-2075" y="96715"/>
                  <a:pt x="74654" y="50678"/>
                  <a:pt x="120692" y="35332"/>
                </a:cubicBezTo>
                <a:cubicBezTo>
                  <a:pt x="166730" y="19986"/>
                  <a:pt x="263038" y="8874"/>
                  <a:pt x="276267" y="3582"/>
                </a:cubicBezTo>
                <a:cubicBezTo>
                  <a:pt x="289496" y="-1710"/>
                  <a:pt x="223879" y="-651"/>
                  <a:pt x="200067" y="3582"/>
                </a:cubicBezTo>
                <a:cubicBezTo>
                  <a:pt x="176255" y="7815"/>
                  <a:pt x="163025" y="18399"/>
                  <a:pt x="133392" y="28982"/>
                </a:cubicBezTo>
                <a:cubicBezTo>
                  <a:pt x="103759" y="39565"/>
                  <a:pt x="2159" y="94599"/>
                  <a:pt x="42" y="95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F0A2F14-84BB-0418-3260-3DF5F8182E13}"/>
              </a:ext>
            </a:extLst>
          </p:cNvPr>
          <p:cNvSpPr/>
          <p:nvPr/>
        </p:nvSpPr>
        <p:spPr>
          <a:xfrm>
            <a:off x="5232378" y="3619369"/>
            <a:ext cx="49631" cy="190851"/>
          </a:xfrm>
          <a:custGeom>
            <a:avLst/>
            <a:gdLst>
              <a:gd name="connsiteX0" fmla="*/ 19072 w 49631"/>
              <a:gd name="connsiteY0" fmla="*/ 131 h 190851"/>
              <a:gd name="connsiteX1" fmla="*/ 38122 w 49631"/>
              <a:gd name="connsiteY1" fmla="*/ 111256 h 190851"/>
              <a:gd name="connsiteX2" fmla="*/ 22 w 49631"/>
              <a:gd name="connsiteY2" fmla="*/ 190631 h 190851"/>
              <a:gd name="connsiteX3" fmla="*/ 44472 w 49631"/>
              <a:gd name="connsiteY3" fmla="*/ 133481 h 190851"/>
              <a:gd name="connsiteX4" fmla="*/ 47647 w 49631"/>
              <a:gd name="connsiteY4" fmla="*/ 89031 h 190851"/>
              <a:gd name="connsiteX5" fmla="*/ 19072 w 49631"/>
              <a:gd name="connsiteY5" fmla="*/ 131 h 19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31" h="190851">
                <a:moveTo>
                  <a:pt x="19072" y="131"/>
                </a:moveTo>
                <a:cubicBezTo>
                  <a:pt x="17485" y="3835"/>
                  <a:pt x="41297" y="79506"/>
                  <a:pt x="38122" y="111256"/>
                </a:cubicBezTo>
                <a:cubicBezTo>
                  <a:pt x="34947" y="143006"/>
                  <a:pt x="-1036" y="186927"/>
                  <a:pt x="22" y="190631"/>
                </a:cubicBezTo>
                <a:cubicBezTo>
                  <a:pt x="1080" y="194335"/>
                  <a:pt x="36535" y="150414"/>
                  <a:pt x="44472" y="133481"/>
                </a:cubicBezTo>
                <a:cubicBezTo>
                  <a:pt x="52409" y="116548"/>
                  <a:pt x="49235" y="105964"/>
                  <a:pt x="47647" y="89031"/>
                </a:cubicBezTo>
                <a:cubicBezTo>
                  <a:pt x="46060" y="72098"/>
                  <a:pt x="20659" y="-3573"/>
                  <a:pt x="19072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02D07D3A-CAA7-A5F7-F087-9625D0C6C7CC}"/>
              </a:ext>
            </a:extLst>
          </p:cNvPr>
          <p:cNvSpPr/>
          <p:nvPr/>
        </p:nvSpPr>
        <p:spPr>
          <a:xfrm>
            <a:off x="5235386" y="3501441"/>
            <a:ext cx="101501" cy="477200"/>
          </a:xfrm>
          <a:custGeom>
            <a:avLst/>
            <a:gdLst>
              <a:gd name="connsiteX0" fmla="*/ 95439 w 101501"/>
              <a:gd name="connsiteY0" fmla="*/ 584 h 477200"/>
              <a:gd name="connsiteX1" fmla="*/ 89089 w 101501"/>
              <a:gd name="connsiteY1" fmla="*/ 267284 h 477200"/>
              <a:gd name="connsiteX2" fmla="*/ 95439 w 101501"/>
              <a:gd name="connsiteY2" fmla="*/ 349834 h 477200"/>
              <a:gd name="connsiteX3" fmla="*/ 70039 w 101501"/>
              <a:gd name="connsiteY3" fmla="*/ 391109 h 477200"/>
              <a:gd name="connsiteX4" fmla="*/ 189 w 101501"/>
              <a:gd name="connsiteY4" fmla="*/ 476834 h 477200"/>
              <a:gd name="connsiteX5" fmla="*/ 50989 w 101501"/>
              <a:gd name="connsiteY5" fmla="*/ 419684 h 477200"/>
              <a:gd name="connsiteX6" fmla="*/ 98614 w 101501"/>
              <a:gd name="connsiteY6" fmla="*/ 362534 h 477200"/>
              <a:gd name="connsiteX7" fmla="*/ 95439 w 101501"/>
              <a:gd name="connsiteY7" fmla="*/ 276809 h 477200"/>
              <a:gd name="connsiteX8" fmla="*/ 89089 w 101501"/>
              <a:gd name="connsiteY8" fmla="*/ 197434 h 477200"/>
              <a:gd name="connsiteX9" fmla="*/ 95439 w 101501"/>
              <a:gd name="connsiteY9" fmla="*/ 584 h 47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501" h="477200">
                <a:moveTo>
                  <a:pt x="95439" y="584"/>
                </a:moveTo>
                <a:cubicBezTo>
                  <a:pt x="95439" y="12226"/>
                  <a:pt x="89089" y="209076"/>
                  <a:pt x="89089" y="267284"/>
                </a:cubicBezTo>
                <a:cubicBezTo>
                  <a:pt x="89089" y="325492"/>
                  <a:pt x="98614" y="329197"/>
                  <a:pt x="95439" y="349834"/>
                </a:cubicBezTo>
                <a:cubicBezTo>
                  <a:pt x="92264" y="370472"/>
                  <a:pt x="85914" y="369942"/>
                  <a:pt x="70039" y="391109"/>
                </a:cubicBezTo>
                <a:cubicBezTo>
                  <a:pt x="54164" y="412276"/>
                  <a:pt x="3364" y="472072"/>
                  <a:pt x="189" y="476834"/>
                </a:cubicBezTo>
                <a:cubicBezTo>
                  <a:pt x="-2986" y="481596"/>
                  <a:pt x="34585" y="438734"/>
                  <a:pt x="50989" y="419684"/>
                </a:cubicBezTo>
                <a:cubicBezTo>
                  <a:pt x="67393" y="400634"/>
                  <a:pt x="91206" y="386347"/>
                  <a:pt x="98614" y="362534"/>
                </a:cubicBezTo>
                <a:cubicBezTo>
                  <a:pt x="106022" y="338722"/>
                  <a:pt x="97026" y="304326"/>
                  <a:pt x="95439" y="276809"/>
                </a:cubicBezTo>
                <a:cubicBezTo>
                  <a:pt x="93852" y="249292"/>
                  <a:pt x="88031" y="240296"/>
                  <a:pt x="89089" y="197434"/>
                </a:cubicBezTo>
                <a:cubicBezTo>
                  <a:pt x="90147" y="154572"/>
                  <a:pt x="95439" y="-11058"/>
                  <a:pt x="95439" y="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D35682AD-40B4-4060-D15E-2E77FB5D8DD7}"/>
              </a:ext>
            </a:extLst>
          </p:cNvPr>
          <p:cNvSpPr/>
          <p:nvPr/>
        </p:nvSpPr>
        <p:spPr>
          <a:xfrm>
            <a:off x="5413369" y="3730408"/>
            <a:ext cx="63763" cy="312140"/>
          </a:xfrm>
          <a:custGeom>
            <a:avLst/>
            <a:gdLst>
              <a:gd name="connsiteX0" fmla="*/ 6 w 63763"/>
              <a:gd name="connsiteY0" fmla="*/ 217 h 312140"/>
              <a:gd name="connsiteX1" fmla="*/ 41281 w 63763"/>
              <a:gd name="connsiteY1" fmla="*/ 124042 h 312140"/>
              <a:gd name="connsiteX2" fmla="*/ 63506 w 63763"/>
              <a:gd name="connsiteY2" fmla="*/ 219292 h 312140"/>
              <a:gd name="connsiteX3" fmla="*/ 53981 w 63763"/>
              <a:gd name="connsiteY3" fmla="*/ 168492 h 312140"/>
              <a:gd name="connsiteX4" fmla="*/ 63506 w 63763"/>
              <a:gd name="connsiteY4" fmla="*/ 311367 h 312140"/>
              <a:gd name="connsiteX5" fmla="*/ 50806 w 63763"/>
              <a:gd name="connsiteY5" fmla="*/ 222467 h 312140"/>
              <a:gd name="connsiteX6" fmla="*/ 44456 w 63763"/>
              <a:gd name="connsiteY6" fmla="*/ 155792 h 312140"/>
              <a:gd name="connsiteX7" fmla="*/ 6 w 63763"/>
              <a:gd name="connsiteY7" fmla="*/ 217 h 312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763" h="312140">
                <a:moveTo>
                  <a:pt x="6" y="217"/>
                </a:moveTo>
                <a:cubicBezTo>
                  <a:pt x="-523" y="-5075"/>
                  <a:pt x="30698" y="87530"/>
                  <a:pt x="41281" y="124042"/>
                </a:cubicBezTo>
                <a:cubicBezTo>
                  <a:pt x="51864" y="160554"/>
                  <a:pt x="61389" y="211884"/>
                  <a:pt x="63506" y="219292"/>
                </a:cubicBezTo>
                <a:cubicBezTo>
                  <a:pt x="65623" y="226700"/>
                  <a:pt x="53981" y="153146"/>
                  <a:pt x="53981" y="168492"/>
                </a:cubicBezTo>
                <a:cubicBezTo>
                  <a:pt x="53981" y="183838"/>
                  <a:pt x="64035" y="302371"/>
                  <a:pt x="63506" y="311367"/>
                </a:cubicBezTo>
                <a:cubicBezTo>
                  <a:pt x="62977" y="320363"/>
                  <a:pt x="53981" y="248396"/>
                  <a:pt x="50806" y="222467"/>
                </a:cubicBezTo>
                <a:cubicBezTo>
                  <a:pt x="47631" y="196538"/>
                  <a:pt x="51335" y="189130"/>
                  <a:pt x="44456" y="155792"/>
                </a:cubicBezTo>
                <a:cubicBezTo>
                  <a:pt x="37577" y="122454"/>
                  <a:pt x="535" y="5509"/>
                  <a:pt x="6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28DA2895-5DEA-CAC4-D389-3C2D32DCF1A4}"/>
              </a:ext>
            </a:extLst>
          </p:cNvPr>
          <p:cNvSpPr/>
          <p:nvPr/>
        </p:nvSpPr>
        <p:spPr>
          <a:xfrm>
            <a:off x="5203825" y="3930567"/>
            <a:ext cx="79413" cy="153023"/>
          </a:xfrm>
          <a:custGeom>
            <a:avLst/>
            <a:gdLst>
              <a:gd name="connsiteX0" fmla="*/ 79375 w 79413"/>
              <a:gd name="connsiteY0" fmla="*/ 83 h 153023"/>
              <a:gd name="connsiteX1" fmla="*/ 22225 w 79413"/>
              <a:gd name="connsiteY1" fmla="*/ 76283 h 153023"/>
              <a:gd name="connsiteX2" fmla="*/ 15875 w 79413"/>
              <a:gd name="connsiteY2" fmla="*/ 152483 h 153023"/>
              <a:gd name="connsiteX3" fmla="*/ 12700 w 79413"/>
              <a:gd name="connsiteY3" fmla="*/ 108033 h 153023"/>
              <a:gd name="connsiteX4" fmla="*/ 12700 w 79413"/>
              <a:gd name="connsiteY4" fmla="*/ 63583 h 153023"/>
              <a:gd name="connsiteX5" fmla="*/ 0 w 79413"/>
              <a:gd name="connsiteY5" fmla="*/ 35008 h 153023"/>
              <a:gd name="connsiteX6" fmla="*/ 12700 w 79413"/>
              <a:gd name="connsiteY6" fmla="*/ 60408 h 153023"/>
              <a:gd name="connsiteX7" fmla="*/ 79375 w 79413"/>
              <a:gd name="connsiteY7" fmla="*/ 83 h 15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413" h="153023">
                <a:moveTo>
                  <a:pt x="79375" y="83"/>
                </a:moveTo>
                <a:cubicBezTo>
                  <a:pt x="80963" y="2729"/>
                  <a:pt x="32808" y="50883"/>
                  <a:pt x="22225" y="76283"/>
                </a:cubicBezTo>
                <a:cubicBezTo>
                  <a:pt x="11642" y="101683"/>
                  <a:pt x="17462" y="147191"/>
                  <a:pt x="15875" y="152483"/>
                </a:cubicBezTo>
                <a:cubicBezTo>
                  <a:pt x="14288" y="157775"/>
                  <a:pt x="13229" y="122850"/>
                  <a:pt x="12700" y="108033"/>
                </a:cubicBezTo>
                <a:cubicBezTo>
                  <a:pt x="12171" y="93216"/>
                  <a:pt x="14817" y="75754"/>
                  <a:pt x="12700" y="63583"/>
                </a:cubicBezTo>
                <a:cubicBezTo>
                  <a:pt x="10583" y="51412"/>
                  <a:pt x="0" y="35537"/>
                  <a:pt x="0" y="35008"/>
                </a:cubicBezTo>
                <a:cubicBezTo>
                  <a:pt x="0" y="34479"/>
                  <a:pt x="2117" y="62525"/>
                  <a:pt x="12700" y="60408"/>
                </a:cubicBezTo>
                <a:cubicBezTo>
                  <a:pt x="23283" y="58291"/>
                  <a:pt x="77787" y="-2563"/>
                  <a:pt x="79375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23A3EF78-BE4E-D141-0515-0E28529D5CD8}"/>
              </a:ext>
            </a:extLst>
          </p:cNvPr>
          <p:cNvSpPr/>
          <p:nvPr/>
        </p:nvSpPr>
        <p:spPr>
          <a:xfrm>
            <a:off x="5299031" y="3876286"/>
            <a:ext cx="162147" cy="153133"/>
          </a:xfrm>
          <a:custGeom>
            <a:avLst/>
            <a:gdLst>
              <a:gd name="connsiteX0" fmla="*/ 44 w 162147"/>
              <a:gd name="connsiteY0" fmla="*/ 152789 h 153133"/>
              <a:gd name="connsiteX1" fmla="*/ 98469 w 162147"/>
              <a:gd name="connsiteY1" fmla="*/ 82939 h 153133"/>
              <a:gd name="connsiteX2" fmla="*/ 161969 w 162147"/>
              <a:gd name="connsiteY2" fmla="*/ 117864 h 153133"/>
              <a:gd name="connsiteX3" fmla="*/ 117519 w 162147"/>
              <a:gd name="connsiteY3" fmla="*/ 73414 h 153133"/>
              <a:gd name="connsiteX4" fmla="*/ 117519 w 162147"/>
              <a:gd name="connsiteY4" fmla="*/ 389 h 153133"/>
              <a:gd name="connsiteX5" fmla="*/ 111169 w 162147"/>
              <a:gd name="connsiteY5" fmla="*/ 48014 h 153133"/>
              <a:gd name="connsiteX6" fmla="*/ 44 w 162147"/>
              <a:gd name="connsiteY6" fmla="*/ 152789 h 15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147" h="153133">
                <a:moveTo>
                  <a:pt x="44" y="152789"/>
                </a:moveTo>
                <a:cubicBezTo>
                  <a:pt x="-2073" y="158610"/>
                  <a:pt x="71481" y="88760"/>
                  <a:pt x="98469" y="82939"/>
                </a:cubicBezTo>
                <a:cubicBezTo>
                  <a:pt x="125457" y="77118"/>
                  <a:pt x="158794" y="119451"/>
                  <a:pt x="161969" y="117864"/>
                </a:cubicBezTo>
                <a:cubicBezTo>
                  <a:pt x="165144" y="116277"/>
                  <a:pt x="124927" y="92993"/>
                  <a:pt x="117519" y="73414"/>
                </a:cubicBezTo>
                <a:cubicBezTo>
                  <a:pt x="110111" y="53835"/>
                  <a:pt x="118577" y="4622"/>
                  <a:pt x="117519" y="389"/>
                </a:cubicBezTo>
                <a:cubicBezTo>
                  <a:pt x="116461" y="-3844"/>
                  <a:pt x="125456" y="27377"/>
                  <a:pt x="111169" y="48014"/>
                </a:cubicBezTo>
                <a:cubicBezTo>
                  <a:pt x="96882" y="68651"/>
                  <a:pt x="2161" y="146968"/>
                  <a:pt x="44" y="152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4EEBB822-0EBD-4086-9FC6-28908EE7CA20}"/>
              </a:ext>
            </a:extLst>
          </p:cNvPr>
          <p:cNvSpPr/>
          <p:nvPr/>
        </p:nvSpPr>
        <p:spPr>
          <a:xfrm>
            <a:off x="5019672" y="3968132"/>
            <a:ext cx="140028" cy="41919"/>
          </a:xfrm>
          <a:custGeom>
            <a:avLst/>
            <a:gdLst>
              <a:gd name="connsiteX0" fmla="*/ 3 w 140028"/>
              <a:gd name="connsiteY0" fmla="*/ 41893 h 41919"/>
              <a:gd name="connsiteX1" fmla="*/ 92078 w 140028"/>
              <a:gd name="connsiteY1" fmla="*/ 10143 h 41919"/>
              <a:gd name="connsiteX2" fmla="*/ 139703 w 140028"/>
              <a:gd name="connsiteY2" fmla="*/ 29193 h 41919"/>
              <a:gd name="connsiteX3" fmla="*/ 114303 w 140028"/>
              <a:gd name="connsiteY3" fmla="*/ 3793 h 41919"/>
              <a:gd name="connsiteX4" fmla="*/ 95253 w 140028"/>
              <a:gd name="connsiteY4" fmla="*/ 3793 h 41919"/>
              <a:gd name="connsiteX5" fmla="*/ 3 w 140028"/>
              <a:gd name="connsiteY5" fmla="*/ 41893 h 41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028" h="41919">
                <a:moveTo>
                  <a:pt x="3" y="41893"/>
                </a:moveTo>
                <a:cubicBezTo>
                  <a:pt x="-526" y="42951"/>
                  <a:pt x="68795" y="12260"/>
                  <a:pt x="92078" y="10143"/>
                </a:cubicBezTo>
                <a:cubicBezTo>
                  <a:pt x="115361" y="8026"/>
                  <a:pt x="135999" y="30251"/>
                  <a:pt x="139703" y="29193"/>
                </a:cubicBezTo>
                <a:cubicBezTo>
                  <a:pt x="143407" y="28135"/>
                  <a:pt x="114303" y="3793"/>
                  <a:pt x="114303" y="3793"/>
                </a:cubicBezTo>
                <a:cubicBezTo>
                  <a:pt x="106895" y="-440"/>
                  <a:pt x="110599" y="-2028"/>
                  <a:pt x="95253" y="3793"/>
                </a:cubicBezTo>
                <a:cubicBezTo>
                  <a:pt x="79907" y="9614"/>
                  <a:pt x="532" y="40835"/>
                  <a:pt x="3" y="41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DEF56F5C-66F8-B979-DB56-69251FC8ADDE}"/>
              </a:ext>
            </a:extLst>
          </p:cNvPr>
          <p:cNvSpPr/>
          <p:nvPr/>
        </p:nvSpPr>
        <p:spPr>
          <a:xfrm>
            <a:off x="5327537" y="4028970"/>
            <a:ext cx="92555" cy="47819"/>
          </a:xfrm>
          <a:custGeom>
            <a:avLst/>
            <a:gdLst>
              <a:gd name="connsiteX0" fmla="*/ 113 w 92555"/>
              <a:gd name="connsiteY0" fmla="*/ 47730 h 47819"/>
              <a:gd name="connsiteX1" fmla="*/ 57263 w 92555"/>
              <a:gd name="connsiteY1" fmla="*/ 12805 h 47819"/>
              <a:gd name="connsiteX2" fmla="*/ 92188 w 92555"/>
              <a:gd name="connsiteY2" fmla="*/ 41380 h 47819"/>
              <a:gd name="connsiteX3" fmla="*/ 73138 w 92555"/>
              <a:gd name="connsiteY3" fmla="*/ 105 h 47819"/>
              <a:gd name="connsiteX4" fmla="*/ 113 w 92555"/>
              <a:gd name="connsiteY4" fmla="*/ 47730 h 4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55" h="47819">
                <a:moveTo>
                  <a:pt x="113" y="47730"/>
                </a:moveTo>
                <a:cubicBezTo>
                  <a:pt x="-2533" y="49847"/>
                  <a:pt x="41917" y="13863"/>
                  <a:pt x="57263" y="12805"/>
                </a:cubicBezTo>
                <a:cubicBezTo>
                  <a:pt x="72609" y="11747"/>
                  <a:pt x="89542" y="43497"/>
                  <a:pt x="92188" y="41380"/>
                </a:cubicBezTo>
                <a:cubicBezTo>
                  <a:pt x="94834" y="39263"/>
                  <a:pt x="82663" y="2751"/>
                  <a:pt x="73138" y="105"/>
                </a:cubicBezTo>
                <a:cubicBezTo>
                  <a:pt x="63613" y="-2541"/>
                  <a:pt x="2759" y="45613"/>
                  <a:pt x="113" y="47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39C26C3F-1E30-80AA-ECC2-34CC41DFDA1F}"/>
              </a:ext>
            </a:extLst>
          </p:cNvPr>
          <p:cNvSpPr/>
          <p:nvPr/>
        </p:nvSpPr>
        <p:spPr>
          <a:xfrm>
            <a:off x="5200497" y="4149723"/>
            <a:ext cx="70036" cy="203805"/>
          </a:xfrm>
          <a:custGeom>
            <a:avLst/>
            <a:gdLst>
              <a:gd name="connsiteX0" fmla="*/ 44603 w 70036"/>
              <a:gd name="connsiteY0" fmla="*/ 2 h 203805"/>
              <a:gd name="connsiteX1" fmla="*/ 57303 w 70036"/>
              <a:gd name="connsiteY1" fmla="*/ 111127 h 203805"/>
              <a:gd name="connsiteX2" fmla="*/ 153 w 70036"/>
              <a:gd name="connsiteY2" fmla="*/ 203202 h 203805"/>
              <a:gd name="connsiteX3" fmla="*/ 41428 w 70036"/>
              <a:gd name="connsiteY3" fmla="*/ 149227 h 203805"/>
              <a:gd name="connsiteX4" fmla="*/ 70003 w 70036"/>
              <a:gd name="connsiteY4" fmla="*/ 114302 h 203805"/>
              <a:gd name="connsiteX5" fmla="*/ 44603 w 70036"/>
              <a:gd name="connsiteY5" fmla="*/ 2 h 203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036" h="203805">
                <a:moveTo>
                  <a:pt x="44603" y="2"/>
                </a:moveTo>
                <a:cubicBezTo>
                  <a:pt x="42486" y="-527"/>
                  <a:pt x="64711" y="77260"/>
                  <a:pt x="57303" y="111127"/>
                </a:cubicBezTo>
                <a:cubicBezTo>
                  <a:pt x="49895" y="144994"/>
                  <a:pt x="2799" y="196852"/>
                  <a:pt x="153" y="203202"/>
                </a:cubicBezTo>
                <a:cubicBezTo>
                  <a:pt x="-2493" y="209552"/>
                  <a:pt x="29786" y="164043"/>
                  <a:pt x="41428" y="149227"/>
                </a:cubicBezTo>
                <a:cubicBezTo>
                  <a:pt x="53070" y="134411"/>
                  <a:pt x="68945" y="134939"/>
                  <a:pt x="70003" y="114302"/>
                </a:cubicBezTo>
                <a:cubicBezTo>
                  <a:pt x="71061" y="93665"/>
                  <a:pt x="46720" y="531"/>
                  <a:pt x="4460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CE2DD2E6-D649-C78A-BF09-4524800F5498}"/>
              </a:ext>
            </a:extLst>
          </p:cNvPr>
          <p:cNvSpPr/>
          <p:nvPr/>
        </p:nvSpPr>
        <p:spPr>
          <a:xfrm>
            <a:off x="5116807" y="4127477"/>
            <a:ext cx="71159" cy="233132"/>
          </a:xfrm>
          <a:custGeom>
            <a:avLst/>
            <a:gdLst>
              <a:gd name="connsiteX0" fmla="*/ 71143 w 71159"/>
              <a:gd name="connsiteY0" fmla="*/ 23 h 233132"/>
              <a:gd name="connsiteX1" fmla="*/ 10818 w 71159"/>
              <a:gd name="connsiteY1" fmla="*/ 114323 h 233132"/>
              <a:gd name="connsiteX2" fmla="*/ 4468 w 71159"/>
              <a:gd name="connsiteY2" fmla="*/ 231798 h 233132"/>
              <a:gd name="connsiteX3" fmla="*/ 4468 w 71159"/>
              <a:gd name="connsiteY3" fmla="*/ 180998 h 233132"/>
              <a:gd name="connsiteX4" fmla="*/ 4468 w 71159"/>
              <a:gd name="connsiteY4" fmla="*/ 104798 h 233132"/>
              <a:gd name="connsiteX5" fmla="*/ 71143 w 71159"/>
              <a:gd name="connsiteY5" fmla="*/ 23 h 23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9" h="233132">
                <a:moveTo>
                  <a:pt x="71143" y="23"/>
                </a:moveTo>
                <a:cubicBezTo>
                  <a:pt x="72201" y="1611"/>
                  <a:pt x="21930" y="75694"/>
                  <a:pt x="10818" y="114323"/>
                </a:cubicBezTo>
                <a:cubicBezTo>
                  <a:pt x="-294" y="152952"/>
                  <a:pt x="5526" y="220686"/>
                  <a:pt x="4468" y="231798"/>
                </a:cubicBezTo>
                <a:cubicBezTo>
                  <a:pt x="3410" y="242910"/>
                  <a:pt x="4468" y="180998"/>
                  <a:pt x="4468" y="180998"/>
                </a:cubicBezTo>
                <a:cubicBezTo>
                  <a:pt x="4468" y="159831"/>
                  <a:pt x="-5586" y="131786"/>
                  <a:pt x="4468" y="104798"/>
                </a:cubicBezTo>
                <a:cubicBezTo>
                  <a:pt x="14522" y="77811"/>
                  <a:pt x="70085" y="-1565"/>
                  <a:pt x="7114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FCB99BFB-B47F-5BC1-AA64-92EE8D6F7F63}"/>
              </a:ext>
            </a:extLst>
          </p:cNvPr>
          <p:cNvSpPr/>
          <p:nvPr/>
        </p:nvSpPr>
        <p:spPr>
          <a:xfrm>
            <a:off x="4533803" y="4377454"/>
            <a:ext cx="647846" cy="67546"/>
          </a:xfrm>
          <a:custGeom>
            <a:avLst/>
            <a:gdLst>
              <a:gd name="connsiteX0" fmla="*/ 97 w 647846"/>
              <a:gd name="connsiteY0" fmla="*/ 64371 h 67546"/>
              <a:gd name="connsiteX1" fmla="*/ 114397 w 647846"/>
              <a:gd name="connsiteY1" fmla="*/ 19921 h 67546"/>
              <a:gd name="connsiteX2" fmla="*/ 92172 w 647846"/>
              <a:gd name="connsiteY2" fmla="*/ 35796 h 67546"/>
              <a:gd name="connsiteX3" fmla="*/ 247747 w 647846"/>
              <a:gd name="connsiteY3" fmla="*/ 32621 h 67546"/>
              <a:gd name="connsiteX4" fmla="*/ 181072 w 647846"/>
              <a:gd name="connsiteY4" fmla="*/ 38971 h 67546"/>
              <a:gd name="connsiteX5" fmla="*/ 416022 w 647846"/>
              <a:gd name="connsiteY5" fmla="*/ 16746 h 67546"/>
              <a:gd name="connsiteX6" fmla="*/ 339822 w 647846"/>
              <a:gd name="connsiteY6" fmla="*/ 4046 h 67546"/>
              <a:gd name="connsiteX7" fmla="*/ 463647 w 647846"/>
              <a:gd name="connsiteY7" fmla="*/ 4046 h 67546"/>
              <a:gd name="connsiteX8" fmla="*/ 568422 w 647846"/>
              <a:gd name="connsiteY8" fmla="*/ 51671 h 67546"/>
              <a:gd name="connsiteX9" fmla="*/ 647797 w 647846"/>
              <a:gd name="connsiteY9" fmla="*/ 67546 h 67546"/>
              <a:gd name="connsiteX10" fmla="*/ 577947 w 647846"/>
              <a:gd name="connsiteY10" fmla="*/ 51671 h 67546"/>
              <a:gd name="connsiteX11" fmla="*/ 438247 w 647846"/>
              <a:gd name="connsiteY11" fmla="*/ 7221 h 67546"/>
              <a:gd name="connsiteX12" fmla="*/ 457297 w 647846"/>
              <a:gd name="connsiteY12" fmla="*/ 23096 h 67546"/>
              <a:gd name="connsiteX13" fmla="*/ 390622 w 647846"/>
              <a:gd name="connsiteY13" fmla="*/ 19921 h 67546"/>
              <a:gd name="connsiteX14" fmla="*/ 209647 w 647846"/>
              <a:gd name="connsiteY14" fmla="*/ 19921 h 67546"/>
              <a:gd name="connsiteX15" fmla="*/ 247747 w 647846"/>
              <a:gd name="connsiteY15" fmla="*/ 26271 h 67546"/>
              <a:gd name="connsiteX16" fmla="*/ 136622 w 647846"/>
              <a:gd name="connsiteY16" fmla="*/ 7221 h 67546"/>
              <a:gd name="connsiteX17" fmla="*/ 97 w 647846"/>
              <a:gd name="connsiteY17" fmla="*/ 64371 h 6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47846" h="67546">
                <a:moveTo>
                  <a:pt x="97" y="64371"/>
                </a:moveTo>
                <a:cubicBezTo>
                  <a:pt x="-3607" y="66488"/>
                  <a:pt x="99051" y="24684"/>
                  <a:pt x="114397" y="19921"/>
                </a:cubicBezTo>
                <a:cubicBezTo>
                  <a:pt x="129743" y="15158"/>
                  <a:pt x="69947" y="33679"/>
                  <a:pt x="92172" y="35796"/>
                </a:cubicBezTo>
                <a:cubicBezTo>
                  <a:pt x="114397" y="37913"/>
                  <a:pt x="232930" y="32092"/>
                  <a:pt x="247747" y="32621"/>
                </a:cubicBezTo>
                <a:cubicBezTo>
                  <a:pt x="262564" y="33150"/>
                  <a:pt x="181072" y="38971"/>
                  <a:pt x="181072" y="38971"/>
                </a:cubicBezTo>
                <a:cubicBezTo>
                  <a:pt x="209118" y="36325"/>
                  <a:pt x="389564" y="22567"/>
                  <a:pt x="416022" y="16746"/>
                </a:cubicBezTo>
                <a:cubicBezTo>
                  <a:pt x="442480" y="10925"/>
                  <a:pt x="331885" y="6163"/>
                  <a:pt x="339822" y="4046"/>
                </a:cubicBezTo>
                <a:cubicBezTo>
                  <a:pt x="347759" y="1929"/>
                  <a:pt x="425547" y="-3891"/>
                  <a:pt x="463647" y="4046"/>
                </a:cubicBezTo>
                <a:cubicBezTo>
                  <a:pt x="501747" y="11983"/>
                  <a:pt x="537730" y="41088"/>
                  <a:pt x="568422" y="51671"/>
                </a:cubicBezTo>
                <a:cubicBezTo>
                  <a:pt x="599114" y="62254"/>
                  <a:pt x="646210" y="67546"/>
                  <a:pt x="647797" y="67546"/>
                </a:cubicBezTo>
                <a:cubicBezTo>
                  <a:pt x="649384" y="67546"/>
                  <a:pt x="612872" y="61725"/>
                  <a:pt x="577947" y="51671"/>
                </a:cubicBezTo>
                <a:cubicBezTo>
                  <a:pt x="543022" y="41617"/>
                  <a:pt x="438247" y="7221"/>
                  <a:pt x="438247" y="7221"/>
                </a:cubicBezTo>
                <a:cubicBezTo>
                  <a:pt x="418139" y="2459"/>
                  <a:pt x="465234" y="20979"/>
                  <a:pt x="457297" y="23096"/>
                </a:cubicBezTo>
                <a:cubicBezTo>
                  <a:pt x="449360" y="25213"/>
                  <a:pt x="431897" y="20450"/>
                  <a:pt x="390622" y="19921"/>
                </a:cubicBezTo>
                <a:cubicBezTo>
                  <a:pt x="349347" y="19392"/>
                  <a:pt x="233459" y="18863"/>
                  <a:pt x="209647" y="19921"/>
                </a:cubicBezTo>
                <a:cubicBezTo>
                  <a:pt x="185835" y="20979"/>
                  <a:pt x="247747" y="26271"/>
                  <a:pt x="247747" y="26271"/>
                </a:cubicBezTo>
                <a:cubicBezTo>
                  <a:pt x="235576" y="24154"/>
                  <a:pt x="178426" y="-716"/>
                  <a:pt x="136622" y="7221"/>
                </a:cubicBezTo>
                <a:cubicBezTo>
                  <a:pt x="94818" y="15158"/>
                  <a:pt x="3801" y="62254"/>
                  <a:pt x="97" y="64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1D6A4E5-161F-90E3-CEC4-28E5DD347847}"/>
              </a:ext>
            </a:extLst>
          </p:cNvPr>
          <p:cNvSpPr/>
          <p:nvPr/>
        </p:nvSpPr>
        <p:spPr>
          <a:xfrm>
            <a:off x="5099020" y="4409171"/>
            <a:ext cx="422610" cy="135510"/>
          </a:xfrm>
          <a:custGeom>
            <a:avLst/>
            <a:gdLst>
              <a:gd name="connsiteX0" fmla="*/ 30 w 422610"/>
              <a:gd name="connsiteY0" fmla="*/ 42179 h 135510"/>
              <a:gd name="connsiteX1" fmla="*/ 190530 w 422610"/>
              <a:gd name="connsiteY1" fmla="*/ 29479 h 135510"/>
              <a:gd name="connsiteX2" fmla="*/ 127030 w 422610"/>
              <a:gd name="connsiteY2" fmla="*/ 26304 h 135510"/>
              <a:gd name="connsiteX3" fmla="*/ 295305 w 422610"/>
              <a:gd name="connsiteY3" fmla="*/ 29479 h 135510"/>
              <a:gd name="connsiteX4" fmla="*/ 415955 w 422610"/>
              <a:gd name="connsiteY4" fmla="*/ 131079 h 135510"/>
              <a:gd name="connsiteX5" fmla="*/ 393730 w 422610"/>
              <a:gd name="connsiteY5" fmla="*/ 108854 h 135510"/>
              <a:gd name="connsiteX6" fmla="*/ 282605 w 422610"/>
              <a:gd name="connsiteY6" fmla="*/ 32654 h 135510"/>
              <a:gd name="connsiteX7" fmla="*/ 222280 w 422610"/>
              <a:gd name="connsiteY7" fmla="*/ 32654 h 135510"/>
              <a:gd name="connsiteX8" fmla="*/ 181005 w 422610"/>
              <a:gd name="connsiteY8" fmla="*/ 16779 h 135510"/>
              <a:gd name="connsiteX9" fmla="*/ 206405 w 422610"/>
              <a:gd name="connsiteY9" fmla="*/ 904 h 135510"/>
              <a:gd name="connsiteX10" fmla="*/ 30 w 422610"/>
              <a:gd name="connsiteY10" fmla="*/ 42179 h 135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2610" h="135510">
                <a:moveTo>
                  <a:pt x="30" y="42179"/>
                </a:moveTo>
                <a:cubicBezTo>
                  <a:pt x="-2616" y="46941"/>
                  <a:pt x="169363" y="32125"/>
                  <a:pt x="190530" y="29479"/>
                </a:cubicBezTo>
                <a:cubicBezTo>
                  <a:pt x="211697" y="26833"/>
                  <a:pt x="109568" y="26304"/>
                  <a:pt x="127030" y="26304"/>
                </a:cubicBezTo>
                <a:cubicBezTo>
                  <a:pt x="144492" y="26304"/>
                  <a:pt x="247151" y="12017"/>
                  <a:pt x="295305" y="29479"/>
                </a:cubicBezTo>
                <a:cubicBezTo>
                  <a:pt x="343459" y="46941"/>
                  <a:pt x="399551" y="117850"/>
                  <a:pt x="415955" y="131079"/>
                </a:cubicBezTo>
                <a:cubicBezTo>
                  <a:pt x="432359" y="144308"/>
                  <a:pt x="415955" y="125258"/>
                  <a:pt x="393730" y="108854"/>
                </a:cubicBezTo>
                <a:cubicBezTo>
                  <a:pt x="371505" y="92450"/>
                  <a:pt x="311180" y="45354"/>
                  <a:pt x="282605" y="32654"/>
                </a:cubicBezTo>
                <a:cubicBezTo>
                  <a:pt x="254030" y="19954"/>
                  <a:pt x="239213" y="35300"/>
                  <a:pt x="222280" y="32654"/>
                </a:cubicBezTo>
                <a:cubicBezTo>
                  <a:pt x="205347" y="30008"/>
                  <a:pt x="183651" y="22071"/>
                  <a:pt x="181005" y="16779"/>
                </a:cubicBezTo>
                <a:cubicBezTo>
                  <a:pt x="178359" y="11487"/>
                  <a:pt x="232863" y="-3858"/>
                  <a:pt x="206405" y="904"/>
                </a:cubicBezTo>
                <a:cubicBezTo>
                  <a:pt x="179947" y="5666"/>
                  <a:pt x="2676" y="37417"/>
                  <a:pt x="30" y="42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5754A40B-CFE8-AD19-452C-A34EA2BDBB0B}"/>
              </a:ext>
            </a:extLst>
          </p:cNvPr>
          <p:cNvSpPr/>
          <p:nvPr/>
        </p:nvSpPr>
        <p:spPr>
          <a:xfrm>
            <a:off x="4597590" y="4422641"/>
            <a:ext cx="537089" cy="102878"/>
          </a:xfrm>
          <a:custGeom>
            <a:avLst/>
            <a:gdLst>
              <a:gd name="connsiteX0" fmla="*/ 2985 w 537089"/>
              <a:gd name="connsiteY0" fmla="*/ 12834 h 102878"/>
              <a:gd name="connsiteX1" fmla="*/ 358585 w 537089"/>
              <a:gd name="connsiteY1" fmla="*/ 50934 h 102878"/>
              <a:gd name="connsiteX2" fmla="*/ 285560 w 537089"/>
              <a:gd name="connsiteY2" fmla="*/ 134 h 102878"/>
              <a:gd name="connsiteX3" fmla="*/ 396685 w 537089"/>
              <a:gd name="connsiteY3" fmla="*/ 38234 h 102878"/>
              <a:gd name="connsiteX4" fmla="*/ 533210 w 537089"/>
              <a:gd name="connsiteY4" fmla="*/ 101734 h 102878"/>
              <a:gd name="connsiteX5" fmla="*/ 485585 w 537089"/>
              <a:gd name="connsiteY5" fmla="*/ 76334 h 102878"/>
              <a:gd name="connsiteX6" fmla="*/ 339535 w 537089"/>
              <a:gd name="connsiteY6" fmla="*/ 41409 h 102878"/>
              <a:gd name="connsiteX7" fmla="*/ 403035 w 537089"/>
              <a:gd name="connsiteY7" fmla="*/ 41409 h 102878"/>
              <a:gd name="connsiteX8" fmla="*/ 295085 w 537089"/>
              <a:gd name="connsiteY8" fmla="*/ 44584 h 102878"/>
              <a:gd name="connsiteX9" fmla="*/ 212535 w 537089"/>
              <a:gd name="connsiteY9" fmla="*/ 3309 h 102878"/>
              <a:gd name="connsiteX10" fmla="*/ 266510 w 537089"/>
              <a:gd name="connsiteY10" fmla="*/ 28709 h 102878"/>
              <a:gd name="connsiteX11" fmla="*/ 190310 w 537089"/>
              <a:gd name="connsiteY11" fmla="*/ 28709 h 102878"/>
              <a:gd name="connsiteX12" fmla="*/ 2985 w 537089"/>
              <a:gd name="connsiteY12" fmla="*/ 12834 h 10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7089" h="102878">
                <a:moveTo>
                  <a:pt x="2985" y="12834"/>
                </a:moveTo>
                <a:cubicBezTo>
                  <a:pt x="31031" y="16538"/>
                  <a:pt x="311489" y="53051"/>
                  <a:pt x="358585" y="50934"/>
                </a:cubicBezTo>
                <a:cubicBezTo>
                  <a:pt x="405681" y="48817"/>
                  <a:pt x="279210" y="2251"/>
                  <a:pt x="285560" y="134"/>
                </a:cubicBezTo>
                <a:cubicBezTo>
                  <a:pt x="291910" y="-1983"/>
                  <a:pt x="355410" y="21301"/>
                  <a:pt x="396685" y="38234"/>
                </a:cubicBezTo>
                <a:cubicBezTo>
                  <a:pt x="437960" y="55167"/>
                  <a:pt x="518393" y="95384"/>
                  <a:pt x="533210" y="101734"/>
                </a:cubicBezTo>
                <a:cubicBezTo>
                  <a:pt x="548027" y="108084"/>
                  <a:pt x="517864" y="86388"/>
                  <a:pt x="485585" y="76334"/>
                </a:cubicBezTo>
                <a:cubicBezTo>
                  <a:pt x="453306" y="66280"/>
                  <a:pt x="353293" y="47230"/>
                  <a:pt x="339535" y="41409"/>
                </a:cubicBezTo>
                <a:cubicBezTo>
                  <a:pt x="325777" y="35588"/>
                  <a:pt x="410443" y="40880"/>
                  <a:pt x="403035" y="41409"/>
                </a:cubicBezTo>
                <a:cubicBezTo>
                  <a:pt x="395627" y="41938"/>
                  <a:pt x="326835" y="50934"/>
                  <a:pt x="295085" y="44584"/>
                </a:cubicBezTo>
                <a:cubicBezTo>
                  <a:pt x="263335" y="38234"/>
                  <a:pt x="217297" y="5955"/>
                  <a:pt x="212535" y="3309"/>
                </a:cubicBezTo>
                <a:cubicBezTo>
                  <a:pt x="207773" y="663"/>
                  <a:pt x="270214" y="24476"/>
                  <a:pt x="266510" y="28709"/>
                </a:cubicBezTo>
                <a:cubicBezTo>
                  <a:pt x="262806" y="32942"/>
                  <a:pt x="227881" y="30296"/>
                  <a:pt x="190310" y="28709"/>
                </a:cubicBezTo>
                <a:cubicBezTo>
                  <a:pt x="152739" y="27122"/>
                  <a:pt x="-25061" y="9130"/>
                  <a:pt x="2985" y="12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C70CCB1A-53D4-5878-9EE7-A46A4738AEBC}"/>
              </a:ext>
            </a:extLst>
          </p:cNvPr>
          <p:cNvSpPr/>
          <p:nvPr/>
        </p:nvSpPr>
        <p:spPr>
          <a:xfrm>
            <a:off x="5168801" y="4463946"/>
            <a:ext cx="96781" cy="76490"/>
          </a:xfrm>
          <a:custGeom>
            <a:avLst/>
            <a:gdLst>
              <a:gd name="connsiteX0" fmla="*/ 35024 w 96781"/>
              <a:gd name="connsiteY0" fmla="*/ 104 h 76490"/>
              <a:gd name="connsiteX1" fmla="*/ 76299 w 96781"/>
              <a:gd name="connsiteY1" fmla="*/ 41379 h 76490"/>
              <a:gd name="connsiteX2" fmla="*/ 99 w 96781"/>
              <a:gd name="connsiteY2" fmla="*/ 76304 h 76490"/>
              <a:gd name="connsiteX3" fmla="*/ 95349 w 96781"/>
              <a:gd name="connsiteY3" fmla="*/ 54079 h 76490"/>
              <a:gd name="connsiteX4" fmla="*/ 35024 w 96781"/>
              <a:gd name="connsiteY4" fmla="*/ 104 h 7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781" h="76490">
                <a:moveTo>
                  <a:pt x="35024" y="104"/>
                </a:moveTo>
                <a:cubicBezTo>
                  <a:pt x="31849" y="-2013"/>
                  <a:pt x="82120" y="28679"/>
                  <a:pt x="76299" y="41379"/>
                </a:cubicBezTo>
                <a:cubicBezTo>
                  <a:pt x="70478" y="54079"/>
                  <a:pt x="-3076" y="74187"/>
                  <a:pt x="99" y="76304"/>
                </a:cubicBezTo>
                <a:cubicBezTo>
                  <a:pt x="3274" y="78421"/>
                  <a:pt x="83178" y="62016"/>
                  <a:pt x="95349" y="54079"/>
                </a:cubicBezTo>
                <a:cubicBezTo>
                  <a:pt x="107520" y="46142"/>
                  <a:pt x="38199" y="2221"/>
                  <a:pt x="35024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DA772C40-62C8-9DC7-36AA-F98C6B762646}"/>
              </a:ext>
            </a:extLst>
          </p:cNvPr>
          <p:cNvSpPr/>
          <p:nvPr/>
        </p:nvSpPr>
        <p:spPr>
          <a:xfrm>
            <a:off x="5067300" y="4489943"/>
            <a:ext cx="456648" cy="66218"/>
          </a:xfrm>
          <a:custGeom>
            <a:avLst/>
            <a:gdLst>
              <a:gd name="connsiteX0" fmla="*/ 0 w 456648"/>
              <a:gd name="connsiteY0" fmla="*/ 34432 h 66218"/>
              <a:gd name="connsiteX1" fmla="*/ 250825 w 456648"/>
              <a:gd name="connsiteY1" fmla="*/ 37607 h 66218"/>
              <a:gd name="connsiteX2" fmla="*/ 323850 w 456648"/>
              <a:gd name="connsiteY2" fmla="*/ 12207 h 66218"/>
              <a:gd name="connsiteX3" fmla="*/ 279400 w 456648"/>
              <a:gd name="connsiteY3" fmla="*/ 2682 h 66218"/>
              <a:gd name="connsiteX4" fmla="*/ 444500 w 456648"/>
              <a:gd name="connsiteY4" fmla="*/ 59832 h 66218"/>
              <a:gd name="connsiteX5" fmla="*/ 419100 w 456648"/>
              <a:gd name="connsiteY5" fmla="*/ 43957 h 66218"/>
              <a:gd name="connsiteX6" fmla="*/ 219075 w 456648"/>
              <a:gd name="connsiteY6" fmla="*/ 66182 h 66218"/>
              <a:gd name="connsiteX7" fmla="*/ 339725 w 456648"/>
              <a:gd name="connsiteY7" fmla="*/ 37607 h 66218"/>
              <a:gd name="connsiteX8" fmla="*/ 269875 w 456648"/>
              <a:gd name="connsiteY8" fmla="*/ 40782 h 66218"/>
              <a:gd name="connsiteX9" fmla="*/ 0 w 456648"/>
              <a:gd name="connsiteY9" fmla="*/ 34432 h 6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648" h="66218">
                <a:moveTo>
                  <a:pt x="0" y="34432"/>
                </a:moveTo>
                <a:cubicBezTo>
                  <a:pt x="98425" y="37871"/>
                  <a:pt x="196850" y="41311"/>
                  <a:pt x="250825" y="37607"/>
                </a:cubicBezTo>
                <a:cubicBezTo>
                  <a:pt x="304800" y="33903"/>
                  <a:pt x="319088" y="18028"/>
                  <a:pt x="323850" y="12207"/>
                </a:cubicBezTo>
                <a:cubicBezTo>
                  <a:pt x="328612" y="6386"/>
                  <a:pt x="259292" y="-5255"/>
                  <a:pt x="279400" y="2682"/>
                </a:cubicBezTo>
                <a:cubicBezTo>
                  <a:pt x="299508" y="10619"/>
                  <a:pt x="421217" y="52953"/>
                  <a:pt x="444500" y="59832"/>
                </a:cubicBezTo>
                <a:cubicBezTo>
                  <a:pt x="467783" y="66711"/>
                  <a:pt x="456671" y="42899"/>
                  <a:pt x="419100" y="43957"/>
                </a:cubicBezTo>
                <a:cubicBezTo>
                  <a:pt x="381529" y="45015"/>
                  <a:pt x="232304" y="67240"/>
                  <a:pt x="219075" y="66182"/>
                </a:cubicBezTo>
                <a:cubicBezTo>
                  <a:pt x="205846" y="65124"/>
                  <a:pt x="331258" y="41840"/>
                  <a:pt x="339725" y="37607"/>
                </a:cubicBezTo>
                <a:cubicBezTo>
                  <a:pt x="348192" y="33374"/>
                  <a:pt x="269875" y="40782"/>
                  <a:pt x="269875" y="40782"/>
                </a:cubicBezTo>
                <a:lnTo>
                  <a:pt x="0" y="3443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3930918-AB72-F6BF-2F44-EBFDE741C88A}"/>
              </a:ext>
            </a:extLst>
          </p:cNvPr>
          <p:cNvSpPr/>
          <p:nvPr/>
        </p:nvSpPr>
        <p:spPr>
          <a:xfrm>
            <a:off x="4676736" y="4457578"/>
            <a:ext cx="383910" cy="191093"/>
          </a:xfrm>
          <a:custGeom>
            <a:avLst/>
            <a:gdLst>
              <a:gd name="connsiteX0" fmla="*/ 39 w 383910"/>
              <a:gd name="connsiteY0" fmla="*/ 122 h 191093"/>
              <a:gd name="connsiteX1" fmla="*/ 254039 w 383910"/>
              <a:gd name="connsiteY1" fmla="*/ 152522 h 191093"/>
              <a:gd name="connsiteX2" fmla="*/ 209589 w 383910"/>
              <a:gd name="connsiteY2" fmla="*/ 133472 h 191093"/>
              <a:gd name="connsiteX3" fmla="*/ 381039 w 383910"/>
              <a:gd name="connsiteY3" fmla="*/ 190622 h 191093"/>
              <a:gd name="connsiteX4" fmla="*/ 311189 w 383910"/>
              <a:gd name="connsiteY4" fmla="*/ 158872 h 191093"/>
              <a:gd name="connsiteX5" fmla="*/ 234989 w 383910"/>
              <a:gd name="connsiteY5" fmla="*/ 127122 h 191093"/>
              <a:gd name="connsiteX6" fmla="*/ 39 w 383910"/>
              <a:gd name="connsiteY6" fmla="*/ 122 h 19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910" h="191093">
                <a:moveTo>
                  <a:pt x="39" y="122"/>
                </a:moveTo>
                <a:cubicBezTo>
                  <a:pt x="3214" y="4355"/>
                  <a:pt x="219114" y="130297"/>
                  <a:pt x="254039" y="152522"/>
                </a:cubicBezTo>
                <a:cubicBezTo>
                  <a:pt x="288964" y="174747"/>
                  <a:pt x="188422" y="127122"/>
                  <a:pt x="209589" y="133472"/>
                </a:cubicBezTo>
                <a:cubicBezTo>
                  <a:pt x="230756" y="139822"/>
                  <a:pt x="364106" y="186389"/>
                  <a:pt x="381039" y="190622"/>
                </a:cubicBezTo>
                <a:cubicBezTo>
                  <a:pt x="397972" y="194855"/>
                  <a:pt x="335531" y="169455"/>
                  <a:pt x="311189" y="158872"/>
                </a:cubicBezTo>
                <a:cubicBezTo>
                  <a:pt x="286847" y="148289"/>
                  <a:pt x="282085" y="151464"/>
                  <a:pt x="234989" y="127122"/>
                </a:cubicBezTo>
                <a:cubicBezTo>
                  <a:pt x="187893" y="102780"/>
                  <a:pt x="-3136" y="-4111"/>
                  <a:pt x="39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54DD8879-BA1C-CE37-A5A5-6E60FFF08FBD}"/>
              </a:ext>
            </a:extLst>
          </p:cNvPr>
          <p:cNvSpPr/>
          <p:nvPr/>
        </p:nvSpPr>
        <p:spPr>
          <a:xfrm>
            <a:off x="5070358" y="4533828"/>
            <a:ext cx="356575" cy="111197"/>
          </a:xfrm>
          <a:custGeom>
            <a:avLst/>
            <a:gdLst>
              <a:gd name="connsiteX0" fmla="*/ 282692 w 356575"/>
              <a:gd name="connsiteY0" fmla="*/ 72 h 111197"/>
              <a:gd name="connsiteX1" fmla="*/ 346192 w 356575"/>
              <a:gd name="connsiteY1" fmla="*/ 57222 h 111197"/>
              <a:gd name="connsiteX2" fmla="*/ 254117 w 356575"/>
              <a:gd name="connsiteY2" fmla="*/ 85797 h 111197"/>
              <a:gd name="connsiteX3" fmla="*/ 311267 w 356575"/>
              <a:gd name="connsiteY3" fmla="*/ 92147 h 111197"/>
              <a:gd name="connsiteX4" fmla="*/ 136642 w 356575"/>
              <a:gd name="connsiteY4" fmla="*/ 98497 h 111197"/>
              <a:gd name="connsiteX5" fmla="*/ 225542 w 356575"/>
              <a:gd name="connsiteY5" fmla="*/ 108022 h 111197"/>
              <a:gd name="connsiteX6" fmla="*/ 101717 w 356575"/>
              <a:gd name="connsiteY6" fmla="*/ 111197 h 111197"/>
              <a:gd name="connsiteX7" fmla="*/ 9642 w 356575"/>
              <a:gd name="connsiteY7" fmla="*/ 108022 h 111197"/>
              <a:gd name="connsiteX8" fmla="*/ 343017 w 356575"/>
              <a:gd name="connsiteY8" fmla="*/ 95322 h 111197"/>
              <a:gd name="connsiteX9" fmla="*/ 250942 w 356575"/>
              <a:gd name="connsiteY9" fmla="*/ 95322 h 111197"/>
              <a:gd name="connsiteX10" fmla="*/ 355717 w 356575"/>
              <a:gd name="connsiteY10" fmla="*/ 69922 h 111197"/>
              <a:gd name="connsiteX11" fmla="*/ 282692 w 356575"/>
              <a:gd name="connsiteY11" fmla="*/ 72 h 11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575" h="111197">
                <a:moveTo>
                  <a:pt x="282692" y="72"/>
                </a:moveTo>
                <a:cubicBezTo>
                  <a:pt x="281104" y="-2045"/>
                  <a:pt x="350955" y="42934"/>
                  <a:pt x="346192" y="57222"/>
                </a:cubicBezTo>
                <a:cubicBezTo>
                  <a:pt x="341429" y="71510"/>
                  <a:pt x="259938" y="79976"/>
                  <a:pt x="254117" y="85797"/>
                </a:cubicBezTo>
                <a:cubicBezTo>
                  <a:pt x="248296" y="91618"/>
                  <a:pt x="330846" y="90030"/>
                  <a:pt x="311267" y="92147"/>
                </a:cubicBezTo>
                <a:cubicBezTo>
                  <a:pt x="291688" y="94264"/>
                  <a:pt x="150929" y="95851"/>
                  <a:pt x="136642" y="98497"/>
                </a:cubicBezTo>
                <a:cubicBezTo>
                  <a:pt x="122355" y="101143"/>
                  <a:pt x="231363" y="105905"/>
                  <a:pt x="225542" y="108022"/>
                </a:cubicBezTo>
                <a:cubicBezTo>
                  <a:pt x="219721" y="110139"/>
                  <a:pt x="137700" y="111197"/>
                  <a:pt x="101717" y="111197"/>
                </a:cubicBezTo>
                <a:cubicBezTo>
                  <a:pt x="65734" y="111197"/>
                  <a:pt x="-30575" y="110668"/>
                  <a:pt x="9642" y="108022"/>
                </a:cubicBezTo>
                <a:cubicBezTo>
                  <a:pt x="49859" y="105376"/>
                  <a:pt x="302800" y="97439"/>
                  <a:pt x="343017" y="95322"/>
                </a:cubicBezTo>
                <a:cubicBezTo>
                  <a:pt x="383234" y="93205"/>
                  <a:pt x="248825" y="99555"/>
                  <a:pt x="250942" y="95322"/>
                </a:cubicBezTo>
                <a:cubicBezTo>
                  <a:pt x="253059" y="91089"/>
                  <a:pt x="345663" y="82622"/>
                  <a:pt x="355717" y="69922"/>
                </a:cubicBezTo>
                <a:cubicBezTo>
                  <a:pt x="365771" y="57222"/>
                  <a:pt x="284280" y="2189"/>
                  <a:pt x="282692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00872FD3-8C86-C53F-892A-B9FB20855E22}"/>
              </a:ext>
            </a:extLst>
          </p:cNvPr>
          <p:cNvSpPr/>
          <p:nvPr/>
        </p:nvSpPr>
        <p:spPr>
          <a:xfrm>
            <a:off x="6146044" y="2426277"/>
            <a:ext cx="40931" cy="764741"/>
          </a:xfrm>
          <a:custGeom>
            <a:avLst/>
            <a:gdLst>
              <a:gd name="connsiteX0" fmla="*/ 3931 w 40931"/>
              <a:gd name="connsiteY0" fmla="*/ 5773 h 764741"/>
              <a:gd name="connsiteX1" fmla="*/ 32506 w 40931"/>
              <a:gd name="connsiteY1" fmla="*/ 415348 h 764741"/>
              <a:gd name="connsiteX2" fmla="*/ 38856 w 40931"/>
              <a:gd name="connsiteY2" fmla="*/ 361373 h 764741"/>
              <a:gd name="connsiteX3" fmla="*/ 756 w 40931"/>
              <a:gd name="connsiteY3" fmla="*/ 570923 h 764741"/>
              <a:gd name="connsiteX4" fmla="*/ 13456 w 40931"/>
              <a:gd name="connsiteY4" fmla="*/ 761423 h 764741"/>
              <a:gd name="connsiteX5" fmla="*/ 13456 w 40931"/>
              <a:gd name="connsiteY5" fmla="*/ 669348 h 764741"/>
              <a:gd name="connsiteX6" fmla="*/ 22981 w 40931"/>
              <a:gd name="connsiteY6" fmla="*/ 389948 h 764741"/>
              <a:gd name="connsiteX7" fmla="*/ 35681 w 40931"/>
              <a:gd name="connsiteY7" fmla="*/ 189923 h 764741"/>
              <a:gd name="connsiteX8" fmla="*/ 3931 w 40931"/>
              <a:gd name="connsiteY8" fmla="*/ 5773 h 76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31" h="764741">
                <a:moveTo>
                  <a:pt x="3931" y="5773"/>
                </a:moveTo>
                <a:cubicBezTo>
                  <a:pt x="3402" y="43344"/>
                  <a:pt x="26685" y="356081"/>
                  <a:pt x="32506" y="415348"/>
                </a:cubicBezTo>
                <a:cubicBezTo>
                  <a:pt x="38327" y="474615"/>
                  <a:pt x="44148" y="335444"/>
                  <a:pt x="38856" y="361373"/>
                </a:cubicBezTo>
                <a:cubicBezTo>
                  <a:pt x="33564" y="387302"/>
                  <a:pt x="4989" y="504248"/>
                  <a:pt x="756" y="570923"/>
                </a:cubicBezTo>
                <a:cubicBezTo>
                  <a:pt x="-3477" y="637598"/>
                  <a:pt x="11339" y="745019"/>
                  <a:pt x="13456" y="761423"/>
                </a:cubicBezTo>
                <a:cubicBezTo>
                  <a:pt x="15573" y="777827"/>
                  <a:pt x="11869" y="731260"/>
                  <a:pt x="13456" y="669348"/>
                </a:cubicBezTo>
                <a:cubicBezTo>
                  <a:pt x="15043" y="607436"/>
                  <a:pt x="19277" y="469852"/>
                  <a:pt x="22981" y="389948"/>
                </a:cubicBezTo>
                <a:cubicBezTo>
                  <a:pt x="26685" y="310044"/>
                  <a:pt x="38327" y="256069"/>
                  <a:pt x="35681" y="189923"/>
                </a:cubicBezTo>
                <a:cubicBezTo>
                  <a:pt x="33035" y="123777"/>
                  <a:pt x="4460" y="-31798"/>
                  <a:pt x="3931" y="5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1DB34C2-0004-C446-7CED-0C988758A2A4}"/>
              </a:ext>
            </a:extLst>
          </p:cNvPr>
          <p:cNvSpPr/>
          <p:nvPr/>
        </p:nvSpPr>
        <p:spPr>
          <a:xfrm>
            <a:off x="5980843" y="3299452"/>
            <a:ext cx="125357" cy="651331"/>
          </a:xfrm>
          <a:custGeom>
            <a:avLst/>
            <a:gdLst>
              <a:gd name="connsiteX0" fmla="*/ 124682 w 125357"/>
              <a:gd name="connsiteY0" fmla="*/ 2548 h 651331"/>
              <a:gd name="connsiteX1" fmla="*/ 89757 w 125357"/>
              <a:gd name="connsiteY1" fmla="*/ 180348 h 651331"/>
              <a:gd name="connsiteX2" fmla="*/ 54832 w 125357"/>
              <a:gd name="connsiteY2" fmla="*/ 488323 h 651331"/>
              <a:gd name="connsiteX3" fmla="*/ 64357 w 125357"/>
              <a:gd name="connsiteY3" fmla="*/ 437523 h 651331"/>
              <a:gd name="connsiteX4" fmla="*/ 857 w 125357"/>
              <a:gd name="connsiteY4" fmla="*/ 650248 h 651331"/>
              <a:gd name="connsiteX5" fmla="*/ 29432 w 125357"/>
              <a:gd name="connsiteY5" fmla="*/ 510548 h 651331"/>
              <a:gd name="connsiteX6" fmla="*/ 54832 w 125357"/>
              <a:gd name="connsiteY6" fmla="*/ 297823 h 651331"/>
              <a:gd name="connsiteX7" fmla="*/ 108807 w 125357"/>
              <a:gd name="connsiteY7" fmla="*/ 88273 h 651331"/>
              <a:gd name="connsiteX8" fmla="*/ 124682 w 125357"/>
              <a:gd name="connsiteY8" fmla="*/ 2548 h 651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357" h="651331">
                <a:moveTo>
                  <a:pt x="124682" y="2548"/>
                </a:moveTo>
                <a:cubicBezTo>
                  <a:pt x="121507" y="17894"/>
                  <a:pt x="101399" y="99386"/>
                  <a:pt x="89757" y="180348"/>
                </a:cubicBezTo>
                <a:cubicBezTo>
                  <a:pt x="78115" y="261310"/>
                  <a:pt x="59065" y="445461"/>
                  <a:pt x="54832" y="488323"/>
                </a:cubicBezTo>
                <a:cubicBezTo>
                  <a:pt x="50599" y="531186"/>
                  <a:pt x="73353" y="410536"/>
                  <a:pt x="64357" y="437523"/>
                </a:cubicBezTo>
                <a:cubicBezTo>
                  <a:pt x="55361" y="464510"/>
                  <a:pt x="6678" y="638077"/>
                  <a:pt x="857" y="650248"/>
                </a:cubicBezTo>
                <a:cubicBezTo>
                  <a:pt x="-4964" y="662419"/>
                  <a:pt x="20436" y="569285"/>
                  <a:pt x="29432" y="510548"/>
                </a:cubicBezTo>
                <a:cubicBezTo>
                  <a:pt x="38428" y="451811"/>
                  <a:pt x="41603" y="368202"/>
                  <a:pt x="54832" y="297823"/>
                </a:cubicBezTo>
                <a:cubicBezTo>
                  <a:pt x="68061" y="227444"/>
                  <a:pt x="98224" y="132194"/>
                  <a:pt x="108807" y="88273"/>
                </a:cubicBezTo>
                <a:cubicBezTo>
                  <a:pt x="119390" y="44352"/>
                  <a:pt x="127857" y="-12798"/>
                  <a:pt x="124682" y="2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FC7D2E9B-0A4E-1458-06F7-352543872D14}"/>
              </a:ext>
            </a:extLst>
          </p:cNvPr>
          <p:cNvSpPr/>
          <p:nvPr/>
        </p:nvSpPr>
        <p:spPr>
          <a:xfrm>
            <a:off x="5883272" y="3647530"/>
            <a:ext cx="92178" cy="382164"/>
          </a:xfrm>
          <a:custGeom>
            <a:avLst/>
            <a:gdLst>
              <a:gd name="connsiteX0" fmla="*/ 92078 w 92178"/>
              <a:gd name="connsiteY0" fmla="*/ 545 h 382164"/>
              <a:gd name="connsiteX1" fmla="*/ 76203 w 92178"/>
              <a:gd name="connsiteY1" fmla="*/ 171995 h 382164"/>
              <a:gd name="connsiteX2" fmla="*/ 3 w 92178"/>
              <a:gd name="connsiteY2" fmla="*/ 381545 h 382164"/>
              <a:gd name="connsiteX3" fmla="*/ 73028 w 92178"/>
              <a:gd name="connsiteY3" fmla="*/ 229145 h 382164"/>
              <a:gd name="connsiteX4" fmla="*/ 92078 w 92178"/>
              <a:gd name="connsiteY4" fmla="*/ 545 h 38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178" h="382164">
                <a:moveTo>
                  <a:pt x="92078" y="545"/>
                </a:moveTo>
                <a:cubicBezTo>
                  <a:pt x="92607" y="-8980"/>
                  <a:pt x="91549" y="108495"/>
                  <a:pt x="76203" y="171995"/>
                </a:cubicBezTo>
                <a:cubicBezTo>
                  <a:pt x="60857" y="235495"/>
                  <a:pt x="532" y="372020"/>
                  <a:pt x="3" y="381545"/>
                </a:cubicBezTo>
                <a:cubicBezTo>
                  <a:pt x="-526" y="391070"/>
                  <a:pt x="56095" y="288412"/>
                  <a:pt x="73028" y="229145"/>
                </a:cubicBezTo>
                <a:cubicBezTo>
                  <a:pt x="89961" y="169878"/>
                  <a:pt x="91549" y="10070"/>
                  <a:pt x="92078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089A4771-6652-5399-6A26-BE5EB3D6AE65}"/>
              </a:ext>
            </a:extLst>
          </p:cNvPr>
          <p:cNvSpPr/>
          <p:nvPr/>
        </p:nvSpPr>
        <p:spPr>
          <a:xfrm>
            <a:off x="5803659" y="3767888"/>
            <a:ext cx="222908" cy="414964"/>
          </a:xfrm>
          <a:custGeom>
            <a:avLst/>
            <a:gdLst>
              <a:gd name="connsiteX0" fmla="*/ 222491 w 222908"/>
              <a:gd name="connsiteY0" fmla="*/ 837 h 414964"/>
              <a:gd name="connsiteX1" fmla="*/ 168516 w 222908"/>
              <a:gd name="connsiteY1" fmla="*/ 191337 h 414964"/>
              <a:gd name="connsiteX2" fmla="*/ 3416 w 222908"/>
              <a:gd name="connsiteY2" fmla="*/ 410412 h 414964"/>
              <a:gd name="connsiteX3" fmla="*/ 63741 w 222908"/>
              <a:gd name="connsiteY3" fmla="*/ 334212 h 414964"/>
              <a:gd name="connsiteX4" fmla="*/ 146291 w 222908"/>
              <a:gd name="connsiteY4" fmla="*/ 267537 h 414964"/>
              <a:gd name="connsiteX5" fmla="*/ 222491 w 222908"/>
              <a:gd name="connsiteY5" fmla="*/ 837 h 41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908" h="414964">
                <a:moveTo>
                  <a:pt x="222491" y="837"/>
                </a:moveTo>
                <a:cubicBezTo>
                  <a:pt x="226195" y="-11863"/>
                  <a:pt x="205028" y="123075"/>
                  <a:pt x="168516" y="191337"/>
                </a:cubicBezTo>
                <a:cubicBezTo>
                  <a:pt x="132004" y="259599"/>
                  <a:pt x="20878" y="386600"/>
                  <a:pt x="3416" y="410412"/>
                </a:cubicBezTo>
                <a:cubicBezTo>
                  <a:pt x="-14046" y="434224"/>
                  <a:pt x="39929" y="358024"/>
                  <a:pt x="63741" y="334212"/>
                </a:cubicBezTo>
                <a:cubicBezTo>
                  <a:pt x="87553" y="310400"/>
                  <a:pt x="116658" y="323100"/>
                  <a:pt x="146291" y="267537"/>
                </a:cubicBezTo>
                <a:cubicBezTo>
                  <a:pt x="175924" y="211975"/>
                  <a:pt x="218787" y="13537"/>
                  <a:pt x="222491" y="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8CBCF157-BFDE-43AB-29BE-2CC03B9EBA67}"/>
              </a:ext>
            </a:extLst>
          </p:cNvPr>
          <p:cNvSpPr/>
          <p:nvPr/>
        </p:nvSpPr>
        <p:spPr>
          <a:xfrm>
            <a:off x="5746443" y="4121047"/>
            <a:ext cx="110871" cy="303095"/>
          </a:xfrm>
          <a:custGeom>
            <a:avLst/>
            <a:gdLst>
              <a:gd name="connsiteX0" fmla="*/ 108257 w 110871"/>
              <a:gd name="connsiteY0" fmla="*/ 103 h 303095"/>
              <a:gd name="connsiteX1" fmla="*/ 98732 w 110871"/>
              <a:gd name="connsiteY1" fmla="*/ 117578 h 303095"/>
              <a:gd name="connsiteX2" fmla="*/ 307 w 110871"/>
              <a:gd name="connsiteY2" fmla="*/ 301728 h 303095"/>
              <a:gd name="connsiteX3" fmla="*/ 66982 w 110871"/>
              <a:gd name="connsiteY3" fmla="*/ 203303 h 303095"/>
              <a:gd name="connsiteX4" fmla="*/ 44757 w 110871"/>
              <a:gd name="connsiteY4" fmla="*/ 238228 h 303095"/>
              <a:gd name="connsiteX5" fmla="*/ 89207 w 110871"/>
              <a:gd name="connsiteY5" fmla="*/ 136628 h 303095"/>
              <a:gd name="connsiteX6" fmla="*/ 108257 w 110871"/>
              <a:gd name="connsiteY6" fmla="*/ 103 h 30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871" h="303095">
                <a:moveTo>
                  <a:pt x="108257" y="103"/>
                </a:moveTo>
                <a:cubicBezTo>
                  <a:pt x="109844" y="-3072"/>
                  <a:pt x="116724" y="67307"/>
                  <a:pt x="98732" y="117578"/>
                </a:cubicBezTo>
                <a:cubicBezTo>
                  <a:pt x="80740" y="167849"/>
                  <a:pt x="5599" y="287441"/>
                  <a:pt x="307" y="301728"/>
                </a:cubicBezTo>
                <a:cubicBezTo>
                  <a:pt x="-4985" y="316015"/>
                  <a:pt x="59574" y="213886"/>
                  <a:pt x="66982" y="203303"/>
                </a:cubicBezTo>
                <a:cubicBezTo>
                  <a:pt x="74390" y="192720"/>
                  <a:pt x="41053" y="249340"/>
                  <a:pt x="44757" y="238228"/>
                </a:cubicBezTo>
                <a:cubicBezTo>
                  <a:pt x="48461" y="227116"/>
                  <a:pt x="80211" y="173140"/>
                  <a:pt x="89207" y="136628"/>
                </a:cubicBezTo>
                <a:cubicBezTo>
                  <a:pt x="98203" y="100116"/>
                  <a:pt x="106670" y="3278"/>
                  <a:pt x="108257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D2B1512B-7722-1CD6-1890-A5971E8BDFC6}"/>
              </a:ext>
            </a:extLst>
          </p:cNvPr>
          <p:cNvSpPr/>
          <p:nvPr/>
        </p:nvSpPr>
        <p:spPr>
          <a:xfrm>
            <a:off x="5464009" y="4422522"/>
            <a:ext cx="280489" cy="394440"/>
          </a:xfrm>
          <a:custGeom>
            <a:avLst/>
            <a:gdLst>
              <a:gd name="connsiteX0" fmla="*/ 279566 w 280489"/>
              <a:gd name="connsiteY0" fmla="*/ 253 h 394440"/>
              <a:gd name="connsiteX1" fmla="*/ 197016 w 280489"/>
              <a:gd name="connsiteY1" fmla="*/ 155828 h 394440"/>
              <a:gd name="connsiteX2" fmla="*/ 127166 w 280489"/>
              <a:gd name="connsiteY2" fmla="*/ 282828 h 394440"/>
              <a:gd name="connsiteX3" fmla="*/ 166 w 280489"/>
              <a:gd name="connsiteY3" fmla="*/ 393953 h 394440"/>
              <a:gd name="connsiteX4" fmla="*/ 155741 w 280489"/>
              <a:gd name="connsiteY4" fmla="*/ 238378 h 394440"/>
              <a:gd name="connsiteX5" fmla="*/ 104941 w 280489"/>
              <a:gd name="connsiteY5" fmla="*/ 263778 h 394440"/>
              <a:gd name="connsiteX6" fmla="*/ 181141 w 280489"/>
              <a:gd name="connsiteY6" fmla="*/ 152653 h 394440"/>
              <a:gd name="connsiteX7" fmla="*/ 139866 w 280489"/>
              <a:gd name="connsiteY7" fmla="*/ 193928 h 394440"/>
              <a:gd name="connsiteX8" fmla="*/ 279566 w 280489"/>
              <a:gd name="connsiteY8" fmla="*/ 253 h 39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489" h="394440">
                <a:moveTo>
                  <a:pt x="279566" y="253"/>
                </a:moveTo>
                <a:cubicBezTo>
                  <a:pt x="289091" y="-6097"/>
                  <a:pt x="222416" y="108732"/>
                  <a:pt x="197016" y="155828"/>
                </a:cubicBezTo>
                <a:cubicBezTo>
                  <a:pt x="171616" y="202924"/>
                  <a:pt x="159974" y="243140"/>
                  <a:pt x="127166" y="282828"/>
                </a:cubicBezTo>
                <a:cubicBezTo>
                  <a:pt x="94358" y="322516"/>
                  <a:pt x="-4597" y="401361"/>
                  <a:pt x="166" y="393953"/>
                </a:cubicBezTo>
                <a:cubicBezTo>
                  <a:pt x="4928" y="386545"/>
                  <a:pt x="138279" y="260074"/>
                  <a:pt x="155741" y="238378"/>
                </a:cubicBezTo>
                <a:cubicBezTo>
                  <a:pt x="173203" y="216682"/>
                  <a:pt x="100708" y="278065"/>
                  <a:pt x="104941" y="263778"/>
                </a:cubicBezTo>
                <a:cubicBezTo>
                  <a:pt x="109174" y="249491"/>
                  <a:pt x="175320" y="164295"/>
                  <a:pt x="181141" y="152653"/>
                </a:cubicBezTo>
                <a:cubicBezTo>
                  <a:pt x="186962" y="141011"/>
                  <a:pt x="123991" y="212449"/>
                  <a:pt x="139866" y="193928"/>
                </a:cubicBezTo>
                <a:cubicBezTo>
                  <a:pt x="155741" y="175407"/>
                  <a:pt x="270041" y="6603"/>
                  <a:pt x="279566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99D3F65C-839E-6CEB-C203-3E18E1F18429}"/>
              </a:ext>
            </a:extLst>
          </p:cNvPr>
          <p:cNvSpPr/>
          <p:nvPr/>
        </p:nvSpPr>
        <p:spPr>
          <a:xfrm>
            <a:off x="5016996" y="4813192"/>
            <a:ext cx="460199" cy="327616"/>
          </a:xfrm>
          <a:custGeom>
            <a:avLst/>
            <a:gdLst>
              <a:gd name="connsiteX0" fmla="*/ 459879 w 460199"/>
              <a:gd name="connsiteY0" fmla="*/ 108 h 327616"/>
              <a:gd name="connsiteX1" fmla="*/ 310654 w 460199"/>
              <a:gd name="connsiteY1" fmla="*/ 190608 h 327616"/>
              <a:gd name="connsiteX2" fmla="*/ 259854 w 460199"/>
              <a:gd name="connsiteY2" fmla="*/ 247758 h 327616"/>
              <a:gd name="connsiteX3" fmla="*/ 113804 w 460199"/>
              <a:gd name="connsiteY3" fmla="*/ 308083 h 327616"/>
              <a:gd name="connsiteX4" fmla="*/ 2679 w 460199"/>
              <a:gd name="connsiteY4" fmla="*/ 327133 h 327616"/>
              <a:gd name="connsiteX5" fmla="*/ 228104 w 460199"/>
              <a:gd name="connsiteY5" fmla="*/ 292208 h 327616"/>
              <a:gd name="connsiteX6" fmla="*/ 266204 w 460199"/>
              <a:gd name="connsiteY6" fmla="*/ 219183 h 327616"/>
              <a:gd name="connsiteX7" fmla="*/ 459879 w 460199"/>
              <a:gd name="connsiteY7" fmla="*/ 108 h 32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0199" h="327616">
                <a:moveTo>
                  <a:pt x="459879" y="108"/>
                </a:moveTo>
                <a:cubicBezTo>
                  <a:pt x="467287" y="-4655"/>
                  <a:pt x="343991" y="149333"/>
                  <a:pt x="310654" y="190608"/>
                </a:cubicBezTo>
                <a:cubicBezTo>
                  <a:pt x="277317" y="231883"/>
                  <a:pt x="292662" y="228179"/>
                  <a:pt x="259854" y="247758"/>
                </a:cubicBezTo>
                <a:cubicBezTo>
                  <a:pt x="227046" y="267337"/>
                  <a:pt x="156666" y="294854"/>
                  <a:pt x="113804" y="308083"/>
                </a:cubicBezTo>
                <a:cubicBezTo>
                  <a:pt x="70942" y="321312"/>
                  <a:pt x="-16371" y="329779"/>
                  <a:pt x="2679" y="327133"/>
                </a:cubicBezTo>
                <a:cubicBezTo>
                  <a:pt x="21729" y="324487"/>
                  <a:pt x="184183" y="310200"/>
                  <a:pt x="228104" y="292208"/>
                </a:cubicBezTo>
                <a:cubicBezTo>
                  <a:pt x="272025" y="274216"/>
                  <a:pt x="226517" y="265220"/>
                  <a:pt x="266204" y="219183"/>
                </a:cubicBezTo>
                <a:cubicBezTo>
                  <a:pt x="305891" y="173146"/>
                  <a:pt x="452471" y="4871"/>
                  <a:pt x="459879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F438CA4C-3926-FA71-1465-30C76B67676A}"/>
              </a:ext>
            </a:extLst>
          </p:cNvPr>
          <p:cNvSpPr/>
          <p:nvPr/>
        </p:nvSpPr>
        <p:spPr>
          <a:xfrm>
            <a:off x="4352925" y="4911725"/>
            <a:ext cx="749326" cy="244725"/>
          </a:xfrm>
          <a:custGeom>
            <a:avLst/>
            <a:gdLst>
              <a:gd name="connsiteX0" fmla="*/ 0 w 749326"/>
              <a:gd name="connsiteY0" fmla="*/ 0 h 244725"/>
              <a:gd name="connsiteX1" fmla="*/ 339725 w 749326"/>
              <a:gd name="connsiteY1" fmla="*/ 171450 h 244725"/>
              <a:gd name="connsiteX2" fmla="*/ 603250 w 749326"/>
              <a:gd name="connsiteY2" fmla="*/ 244475 h 244725"/>
              <a:gd name="connsiteX3" fmla="*/ 549275 w 749326"/>
              <a:gd name="connsiteY3" fmla="*/ 196850 h 244725"/>
              <a:gd name="connsiteX4" fmla="*/ 749300 w 749326"/>
              <a:gd name="connsiteY4" fmla="*/ 238125 h 244725"/>
              <a:gd name="connsiteX5" fmla="*/ 561975 w 749326"/>
              <a:gd name="connsiteY5" fmla="*/ 193675 h 244725"/>
              <a:gd name="connsiteX6" fmla="*/ 355600 w 749326"/>
              <a:gd name="connsiteY6" fmla="*/ 139700 h 244725"/>
              <a:gd name="connsiteX7" fmla="*/ 498475 w 749326"/>
              <a:gd name="connsiteY7" fmla="*/ 209550 h 244725"/>
              <a:gd name="connsiteX8" fmla="*/ 349250 w 749326"/>
              <a:gd name="connsiteY8" fmla="*/ 149225 h 244725"/>
              <a:gd name="connsiteX9" fmla="*/ 0 w 749326"/>
              <a:gd name="connsiteY9" fmla="*/ 0 h 2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9326" h="244725">
                <a:moveTo>
                  <a:pt x="0" y="0"/>
                </a:moveTo>
                <a:cubicBezTo>
                  <a:pt x="119591" y="65352"/>
                  <a:pt x="239183" y="130704"/>
                  <a:pt x="339725" y="171450"/>
                </a:cubicBezTo>
                <a:cubicBezTo>
                  <a:pt x="440267" y="212196"/>
                  <a:pt x="568325" y="240242"/>
                  <a:pt x="603250" y="244475"/>
                </a:cubicBezTo>
                <a:cubicBezTo>
                  <a:pt x="638175" y="248708"/>
                  <a:pt x="524933" y="197908"/>
                  <a:pt x="549275" y="196850"/>
                </a:cubicBezTo>
                <a:cubicBezTo>
                  <a:pt x="573617" y="195792"/>
                  <a:pt x="747183" y="238654"/>
                  <a:pt x="749300" y="238125"/>
                </a:cubicBezTo>
                <a:cubicBezTo>
                  <a:pt x="751417" y="237596"/>
                  <a:pt x="627592" y="210079"/>
                  <a:pt x="561975" y="193675"/>
                </a:cubicBezTo>
                <a:cubicBezTo>
                  <a:pt x="496358" y="177271"/>
                  <a:pt x="366183" y="137054"/>
                  <a:pt x="355600" y="139700"/>
                </a:cubicBezTo>
                <a:cubicBezTo>
                  <a:pt x="345017" y="142346"/>
                  <a:pt x="499533" y="207962"/>
                  <a:pt x="498475" y="209550"/>
                </a:cubicBezTo>
                <a:cubicBezTo>
                  <a:pt x="497417" y="211138"/>
                  <a:pt x="349250" y="149225"/>
                  <a:pt x="349250" y="1492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69DF6123-5273-1C23-F660-2C7327C23599}"/>
              </a:ext>
            </a:extLst>
          </p:cNvPr>
          <p:cNvSpPr/>
          <p:nvPr/>
        </p:nvSpPr>
        <p:spPr>
          <a:xfrm>
            <a:off x="3816329" y="4241503"/>
            <a:ext cx="476894" cy="647570"/>
          </a:xfrm>
          <a:custGeom>
            <a:avLst/>
            <a:gdLst>
              <a:gd name="connsiteX0" fmla="*/ 21 w 476894"/>
              <a:gd name="connsiteY0" fmla="*/ 297 h 647570"/>
              <a:gd name="connsiteX1" fmla="*/ 130196 w 476894"/>
              <a:gd name="connsiteY1" fmla="*/ 241597 h 647570"/>
              <a:gd name="connsiteX2" fmla="*/ 279421 w 476894"/>
              <a:gd name="connsiteY2" fmla="*/ 451147 h 647570"/>
              <a:gd name="connsiteX3" fmla="*/ 476271 w 476894"/>
              <a:gd name="connsiteY3" fmla="*/ 644822 h 647570"/>
              <a:gd name="connsiteX4" fmla="*/ 336571 w 476894"/>
              <a:gd name="connsiteY4" fmla="*/ 552747 h 647570"/>
              <a:gd name="connsiteX5" fmla="*/ 193696 w 476894"/>
              <a:gd name="connsiteY5" fmla="*/ 381297 h 647570"/>
              <a:gd name="connsiteX6" fmla="*/ 263546 w 476894"/>
              <a:gd name="connsiteY6" fmla="*/ 447972 h 647570"/>
              <a:gd name="connsiteX7" fmla="*/ 139721 w 476894"/>
              <a:gd name="connsiteY7" fmla="*/ 292397 h 647570"/>
              <a:gd name="connsiteX8" fmla="*/ 21 w 476894"/>
              <a:gd name="connsiteY8" fmla="*/ 297 h 64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894" h="647570">
                <a:moveTo>
                  <a:pt x="21" y="297"/>
                </a:moveTo>
                <a:cubicBezTo>
                  <a:pt x="-1566" y="-8170"/>
                  <a:pt x="83629" y="166455"/>
                  <a:pt x="130196" y="241597"/>
                </a:cubicBezTo>
                <a:cubicBezTo>
                  <a:pt x="176763" y="316739"/>
                  <a:pt x="221742" y="383943"/>
                  <a:pt x="279421" y="451147"/>
                </a:cubicBezTo>
                <a:cubicBezTo>
                  <a:pt x="337100" y="518351"/>
                  <a:pt x="466746" y="627889"/>
                  <a:pt x="476271" y="644822"/>
                </a:cubicBezTo>
                <a:cubicBezTo>
                  <a:pt x="485796" y="661755"/>
                  <a:pt x="383667" y="596668"/>
                  <a:pt x="336571" y="552747"/>
                </a:cubicBezTo>
                <a:cubicBezTo>
                  <a:pt x="289475" y="508826"/>
                  <a:pt x="205867" y="398759"/>
                  <a:pt x="193696" y="381297"/>
                </a:cubicBezTo>
                <a:cubicBezTo>
                  <a:pt x="181525" y="363835"/>
                  <a:pt x="272542" y="462789"/>
                  <a:pt x="263546" y="447972"/>
                </a:cubicBezTo>
                <a:cubicBezTo>
                  <a:pt x="254550" y="433155"/>
                  <a:pt x="183642" y="363305"/>
                  <a:pt x="139721" y="292397"/>
                </a:cubicBezTo>
                <a:cubicBezTo>
                  <a:pt x="95800" y="221489"/>
                  <a:pt x="1608" y="8764"/>
                  <a:pt x="21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731DBC95-F109-87BB-9D4C-FEBE6439DE57}"/>
              </a:ext>
            </a:extLst>
          </p:cNvPr>
          <p:cNvSpPr/>
          <p:nvPr/>
        </p:nvSpPr>
        <p:spPr>
          <a:xfrm>
            <a:off x="3795288" y="3422896"/>
            <a:ext cx="142217" cy="904156"/>
          </a:xfrm>
          <a:custGeom>
            <a:avLst/>
            <a:gdLst>
              <a:gd name="connsiteX0" fmla="*/ 41805 w 142217"/>
              <a:gd name="connsiteY0" fmla="*/ 1024 h 904156"/>
              <a:gd name="connsiteX1" fmla="*/ 24872 w 142217"/>
              <a:gd name="connsiteY1" fmla="*/ 295664 h 904156"/>
              <a:gd name="connsiteX2" fmla="*/ 18099 w 142217"/>
              <a:gd name="connsiteY2" fmla="*/ 607237 h 904156"/>
              <a:gd name="connsiteX3" fmla="*/ 21485 w 142217"/>
              <a:gd name="connsiteY3" fmla="*/ 525957 h 904156"/>
              <a:gd name="connsiteX4" fmla="*/ 136632 w 142217"/>
              <a:gd name="connsiteY4" fmla="*/ 888331 h 904156"/>
              <a:gd name="connsiteX5" fmla="*/ 112925 w 142217"/>
              <a:gd name="connsiteY5" fmla="*/ 813824 h 904156"/>
              <a:gd name="connsiteX6" fmla="*/ 14712 w 142217"/>
              <a:gd name="connsiteY6" fmla="*/ 583531 h 904156"/>
              <a:gd name="connsiteX7" fmla="*/ 4552 w 142217"/>
              <a:gd name="connsiteY7" fmla="*/ 400651 h 904156"/>
              <a:gd name="connsiteX8" fmla="*/ 41805 w 142217"/>
              <a:gd name="connsiteY8" fmla="*/ 1024 h 90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217" h="904156">
                <a:moveTo>
                  <a:pt x="41805" y="1024"/>
                </a:moveTo>
                <a:cubicBezTo>
                  <a:pt x="45192" y="-16474"/>
                  <a:pt x="28823" y="194629"/>
                  <a:pt x="24872" y="295664"/>
                </a:cubicBezTo>
                <a:cubicBezTo>
                  <a:pt x="20921" y="396699"/>
                  <a:pt x="18663" y="568855"/>
                  <a:pt x="18099" y="607237"/>
                </a:cubicBezTo>
                <a:cubicBezTo>
                  <a:pt x="17535" y="645619"/>
                  <a:pt x="1729" y="479108"/>
                  <a:pt x="21485" y="525957"/>
                </a:cubicBezTo>
                <a:cubicBezTo>
                  <a:pt x="41240" y="572806"/>
                  <a:pt x="136632" y="888331"/>
                  <a:pt x="136632" y="888331"/>
                </a:cubicBezTo>
                <a:cubicBezTo>
                  <a:pt x="151872" y="936309"/>
                  <a:pt x="133245" y="864624"/>
                  <a:pt x="112925" y="813824"/>
                </a:cubicBezTo>
                <a:cubicBezTo>
                  <a:pt x="92605" y="763024"/>
                  <a:pt x="32774" y="652393"/>
                  <a:pt x="14712" y="583531"/>
                </a:cubicBezTo>
                <a:cubicBezTo>
                  <a:pt x="-3350" y="514669"/>
                  <a:pt x="-2221" y="492091"/>
                  <a:pt x="4552" y="400651"/>
                </a:cubicBezTo>
                <a:cubicBezTo>
                  <a:pt x="11325" y="309211"/>
                  <a:pt x="38418" y="18522"/>
                  <a:pt x="41805" y="1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CE991F98-AA24-55EC-60F0-537568958C05}"/>
              </a:ext>
            </a:extLst>
          </p:cNvPr>
          <p:cNvSpPr/>
          <p:nvPr/>
        </p:nvSpPr>
        <p:spPr>
          <a:xfrm>
            <a:off x="4078018" y="3493305"/>
            <a:ext cx="264266" cy="501512"/>
          </a:xfrm>
          <a:custGeom>
            <a:avLst/>
            <a:gdLst>
              <a:gd name="connsiteX0" fmla="*/ 15914 w 264266"/>
              <a:gd name="connsiteY0" fmla="*/ 1145 h 501512"/>
              <a:gd name="connsiteX1" fmla="*/ 19708 w 264266"/>
              <a:gd name="connsiteY1" fmla="*/ 137736 h 501512"/>
              <a:gd name="connsiteX2" fmla="*/ 254948 w 264266"/>
              <a:gd name="connsiteY2" fmla="*/ 486801 h 501512"/>
              <a:gd name="connsiteX3" fmla="*/ 220800 w 264266"/>
              <a:gd name="connsiteY3" fmla="*/ 441271 h 501512"/>
              <a:gd name="connsiteX4" fmla="*/ 42473 w 264266"/>
              <a:gd name="connsiteY4" fmla="*/ 202237 h 501512"/>
              <a:gd name="connsiteX5" fmla="*/ 15914 w 264266"/>
              <a:gd name="connsiteY5" fmla="*/ 1145 h 50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266" h="501512">
                <a:moveTo>
                  <a:pt x="15914" y="1145"/>
                </a:moveTo>
                <a:cubicBezTo>
                  <a:pt x="12120" y="-9605"/>
                  <a:pt x="-20131" y="56793"/>
                  <a:pt x="19708" y="137736"/>
                </a:cubicBezTo>
                <a:cubicBezTo>
                  <a:pt x="59547" y="218679"/>
                  <a:pt x="221433" y="436212"/>
                  <a:pt x="254948" y="486801"/>
                </a:cubicBezTo>
                <a:cubicBezTo>
                  <a:pt x="288463" y="537390"/>
                  <a:pt x="220800" y="441271"/>
                  <a:pt x="220800" y="441271"/>
                </a:cubicBezTo>
                <a:cubicBezTo>
                  <a:pt x="185388" y="393844"/>
                  <a:pt x="77253" y="269900"/>
                  <a:pt x="42473" y="202237"/>
                </a:cubicBezTo>
                <a:cubicBezTo>
                  <a:pt x="7693" y="134574"/>
                  <a:pt x="19708" y="11895"/>
                  <a:pt x="15914" y="1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C981A7E9-E9A6-E3ED-DD0E-7D2ECCCB3157}"/>
              </a:ext>
            </a:extLst>
          </p:cNvPr>
          <p:cNvSpPr/>
          <p:nvPr/>
        </p:nvSpPr>
        <p:spPr>
          <a:xfrm>
            <a:off x="3976299" y="3572843"/>
            <a:ext cx="29436" cy="226545"/>
          </a:xfrm>
          <a:custGeom>
            <a:avLst/>
            <a:gdLst>
              <a:gd name="connsiteX0" fmla="*/ 22778 w 29436"/>
              <a:gd name="connsiteY0" fmla="*/ 1285 h 226545"/>
              <a:gd name="connsiteX1" fmla="*/ 7601 w 29436"/>
              <a:gd name="connsiteY1" fmla="*/ 73374 h 226545"/>
              <a:gd name="connsiteX2" fmla="*/ 26572 w 29436"/>
              <a:gd name="connsiteY2" fmla="*/ 221348 h 226545"/>
              <a:gd name="connsiteX3" fmla="*/ 26572 w 29436"/>
              <a:gd name="connsiteY3" fmla="*/ 187200 h 226545"/>
              <a:gd name="connsiteX4" fmla="*/ 13 w 29436"/>
              <a:gd name="connsiteY4" fmla="*/ 130287 h 226545"/>
              <a:gd name="connsiteX5" fmla="*/ 22778 w 29436"/>
              <a:gd name="connsiteY5" fmla="*/ 1285 h 226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36" h="226545">
                <a:moveTo>
                  <a:pt x="22778" y="1285"/>
                </a:moveTo>
                <a:cubicBezTo>
                  <a:pt x="24043" y="-8200"/>
                  <a:pt x="6969" y="36697"/>
                  <a:pt x="7601" y="73374"/>
                </a:cubicBezTo>
                <a:cubicBezTo>
                  <a:pt x="8233" y="110051"/>
                  <a:pt x="23410" y="202377"/>
                  <a:pt x="26572" y="221348"/>
                </a:cubicBezTo>
                <a:cubicBezTo>
                  <a:pt x="29734" y="240319"/>
                  <a:pt x="30998" y="202377"/>
                  <a:pt x="26572" y="187200"/>
                </a:cubicBezTo>
                <a:cubicBezTo>
                  <a:pt x="22146" y="172023"/>
                  <a:pt x="645" y="158111"/>
                  <a:pt x="13" y="130287"/>
                </a:cubicBezTo>
                <a:cubicBezTo>
                  <a:pt x="-619" y="102463"/>
                  <a:pt x="21513" y="10770"/>
                  <a:pt x="22778" y="1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D1B34148-1257-D86D-6C9E-69EDADFB0ADC}"/>
              </a:ext>
            </a:extLst>
          </p:cNvPr>
          <p:cNvSpPr/>
          <p:nvPr/>
        </p:nvSpPr>
        <p:spPr>
          <a:xfrm>
            <a:off x="4214475" y="4301846"/>
            <a:ext cx="88259" cy="217102"/>
          </a:xfrm>
          <a:custGeom>
            <a:avLst/>
            <a:gdLst>
              <a:gd name="connsiteX0" fmla="*/ 19842 w 88259"/>
              <a:gd name="connsiteY0" fmla="*/ 766 h 217102"/>
              <a:gd name="connsiteX1" fmla="*/ 4665 w 88259"/>
              <a:gd name="connsiteY1" fmla="*/ 88033 h 217102"/>
              <a:gd name="connsiteX2" fmla="*/ 23636 w 88259"/>
              <a:gd name="connsiteY2" fmla="*/ 156328 h 217102"/>
              <a:gd name="connsiteX3" fmla="*/ 88137 w 88259"/>
              <a:gd name="connsiteY3" fmla="*/ 217035 h 217102"/>
              <a:gd name="connsiteX4" fmla="*/ 38813 w 88259"/>
              <a:gd name="connsiteY4" fmla="*/ 167711 h 217102"/>
              <a:gd name="connsiteX5" fmla="*/ 871 w 88259"/>
              <a:gd name="connsiteY5" fmla="*/ 141152 h 217102"/>
              <a:gd name="connsiteX6" fmla="*/ 19842 w 88259"/>
              <a:gd name="connsiteY6" fmla="*/ 766 h 21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259" h="217102">
                <a:moveTo>
                  <a:pt x="19842" y="766"/>
                </a:moveTo>
                <a:cubicBezTo>
                  <a:pt x="20474" y="-8087"/>
                  <a:pt x="4033" y="62106"/>
                  <a:pt x="4665" y="88033"/>
                </a:cubicBezTo>
                <a:cubicBezTo>
                  <a:pt x="5297" y="113960"/>
                  <a:pt x="9724" y="134828"/>
                  <a:pt x="23636" y="156328"/>
                </a:cubicBezTo>
                <a:cubicBezTo>
                  <a:pt x="37548" y="177828"/>
                  <a:pt x="85607" y="215138"/>
                  <a:pt x="88137" y="217035"/>
                </a:cubicBezTo>
                <a:cubicBezTo>
                  <a:pt x="90667" y="218932"/>
                  <a:pt x="53357" y="180358"/>
                  <a:pt x="38813" y="167711"/>
                </a:cubicBezTo>
                <a:cubicBezTo>
                  <a:pt x="24269" y="155064"/>
                  <a:pt x="6562" y="164550"/>
                  <a:pt x="871" y="141152"/>
                </a:cubicBezTo>
                <a:cubicBezTo>
                  <a:pt x="-4820" y="117755"/>
                  <a:pt x="19210" y="9619"/>
                  <a:pt x="19842" y="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95D79C80-91E0-6A1B-70DE-905DB6DCC20D}"/>
              </a:ext>
            </a:extLst>
          </p:cNvPr>
          <p:cNvSpPr/>
          <p:nvPr/>
        </p:nvSpPr>
        <p:spPr>
          <a:xfrm>
            <a:off x="4716167" y="3600605"/>
            <a:ext cx="38117" cy="197397"/>
          </a:xfrm>
          <a:custGeom>
            <a:avLst/>
            <a:gdLst>
              <a:gd name="connsiteX0" fmla="*/ 22777 w 38117"/>
              <a:gd name="connsiteY0" fmla="*/ 82 h 197397"/>
              <a:gd name="connsiteX1" fmla="*/ 26572 w 38117"/>
              <a:gd name="connsiteY1" fmla="*/ 121496 h 197397"/>
              <a:gd name="connsiteX2" fmla="*/ 12 w 38117"/>
              <a:gd name="connsiteY2" fmla="*/ 197380 h 197397"/>
              <a:gd name="connsiteX3" fmla="*/ 30366 w 38117"/>
              <a:gd name="connsiteY3" fmla="*/ 129085 h 197397"/>
              <a:gd name="connsiteX4" fmla="*/ 37954 w 38117"/>
              <a:gd name="connsiteY4" fmla="*/ 102525 h 197397"/>
              <a:gd name="connsiteX5" fmla="*/ 22777 w 38117"/>
              <a:gd name="connsiteY5" fmla="*/ 82 h 19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17" h="197397">
                <a:moveTo>
                  <a:pt x="22777" y="82"/>
                </a:moveTo>
                <a:cubicBezTo>
                  <a:pt x="20880" y="3244"/>
                  <a:pt x="30366" y="88613"/>
                  <a:pt x="26572" y="121496"/>
                </a:cubicBezTo>
                <a:cubicBezTo>
                  <a:pt x="22778" y="154379"/>
                  <a:pt x="-620" y="196115"/>
                  <a:pt x="12" y="197380"/>
                </a:cubicBezTo>
                <a:cubicBezTo>
                  <a:pt x="644" y="198645"/>
                  <a:pt x="30366" y="129085"/>
                  <a:pt x="30366" y="129085"/>
                </a:cubicBezTo>
                <a:cubicBezTo>
                  <a:pt x="36690" y="113276"/>
                  <a:pt x="36057" y="118967"/>
                  <a:pt x="37954" y="102525"/>
                </a:cubicBezTo>
                <a:cubicBezTo>
                  <a:pt x="39851" y="86084"/>
                  <a:pt x="24674" y="-3080"/>
                  <a:pt x="22777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15E27A51-A22F-8227-3E7A-B0C68C485532}"/>
              </a:ext>
            </a:extLst>
          </p:cNvPr>
          <p:cNvSpPr/>
          <p:nvPr/>
        </p:nvSpPr>
        <p:spPr>
          <a:xfrm>
            <a:off x="4605690" y="4112825"/>
            <a:ext cx="217160" cy="87668"/>
          </a:xfrm>
          <a:custGeom>
            <a:avLst/>
            <a:gdLst>
              <a:gd name="connsiteX0" fmla="*/ 216727 w 217160"/>
              <a:gd name="connsiteY0" fmla="*/ 78 h 87668"/>
              <a:gd name="connsiteX1" fmla="*/ 118078 w 217160"/>
              <a:gd name="connsiteY1" fmla="*/ 45608 h 87668"/>
              <a:gd name="connsiteX2" fmla="*/ 458 w 217160"/>
              <a:gd name="connsiteY2" fmla="*/ 87344 h 87668"/>
              <a:gd name="connsiteX3" fmla="*/ 80136 w 217160"/>
              <a:gd name="connsiteY3" fmla="*/ 64579 h 87668"/>
              <a:gd name="connsiteX4" fmla="*/ 152225 w 217160"/>
              <a:gd name="connsiteY4" fmla="*/ 56991 h 87668"/>
              <a:gd name="connsiteX5" fmla="*/ 216727 w 217160"/>
              <a:gd name="connsiteY5" fmla="*/ 78 h 8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60" h="87668">
                <a:moveTo>
                  <a:pt x="216727" y="78"/>
                </a:moveTo>
                <a:cubicBezTo>
                  <a:pt x="211036" y="-1819"/>
                  <a:pt x="154123" y="31064"/>
                  <a:pt x="118078" y="45608"/>
                </a:cubicBezTo>
                <a:cubicBezTo>
                  <a:pt x="82033" y="60152"/>
                  <a:pt x="6782" y="84182"/>
                  <a:pt x="458" y="87344"/>
                </a:cubicBezTo>
                <a:cubicBezTo>
                  <a:pt x="-5866" y="90506"/>
                  <a:pt x="54841" y="69638"/>
                  <a:pt x="80136" y="64579"/>
                </a:cubicBezTo>
                <a:cubicBezTo>
                  <a:pt x="105430" y="59520"/>
                  <a:pt x="133887" y="64579"/>
                  <a:pt x="152225" y="56991"/>
                </a:cubicBezTo>
                <a:cubicBezTo>
                  <a:pt x="170563" y="49403"/>
                  <a:pt x="222418" y="1975"/>
                  <a:pt x="216727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64DFCF07-4708-07C8-275F-B3515881611A}"/>
              </a:ext>
            </a:extLst>
          </p:cNvPr>
          <p:cNvSpPr/>
          <p:nvPr/>
        </p:nvSpPr>
        <p:spPr>
          <a:xfrm>
            <a:off x="5524199" y="4245381"/>
            <a:ext cx="50234" cy="171514"/>
          </a:xfrm>
          <a:custGeom>
            <a:avLst/>
            <a:gdLst>
              <a:gd name="connsiteX0" fmla="*/ 143 w 50234"/>
              <a:gd name="connsiteY0" fmla="*/ 319 h 171514"/>
              <a:gd name="connsiteX1" fmla="*/ 34291 w 50234"/>
              <a:gd name="connsiteY1" fmla="*/ 79997 h 171514"/>
              <a:gd name="connsiteX2" fmla="*/ 30496 w 50234"/>
              <a:gd name="connsiteY2" fmla="*/ 171057 h 171514"/>
              <a:gd name="connsiteX3" fmla="*/ 49467 w 50234"/>
              <a:gd name="connsiteY3" fmla="*/ 110350 h 171514"/>
              <a:gd name="connsiteX4" fmla="*/ 143 w 50234"/>
              <a:gd name="connsiteY4" fmla="*/ 319 h 17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34" h="171514">
                <a:moveTo>
                  <a:pt x="143" y="319"/>
                </a:moveTo>
                <a:cubicBezTo>
                  <a:pt x="-2386" y="-4740"/>
                  <a:pt x="29232" y="51541"/>
                  <a:pt x="34291" y="79997"/>
                </a:cubicBezTo>
                <a:cubicBezTo>
                  <a:pt x="39350" y="108453"/>
                  <a:pt x="27967" y="165998"/>
                  <a:pt x="30496" y="171057"/>
                </a:cubicBezTo>
                <a:cubicBezTo>
                  <a:pt x="33025" y="176116"/>
                  <a:pt x="54526" y="138174"/>
                  <a:pt x="49467" y="110350"/>
                </a:cubicBezTo>
                <a:cubicBezTo>
                  <a:pt x="44408" y="82526"/>
                  <a:pt x="2672" y="5378"/>
                  <a:pt x="143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218357F2-FD4B-5F62-2222-F4006A28D340}"/>
              </a:ext>
            </a:extLst>
          </p:cNvPr>
          <p:cNvSpPr/>
          <p:nvPr/>
        </p:nvSpPr>
        <p:spPr>
          <a:xfrm>
            <a:off x="4059457" y="2723112"/>
            <a:ext cx="99197" cy="468181"/>
          </a:xfrm>
          <a:custGeom>
            <a:avLst/>
            <a:gdLst>
              <a:gd name="connsiteX0" fmla="*/ 98976 w 99197"/>
              <a:gd name="connsiteY0" fmla="*/ 1117 h 468181"/>
              <a:gd name="connsiteX1" fmla="*/ 26887 w 99197"/>
              <a:gd name="connsiteY1" fmla="*/ 179444 h 468181"/>
              <a:gd name="connsiteX2" fmla="*/ 19298 w 99197"/>
              <a:gd name="connsiteY2" fmla="*/ 300858 h 468181"/>
              <a:gd name="connsiteX3" fmla="*/ 49652 w 99197"/>
              <a:gd name="connsiteY3" fmla="*/ 464008 h 468181"/>
              <a:gd name="connsiteX4" fmla="*/ 45858 w 99197"/>
              <a:gd name="connsiteY4" fmla="*/ 407095 h 468181"/>
              <a:gd name="connsiteX5" fmla="*/ 327 w 99197"/>
              <a:gd name="connsiteY5" fmla="*/ 270505 h 468181"/>
              <a:gd name="connsiteX6" fmla="*/ 98976 w 99197"/>
              <a:gd name="connsiteY6" fmla="*/ 1117 h 46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197" h="468181">
                <a:moveTo>
                  <a:pt x="98976" y="1117"/>
                </a:moveTo>
                <a:cubicBezTo>
                  <a:pt x="103403" y="-14060"/>
                  <a:pt x="40167" y="129487"/>
                  <a:pt x="26887" y="179444"/>
                </a:cubicBezTo>
                <a:cubicBezTo>
                  <a:pt x="13607" y="229401"/>
                  <a:pt x="15504" y="253431"/>
                  <a:pt x="19298" y="300858"/>
                </a:cubicBezTo>
                <a:cubicBezTo>
                  <a:pt x="23092" y="348285"/>
                  <a:pt x="45225" y="446302"/>
                  <a:pt x="49652" y="464008"/>
                </a:cubicBezTo>
                <a:cubicBezTo>
                  <a:pt x="54079" y="481714"/>
                  <a:pt x="54079" y="439346"/>
                  <a:pt x="45858" y="407095"/>
                </a:cubicBezTo>
                <a:cubicBezTo>
                  <a:pt x="37637" y="374844"/>
                  <a:pt x="-4100" y="331844"/>
                  <a:pt x="327" y="270505"/>
                </a:cubicBezTo>
                <a:cubicBezTo>
                  <a:pt x="4754" y="209166"/>
                  <a:pt x="94549" y="16294"/>
                  <a:pt x="98976" y="1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5B62514B-524B-0AE4-A8F0-DA358D92389C}"/>
              </a:ext>
            </a:extLst>
          </p:cNvPr>
          <p:cNvSpPr/>
          <p:nvPr/>
        </p:nvSpPr>
        <p:spPr>
          <a:xfrm>
            <a:off x="4860212" y="4809463"/>
            <a:ext cx="175918" cy="261384"/>
          </a:xfrm>
          <a:custGeom>
            <a:avLst/>
            <a:gdLst>
              <a:gd name="connsiteX0" fmla="*/ 7063 w 175918"/>
              <a:gd name="connsiteY0" fmla="*/ 662 h 261384"/>
              <a:gd name="connsiteX1" fmla="*/ 713 w 175918"/>
              <a:gd name="connsiteY1" fmla="*/ 80037 h 261384"/>
              <a:gd name="connsiteX2" fmla="*/ 22938 w 175918"/>
              <a:gd name="connsiteY2" fmla="*/ 130837 h 261384"/>
              <a:gd name="connsiteX3" fmla="*/ 130888 w 175918"/>
              <a:gd name="connsiteY3" fmla="*/ 187987 h 261384"/>
              <a:gd name="connsiteX4" fmla="*/ 175338 w 175918"/>
              <a:gd name="connsiteY4" fmla="*/ 261012 h 261384"/>
              <a:gd name="connsiteX5" fmla="*/ 149938 w 175918"/>
              <a:gd name="connsiteY5" fmla="*/ 213387 h 261384"/>
              <a:gd name="connsiteX6" fmla="*/ 64213 w 175918"/>
              <a:gd name="connsiteY6" fmla="*/ 146712 h 261384"/>
              <a:gd name="connsiteX7" fmla="*/ 22938 w 175918"/>
              <a:gd name="connsiteY7" fmla="*/ 127662 h 261384"/>
              <a:gd name="connsiteX8" fmla="*/ 7063 w 175918"/>
              <a:gd name="connsiteY8" fmla="*/ 662 h 261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918" h="261384">
                <a:moveTo>
                  <a:pt x="7063" y="662"/>
                </a:moveTo>
                <a:cubicBezTo>
                  <a:pt x="3359" y="-7275"/>
                  <a:pt x="-1933" y="58341"/>
                  <a:pt x="713" y="80037"/>
                </a:cubicBezTo>
                <a:cubicBezTo>
                  <a:pt x="3359" y="101733"/>
                  <a:pt x="1242" y="112845"/>
                  <a:pt x="22938" y="130837"/>
                </a:cubicBezTo>
                <a:cubicBezTo>
                  <a:pt x="44634" y="148829"/>
                  <a:pt x="105488" y="166291"/>
                  <a:pt x="130888" y="187987"/>
                </a:cubicBezTo>
                <a:cubicBezTo>
                  <a:pt x="156288" y="209683"/>
                  <a:pt x="172163" y="256779"/>
                  <a:pt x="175338" y="261012"/>
                </a:cubicBezTo>
                <a:cubicBezTo>
                  <a:pt x="178513" y="265245"/>
                  <a:pt x="168459" y="232437"/>
                  <a:pt x="149938" y="213387"/>
                </a:cubicBezTo>
                <a:cubicBezTo>
                  <a:pt x="131417" y="194337"/>
                  <a:pt x="85380" y="161000"/>
                  <a:pt x="64213" y="146712"/>
                </a:cubicBezTo>
                <a:cubicBezTo>
                  <a:pt x="43046" y="132425"/>
                  <a:pt x="30875" y="146712"/>
                  <a:pt x="22938" y="127662"/>
                </a:cubicBezTo>
                <a:cubicBezTo>
                  <a:pt x="15001" y="108612"/>
                  <a:pt x="10767" y="8599"/>
                  <a:pt x="7063" y="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A025166E-4129-2699-7C2F-058460605EA3}"/>
              </a:ext>
            </a:extLst>
          </p:cNvPr>
          <p:cNvSpPr/>
          <p:nvPr/>
        </p:nvSpPr>
        <p:spPr>
          <a:xfrm>
            <a:off x="5137010" y="4841543"/>
            <a:ext cx="101868" cy="213364"/>
          </a:xfrm>
          <a:custGeom>
            <a:avLst/>
            <a:gdLst>
              <a:gd name="connsiteX0" fmla="*/ 140 w 101868"/>
              <a:gd name="connsiteY0" fmla="*/ 332 h 213364"/>
              <a:gd name="connsiteX1" fmla="*/ 79515 w 101868"/>
              <a:gd name="connsiteY1" fmla="*/ 108282 h 213364"/>
              <a:gd name="connsiteX2" fmla="*/ 73165 w 101868"/>
              <a:gd name="connsiteY2" fmla="*/ 168607 h 213364"/>
              <a:gd name="connsiteX3" fmla="*/ 6490 w 101868"/>
              <a:gd name="connsiteY3" fmla="*/ 213057 h 213364"/>
              <a:gd name="connsiteX4" fmla="*/ 101740 w 101868"/>
              <a:gd name="connsiteY4" fmla="*/ 146382 h 213364"/>
              <a:gd name="connsiteX5" fmla="*/ 140 w 101868"/>
              <a:gd name="connsiteY5" fmla="*/ 332 h 2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868" h="213364">
                <a:moveTo>
                  <a:pt x="140" y="332"/>
                </a:moveTo>
                <a:cubicBezTo>
                  <a:pt x="-3564" y="-6018"/>
                  <a:pt x="67344" y="80236"/>
                  <a:pt x="79515" y="108282"/>
                </a:cubicBezTo>
                <a:cubicBezTo>
                  <a:pt x="91686" y="136328"/>
                  <a:pt x="85336" y="151145"/>
                  <a:pt x="73165" y="168607"/>
                </a:cubicBezTo>
                <a:cubicBezTo>
                  <a:pt x="60994" y="186069"/>
                  <a:pt x="1728" y="216761"/>
                  <a:pt x="6490" y="213057"/>
                </a:cubicBezTo>
                <a:cubicBezTo>
                  <a:pt x="11252" y="209353"/>
                  <a:pt x="97507" y="177603"/>
                  <a:pt x="101740" y="146382"/>
                </a:cubicBezTo>
                <a:cubicBezTo>
                  <a:pt x="105973" y="115161"/>
                  <a:pt x="3844" y="6682"/>
                  <a:pt x="140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E0312948-D91F-DBCE-8C63-9EFA1C3E6300}"/>
              </a:ext>
            </a:extLst>
          </p:cNvPr>
          <p:cNvSpPr/>
          <p:nvPr/>
        </p:nvSpPr>
        <p:spPr>
          <a:xfrm>
            <a:off x="4330547" y="4606785"/>
            <a:ext cx="71044" cy="233059"/>
          </a:xfrm>
          <a:custGeom>
            <a:avLst/>
            <a:gdLst>
              <a:gd name="connsiteX0" fmla="*/ 9678 w 71044"/>
              <a:gd name="connsiteY0" fmla="*/ 140 h 233059"/>
              <a:gd name="connsiteX1" fmla="*/ 3328 w 71044"/>
              <a:gd name="connsiteY1" fmla="*/ 127140 h 233059"/>
              <a:gd name="connsiteX2" fmla="*/ 70003 w 71044"/>
              <a:gd name="connsiteY2" fmla="*/ 231915 h 233059"/>
              <a:gd name="connsiteX3" fmla="*/ 41428 w 71044"/>
              <a:gd name="connsiteY3" fmla="*/ 181115 h 233059"/>
              <a:gd name="connsiteX4" fmla="*/ 6503 w 71044"/>
              <a:gd name="connsiteY4" fmla="*/ 152540 h 233059"/>
              <a:gd name="connsiteX5" fmla="*/ 9678 w 71044"/>
              <a:gd name="connsiteY5" fmla="*/ 140 h 23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044" h="233059">
                <a:moveTo>
                  <a:pt x="9678" y="140"/>
                </a:moveTo>
                <a:cubicBezTo>
                  <a:pt x="9149" y="-4093"/>
                  <a:pt x="-6726" y="88511"/>
                  <a:pt x="3328" y="127140"/>
                </a:cubicBezTo>
                <a:cubicBezTo>
                  <a:pt x="13382" y="165769"/>
                  <a:pt x="63653" y="222919"/>
                  <a:pt x="70003" y="231915"/>
                </a:cubicBezTo>
                <a:cubicBezTo>
                  <a:pt x="76353" y="240911"/>
                  <a:pt x="52011" y="194344"/>
                  <a:pt x="41428" y="181115"/>
                </a:cubicBezTo>
                <a:cubicBezTo>
                  <a:pt x="30845" y="167886"/>
                  <a:pt x="11265" y="177411"/>
                  <a:pt x="6503" y="152540"/>
                </a:cubicBezTo>
                <a:cubicBezTo>
                  <a:pt x="1741" y="127669"/>
                  <a:pt x="10207" y="4373"/>
                  <a:pt x="9678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6146CF71-4BAD-98B6-E1A4-0E527E1A1651}"/>
              </a:ext>
            </a:extLst>
          </p:cNvPr>
          <p:cNvSpPr/>
          <p:nvPr/>
        </p:nvSpPr>
        <p:spPr>
          <a:xfrm>
            <a:off x="4450988" y="4343375"/>
            <a:ext cx="44818" cy="171578"/>
          </a:xfrm>
          <a:custGeom>
            <a:avLst/>
            <a:gdLst>
              <a:gd name="connsiteX0" fmla="*/ 28937 w 44818"/>
              <a:gd name="connsiteY0" fmla="*/ 25 h 171578"/>
              <a:gd name="connsiteX1" fmla="*/ 13062 w 44818"/>
              <a:gd name="connsiteY1" fmla="*/ 95275 h 171578"/>
              <a:gd name="connsiteX2" fmla="*/ 44812 w 44818"/>
              <a:gd name="connsiteY2" fmla="*/ 171475 h 171578"/>
              <a:gd name="connsiteX3" fmla="*/ 9887 w 44818"/>
              <a:gd name="connsiteY3" fmla="*/ 111150 h 171578"/>
              <a:gd name="connsiteX4" fmla="*/ 362 w 44818"/>
              <a:gd name="connsiteY4" fmla="*/ 85750 h 171578"/>
              <a:gd name="connsiteX5" fmla="*/ 28937 w 44818"/>
              <a:gd name="connsiteY5" fmla="*/ 25 h 17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18" h="171578">
                <a:moveTo>
                  <a:pt x="28937" y="25"/>
                </a:moveTo>
                <a:cubicBezTo>
                  <a:pt x="31054" y="1613"/>
                  <a:pt x="10416" y="66700"/>
                  <a:pt x="13062" y="95275"/>
                </a:cubicBezTo>
                <a:cubicBezTo>
                  <a:pt x="15708" y="123850"/>
                  <a:pt x="45341" y="168829"/>
                  <a:pt x="44812" y="171475"/>
                </a:cubicBezTo>
                <a:cubicBezTo>
                  <a:pt x="44283" y="174121"/>
                  <a:pt x="17295" y="125437"/>
                  <a:pt x="9887" y="111150"/>
                </a:cubicBezTo>
                <a:cubicBezTo>
                  <a:pt x="2479" y="96863"/>
                  <a:pt x="-1225" y="98979"/>
                  <a:pt x="362" y="85750"/>
                </a:cubicBezTo>
                <a:cubicBezTo>
                  <a:pt x="1949" y="72521"/>
                  <a:pt x="26820" y="-1563"/>
                  <a:pt x="28937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B084A52C-46FE-C6EF-6DBC-07EDBA3BCF35}"/>
              </a:ext>
            </a:extLst>
          </p:cNvPr>
          <p:cNvSpPr/>
          <p:nvPr/>
        </p:nvSpPr>
        <p:spPr>
          <a:xfrm>
            <a:off x="4540211" y="3914611"/>
            <a:ext cx="165169" cy="104821"/>
          </a:xfrm>
          <a:custGeom>
            <a:avLst/>
            <a:gdLst>
              <a:gd name="connsiteX0" fmla="*/ 165139 w 165169"/>
              <a:gd name="connsiteY0" fmla="*/ 164 h 104821"/>
              <a:gd name="connsiteX1" fmla="*/ 79414 w 165169"/>
              <a:gd name="connsiteY1" fmla="*/ 73189 h 104821"/>
              <a:gd name="connsiteX2" fmla="*/ 39 w 165169"/>
              <a:gd name="connsiteY2" fmla="*/ 101764 h 104821"/>
              <a:gd name="connsiteX3" fmla="*/ 69889 w 165169"/>
              <a:gd name="connsiteY3" fmla="*/ 95414 h 104821"/>
              <a:gd name="connsiteX4" fmla="*/ 165139 w 165169"/>
              <a:gd name="connsiteY4" fmla="*/ 164 h 10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169" h="104821">
                <a:moveTo>
                  <a:pt x="165139" y="164"/>
                </a:moveTo>
                <a:cubicBezTo>
                  <a:pt x="166726" y="-3540"/>
                  <a:pt x="106931" y="56256"/>
                  <a:pt x="79414" y="73189"/>
                </a:cubicBezTo>
                <a:cubicBezTo>
                  <a:pt x="51897" y="90122"/>
                  <a:pt x="1626" y="98060"/>
                  <a:pt x="39" y="101764"/>
                </a:cubicBezTo>
                <a:cubicBezTo>
                  <a:pt x="-1548" y="105468"/>
                  <a:pt x="45018" y="108114"/>
                  <a:pt x="69889" y="95414"/>
                </a:cubicBezTo>
                <a:cubicBezTo>
                  <a:pt x="94760" y="82714"/>
                  <a:pt x="163552" y="3868"/>
                  <a:pt x="165139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A02BEC9B-C2D1-55DA-1AAA-A5488F47CCF3}"/>
              </a:ext>
            </a:extLst>
          </p:cNvPr>
          <p:cNvSpPr/>
          <p:nvPr/>
        </p:nvSpPr>
        <p:spPr>
          <a:xfrm>
            <a:off x="4447929" y="4567944"/>
            <a:ext cx="295529" cy="318703"/>
          </a:xfrm>
          <a:custGeom>
            <a:avLst/>
            <a:gdLst>
              <a:gd name="connsiteX0" fmla="*/ 246 w 295529"/>
              <a:gd name="connsiteY0" fmla="*/ 881 h 318703"/>
              <a:gd name="connsiteX1" fmla="*/ 155821 w 295529"/>
              <a:gd name="connsiteY1" fmla="*/ 131056 h 318703"/>
              <a:gd name="connsiteX2" fmla="*/ 254246 w 295529"/>
              <a:gd name="connsiteY2" fmla="*/ 254881 h 318703"/>
              <a:gd name="connsiteX3" fmla="*/ 263771 w 295529"/>
              <a:gd name="connsiteY3" fmla="*/ 185031 h 318703"/>
              <a:gd name="connsiteX4" fmla="*/ 295521 w 295529"/>
              <a:gd name="connsiteY4" fmla="*/ 318381 h 318703"/>
              <a:gd name="connsiteX5" fmla="*/ 260596 w 295529"/>
              <a:gd name="connsiteY5" fmla="*/ 219956 h 318703"/>
              <a:gd name="connsiteX6" fmla="*/ 174871 w 295529"/>
              <a:gd name="connsiteY6" fmla="*/ 140581 h 318703"/>
              <a:gd name="connsiteX7" fmla="*/ 203446 w 295529"/>
              <a:gd name="connsiteY7" fmla="*/ 200906 h 318703"/>
              <a:gd name="connsiteX8" fmla="*/ 120896 w 295529"/>
              <a:gd name="connsiteY8" fmla="*/ 80256 h 318703"/>
              <a:gd name="connsiteX9" fmla="*/ 246 w 295529"/>
              <a:gd name="connsiteY9" fmla="*/ 881 h 318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529" h="318703">
                <a:moveTo>
                  <a:pt x="246" y="881"/>
                </a:moveTo>
                <a:cubicBezTo>
                  <a:pt x="6067" y="9348"/>
                  <a:pt x="113488" y="88723"/>
                  <a:pt x="155821" y="131056"/>
                </a:cubicBezTo>
                <a:cubicBezTo>
                  <a:pt x="198154" y="173389"/>
                  <a:pt x="236254" y="245885"/>
                  <a:pt x="254246" y="254881"/>
                </a:cubicBezTo>
                <a:cubicBezTo>
                  <a:pt x="272238" y="263877"/>
                  <a:pt x="256892" y="174448"/>
                  <a:pt x="263771" y="185031"/>
                </a:cubicBezTo>
                <a:cubicBezTo>
                  <a:pt x="270650" y="195614"/>
                  <a:pt x="296050" y="312560"/>
                  <a:pt x="295521" y="318381"/>
                </a:cubicBezTo>
                <a:cubicBezTo>
                  <a:pt x="294992" y="324202"/>
                  <a:pt x="280704" y="249589"/>
                  <a:pt x="260596" y="219956"/>
                </a:cubicBezTo>
                <a:cubicBezTo>
                  <a:pt x="240488" y="190323"/>
                  <a:pt x="184396" y="143756"/>
                  <a:pt x="174871" y="140581"/>
                </a:cubicBezTo>
                <a:cubicBezTo>
                  <a:pt x="165346" y="137406"/>
                  <a:pt x="212442" y="210960"/>
                  <a:pt x="203446" y="200906"/>
                </a:cubicBezTo>
                <a:cubicBezTo>
                  <a:pt x="194450" y="190852"/>
                  <a:pt x="148413" y="113594"/>
                  <a:pt x="120896" y="80256"/>
                </a:cubicBezTo>
                <a:cubicBezTo>
                  <a:pt x="93379" y="46918"/>
                  <a:pt x="-5575" y="-7586"/>
                  <a:pt x="246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6C832A1A-A78B-BFF7-4327-8814BEBA12A4}"/>
              </a:ext>
            </a:extLst>
          </p:cNvPr>
          <p:cNvSpPr/>
          <p:nvPr/>
        </p:nvSpPr>
        <p:spPr>
          <a:xfrm>
            <a:off x="5615108" y="3782889"/>
            <a:ext cx="151306" cy="358979"/>
          </a:xfrm>
          <a:custGeom>
            <a:avLst/>
            <a:gdLst>
              <a:gd name="connsiteX0" fmla="*/ 150692 w 151306"/>
              <a:gd name="connsiteY0" fmla="*/ 1711 h 358979"/>
              <a:gd name="connsiteX1" fmla="*/ 55442 w 151306"/>
              <a:gd name="connsiteY1" fmla="*/ 116011 h 358979"/>
              <a:gd name="connsiteX2" fmla="*/ 17342 w 151306"/>
              <a:gd name="connsiteY2" fmla="*/ 189036 h 358979"/>
              <a:gd name="connsiteX3" fmla="*/ 80842 w 151306"/>
              <a:gd name="connsiteY3" fmla="*/ 357311 h 358979"/>
              <a:gd name="connsiteX4" fmla="*/ 36392 w 151306"/>
              <a:gd name="connsiteY4" fmla="*/ 271586 h 358979"/>
              <a:gd name="connsiteX5" fmla="*/ 4642 w 151306"/>
              <a:gd name="connsiteY5" fmla="*/ 211261 h 358979"/>
              <a:gd name="connsiteX6" fmla="*/ 150692 w 151306"/>
              <a:gd name="connsiteY6" fmla="*/ 1711 h 35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306" h="358979">
                <a:moveTo>
                  <a:pt x="150692" y="1711"/>
                </a:moveTo>
                <a:cubicBezTo>
                  <a:pt x="159159" y="-14164"/>
                  <a:pt x="77667" y="84790"/>
                  <a:pt x="55442" y="116011"/>
                </a:cubicBezTo>
                <a:cubicBezTo>
                  <a:pt x="33217" y="147232"/>
                  <a:pt x="13109" y="148819"/>
                  <a:pt x="17342" y="189036"/>
                </a:cubicBezTo>
                <a:cubicBezTo>
                  <a:pt x="21575" y="229253"/>
                  <a:pt x="77667" y="343553"/>
                  <a:pt x="80842" y="357311"/>
                </a:cubicBezTo>
                <a:cubicBezTo>
                  <a:pt x="84017" y="371069"/>
                  <a:pt x="49092" y="295928"/>
                  <a:pt x="36392" y="271586"/>
                </a:cubicBezTo>
                <a:cubicBezTo>
                  <a:pt x="23692" y="247244"/>
                  <a:pt x="-12820" y="254123"/>
                  <a:pt x="4642" y="211261"/>
                </a:cubicBezTo>
                <a:cubicBezTo>
                  <a:pt x="22104" y="168399"/>
                  <a:pt x="142225" y="17586"/>
                  <a:pt x="150692" y="1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39D2BA7F-88B7-224D-B829-1A0AD20EDB65}"/>
              </a:ext>
            </a:extLst>
          </p:cNvPr>
          <p:cNvSpPr/>
          <p:nvPr/>
        </p:nvSpPr>
        <p:spPr>
          <a:xfrm>
            <a:off x="5629275" y="4237915"/>
            <a:ext cx="74908" cy="248458"/>
          </a:xfrm>
          <a:custGeom>
            <a:avLst/>
            <a:gdLst>
              <a:gd name="connsiteX0" fmla="*/ 57150 w 74908"/>
              <a:gd name="connsiteY0" fmla="*/ 710 h 248458"/>
              <a:gd name="connsiteX1" fmla="*/ 69850 w 74908"/>
              <a:gd name="connsiteY1" fmla="*/ 95960 h 248458"/>
              <a:gd name="connsiteX2" fmla="*/ 0 w 74908"/>
              <a:gd name="connsiteY2" fmla="*/ 248360 h 248458"/>
              <a:gd name="connsiteX3" fmla="*/ 69850 w 74908"/>
              <a:gd name="connsiteY3" fmla="*/ 118185 h 248458"/>
              <a:gd name="connsiteX4" fmla="*/ 69850 w 74908"/>
              <a:gd name="connsiteY4" fmla="*/ 54685 h 248458"/>
              <a:gd name="connsiteX5" fmla="*/ 57150 w 74908"/>
              <a:gd name="connsiteY5" fmla="*/ 710 h 24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908" h="248458">
                <a:moveTo>
                  <a:pt x="57150" y="710"/>
                </a:moveTo>
                <a:cubicBezTo>
                  <a:pt x="57150" y="7589"/>
                  <a:pt x="79375" y="54685"/>
                  <a:pt x="69850" y="95960"/>
                </a:cubicBezTo>
                <a:cubicBezTo>
                  <a:pt x="60325" y="137235"/>
                  <a:pt x="0" y="244656"/>
                  <a:pt x="0" y="248360"/>
                </a:cubicBezTo>
                <a:cubicBezTo>
                  <a:pt x="0" y="252064"/>
                  <a:pt x="58208" y="150464"/>
                  <a:pt x="69850" y="118185"/>
                </a:cubicBezTo>
                <a:cubicBezTo>
                  <a:pt x="81492" y="85906"/>
                  <a:pt x="69321" y="70560"/>
                  <a:pt x="69850" y="54685"/>
                </a:cubicBezTo>
                <a:cubicBezTo>
                  <a:pt x="70379" y="38810"/>
                  <a:pt x="57150" y="-6169"/>
                  <a:pt x="57150" y="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EA33CC37-B508-B228-1CA4-E68D1FCC1C8E}"/>
              </a:ext>
            </a:extLst>
          </p:cNvPr>
          <p:cNvSpPr/>
          <p:nvPr/>
        </p:nvSpPr>
        <p:spPr>
          <a:xfrm>
            <a:off x="5143470" y="2675149"/>
            <a:ext cx="184960" cy="265324"/>
          </a:xfrm>
          <a:custGeom>
            <a:avLst/>
            <a:gdLst>
              <a:gd name="connsiteX0" fmla="*/ 184180 w 184960"/>
              <a:gd name="connsiteY0" fmla="*/ 1376 h 265324"/>
              <a:gd name="connsiteX1" fmla="*/ 104805 w 184960"/>
              <a:gd name="connsiteY1" fmla="*/ 102976 h 265324"/>
              <a:gd name="connsiteX2" fmla="*/ 82580 w 184960"/>
              <a:gd name="connsiteY2" fmla="*/ 176001 h 265324"/>
              <a:gd name="connsiteX3" fmla="*/ 73055 w 184960"/>
              <a:gd name="connsiteY3" fmla="*/ 264901 h 265324"/>
              <a:gd name="connsiteX4" fmla="*/ 30 w 184960"/>
              <a:gd name="connsiteY4" fmla="*/ 210926 h 265324"/>
              <a:gd name="connsiteX5" fmla="*/ 82580 w 184960"/>
              <a:gd name="connsiteY5" fmla="*/ 242676 h 265324"/>
              <a:gd name="connsiteX6" fmla="*/ 50830 w 184960"/>
              <a:gd name="connsiteY6" fmla="*/ 204576 h 265324"/>
              <a:gd name="connsiteX7" fmla="*/ 76230 w 184960"/>
              <a:gd name="connsiteY7" fmla="*/ 150601 h 265324"/>
              <a:gd name="connsiteX8" fmla="*/ 50830 w 184960"/>
              <a:gd name="connsiteY8" fmla="*/ 182351 h 265324"/>
              <a:gd name="connsiteX9" fmla="*/ 184180 w 184960"/>
              <a:gd name="connsiteY9" fmla="*/ 1376 h 26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960" h="265324">
                <a:moveTo>
                  <a:pt x="184180" y="1376"/>
                </a:moveTo>
                <a:cubicBezTo>
                  <a:pt x="193176" y="-11853"/>
                  <a:pt x="121738" y="73872"/>
                  <a:pt x="104805" y="102976"/>
                </a:cubicBezTo>
                <a:cubicBezTo>
                  <a:pt x="87872" y="132080"/>
                  <a:pt x="87872" y="149014"/>
                  <a:pt x="82580" y="176001"/>
                </a:cubicBezTo>
                <a:cubicBezTo>
                  <a:pt x="77288" y="202989"/>
                  <a:pt x="86813" y="259080"/>
                  <a:pt x="73055" y="264901"/>
                </a:cubicBezTo>
                <a:cubicBezTo>
                  <a:pt x="59297" y="270722"/>
                  <a:pt x="-1557" y="214630"/>
                  <a:pt x="30" y="210926"/>
                </a:cubicBezTo>
                <a:cubicBezTo>
                  <a:pt x="1617" y="207222"/>
                  <a:pt x="74113" y="243734"/>
                  <a:pt x="82580" y="242676"/>
                </a:cubicBezTo>
                <a:cubicBezTo>
                  <a:pt x="91047" y="241618"/>
                  <a:pt x="51888" y="219922"/>
                  <a:pt x="50830" y="204576"/>
                </a:cubicBezTo>
                <a:cubicBezTo>
                  <a:pt x="49772" y="189230"/>
                  <a:pt x="76230" y="154305"/>
                  <a:pt x="76230" y="150601"/>
                </a:cubicBezTo>
                <a:cubicBezTo>
                  <a:pt x="76230" y="146897"/>
                  <a:pt x="37601" y="202459"/>
                  <a:pt x="50830" y="182351"/>
                </a:cubicBezTo>
                <a:cubicBezTo>
                  <a:pt x="64059" y="162243"/>
                  <a:pt x="175184" y="14605"/>
                  <a:pt x="184180" y="1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3C723D2C-B032-A9C7-0AFE-78BCADFAF464}"/>
              </a:ext>
            </a:extLst>
          </p:cNvPr>
          <p:cNvSpPr/>
          <p:nvPr/>
        </p:nvSpPr>
        <p:spPr>
          <a:xfrm>
            <a:off x="5384618" y="2793972"/>
            <a:ext cx="221068" cy="198886"/>
          </a:xfrm>
          <a:custGeom>
            <a:avLst/>
            <a:gdLst>
              <a:gd name="connsiteX0" fmla="*/ 182 w 221068"/>
              <a:gd name="connsiteY0" fmla="*/ 28 h 198886"/>
              <a:gd name="connsiteX1" fmla="*/ 28757 w 221068"/>
              <a:gd name="connsiteY1" fmla="*/ 146078 h 198886"/>
              <a:gd name="connsiteX2" fmla="*/ 25582 w 221068"/>
              <a:gd name="connsiteY2" fmla="*/ 196878 h 198886"/>
              <a:gd name="connsiteX3" fmla="*/ 155757 w 221068"/>
              <a:gd name="connsiteY3" fmla="*/ 187353 h 198886"/>
              <a:gd name="connsiteX4" fmla="*/ 219257 w 221068"/>
              <a:gd name="connsiteY4" fmla="*/ 174653 h 198886"/>
              <a:gd name="connsiteX5" fmla="*/ 89082 w 221068"/>
              <a:gd name="connsiteY5" fmla="*/ 187353 h 198886"/>
              <a:gd name="connsiteX6" fmla="*/ 47807 w 221068"/>
              <a:gd name="connsiteY6" fmla="*/ 190528 h 198886"/>
              <a:gd name="connsiteX7" fmla="*/ 44632 w 221068"/>
              <a:gd name="connsiteY7" fmla="*/ 158778 h 198886"/>
              <a:gd name="connsiteX8" fmla="*/ 182 w 221068"/>
              <a:gd name="connsiteY8" fmla="*/ 28 h 198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068" h="198886">
                <a:moveTo>
                  <a:pt x="182" y="28"/>
                </a:moveTo>
                <a:cubicBezTo>
                  <a:pt x="-2464" y="-2089"/>
                  <a:pt x="24524" y="113270"/>
                  <a:pt x="28757" y="146078"/>
                </a:cubicBezTo>
                <a:cubicBezTo>
                  <a:pt x="32990" y="178886"/>
                  <a:pt x="4416" y="189999"/>
                  <a:pt x="25582" y="196878"/>
                </a:cubicBezTo>
                <a:cubicBezTo>
                  <a:pt x="46748" y="203757"/>
                  <a:pt x="123478" y="191057"/>
                  <a:pt x="155757" y="187353"/>
                </a:cubicBezTo>
                <a:cubicBezTo>
                  <a:pt x="188036" y="183649"/>
                  <a:pt x="230369" y="174653"/>
                  <a:pt x="219257" y="174653"/>
                </a:cubicBezTo>
                <a:cubicBezTo>
                  <a:pt x="208145" y="174653"/>
                  <a:pt x="117657" y="184707"/>
                  <a:pt x="89082" y="187353"/>
                </a:cubicBezTo>
                <a:cubicBezTo>
                  <a:pt x="60507" y="189999"/>
                  <a:pt x="55215" y="195291"/>
                  <a:pt x="47807" y="190528"/>
                </a:cubicBezTo>
                <a:cubicBezTo>
                  <a:pt x="40399" y="185766"/>
                  <a:pt x="51511" y="184178"/>
                  <a:pt x="44632" y="158778"/>
                </a:cubicBezTo>
                <a:cubicBezTo>
                  <a:pt x="37753" y="133378"/>
                  <a:pt x="2828" y="2145"/>
                  <a:pt x="182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6CA9E385-212A-68CC-F8C9-732D37C68C1B}"/>
              </a:ext>
            </a:extLst>
          </p:cNvPr>
          <p:cNvSpPr/>
          <p:nvPr/>
        </p:nvSpPr>
        <p:spPr>
          <a:xfrm>
            <a:off x="4712408" y="2787402"/>
            <a:ext cx="345891" cy="124462"/>
          </a:xfrm>
          <a:custGeom>
            <a:avLst/>
            <a:gdLst>
              <a:gd name="connsiteX0" fmla="*/ 2467 w 345891"/>
              <a:gd name="connsiteY0" fmla="*/ 248 h 124462"/>
              <a:gd name="connsiteX1" fmla="*/ 335842 w 345891"/>
              <a:gd name="connsiteY1" fmla="*/ 44698 h 124462"/>
              <a:gd name="connsiteX2" fmla="*/ 265992 w 345891"/>
              <a:gd name="connsiteY2" fmla="*/ 44698 h 124462"/>
              <a:gd name="connsiteX3" fmla="*/ 339017 w 345891"/>
              <a:gd name="connsiteY3" fmla="*/ 124073 h 124462"/>
              <a:gd name="connsiteX4" fmla="*/ 285042 w 345891"/>
              <a:gd name="connsiteY4" fmla="*/ 73273 h 124462"/>
              <a:gd name="connsiteX5" fmla="*/ 231067 w 345891"/>
              <a:gd name="connsiteY5" fmla="*/ 31998 h 124462"/>
              <a:gd name="connsiteX6" fmla="*/ 265992 w 345891"/>
              <a:gd name="connsiteY6" fmla="*/ 73273 h 124462"/>
              <a:gd name="connsiteX7" fmla="*/ 186617 w 345891"/>
              <a:gd name="connsiteY7" fmla="*/ 28823 h 124462"/>
              <a:gd name="connsiteX8" fmla="*/ 2467 w 345891"/>
              <a:gd name="connsiteY8" fmla="*/ 248 h 12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891" h="124462">
                <a:moveTo>
                  <a:pt x="2467" y="248"/>
                </a:moveTo>
                <a:cubicBezTo>
                  <a:pt x="27338" y="2894"/>
                  <a:pt x="291921" y="37290"/>
                  <a:pt x="335842" y="44698"/>
                </a:cubicBezTo>
                <a:cubicBezTo>
                  <a:pt x="379763" y="52106"/>
                  <a:pt x="265463" y="31469"/>
                  <a:pt x="265992" y="44698"/>
                </a:cubicBezTo>
                <a:cubicBezTo>
                  <a:pt x="266521" y="57927"/>
                  <a:pt x="335842" y="119311"/>
                  <a:pt x="339017" y="124073"/>
                </a:cubicBezTo>
                <a:cubicBezTo>
                  <a:pt x="342192" y="128835"/>
                  <a:pt x="303034" y="88619"/>
                  <a:pt x="285042" y="73273"/>
                </a:cubicBezTo>
                <a:cubicBezTo>
                  <a:pt x="267050" y="57927"/>
                  <a:pt x="234242" y="31998"/>
                  <a:pt x="231067" y="31998"/>
                </a:cubicBezTo>
                <a:cubicBezTo>
                  <a:pt x="227892" y="31998"/>
                  <a:pt x="273400" y="73802"/>
                  <a:pt x="265992" y="73273"/>
                </a:cubicBezTo>
                <a:cubicBezTo>
                  <a:pt x="258584" y="72744"/>
                  <a:pt x="225246" y="40994"/>
                  <a:pt x="186617" y="28823"/>
                </a:cubicBezTo>
                <a:cubicBezTo>
                  <a:pt x="147988" y="16652"/>
                  <a:pt x="-22404" y="-2398"/>
                  <a:pt x="2467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0F59F5BF-E7E2-20AF-EF55-BAB9F36B7F17}"/>
              </a:ext>
            </a:extLst>
          </p:cNvPr>
          <p:cNvSpPr/>
          <p:nvPr/>
        </p:nvSpPr>
        <p:spPr>
          <a:xfrm>
            <a:off x="5520607" y="2965210"/>
            <a:ext cx="385507" cy="124091"/>
          </a:xfrm>
          <a:custGeom>
            <a:avLst/>
            <a:gdLst>
              <a:gd name="connsiteX0" fmla="*/ 718 w 385507"/>
              <a:gd name="connsiteY0" fmla="*/ 124065 h 124091"/>
              <a:gd name="connsiteX1" fmla="*/ 295993 w 385507"/>
              <a:gd name="connsiteY1" fmla="*/ 35165 h 124091"/>
              <a:gd name="connsiteX2" fmla="*/ 194393 w 385507"/>
              <a:gd name="connsiteY2" fmla="*/ 54215 h 124091"/>
              <a:gd name="connsiteX3" fmla="*/ 384893 w 385507"/>
              <a:gd name="connsiteY3" fmla="*/ 240 h 124091"/>
              <a:gd name="connsiteX4" fmla="*/ 251543 w 385507"/>
              <a:gd name="connsiteY4" fmla="*/ 35165 h 124091"/>
              <a:gd name="connsiteX5" fmla="*/ 149943 w 385507"/>
              <a:gd name="connsiteY5" fmla="*/ 54215 h 124091"/>
              <a:gd name="connsiteX6" fmla="*/ 210268 w 385507"/>
              <a:gd name="connsiteY6" fmla="*/ 44690 h 124091"/>
              <a:gd name="connsiteX7" fmla="*/ 718 w 385507"/>
              <a:gd name="connsiteY7" fmla="*/ 124065 h 12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507" h="124091">
                <a:moveTo>
                  <a:pt x="718" y="124065"/>
                </a:moveTo>
                <a:cubicBezTo>
                  <a:pt x="15005" y="122478"/>
                  <a:pt x="263714" y="46807"/>
                  <a:pt x="295993" y="35165"/>
                </a:cubicBezTo>
                <a:cubicBezTo>
                  <a:pt x="328272" y="23523"/>
                  <a:pt x="179576" y="60036"/>
                  <a:pt x="194393" y="54215"/>
                </a:cubicBezTo>
                <a:cubicBezTo>
                  <a:pt x="209210" y="48394"/>
                  <a:pt x="375368" y="3415"/>
                  <a:pt x="384893" y="240"/>
                </a:cubicBezTo>
                <a:cubicBezTo>
                  <a:pt x="394418" y="-2935"/>
                  <a:pt x="290701" y="26169"/>
                  <a:pt x="251543" y="35165"/>
                </a:cubicBezTo>
                <a:cubicBezTo>
                  <a:pt x="212385" y="44161"/>
                  <a:pt x="156822" y="52628"/>
                  <a:pt x="149943" y="54215"/>
                </a:cubicBezTo>
                <a:cubicBezTo>
                  <a:pt x="143064" y="55802"/>
                  <a:pt x="230906" y="34107"/>
                  <a:pt x="210268" y="44690"/>
                </a:cubicBezTo>
                <a:cubicBezTo>
                  <a:pt x="189631" y="55273"/>
                  <a:pt x="-13569" y="125652"/>
                  <a:pt x="718" y="124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3A5B9E2F-CC5C-0AE8-CAF7-09E4BD11AA61}"/>
              </a:ext>
            </a:extLst>
          </p:cNvPr>
          <p:cNvSpPr/>
          <p:nvPr/>
        </p:nvSpPr>
        <p:spPr>
          <a:xfrm>
            <a:off x="5203636" y="2904989"/>
            <a:ext cx="108165" cy="178231"/>
          </a:xfrm>
          <a:custGeom>
            <a:avLst/>
            <a:gdLst>
              <a:gd name="connsiteX0" fmla="*/ 108139 w 108165"/>
              <a:gd name="connsiteY0" fmla="*/ 136 h 178231"/>
              <a:gd name="connsiteX1" fmla="*/ 70039 w 108165"/>
              <a:gd name="connsiteY1" fmla="*/ 98561 h 178231"/>
              <a:gd name="connsiteX2" fmla="*/ 60514 w 108165"/>
              <a:gd name="connsiteY2" fmla="*/ 177936 h 178231"/>
              <a:gd name="connsiteX3" fmla="*/ 44639 w 108165"/>
              <a:gd name="connsiteY3" fmla="*/ 123961 h 178231"/>
              <a:gd name="connsiteX4" fmla="*/ 189 w 108165"/>
              <a:gd name="connsiteY4" fmla="*/ 82686 h 178231"/>
              <a:gd name="connsiteX5" fmla="*/ 63689 w 108165"/>
              <a:gd name="connsiteY5" fmla="*/ 120786 h 178231"/>
              <a:gd name="connsiteX6" fmla="*/ 108139 w 108165"/>
              <a:gd name="connsiteY6" fmla="*/ 136 h 17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165" h="178231">
                <a:moveTo>
                  <a:pt x="108139" y="136"/>
                </a:moveTo>
                <a:cubicBezTo>
                  <a:pt x="109197" y="-3568"/>
                  <a:pt x="77976" y="68928"/>
                  <a:pt x="70039" y="98561"/>
                </a:cubicBezTo>
                <a:cubicBezTo>
                  <a:pt x="62102" y="128194"/>
                  <a:pt x="64747" y="173703"/>
                  <a:pt x="60514" y="177936"/>
                </a:cubicBezTo>
                <a:cubicBezTo>
                  <a:pt x="56281" y="182169"/>
                  <a:pt x="54693" y="139836"/>
                  <a:pt x="44639" y="123961"/>
                </a:cubicBezTo>
                <a:cubicBezTo>
                  <a:pt x="34585" y="108086"/>
                  <a:pt x="-2986" y="83215"/>
                  <a:pt x="189" y="82686"/>
                </a:cubicBezTo>
                <a:cubicBezTo>
                  <a:pt x="3364" y="82157"/>
                  <a:pt x="46756" y="130840"/>
                  <a:pt x="63689" y="120786"/>
                </a:cubicBezTo>
                <a:cubicBezTo>
                  <a:pt x="80622" y="110732"/>
                  <a:pt x="107081" y="3840"/>
                  <a:pt x="108139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CF02366D-8B79-FBF5-5E27-F113C497675D}"/>
              </a:ext>
            </a:extLst>
          </p:cNvPr>
          <p:cNvSpPr/>
          <p:nvPr/>
        </p:nvSpPr>
        <p:spPr>
          <a:xfrm>
            <a:off x="4015084" y="3908192"/>
            <a:ext cx="210865" cy="317796"/>
          </a:xfrm>
          <a:custGeom>
            <a:avLst/>
            <a:gdLst>
              <a:gd name="connsiteX0" fmla="*/ 26 w 210865"/>
              <a:gd name="connsiteY0" fmla="*/ 352 h 317796"/>
              <a:gd name="connsiteX1" fmla="*/ 99716 w 210865"/>
              <a:gd name="connsiteY1" fmla="*/ 120668 h 317796"/>
              <a:gd name="connsiteX2" fmla="*/ 116904 w 210865"/>
              <a:gd name="connsiteY2" fmla="*/ 189420 h 317796"/>
              <a:gd name="connsiteX3" fmla="*/ 209719 w 210865"/>
              <a:gd name="connsiteY3" fmla="*/ 316611 h 317796"/>
              <a:gd name="connsiteX4" fmla="*/ 165030 w 210865"/>
              <a:gd name="connsiteY4" fmla="*/ 247859 h 317796"/>
              <a:gd name="connsiteX5" fmla="*/ 110029 w 210865"/>
              <a:gd name="connsiteY5" fmla="*/ 161919 h 317796"/>
              <a:gd name="connsiteX6" fmla="*/ 26 w 210865"/>
              <a:gd name="connsiteY6" fmla="*/ 352 h 317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865" h="317796">
                <a:moveTo>
                  <a:pt x="26" y="352"/>
                </a:moveTo>
                <a:cubicBezTo>
                  <a:pt x="-1693" y="-6523"/>
                  <a:pt x="80236" y="89157"/>
                  <a:pt x="99716" y="120668"/>
                </a:cubicBezTo>
                <a:cubicBezTo>
                  <a:pt x="119196" y="152179"/>
                  <a:pt x="98570" y="156763"/>
                  <a:pt x="116904" y="189420"/>
                </a:cubicBezTo>
                <a:cubicBezTo>
                  <a:pt x="135238" y="222077"/>
                  <a:pt x="201698" y="306871"/>
                  <a:pt x="209719" y="316611"/>
                </a:cubicBezTo>
                <a:cubicBezTo>
                  <a:pt x="217740" y="326351"/>
                  <a:pt x="181645" y="273641"/>
                  <a:pt x="165030" y="247859"/>
                </a:cubicBezTo>
                <a:cubicBezTo>
                  <a:pt x="148415" y="222077"/>
                  <a:pt x="132373" y="200305"/>
                  <a:pt x="110029" y="161919"/>
                </a:cubicBezTo>
                <a:cubicBezTo>
                  <a:pt x="87685" y="123533"/>
                  <a:pt x="1745" y="7227"/>
                  <a:pt x="26" y="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029E28CB-48E0-D9DF-C53C-FA9B6425702B}"/>
              </a:ext>
            </a:extLst>
          </p:cNvPr>
          <p:cNvSpPr/>
          <p:nvPr/>
        </p:nvSpPr>
        <p:spPr>
          <a:xfrm>
            <a:off x="3618052" y="3609625"/>
            <a:ext cx="205176" cy="853323"/>
          </a:xfrm>
          <a:custGeom>
            <a:avLst/>
            <a:gdLst>
              <a:gd name="connsiteX0" fmla="*/ 77648 w 205176"/>
              <a:gd name="connsiteY0" fmla="*/ 350 h 853323"/>
              <a:gd name="connsiteX1" fmla="*/ 30023 w 205176"/>
              <a:gd name="connsiteY1" fmla="*/ 349600 h 853323"/>
              <a:gd name="connsiteX2" fmla="*/ 71298 w 205176"/>
              <a:gd name="connsiteY2" fmla="*/ 606775 h 853323"/>
              <a:gd name="connsiteX3" fmla="*/ 42723 w 205176"/>
              <a:gd name="connsiteY3" fmla="*/ 555975 h 853323"/>
              <a:gd name="connsiteX4" fmla="*/ 201473 w 205176"/>
              <a:gd name="connsiteY4" fmla="*/ 844900 h 853323"/>
              <a:gd name="connsiteX5" fmla="*/ 144323 w 205176"/>
              <a:gd name="connsiteY5" fmla="*/ 749650 h 853323"/>
              <a:gd name="connsiteX6" fmla="*/ 26848 w 205176"/>
              <a:gd name="connsiteY6" fmla="*/ 479775 h 853323"/>
              <a:gd name="connsiteX7" fmla="*/ 55423 w 205176"/>
              <a:gd name="connsiteY7" fmla="*/ 555975 h 853323"/>
              <a:gd name="connsiteX8" fmla="*/ 4623 w 205176"/>
              <a:gd name="connsiteY8" fmla="*/ 241650 h 853323"/>
              <a:gd name="connsiteX9" fmla="*/ 10973 w 205176"/>
              <a:gd name="connsiteY9" fmla="*/ 282925 h 853323"/>
              <a:gd name="connsiteX10" fmla="*/ 77648 w 205176"/>
              <a:gd name="connsiteY10" fmla="*/ 350 h 85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176" h="853323">
                <a:moveTo>
                  <a:pt x="77648" y="350"/>
                </a:moveTo>
                <a:cubicBezTo>
                  <a:pt x="80823" y="11463"/>
                  <a:pt x="31081" y="248529"/>
                  <a:pt x="30023" y="349600"/>
                </a:cubicBezTo>
                <a:cubicBezTo>
                  <a:pt x="28965" y="450671"/>
                  <a:pt x="69181" y="572379"/>
                  <a:pt x="71298" y="606775"/>
                </a:cubicBezTo>
                <a:cubicBezTo>
                  <a:pt x="73415" y="641171"/>
                  <a:pt x="42723" y="555975"/>
                  <a:pt x="42723" y="555975"/>
                </a:cubicBezTo>
                <a:cubicBezTo>
                  <a:pt x="64419" y="595663"/>
                  <a:pt x="184540" y="812621"/>
                  <a:pt x="201473" y="844900"/>
                </a:cubicBezTo>
                <a:cubicBezTo>
                  <a:pt x="218406" y="877179"/>
                  <a:pt x="173427" y="810504"/>
                  <a:pt x="144323" y="749650"/>
                </a:cubicBezTo>
                <a:cubicBezTo>
                  <a:pt x="115219" y="688796"/>
                  <a:pt x="41665" y="512054"/>
                  <a:pt x="26848" y="479775"/>
                </a:cubicBezTo>
                <a:cubicBezTo>
                  <a:pt x="12031" y="447496"/>
                  <a:pt x="59127" y="595662"/>
                  <a:pt x="55423" y="555975"/>
                </a:cubicBezTo>
                <a:cubicBezTo>
                  <a:pt x="51719" y="516288"/>
                  <a:pt x="12031" y="287158"/>
                  <a:pt x="4623" y="241650"/>
                </a:cubicBezTo>
                <a:cubicBezTo>
                  <a:pt x="-2785" y="196142"/>
                  <a:pt x="-1727" y="319967"/>
                  <a:pt x="10973" y="282925"/>
                </a:cubicBezTo>
                <a:cubicBezTo>
                  <a:pt x="23673" y="245883"/>
                  <a:pt x="74473" y="-10763"/>
                  <a:pt x="77648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D3FEEDB2-49CC-FBDD-D65E-D85A8DFEFCCA}"/>
              </a:ext>
            </a:extLst>
          </p:cNvPr>
          <p:cNvSpPr/>
          <p:nvPr/>
        </p:nvSpPr>
        <p:spPr>
          <a:xfrm>
            <a:off x="3245486" y="2606541"/>
            <a:ext cx="97864" cy="549926"/>
          </a:xfrm>
          <a:custGeom>
            <a:avLst/>
            <a:gdLst>
              <a:gd name="connsiteX0" fmla="*/ 97789 w 97864"/>
              <a:gd name="connsiteY0" fmla="*/ 134 h 549926"/>
              <a:gd name="connsiteX1" fmla="*/ 21589 w 97864"/>
              <a:gd name="connsiteY1" fmla="*/ 193809 h 549926"/>
              <a:gd name="connsiteX2" fmla="*/ 31114 w 97864"/>
              <a:gd name="connsiteY2" fmla="*/ 158884 h 549926"/>
              <a:gd name="connsiteX3" fmla="*/ 18414 w 97864"/>
              <a:gd name="connsiteY3" fmla="*/ 333509 h 549926"/>
              <a:gd name="connsiteX4" fmla="*/ 18414 w 97864"/>
              <a:gd name="connsiteY4" fmla="*/ 279534 h 549926"/>
              <a:gd name="connsiteX5" fmla="*/ 40639 w 97864"/>
              <a:gd name="connsiteY5" fmla="*/ 543059 h 549926"/>
              <a:gd name="connsiteX6" fmla="*/ 31114 w 97864"/>
              <a:gd name="connsiteY6" fmla="*/ 454159 h 549926"/>
              <a:gd name="connsiteX7" fmla="*/ 2539 w 97864"/>
              <a:gd name="connsiteY7" fmla="*/ 254134 h 549926"/>
              <a:gd name="connsiteX8" fmla="*/ 5714 w 97864"/>
              <a:gd name="connsiteY8" fmla="*/ 276359 h 549926"/>
              <a:gd name="connsiteX9" fmla="*/ 40639 w 97864"/>
              <a:gd name="connsiteY9" fmla="*/ 104909 h 549926"/>
              <a:gd name="connsiteX10" fmla="*/ 5714 w 97864"/>
              <a:gd name="connsiteY10" fmla="*/ 162059 h 549926"/>
              <a:gd name="connsiteX11" fmla="*/ 97789 w 97864"/>
              <a:gd name="connsiteY11" fmla="*/ 134 h 54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864" h="549926">
                <a:moveTo>
                  <a:pt x="97789" y="134"/>
                </a:moveTo>
                <a:cubicBezTo>
                  <a:pt x="100435" y="5426"/>
                  <a:pt x="32701" y="167351"/>
                  <a:pt x="21589" y="193809"/>
                </a:cubicBezTo>
                <a:cubicBezTo>
                  <a:pt x="10476" y="220267"/>
                  <a:pt x="31643" y="135601"/>
                  <a:pt x="31114" y="158884"/>
                </a:cubicBezTo>
                <a:cubicBezTo>
                  <a:pt x="30585" y="182167"/>
                  <a:pt x="20531" y="313401"/>
                  <a:pt x="18414" y="333509"/>
                </a:cubicBezTo>
                <a:cubicBezTo>
                  <a:pt x="16297" y="353617"/>
                  <a:pt x="14710" y="244609"/>
                  <a:pt x="18414" y="279534"/>
                </a:cubicBezTo>
                <a:cubicBezTo>
                  <a:pt x="22118" y="314459"/>
                  <a:pt x="38522" y="513955"/>
                  <a:pt x="40639" y="543059"/>
                </a:cubicBezTo>
                <a:cubicBezTo>
                  <a:pt x="42756" y="572163"/>
                  <a:pt x="37464" y="502313"/>
                  <a:pt x="31114" y="454159"/>
                </a:cubicBezTo>
                <a:cubicBezTo>
                  <a:pt x="24764" y="406005"/>
                  <a:pt x="2539" y="254134"/>
                  <a:pt x="2539" y="254134"/>
                </a:cubicBezTo>
                <a:cubicBezTo>
                  <a:pt x="-1694" y="224501"/>
                  <a:pt x="-636" y="301230"/>
                  <a:pt x="5714" y="276359"/>
                </a:cubicBezTo>
                <a:cubicBezTo>
                  <a:pt x="12064" y="251488"/>
                  <a:pt x="40639" y="123959"/>
                  <a:pt x="40639" y="104909"/>
                </a:cubicBezTo>
                <a:cubicBezTo>
                  <a:pt x="40639" y="85859"/>
                  <a:pt x="-2223" y="176346"/>
                  <a:pt x="5714" y="162059"/>
                </a:cubicBezTo>
                <a:cubicBezTo>
                  <a:pt x="13651" y="147772"/>
                  <a:pt x="95143" y="-5158"/>
                  <a:pt x="97789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B294D6C7-1672-F317-DDAD-6C745B06F41C}"/>
              </a:ext>
            </a:extLst>
          </p:cNvPr>
          <p:cNvSpPr/>
          <p:nvPr/>
        </p:nvSpPr>
        <p:spPr>
          <a:xfrm>
            <a:off x="3293880" y="2612986"/>
            <a:ext cx="78064" cy="510993"/>
          </a:xfrm>
          <a:custGeom>
            <a:avLst/>
            <a:gdLst>
              <a:gd name="connsiteX0" fmla="*/ 77970 w 78064"/>
              <a:gd name="connsiteY0" fmla="*/ 39 h 510993"/>
              <a:gd name="connsiteX1" fmla="*/ 1770 w 78064"/>
              <a:gd name="connsiteY1" fmla="*/ 174664 h 510993"/>
              <a:gd name="connsiteX2" fmla="*/ 23995 w 78064"/>
              <a:gd name="connsiteY2" fmla="*/ 127039 h 510993"/>
              <a:gd name="connsiteX3" fmla="*/ 20820 w 78064"/>
              <a:gd name="connsiteY3" fmla="*/ 215939 h 510993"/>
              <a:gd name="connsiteX4" fmla="*/ 8120 w 78064"/>
              <a:gd name="connsiteY4" fmla="*/ 269914 h 510993"/>
              <a:gd name="connsiteX5" fmla="*/ 1770 w 78064"/>
              <a:gd name="connsiteY5" fmla="*/ 508039 h 510993"/>
              <a:gd name="connsiteX6" fmla="*/ 17645 w 78064"/>
              <a:gd name="connsiteY6" fmla="*/ 390564 h 510993"/>
              <a:gd name="connsiteX7" fmla="*/ 17645 w 78064"/>
              <a:gd name="connsiteY7" fmla="*/ 206414 h 510993"/>
              <a:gd name="connsiteX8" fmla="*/ 17645 w 78064"/>
              <a:gd name="connsiteY8" fmla="*/ 158789 h 510993"/>
              <a:gd name="connsiteX9" fmla="*/ 77970 w 78064"/>
              <a:gd name="connsiteY9" fmla="*/ 39 h 51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064" h="510993">
                <a:moveTo>
                  <a:pt x="77970" y="39"/>
                </a:moveTo>
                <a:cubicBezTo>
                  <a:pt x="75324" y="2685"/>
                  <a:pt x="10766" y="153497"/>
                  <a:pt x="1770" y="174664"/>
                </a:cubicBezTo>
                <a:cubicBezTo>
                  <a:pt x="-7226" y="195831"/>
                  <a:pt x="20820" y="120160"/>
                  <a:pt x="23995" y="127039"/>
                </a:cubicBezTo>
                <a:cubicBezTo>
                  <a:pt x="27170" y="133918"/>
                  <a:pt x="23466" y="192127"/>
                  <a:pt x="20820" y="215939"/>
                </a:cubicBezTo>
                <a:cubicBezTo>
                  <a:pt x="18174" y="239751"/>
                  <a:pt x="11295" y="221231"/>
                  <a:pt x="8120" y="269914"/>
                </a:cubicBezTo>
                <a:cubicBezTo>
                  <a:pt x="4945" y="318597"/>
                  <a:pt x="182" y="487931"/>
                  <a:pt x="1770" y="508039"/>
                </a:cubicBezTo>
                <a:cubicBezTo>
                  <a:pt x="3357" y="528147"/>
                  <a:pt x="14999" y="440835"/>
                  <a:pt x="17645" y="390564"/>
                </a:cubicBezTo>
                <a:cubicBezTo>
                  <a:pt x="20291" y="340293"/>
                  <a:pt x="17645" y="206414"/>
                  <a:pt x="17645" y="206414"/>
                </a:cubicBezTo>
                <a:cubicBezTo>
                  <a:pt x="17645" y="167785"/>
                  <a:pt x="8649" y="188422"/>
                  <a:pt x="17645" y="158789"/>
                </a:cubicBezTo>
                <a:cubicBezTo>
                  <a:pt x="26641" y="129156"/>
                  <a:pt x="80616" y="-2607"/>
                  <a:pt x="77970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58895D2F-2092-C4D1-94A6-50C1F40DC300}"/>
              </a:ext>
            </a:extLst>
          </p:cNvPr>
          <p:cNvSpPr/>
          <p:nvPr/>
        </p:nvSpPr>
        <p:spPr>
          <a:xfrm>
            <a:off x="3281008" y="3123751"/>
            <a:ext cx="409361" cy="601392"/>
          </a:xfrm>
          <a:custGeom>
            <a:avLst/>
            <a:gdLst>
              <a:gd name="connsiteX0" fmla="*/ 11467 w 409361"/>
              <a:gd name="connsiteY0" fmla="*/ 449 h 601392"/>
              <a:gd name="connsiteX1" fmla="*/ 5117 w 409361"/>
              <a:gd name="connsiteY1" fmla="*/ 152849 h 601392"/>
              <a:gd name="connsiteX2" fmla="*/ 97192 w 409361"/>
              <a:gd name="connsiteY2" fmla="*/ 368749 h 601392"/>
              <a:gd name="connsiteX3" fmla="*/ 59092 w 409361"/>
              <a:gd name="connsiteY3" fmla="*/ 324299 h 601392"/>
              <a:gd name="connsiteX4" fmla="*/ 119417 w 409361"/>
              <a:gd name="connsiteY4" fmla="*/ 457649 h 601392"/>
              <a:gd name="connsiteX5" fmla="*/ 221017 w 409361"/>
              <a:gd name="connsiteY5" fmla="*/ 578299 h 601392"/>
              <a:gd name="connsiteX6" fmla="*/ 236892 w 409361"/>
              <a:gd name="connsiteY6" fmla="*/ 578299 h 601392"/>
              <a:gd name="connsiteX7" fmla="*/ 325792 w 409361"/>
              <a:gd name="connsiteY7" fmla="*/ 546549 h 601392"/>
              <a:gd name="connsiteX8" fmla="*/ 395642 w 409361"/>
              <a:gd name="connsiteY8" fmla="*/ 581474 h 601392"/>
              <a:gd name="connsiteX9" fmla="*/ 389292 w 409361"/>
              <a:gd name="connsiteY9" fmla="*/ 562424 h 601392"/>
              <a:gd name="connsiteX10" fmla="*/ 192442 w 409361"/>
              <a:gd name="connsiteY10" fmla="*/ 600524 h 601392"/>
              <a:gd name="connsiteX11" fmla="*/ 170217 w 409361"/>
              <a:gd name="connsiteY11" fmla="*/ 517974 h 601392"/>
              <a:gd name="connsiteX12" fmla="*/ 40042 w 409361"/>
              <a:gd name="connsiteY12" fmla="*/ 343349 h 601392"/>
              <a:gd name="connsiteX13" fmla="*/ 97192 w 409361"/>
              <a:gd name="connsiteY13" fmla="*/ 406849 h 601392"/>
              <a:gd name="connsiteX14" fmla="*/ 8292 w 409361"/>
              <a:gd name="connsiteY14" fmla="*/ 200474 h 601392"/>
              <a:gd name="connsiteX15" fmla="*/ 11467 w 409361"/>
              <a:gd name="connsiteY15" fmla="*/ 449 h 60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9361" h="601392">
                <a:moveTo>
                  <a:pt x="11467" y="449"/>
                </a:moveTo>
                <a:cubicBezTo>
                  <a:pt x="10938" y="-7489"/>
                  <a:pt x="-9170" y="91466"/>
                  <a:pt x="5117" y="152849"/>
                </a:cubicBezTo>
                <a:cubicBezTo>
                  <a:pt x="19404" y="214232"/>
                  <a:pt x="88196" y="340174"/>
                  <a:pt x="97192" y="368749"/>
                </a:cubicBezTo>
                <a:cubicBezTo>
                  <a:pt x="106188" y="397324"/>
                  <a:pt x="55388" y="309482"/>
                  <a:pt x="59092" y="324299"/>
                </a:cubicBezTo>
                <a:cubicBezTo>
                  <a:pt x="62796" y="339116"/>
                  <a:pt x="92429" y="415316"/>
                  <a:pt x="119417" y="457649"/>
                </a:cubicBezTo>
                <a:cubicBezTo>
                  <a:pt x="146405" y="499982"/>
                  <a:pt x="221017" y="578299"/>
                  <a:pt x="221017" y="578299"/>
                </a:cubicBezTo>
                <a:cubicBezTo>
                  <a:pt x="240596" y="598407"/>
                  <a:pt x="219430" y="583591"/>
                  <a:pt x="236892" y="578299"/>
                </a:cubicBezTo>
                <a:cubicBezTo>
                  <a:pt x="254354" y="573007"/>
                  <a:pt x="299334" y="546020"/>
                  <a:pt x="325792" y="546549"/>
                </a:cubicBezTo>
                <a:cubicBezTo>
                  <a:pt x="352250" y="547078"/>
                  <a:pt x="395642" y="581474"/>
                  <a:pt x="395642" y="581474"/>
                </a:cubicBezTo>
                <a:cubicBezTo>
                  <a:pt x="406225" y="584120"/>
                  <a:pt x="423159" y="559249"/>
                  <a:pt x="389292" y="562424"/>
                </a:cubicBezTo>
                <a:cubicBezTo>
                  <a:pt x="355425" y="565599"/>
                  <a:pt x="228954" y="607932"/>
                  <a:pt x="192442" y="600524"/>
                </a:cubicBezTo>
                <a:cubicBezTo>
                  <a:pt x="155930" y="593116"/>
                  <a:pt x="195617" y="560836"/>
                  <a:pt x="170217" y="517974"/>
                </a:cubicBezTo>
                <a:cubicBezTo>
                  <a:pt x="144817" y="475112"/>
                  <a:pt x="52213" y="361870"/>
                  <a:pt x="40042" y="343349"/>
                </a:cubicBezTo>
                <a:cubicBezTo>
                  <a:pt x="27871" y="324828"/>
                  <a:pt x="102484" y="430662"/>
                  <a:pt x="97192" y="406849"/>
                </a:cubicBezTo>
                <a:cubicBezTo>
                  <a:pt x="91900" y="383036"/>
                  <a:pt x="23638" y="269795"/>
                  <a:pt x="8292" y="200474"/>
                </a:cubicBezTo>
                <a:cubicBezTo>
                  <a:pt x="-7054" y="131153"/>
                  <a:pt x="11996" y="8387"/>
                  <a:pt x="11467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2D6E2E5C-6417-B3FC-611B-801F5926BBAC}"/>
              </a:ext>
            </a:extLst>
          </p:cNvPr>
          <p:cNvSpPr/>
          <p:nvPr/>
        </p:nvSpPr>
        <p:spPr>
          <a:xfrm>
            <a:off x="3281636" y="2745695"/>
            <a:ext cx="157623" cy="839532"/>
          </a:xfrm>
          <a:custGeom>
            <a:avLst/>
            <a:gdLst>
              <a:gd name="connsiteX0" fmla="*/ 77514 w 157623"/>
              <a:gd name="connsiteY0" fmla="*/ 680 h 839532"/>
              <a:gd name="connsiteX1" fmla="*/ 102914 w 157623"/>
              <a:gd name="connsiteY1" fmla="*/ 143555 h 839532"/>
              <a:gd name="connsiteX2" fmla="*/ 109264 w 157623"/>
              <a:gd name="connsiteY2" fmla="*/ 137205 h 839532"/>
              <a:gd name="connsiteX3" fmla="*/ 36239 w 157623"/>
              <a:gd name="connsiteY3" fmla="*/ 308655 h 839532"/>
              <a:gd name="connsiteX4" fmla="*/ 80689 w 157623"/>
              <a:gd name="connsiteY4" fmla="*/ 248330 h 839532"/>
              <a:gd name="connsiteX5" fmla="*/ 23539 w 157623"/>
              <a:gd name="connsiteY5" fmla="*/ 403905 h 839532"/>
              <a:gd name="connsiteX6" fmla="*/ 125139 w 157623"/>
              <a:gd name="connsiteY6" fmla="*/ 594405 h 839532"/>
              <a:gd name="connsiteX7" fmla="*/ 67989 w 157623"/>
              <a:gd name="connsiteY7" fmla="*/ 540430 h 839532"/>
              <a:gd name="connsiteX8" fmla="*/ 131489 w 157623"/>
              <a:gd name="connsiteY8" fmla="*/ 730930 h 839532"/>
              <a:gd name="connsiteX9" fmla="*/ 156889 w 157623"/>
              <a:gd name="connsiteY9" fmla="*/ 838880 h 839532"/>
              <a:gd name="connsiteX10" fmla="*/ 106089 w 157623"/>
              <a:gd name="connsiteY10" fmla="*/ 683305 h 839532"/>
              <a:gd name="connsiteX11" fmla="*/ 1314 w 157623"/>
              <a:gd name="connsiteY11" fmla="*/ 476930 h 839532"/>
              <a:gd name="connsiteX12" fmla="*/ 45764 w 157623"/>
              <a:gd name="connsiteY12" fmla="*/ 537255 h 839532"/>
              <a:gd name="connsiteX13" fmla="*/ 23539 w 157623"/>
              <a:gd name="connsiteY13" fmla="*/ 340405 h 839532"/>
              <a:gd name="connsiteX14" fmla="*/ 61639 w 157623"/>
              <a:gd name="connsiteY14" fmla="*/ 238805 h 839532"/>
              <a:gd name="connsiteX15" fmla="*/ 99739 w 157623"/>
              <a:gd name="connsiteY15" fmla="*/ 162605 h 839532"/>
              <a:gd name="connsiteX16" fmla="*/ 96564 w 157623"/>
              <a:gd name="connsiteY16" fmla="*/ 216580 h 839532"/>
              <a:gd name="connsiteX17" fmla="*/ 77514 w 157623"/>
              <a:gd name="connsiteY17" fmla="*/ 680 h 83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7623" h="839532">
                <a:moveTo>
                  <a:pt x="77514" y="680"/>
                </a:moveTo>
                <a:cubicBezTo>
                  <a:pt x="78572" y="-11491"/>
                  <a:pt x="102914" y="143555"/>
                  <a:pt x="102914" y="143555"/>
                </a:cubicBezTo>
                <a:cubicBezTo>
                  <a:pt x="108206" y="166309"/>
                  <a:pt x="120376" y="109688"/>
                  <a:pt x="109264" y="137205"/>
                </a:cubicBezTo>
                <a:cubicBezTo>
                  <a:pt x="98152" y="164722"/>
                  <a:pt x="41002" y="290134"/>
                  <a:pt x="36239" y="308655"/>
                </a:cubicBezTo>
                <a:cubicBezTo>
                  <a:pt x="31476" y="327176"/>
                  <a:pt x="82806" y="232455"/>
                  <a:pt x="80689" y="248330"/>
                </a:cubicBezTo>
                <a:cubicBezTo>
                  <a:pt x="78572" y="264205"/>
                  <a:pt x="16131" y="346226"/>
                  <a:pt x="23539" y="403905"/>
                </a:cubicBezTo>
                <a:cubicBezTo>
                  <a:pt x="30947" y="461584"/>
                  <a:pt x="117731" y="571651"/>
                  <a:pt x="125139" y="594405"/>
                </a:cubicBezTo>
                <a:cubicBezTo>
                  <a:pt x="132547" y="617159"/>
                  <a:pt x="66931" y="517676"/>
                  <a:pt x="67989" y="540430"/>
                </a:cubicBezTo>
                <a:cubicBezTo>
                  <a:pt x="69047" y="563184"/>
                  <a:pt x="116672" y="681188"/>
                  <a:pt x="131489" y="730930"/>
                </a:cubicBezTo>
                <a:cubicBezTo>
                  <a:pt x="146306" y="780672"/>
                  <a:pt x="161122" y="846817"/>
                  <a:pt x="156889" y="838880"/>
                </a:cubicBezTo>
                <a:cubicBezTo>
                  <a:pt x="152656" y="830943"/>
                  <a:pt x="132018" y="743630"/>
                  <a:pt x="106089" y="683305"/>
                </a:cubicBezTo>
                <a:cubicBezTo>
                  <a:pt x="80160" y="622980"/>
                  <a:pt x="11368" y="501272"/>
                  <a:pt x="1314" y="476930"/>
                </a:cubicBezTo>
                <a:cubicBezTo>
                  <a:pt x="-8740" y="452588"/>
                  <a:pt x="42060" y="560009"/>
                  <a:pt x="45764" y="537255"/>
                </a:cubicBezTo>
                <a:cubicBezTo>
                  <a:pt x="49468" y="514501"/>
                  <a:pt x="20893" y="390147"/>
                  <a:pt x="23539" y="340405"/>
                </a:cubicBezTo>
                <a:cubicBezTo>
                  <a:pt x="26185" y="290663"/>
                  <a:pt x="48939" y="268438"/>
                  <a:pt x="61639" y="238805"/>
                </a:cubicBezTo>
                <a:cubicBezTo>
                  <a:pt x="74339" y="209172"/>
                  <a:pt x="93918" y="166309"/>
                  <a:pt x="99739" y="162605"/>
                </a:cubicBezTo>
                <a:cubicBezTo>
                  <a:pt x="105560" y="158901"/>
                  <a:pt x="96564" y="244626"/>
                  <a:pt x="96564" y="216580"/>
                </a:cubicBezTo>
                <a:cubicBezTo>
                  <a:pt x="96564" y="188534"/>
                  <a:pt x="76456" y="12851"/>
                  <a:pt x="77514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5584C26C-6C10-AE3D-D2DD-4DFE02F4359E}"/>
              </a:ext>
            </a:extLst>
          </p:cNvPr>
          <p:cNvSpPr/>
          <p:nvPr/>
        </p:nvSpPr>
        <p:spPr>
          <a:xfrm>
            <a:off x="3409604" y="2995766"/>
            <a:ext cx="221864" cy="526015"/>
          </a:xfrm>
          <a:custGeom>
            <a:avLst/>
            <a:gdLst>
              <a:gd name="connsiteX0" fmla="*/ 346 w 221864"/>
              <a:gd name="connsiteY0" fmla="*/ 61759 h 526015"/>
              <a:gd name="connsiteX1" fmla="*/ 168621 w 221864"/>
              <a:gd name="connsiteY1" fmla="*/ 42709 h 526015"/>
              <a:gd name="connsiteX2" fmla="*/ 82896 w 221864"/>
              <a:gd name="connsiteY2" fmla="*/ 122084 h 526015"/>
              <a:gd name="connsiteX3" fmla="*/ 32096 w 221864"/>
              <a:gd name="connsiteY3" fmla="*/ 163359 h 526015"/>
              <a:gd name="connsiteX4" fmla="*/ 60671 w 221864"/>
              <a:gd name="connsiteY4" fmla="*/ 182409 h 526015"/>
              <a:gd name="connsiteX5" fmla="*/ 32096 w 221864"/>
              <a:gd name="connsiteY5" fmla="*/ 255434 h 526015"/>
              <a:gd name="connsiteX6" fmla="*/ 105121 w 221864"/>
              <a:gd name="connsiteY6" fmla="*/ 309409 h 526015"/>
              <a:gd name="connsiteX7" fmla="*/ 54321 w 221864"/>
              <a:gd name="connsiteY7" fmla="*/ 309409 h 526015"/>
              <a:gd name="connsiteX8" fmla="*/ 146396 w 221864"/>
              <a:gd name="connsiteY8" fmla="*/ 376084 h 526015"/>
              <a:gd name="connsiteX9" fmla="*/ 219421 w 221864"/>
              <a:gd name="connsiteY9" fmla="*/ 522134 h 526015"/>
              <a:gd name="connsiteX10" fmla="*/ 194021 w 221864"/>
              <a:gd name="connsiteY10" fmla="*/ 471334 h 526015"/>
              <a:gd name="connsiteX11" fmla="*/ 92421 w 221864"/>
              <a:gd name="connsiteY11" fmla="*/ 337984 h 526015"/>
              <a:gd name="connsiteX12" fmla="*/ 60671 w 221864"/>
              <a:gd name="connsiteY12" fmla="*/ 255434 h 526015"/>
              <a:gd name="connsiteX13" fmla="*/ 63846 w 221864"/>
              <a:gd name="connsiteY13" fmla="*/ 141134 h 526015"/>
              <a:gd name="connsiteX14" fmla="*/ 140046 w 221864"/>
              <a:gd name="connsiteY14" fmla="*/ 64934 h 526015"/>
              <a:gd name="connsiteX15" fmla="*/ 114646 w 221864"/>
              <a:gd name="connsiteY15" fmla="*/ 1434 h 526015"/>
              <a:gd name="connsiteX16" fmla="*/ 124171 w 221864"/>
              <a:gd name="connsiteY16" fmla="*/ 23659 h 526015"/>
              <a:gd name="connsiteX17" fmla="*/ 346 w 221864"/>
              <a:gd name="connsiteY17" fmla="*/ 61759 h 52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1864" h="526015">
                <a:moveTo>
                  <a:pt x="346" y="61759"/>
                </a:moveTo>
                <a:cubicBezTo>
                  <a:pt x="7754" y="64934"/>
                  <a:pt x="154863" y="32655"/>
                  <a:pt x="168621" y="42709"/>
                </a:cubicBezTo>
                <a:cubicBezTo>
                  <a:pt x="182379" y="52763"/>
                  <a:pt x="105650" y="101976"/>
                  <a:pt x="82896" y="122084"/>
                </a:cubicBezTo>
                <a:cubicBezTo>
                  <a:pt x="60142" y="142192"/>
                  <a:pt x="35800" y="153305"/>
                  <a:pt x="32096" y="163359"/>
                </a:cubicBezTo>
                <a:cubicBezTo>
                  <a:pt x="28392" y="173413"/>
                  <a:pt x="60671" y="167063"/>
                  <a:pt x="60671" y="182409"/>
                </a:cubicBezTo>
                <a:cubicBezTo>
                  <a:pt x="60671" y="197755"/>
                  <a:pt x="24688" y="234267"/>
                  <a:pt x="32096" y="255434"/>
                </a:cubicBezTo>
                <a:cubicBezTo>
                  <a:pt x="39504" y="276601"/>
                  <a:pt x="101417" y="300413"/>
                  <a:pt x="105121" y="309409"/>
                </a:cubicBezTo>
                <a:cubicBezTo>
                  <a:pt x="108825" y="318405"/>
                  <a:pt x="47442" y="298297"/>
                  <a:pt x="54321" y="309409"/>
                </a:cubicBezTo>
                <a:cubicBezTo>
                  <a:pt x="61200" y="320521"/>
                  <a:pt x="118879" y="340630"/>
                  <a:pt x="146396" y="376084"/>
                </a:cubicBezTo>
                <a:cubicBezTo>
                  <a:pt x="173913" y="411538"/>
                  <a:pt x="219421" y="522134"/>
                  <a:pt x="219421" y="522134"/>
                </a:cubicBezTo>
                <a:cubicBezTo>
                  <a:pt x="227358" y="538009"/>
                  <a:pt x="215188" y="502026"/>
                  <a:pt x="194021" y="471334"/>
                </a:cubicBezTo>
                <a:cubicBezTo>
                  <a:pt x="172854" y="440642"/>
                  <a:pt x="114646" y="373967"/>
                  <a:pt x="92421" y="337984"/>
                </a:cubicBezTo>
                <a:cubicBezTo>
                  <a:pt x="70196" y="302001"/>
                  <a:pt x="65434" y="288242"/>
                  <a:pt x="60671" y="255434"/>
                </a:cubicBezTo>
                <a:cubicBezTo>
                  <a:pt x="55908" y="222626"/>
                  <a:pt x="50617" y="172884"/>
                  <a:pt x="63846" y="141134"/>
                </a:cubicBezTo>
                <a:cubicBezTo>
                  <a:pt x="77075" y="109384"/>
                  <a:pt x="131579" y="88217"/>
                  <a:pt x="140046" y="64934"/>
                </a:cubicBezTo>
                <a:cubicBezTo>
                  <a:pt x="148513" y="41651"/>
                  <a:pt x="117292" y="8313"/>
                  <a:pt x="114646" y="1434"/>
                </a:cubicBezTo>
                <a:cubicBezTo>
                  <a:pt x="112000" y="-5445"/>
                  <a:pt x="141634" y="14134"/>
                  <a:pt x="124171" y="23659"/>
                </a:cubicBezTo>
                <a:cubicBezTo>
                  <a:pt x="106709" y="33184"/>
                  <a:pt x="-7062" y="58584"/>
                  <a:pt x="346" y="61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0A07A557-B025-9229-352E-91DDAD841FEE}"/>
              </a:ext>
            </a:extLst>
          </p:cNvPr>
          <p:cNvSpPr/>
          <p:nvPr/>
        </p:nvSpPr>
        <p:spPr>
          <a:xfrm>
            <a:off x="3349402" y="2984128"/>
            <a:ext cx="426698" cy="622737"/>
          </a:xfrm>
          <a:custGeom>
            <a:avLst/>
            <a:gdLst>
              <a:gd name="connsiteX0" fmla="*/ 89123 w 426698"/>
              <a:gd name="connsiteY0" fmla="*/ 3547 h 622737"/>
              <a:gd name="connsiteX1" fmla="*/ 25623 w 426698"/>
              <a:gd name="connsiteY1" fmla="*/ 181347 h 622737"/>
              <a:gd name="connsiteX2" fmla="*/ 92298 w 426698"/>
              <a:gd name="connsiteY2" fmla="*/ 365497 h 622737"/>
              <a:gd name="connsiteX3" fmla="*/ 66898 w 426698"/>
              <a:gd name="connsiteY3" fmla="*/ 362322 h 622737"/>
              <a:gd name="connsiteX4" fmla="*/ 108173 w 426698"/>
              <a:gd name="connsiteY4" fmla="*/ 422647 h 622737"/>
              <a:gd name="connsiteX5" fmla="*/ 120873 w 426698"/>
              <a:gd name="connsiteY5" fmla="*/ 543297 h 622737"/>
              <a:gd name="connsiteX6" fmla="*/ 127223 w 426698"/>
              <a:gd name="connsiteY6" fmla="*/ 463922 h 622737"/>
              <a:gd name="connsiteX7" fmla="*/ 193898 w 426698"/>
              <a:gd name="connsiteY7" fmla="*/ 467097 h 622737"/>
              <a:gd name="connsiteX8" fmla="*/ 292323 w 426698"/>
              <a:gd name="connsiteY8" fmla="*/ 546472 h 622737"/>
              <a:gd name="connsiteX9" fmla="*/ 244698 w 426698"/>
              <a:gd name="connsiteY9" fmla="*/ 562347 h 622737"/>
              <a:gd name="connsiteX10" fmla="*/ 425673 w 426698"/>
              <a:gd name="connsiteY10" fmla="*/ 622672 h 622737"/>
              <a:gd name="connsiteX11" fmla="*/ 308198 w 426698"/>
              <a:gd name="connsiteY11" fmla="*/ 549647 h 622737"/>
              <a:gd name="connsiteX12" fmla="*/ 98648 w 426698"/>
              <a:gd name="connsiteY12" fmla="*/ 413122 h 622737"/>
              <a:gd name="connsiteX13" fmla="*/ 223 w 426698"/>
              <a:gd name="connsiteY13" fmla="*/ 222622 h 622737"/>
              <a:gd name="connsiteX14" fmla="*/ 70073 w 426698"/>
              <a:gd name="connsiteY14" fmla="*/ 330572 h 622737"/>
              <a:gd name="connsiteX15" fmla="*/ 9748 w 426698"/>
              <a:gd name="connsiteY15" fmla="*/ 140072 h 622737"/>
              <a:gd name="connsiteX16" fmla="*/ 19273 w 426698"/>
              <a:gd name="connsiteY16" fmla="*/ 187697 h 622737"/>
              <a:gd name="connsiteX17" fmla="*/ 22448 w 426698"/>
              <a:gd name="connsiteY17" fmla="*/ 70222 h 622737"/>
              <a:gd name="connsiteX18" fmla="*/ 89123 w 426698"/>
              <a:gd name="connsiteY18" fmla="*/ 3547 h 62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26698" h="622737">
                <a:moveTo>
                  <a:pt x="89123" y="3547"/>
                </a:moveTo>
                <a:cubicBezTo>
                  <a:pt x="89652" y="22068"/>
                  <a:pt x="25094" y="121022"/>
                  <a:pt x="25623" y="181347"/>
                </a:cubicBezTo>
                <a:cubicBezTo>
                  <a:pt x="26152" y="241672"/>
                  <a:pt x="85419" y="335335"/>
                  <a:pt x="92298" y="365497"/>
                </a:cubicBezTo>
                <a:cubicBezTo>
                  <a:pt x="99177" y="395659"/>
                  <a:pt x="64252" y="352797"/>
                  <a:pt x="66898" y="362322"/>
                </a:cubicBezTo>
                <a:cubicBezTo>
                  <a:pt x="69544" y="371847"/>
                  <a:pt x="99177" y="392485"/>
                  <a:pt x="108173" y="422647"/>
                </a:cubicBezTo>
                <a:cubicBezTo>
                  <a:pt x="117169" y="452810"/>
                  <a:pt x="117698" y="536418"/>
                  <a:pt x="120873" y="543297"/>
                </a:cubicBezTo>
                <a:cubicBezTo>
                  <a:pt x="124048" y="550176"/>
                  <a:pt x="115052" y="476622"/>
                  <a:pt x="127223" y="463922"/>
                </a:cubicBezTo>
                <a:cubicBezTo>
                  <a:pt x="139394" y="451222"/>
                  <a:pt x="166381" y="453339"/>
                  <a:pt x="193898" y="467097"/>
                </a:cubicBezTo>
                <a:cubicBezTo>
                  <a:pt x="221415" y="480855"/>
                  <a:pt x="283856" y="530597"/>
                  <a:pt x="292323" y="546472"/>
                </a:cubicBezTo>
                <a:cubicBezTo>
                  <a:pt x="300790" y="562347"/>
                  <a:pt x="222473" y="549647"/>
                  <a:pt x="244698" y="562347"/>
                </a:cubicBezTo>
                <a:cubicBezTo>
                  <a:pt x="266923" y="575047"/>
                  <a:pt x="415090" y="624789"/>
                  <a:pt x="425673" y="622672"/>
                </a:cubicBezTo>
                <a:cubicBezTo>
                  <a:pt x="436256" y="620555"/>
                  <a:pt x="362702" y="584572"/>
                  <a:pt x="308198" y="549647"/>
                </a:cubicBezTo>
                <a:cubicBezTo>
                  <a:pt x="253694" y="514722"/>
                  <a:pt x="149977" y="467626"/>
                  <a:pt x="98648" y="413122"/>
                </a:cubicBezTo>
                <a:cubicBezTo>
                  <a:pt x="47319" y="358618"/>
                  <a:pt x="4985" y="236380"/>
                  <a:pt x="223" y="222622"/>
                </a:cubicBezTo>
                <a:cubicBezTo>
                  <a:pt x="-4539" y="208864"/>
                  <a:pt x="68486" y="344330"/>
                  <a:pt x="70073" y="330572"/>
                </a:cubicBezTo>
                <a:cubicBezTo>
                  <a:pt x="71660" y="316814"/>
                  <a:pt x="18215" y="163884"/>
                  <a:pt x="9748" y="140072"/>
                </a:cubicBezTo>
                <a:cubicBezTo>
                  <a:pt x="1281" y="116260"/>
                  <a:pt x="17156" y="199339"/>
                  <a:pt x="19273" y="187697"/>
                </a:cubicBezTo>
                <a:cubicBezTo>
                  <a:pt x="21390" y="176055"/>
                  <a:pt x="12923" y="96680"/>
                  <a:pt x="22448" y="70222"/>
                </a:cubicBezTo>
                <a:cubicBezTo>
                  <a:pt x="31973" y="43764"/>
                  <a:pt x="88594" y="-14974"/>
                  <a:pt x="89123" y="3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2965FD4F-F33B-1E62-8513-2508962F2465}"/>
              </a:ext>
            </a:extLst>
          </p:cNvPr>
          <p:cNvSpPr/>
          <p:nvPr/>
        </p:nvSpPr>
        <p:spPr>
          <a:xfrm>
            <a:off x="3441131" y="3495652"/>
            <a:ext cx="218583" cy="149368"/>
          </a:xfrm>
          <a:custGeom>
            <a:avLst/>
            <a:gdLst>
              <a:gd name="connsiteX0" fmla="*/ 569 w 218583"/>
              <a:gd name="connsiteY0" fmla="*/ 23 h 149368"/>
              <a:gd name="connsiteX1" fmla="*/ 95819 w 218583"/>
              <a:gd name="connsiteY1" fmla="*/ 101623 h 149368"/>
              <a:gd name="connsiteX2" fmla="*/ 216469 w 218583"/>
              <a:gd name="connsiteY2" fmla="*/ 142898 h 149368"/>
              <a:gd name="connsiteX3" fmla="*/ 165669 w 218583"/>
              <a:gd name="connsiteY3" fmla="*/ 123848 h 149368"/>
              <a:gd name="connsiteX4" fmla="*/ 76769 w 218583"/>
              <a:gd name="connsiteY4" fmla="*/ 149248 h 149368"/>
              <a:gd name="connsiteX5" fmla="*/ 140269 w 218583"/>
              <a:gd name="connsiteY5" fmla="*/ 111148 h 149368"/>
              <a:gd name="connsiteX6" fmla="*/ 569 w 218583"/>
              <a:gd name="connsiteY6" fmla="*/ 23 h 14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583" h="149368">
                <a:moveTo>
                  <a:pt x="569" y="23"/>
                </a:moveTo>
                <a:cubicBezTo>
                  <a:pt x="-6839" y="-1564"/>
                  <a:pt x="59836" y="77811"/>
                  <a:pt x="95819" y="101623"/>
                </a:cubicBezTo>
                <a:cubicBezTo>
                  <a:pt x="131802" y="125435"/>
                  <a:pt x="204827" y="139194"/>
                  <a:pt x="216469" y="142898"/>
                </a:cubicBezTo>
                <a:cubicBezTo>
                  <a:pt x="228111" y="146602"/>
                  <a:pt x="188952" y="122790"/>
                  <a:pt x="165669" y="123848"/>
                </a:cubicBezTo>
                <a:cubicBezTo>
                  <a:pt x="142386" y="124906"/>
                  <a:pt x="81002" y="151365"/>
                  <a:pt x="76769" y="149248"/>
                </a:cubicBezTo>
                <a:cubicBezTo>
                  <a:pt x="72536" y="147131"/>
                  <a:pt x="147677" y="131256"/>
                  <a:pt x="140269" y="111148"/>
                </a:cubicBezTo>
                <a:cubicBezTo>
                  <a:pt x="132861" y="91040"/>
                  <a:pt x="7977" y="1610"/>
                  <a:pt x="56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8207B657-46FB-4ABF-F55C-970C5442DEDC}"/>
              </a:ext>
            </a:extLst>
          </p:cNvPr>
          <p:cNvSpPr/>
          <p:nvPr/>
        </p:nvSpPr>
        <p:spPr>
          <a:xfrm>
            <a:off x="3441699" y="2962158"/>
            <a:ext cx="190148" cy="381126"/>
          </a:xfrm>
          <a:custGeom>
            <a:avLst/>
            <a:gdLst>
              <a:gd name="connsiteX0" fmla="*/ 1 w 190148"/>
              <a:gd name="connsiteY0" fmla="*/ 117 h 381126"/>
              <a:gd name="connsiteX1" fmla="*/ 136526 w 190148"/>
              <a:gd name="connsiteY1" fmla="*/ 35042 h 381126"/>
              <a:gd name="connsiteX2" fmla="*/ 180976 w 190148"/>
              <a:gd name="connsiteY2" fmla="*/ 127117 h 381126"/>
              <a:gd name="connsiteX3" fmla="*/ 187326 w 190148"/>
              <a:gd name="connsiteY3" fmla="*/ 108067 h 381126"/>
              <a:gd name="connsiteX4" fmla="*/ 146051 w 190148"/>
              <a:gd name="connsiteY4" fmla="*/ 174742 h 381126"/>
              <a:gd name="connsiteX5" fmla="*/ 146051 w 190148"/>
              <a:gd name="connsiteY5" fmla="*/ 282692 h 381126"/>
              <a:gd name="connsiteX6" fmla="*/ 152401 w 190148"/>
              <a:gd name="connsiteY6" fmla="*/ 244592 h 381126"/>
              <a:gd name="connsiteX7" fmla="*/ 142876 w 190148"/>
              <a:gd name="connsiteY7" fmla="*/ 381117 h 381126"/>
              <a:gd name="connsiteX8" fmla="*/ 142876 w 190148"/>
              <a:gd name="connsiteY8" fmla="*/ 250942 h 381126"/>
              <a:gd name="connsiteX9" fmla="*/ 174626 w 190148"/>
              <a:gd name="connsiteY9" fmla="*/ 120767 h 381126"/>
              <a:gd name="connsiteX10" fmla="*/ 177801 w 190148"/>
              <a:gd name="connsiteY10" fmla="*/ 76317 h 381126"/>
              <a:gd name="connsiteX11" fmla="*/ 133351 w 190148"/>
              <a:gd name="connsiteY11" fmla="*/ 25517 h 381126"/>
              <a:gd name="connsiteX12" fmla="*/ 1 w 190148"/>
              <a:gd name="connsiteY12" fmla="*/ 117 h 38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148" h="381126">
                <a:moveTo>
                  <a:pt x="1" y="117"/>
                </a:moveTo>
                <a:cubicBezTo>
                  <a:pt x="530" y="1704"/>
                  <a:pt x="106364" y="13875"/>
                  <a:pt x="136526" y="35042"/>
                </a:cubicBezTo>
                <a:cubicBezTo>
                  <a:pt x="166688" y="56209"/>
                  <a:pt x="180976" y="127117"/>
                  <a:pt x="180976" y="127117"/>
                </a:cubicBezTo>
                <a:cubicBezTo>
                  <a:pt x="189443" y="139288"/>
                  <a:pt x="193147" y="100130"/>
                  <a:pt x="187326" y="108067"/>
                </a:cubicBezTo>
                <a:cubicBezTo>
                  <a:pt x="181505" y="116004"/>
                  <a:pt x="152930" y="145638"/>
                  <a:pt x="146051" y="174742"/>
                </a:cubicBezTo>
                <a:cubicBezTo>
                  <a:pt x="139172" y="203846"/>
                  <a:pt x="144993" y="271050"/>
                  <a:pt x="146051" y="282692"/>
                </a:cubicBezTo>
                <a:cubicBezTo>
                  <a:pt x="147109" y="294334"/>
                  <a:pt x="152930" y="228188"/>
                  <a:pt x="152401" y="244592"/>
                </a:cubicBezTo>
                <a:cubicBezTo>
                  <a:pt x="151872" y="260996"/>
                  <a:pt x="144464" y="380059"/>
                  <a:pt x="142876" y="381117"/>
                </a:cubicBezTo>
                <a:cubicBezTo>
                  <a:pt x="141288" y="382175"/>
                  <a:pt x="137584" y="294334"/>
                  <a:pt x="142876" y="250942"/>
                </a:cubicBezTo>
                <a:cubicBezTo>
                  <a:pt x="148168" y="207550"/>
                  <a:pt x="168805" y="149871"/>
                  <a:pt x="174626" y="120767"/>
                </a:cubicBezTo>
                <a:cubicBezTo>
                  <a:pt x="180447" y="91663"/>
                  <a:pt x="184680" y="92192"/>
                  <a:pt x="177801" y="76317"/>
                </a:cubicBezTo>
                <a:cubicBezTo>
                  <a:pt x="170922" y="60442"/>
                  <a:pt x="156105" y="37688"/>
                  <a:pt x="133351" y="25517"/>
                </a:cubicBezTo>
                <a:cubicBezTo>
                  <a:pt x="110597" y="13346"/>
                  <a:pt x="-528" y="-1470"/>
                  <a:pt x="1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C10423AA-A3AE-6232-882C-22D7E5418703}"/>
              </a:ext>
            </a:extLst>
          </p:cNvPr>
          <p:cNvSpPr/>
          <p:nvPr/>
        </p:nvSpPr>
        <p:spPr>
          <a:xfrm>
            <a:off x="4231987" y="2442405"/>
            <a:ext cx="377024" cy="211752"/>
          </a:xfrm>
          <a:custGeom>
            <a:avLst/>
            <a:gdLst>
              <a:gd name="connsiteX0" fmla="*/ 376325 w 377024"/>
              <a:gd name="connsiteY0" fmla="*/ 396 h 211752"/>
              <a:gd name="connsiteX1" fmla="*/ 145249 w 377024"/>
              <a:gd name="connsiteY1" fmla="*/ 115934 h 211752"/>
              <a:gd name="connsiteX2" fmla="*/ 1 w 377024"/>
              <a:gd name="connsiteY2" fmla="*/ 211666 h 211752"/>
              <a:gd name="connsiteX3" fmla="*/ 141948 w 377024"/>
              <a:gd name="connsiteY3" fmla="*/ 99429 h 211752"/>
              <a:gd name="connsiteX4" fmla="*/ 59421 w 377024"/>
              <a:gd name="connsiteY4" fmla="*/ 132440 h 211752"/>
              <a:gd name="connsiteX5" fmla="*/ 211271 w 377024"/>
              <a:gd name="connsiteY5" fmla="*/ 79622 h 211752"/>
              <a:gd name="connsiteX6" fmla="*/ 376325 w 377024"/>
              <a:gd name="connsiteY6" fmla="*/ 396 h 21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024" h="211752">
                <a:moveTo>
                  <a:pt x="376325" y="396"/>
                </a:moveTo>
                <a:cubicBezTo>
                  <a:pt x="365321" y="6448"/>
                  <a:pt x="207970" y="80722"/>
                  <a:pt x="145249" y="115934"/>
                </a:cubicBezTo>
                <a:cubicBezTo>
                  <a:pt x="82528" y="151146"/>
                  <a:pt x="551" y="214417"/>
                  <a:pt x="1" y="211666"/>
                </a:cubicBezTo>
                <a:cubicBezTo>
                  <a:pt x="-549" y="208915"/>
                  <a:pt x="132045" y="112633"/>
                  <a:pt x="141948" y="99429"/>
                </a:cubicBezTo>
                <a:cubicBezTo>
                  <a:pt x="151851" y="86225"/>
                  <a:pt x="47867" y="135741"/>
                  <a:pt x="59421" y="132440"/>
                </a:cubicBezTo>
                <a:cubicBezTo>
                  <a:pt x="70975" y="129139"/>
                  <a:pt x="156803" y="99979"/>
                  <a:pt x="211271" y="79622"/>
                </a:cubicBezTo>
                <a:cubicBezTo>
                  <a:pt x="265739" y="59265"/>
                  <a:pt x="387329" y="-5656"/>
                  <a:pt x="376325" y="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BC085E1C-5B73-7A8D-D201-DD88AB9BED7D}"/>
              </a:ext>
            </a:extLst>
          </p:cNvPr>
          <p:cNvSpPr/>
          <p:nvPr/>
        </p:nvSpPr>
        <p:spPr>
          <a:xfrm>
            <a:off x="5184661" y="2257898"/>
            <a:ext cx="97084" cy="400039"/>
          </a:xfrm>
          <a:custGeom>
            <a:avLst/>
            <a:gdLst>
              <a:gd name="connsiteX0" fmla="*/ 97072 w 97084"/>
              <a:gd name="connsiteY0" fmla="*/ 43 h 400039"/>
              <a:gd name="connsiteX1" fmla="*/ 14545 w 97084"/>
              <a:gd name="connsiteY1" fmla="*/ 178301 h 400039"/>
              <a:gd name="connsiteX2" fmla="*/ 31050 w 97084"/>
              <a:gd name="connsiteY2" fmla="*/ 396173 h 400039"/>
              <a:gd name="connsiteX3" fmla="*/ 24448 w 97084"/>
              <a:gd name="connsiteY3" fmla="*/ 313646 h 400039"/>
              <a:gd name="connsiteX4" fmla="*/ 4642 w 97084"/>
              <a:gd name="connsiteY4" fmla="*/ 260828 h 400039"/>
              <a:gd name="connsiteX5" fmla="*/ 7943 w 97084"/>
              <a:gd name="connsiteY5" fmla="*/ 161796 h 400039"/>
              <a:gd name="connsiteX6" fmla="*/ 97072 w 97084"/>
              <a:gd name="connsiteY6" fmla="*/ 43 h 40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84" h="400039">
                <a:moveTo>
                  <a:pt x="97072" y="43"/>
                </a:moveTo>
                <a:cubicBezTo>
                  <a:pt x="98172" y="2794"/>
                  <a:pt x="25549" y="112279"/>
                  <a:pt x="14545" y="178301"/>
                </a:cubicBezTo>
                <a:cubicBezTo>
                  <a:pt x="3541" y="244323"/>
                  <a:pt x="29400" y="373616"/>
                  <a:pt x="31050" y="396173"/>
                </a:cubicBezTo>
                <a:cubicBezTo>
                  <a:pt x="32700" y="418730"/>
                  <a:pt x="28849" y="336204"/>
                  <a:pt x="24448" y="313646"/>
                </a:cubicBezTo>
                <a:cubicBezTo>
                  <a:pt x="20047" y="291089"/>
                  <a:pt x="7393" y="286136"/>
                  <a:pt x="4642" y="260828"/>
                </a:cubicBezTo>
                <a:cubicBezTo>
                  <a:pt x="1891" y="235520"/>
                  <a:pt x="-5812" y="199208"/>
                  <a:pt x="7943" y="161796"/>
                </a:cubicBezTo>
                <a:cubicBezTo>
                  <a:pt x="21697" y="124384"/>
                  <a:pt x="95972" y="-2708"/>
                  <a:pt x="97072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33269FC7-2AAA-7C44-4582-1B3E6006D26E}"/>
              </a:ext>
            </a:extLst>
          </p:cNvPr>
          <p:cNvSpPr/>
          <p:nvPr/>
        </p:nvSpPr>
        <p:spPr>
          <a:xfrm>
            <a:off x="5397045" y="2237911"/>
            <a:ext cx="131591" cy="445870"/>
          </a:xfrm>
          <a:custGeom>
            <a:avLst/>
            <a:gdLst>
              <a:gd name="connsiteX0" fmla="*/ 16731 w 131591"/>
              <a:gd name="connsiteY0" fmla="*/ 223 h 445870"/>
              <a:gd name="connsiteX1" fmla="*/ 69549 w 131591"/>
              <a:gd name="connsiteY1" fmla="*/ 284116 h 445870"/>
              <a:gd name="connsiteX2" fmla="*/ 125667 w 131591"/>
              <a:gd name="connsiteY2" fmla="*/ 419461 h 445870"/>
              <a:gd name="connsiteX3" fmla="*/ 115764 w 131591"/>
              <a:gd name="connsiteY3" fmla="*/ 393052 h 445870"/>
              <a:gd name="connsiteX4" fmla="*/ 226 w 131591"/>
              <a:gd name="connsiteY4" fmla="*/ 445870 h 445870"/>
              <a:gd name="connsiteX5" fmla="*/ 86054 w 131591"/>
              <a:gd name="connsiteY5" fmla="*/ 393052 h 445870"/>
              <a:gd name="connsiteX6" fmla="*/ 79452 w 131591"/>
              <a:gd name="connsiteY6" fmla="*/ 333633 h 445870"/>
              <a:gd name="connsiteX7" fmla="*/ 16731 w 131591"/>
              <a:gd name="connsiteY7" fmla="*/ 223 h 44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591" h="445870">
                <a:moveTo>
                  <a:pt x="16731" y="223"/>
                </a:moveTo>
                <a:cubicBezTo>
                  <a:pt x="15080" y="-8030"/>
                  <a:pt x="51393" y="214243"/>
                  <a:pt x="69549" y="284116"/>
                </a:cubicBezTo>
                <a:cubicBezTo>
                  <a:pt x="87705" y="353989"/>
                  <a:pt x="117965" y="401305"/>
                  <a:pt x="125667" y="419461"/>
                </a:cubicBezTo>
                <a:cubicBezTo>
                  <a:pt x="133370" y="437617"/>
                  <a:pt x="136671" y="388651"/>
                  <a:pt x="115764" y="393052"/>
                </a:cubicBezTo>
                <a:cubicBezTo>
                  <a:pt x="94857" y="397453"/>
                  <a:pt x="5178" y="445870"/>
                  <a:pt x="226" y="445870"/>
                </a:cubicBezTo>
                <a:cubicBezTo>
                  <a:pt x="-4726" y="445870"/>
                  <a:pt x="72850" y="411758"/>
                  <a:pt x="86054" y="393052"/>
                </a:cubicBezTo>
                <a:cubicBezTo>
                  <a:pt x="99258" y="374346"/>
                  <a:pt x="89905" y="391402"/>
                  <a:pt x="79452" y="333633"/>
                </a:cubicBezTo>
                <a:cubicBezTo>
                  <a:pt x="68999" y="275864"/>
                  <a:pt x="18382" y="8476"/>
                  <a:pt x="16731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EB31081E-D5A6-AEAA-6835-E42F0B5365D5}"/>
              </a:ext>
            </a:extLst>
          </p:cNvPr>
          <p:cNvSpPr/>
          <p:nvPr/>
        </p:nvSpPr>
        <p:spPr>
          <a:xfrm>
            <a:off x="4071433" y="2029409"/>
            <a:ext cx="1207747" cy="461835"/>
          </a:xfrm>
          <a:custGeom>
            <a:avLst/>
            <a:gdLst>
              <a:gd name="connsiteX0" fmla="*/ 1206167 w 1207747"/>
              <a:gd name="connsiteY0" fmla="*/ 991 h 461835"/>
              <a:gd name="connsiteX1" fmla="*/ 975767 w 1207747"/>
              <a:gd name="connsiteY1" fmla="*/ 101791 h 461835"/>
              <a:gd name="connsiteX2" fmla="*/ 1144967 w 1207747"/>
              <a:gd name="connsiteY2" fmla="*/ 87391 h 461835"/>
              <a:gd name="connsiteX3" fmla="*/ 1188167 w 1207747"/>
              <a:gd name="connsiteY3" fmla="*/ 105391 h 461835"/>
              <a:gd name="connsiteX4" fmla="*/ 1018967 w 1207747"/>
              <a:gd name="connsiteY4" fmla="*/ 105391 h 461835"/>
              <a:gd name="connsiteX5" fmla="*/ 612167 w 1207747"/>
              <a:gd name="connsiteY5" fmla="*/ 94591 h 461835"/>
              <a:gd name="connsiteX6" fmla="*/ 806567 w 1207747"/>
              <a:gd name="connsiteY6" fmla="*/ 105391 h 461835"/>
              <a:gd name="connsiteX7" fmla="*/ 601367 w 1207747"/>
              <a:gd name="connsiteY7" fmla="*/ 69391 h 461835"/>
              <a:gd name="connsiteX8" fmla="*/ 345767 w 1207747"/>
              <a:gd name="connsiteY8" fmla="*/ 76591 h 461835"/>
              <a:gd name="connsiteX9" fmla="*/ 496967 w 1207747"/>
              <a:gd name="connsiteY9" fmla="*/ 65791 h 461835"/>
              <a:gd name="connsiteX10" fmla="*/ 370967 w 1207747"/>
              <a:gd name="connsiteY10" fmla="*/ 22591 h 461835"/>
              <a:gd name="connsiteX11" fmla="*/ 144167 w 1207747"/>
              <a:gd name="connsiteY11" fmla="*/ 8191 h 461835"/>
              <a:gd name="connsiteX12" fmla="*/ 208967 w 1207747"/>
              <a:gd name="connsiteY12" fmla="*/ 15391 h 461835"/>
              <a:gd name="connsiteX13" fmla="*/ 115367 w 1207747"/>
              <a:gd name="connsiteY13" fmla="*/ 108991 h 461835"/>
              <a:gd name="connsiteX14" fmla="*/ 201767 w 1207747"/>
              <a:gd name="connsiteY14" fmla="*/ 51391 h 461835"/>
              <a:gd name="connsiteX15" fmla="*/ 46967 w 1207747"/>
              <a:gd name="connsiteY15" fmla="*/ 231391 h 461835"/>
              <a:gd name="connsiteX16" fmla="*/ 230567 w 1207747"/>
              <a:gd name="connsiteY16" fmla="*/ 94591 h 461835"/>
              <a:gd name="connsiteX17" fmla="*/ 32567 w 1207747"/>
              <a:gd name="connsiteY17" fmla="*/ 342991 h 461835"/>
              <a:gd name="connsiteX18" fmla="*/ 244967 w 1207747"/>
              <a:gd name="connsiteY18" fmla="*/ 184591 h 461835"/>
              <a:gd name="connsiteX19" fmla="*/ 167 w 1207747"/>
              <a:gd name="connsiteY19" fmla="*/ 461791 h 461835"/>
              <a:gd name="connsiteX20" fmla="*/ 205367 w 1207747"/>
              <a:gd name="connsiteY20" fmla="*/ 206191 h 461835"/>
              <a:gd name="connsiteX21" fmla="*/ 129767 w 1207747"/>
              <a:gd name="connsiteY21" fmla="*/ 209791 h 461835"/>
              <a:gd name="connsiteX22" fmla="*/ 176567 w 1207747"/>
              <a:gd name="connsiteY22" fmla="*/ 18991 h 461835"/>
              <a:gd name="connsiteX23" fmla="*/ 439367 w 1207747"/>
              <a:gd name="connsiteY23" fmla="*/ 72991 h 461835"/>
              <a:gd name="connsiteX24" fmla="*/ 338567 w 1207747"/>
              <a:gd name="connsiteY24" fmla="*/ 54991 h 461835"/>
              <a:gd name="connsiteX25" fmla="*/ 644567 w 1207747"/>
              <a:gd name="connsiteY25" fmla="*/ 69391 h 461835"/>
              <a:gd name="connsiteX26" fmla="*/ 496967 w 1207747"/>
              <a:gd name="connsiteY26" fmla="*/ 8191 h 461835"/>
              <a:gd name="connsiteX27" fmla="*/ 950567 w 1207747"/>
              <a:gd name="connsiteY27" fmla="*/ 94591 h 461835"/>
              <a:gd name="connsiteX28" fmla="*/ 1072967 w 1207747"/>
              <a:gd name="connsiteY28" fmla="*/ 51391 h 461835"/>
              <a:gd name="connsiteX29" fmla="*/ 1206167 w 1207747"/>
              <a:gd name="connsiteY29" fmla="*/ 991 h 461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207747" h="461835">
                <a:moveTo>
                  <a:pt x="1206167" y="991"/>
                </a:moveTo>
                <a:cubicBezTo>
                  <a:pt x="1189967" y="9391"/>
                  <a:pt x="985967" y="87391"/>
                  <a:pt x="975767" y="101791"/>
                </a:cubicBezTo>
                <a:cubicBezTo>
                  <a:pt x="965567" y="116191"/>
                  <a:pt x="1109567" y="86791"/>
                  <a:pt x="1144967" y="87391"/>
                </a:cubicBezTo>
                <a:cubicBezTo>
                  <a:pt x="1180367" y="87991"/>
                  <a:pt x="1209167" y="102391"/>
                  <a:pt x="1188167" y="105391"/>
                </a:cubicBezTo>
                <a:cubicBezTo>
                  <a:pt x="1167167" y="108391"/>
                  <a:pt x="1018967" y="105391"/>
                  <a:pt x="1018967" y="105391"/>
                </a:cubicBezTo>
                <a:lnTo>
                  <a:pt x="612167" y="94591"/>
                </a:lnTo>
                <a:cubicBezTo>
                  <a:pt x="576767" y="94591"/>
                  <a:pt x="808367" y="109591"/>
                  <a:pt x="806567" y="105391"/>
                </a:cubicBezTo>
                <a:cubicBezTo>
                  <a:pt x="804767" y="101191"/>
                  <a:pt x="678167" y="74191"/>
                  <a:pt x="601367" y="69391"/>
                </a:cubicBezTo>
                <a:cubicBezTo>
                  <a:pt x="524567" y="64591"/>
                  <a:pt x="363167" y="77191"/>
                  <a:pt x="345767" y="76591"/>
                </a:cubicBezTo>
                <a:cubicBezTo>
                  <a:pt x="328367" y="75991"/>
                  <a:pt x="492767" y="74791"/>
                  <a:pt x="496967" y="65791"/>
                </a:cubicBezTo>
                <a:cubicBezTo>
                  <a:pt x="501167" y="56791"/>
                  <a:pt x="429767" y="32191"/>
                  <a:pt x="370967" y="22591"/>
                </a:cubicBezTo>
                <a:cubicBezTo>
                  <a:pt x="312167" y="12991"/>
                  <a:pt x="171167" y="9391"/>
                  <a:pt x="144167" y="8191"/>
                </a:cubicBezTo>
                <a:cubicBezTo>
                  <a:pt x="117167" y="6991"/>
                  <a:pt x="213767" y="-1409"/>
                  <a:pt x="208967" y="15391"/>
                </a:cubicBezTo>
                <a:cubicBezTo>
                  <a:pt x="204167" y="32191"/>
                  <a:pt x="116567" y="102991"/>
                  <a:pt x="115367" y="108991"/>
                </a:cubicBezTo>
                <a:cubicBezTo>
                  <a:pt x="114167" y="114991"/>
                  <a:pt x="213167" y="30991"/>
                  <a:pt x="201767" y="51391"/>
                </a:cubicBezTo>
                <a:cubicBezTo>
                  <a:pt x="190367" y="71791"/>
                  <a:pt x="42167" y="224191"/>
                  <a:pt x="46967" y="231391"/>
                </a:cubicBezTo>
                <a:cubicBezTo>
                  <a:pt x="51767" y="238591"/>
                  <a:pt x="232967" y="75991"/>
                  <a:pt x="230567" y="94591"/>
                </a:cubicBezTo>
                <a:cubicBezTo>
                  <a:pt x="228167" y="113191"/>
                  <a:pt x="30167" y="327991"/>
                  <a:pt x="32567" y="342991"/>
                </a:cubicBezTo>
                <a:cubicBezTo>
                  <a:pt x="34967" y="357991"/>
                  <a:pt x="250367" y="164791"/>
                  <a:pt x="244967" y="184591"/>
                </a:cubicBezTo>
                <a:cubicBezTo>
                  <a:pt x="239567" y="204391"/>
                  <a:pt x="6767" y="458191"/>
                  <a:pt x="167" y="461791"/>
                </a:cubicBezTo>
                <a:cubicBezTo>
                  <a:pt x="-6433" y="465391"/>
                  <a:pt x="183767" y="248191"/>
                  <a:pt x="205367" y="206191"/>
                </a:cubicBezTo>
                <a:cubicBezTo>
                  <a:pt x="226967" y="164191"/>
                  <a:pt x="134567" y="240991"/>
                  <a:pt x="129767" y="209791"/>
                </a:cubicBezTo>
                <a:cubicBezTo>
                  <a:pt x="124967" y="178591"/>
                  <a:pt x="124967" y="41791"/>
                  <a:pt x="176567" y="18991"/>
                </a:cubicBezTo>
                <a:cubicBezTo>
                  <a:pt x="228167" y="-3809"/>
                  <a:pt x="412367" y="66991"/>
                  <a:pt x="439367" y="72991"/>
                </a:cubicBezTo>
                <a:cubicBezTo>
                  <a:pt x="466367" y="78991"/>
                  <a:pt x="304367" y="55591"/>
                  <a:pt x="338567" y="54991"/>
                </a:cubicBezTo>
                <a:cubicBezTo>
                  <a:pt x="372767" y="54391"/>
                  <a:pt x="618167" y="77191"/>
                  <a:pt x="644567" y="69391"/>
                </a:cubicBezTo>
                <a:cubicBezTo>
                  <a:pt x="670967" y="61591"/>
                  <a:pt x="445967" y="3991"/>
                  <a:pt x="496967" y="8191"/>
                </a:cubicBezTo>
                <a:cubicBezTo>
                  <a:pt x="547967" y="12391"/>
                  <a:pt x="854567" y="87391"/>
                  <a:pt x="950567" y="94591"/>
                </a:cubicBezTo>
                <a:cubicBezTo>
                  <a:pt x="1046567" y="101791"/>
                  <a:pt x="1036367" y="62791"/>
                  <a:pt x="1072967" y="51391"/>
                </a:cubicBezTo>
                <a:cubicBezTo>
                  <a:pt x="1109567" y="39991"/>
                  <a:pt x="1222367" y="-7409"/>
                  <a:pt x="1206167" y="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06E82B4A-EC90-E633-CD19-D44F99C8A29D}"/>
              </a:ext>
            </a:extLst>
          </p:cNvPr>
          <p:cNvSpPr/>
          <p:nvPr/>
        </p:nvSpPr>
        <p:spPr>
          <a:xfrm>
            <a:off x="3797094" y="2390400"/>
            <a:ext cx="461706" cy="680401"/>
          </a:xfrm>
          <a:custGeom>
            <a:avLst/>
            <a:gdLst>
              <a:gd name="connsiteX0" fmla="*/ 461706 w 461706"/>
              <a:gd name="connsiteY0" fmla="*/ 0 h 680401"/>
              <a:gd name="connsiteX1" fmla="*/ 206106 w 461706"/>
              <a:gd name="connsiteY1" fmla="*/ 158400 h 680401"/>
              <a:gd name="connsiteX2" fmla="*/ 314106 w 461706"/>
              <a:gd name="connsiteY2" fmla="*/ 133200 h 680401"/>
              <a:gd name="connsiteX3" fmla="*/ 162906 w 461706"/>
              <a:gd name="connsiteY3" fmla="*/ 226800 h 680401"/>
              <a:gd name="connsiteX4" fmla="*/ 80106 w 461706"/>
              <a:gd name="connsiteY4" fmla="*/ 363600 h 680401"/>
              <a:gd name="connsiteX5" fmla="*/ 90906 w 461706"/>
              <a:gd name="connsiteY5" fmla="*/ 244800 h 680401"/>
              <a:gd name="connsiteX6" fmla="*/ 51306 w 461706"/>
              <a:gd name="connsiteY6" fmla="*/ 594000 h 680401"/>
              <a:gd name="connsiteX7" fmla="*/ 62106 w 461706"/>
              <a:gd name="connsiteY7" fmla="*/ 471600 h 680401"/>
              <a:gd name="connsiteX8" fmla="*/ 4506 w 461706"/>
              <a:gd name="connsiteY8" fmla="*/ 680400 h 680401"/>
              <a:gd name="connsiteX9" fmla="*/ 26106 w 461706"/>
              <a:gd name="connsiteY9" fmla="*/ 468000 h 680401"/>
              <a:gd name="connsiteX10" fmla="*/ 202506 w 461706"/>
              <a:gd name="connsiteY10" fmla="*/ 169200 h 680401"/>
              <a:gd name="connsiteX11" fmla="*/ 152106 w 461706"/>
              <a:gd name="connsiteY11" fmla="*/ 219600 h 680401"/>
              <a:gd name="connsiteX12" fmla="*/ 317706 w 461706"/>
              <a:gd name="connsiteY12" fmla="*/ 61200 h 680401"/>
              <a:gd name="connsiteX13" fmla="*/ 242106 w 461706"/>
              <a:gd name="connsiteY13" fmla="*/ 90000 h 680401"/>
              <a:gd name="connsiteX14" fmla="*/ 461706 w 461706"/>
              <a:gd name="connsiteY14" fmla="*/ 0 h 68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1706" h="680401">
                <a:moveTo>
                  <a:pt x="461706" y="0"/>
                </a:moveTo>
                <a:cubicBezTo>
                  <a:pt x="346206" y="68100"/>
                  <a:pt x="230706" y="136200"/>
                  <a:pt x="206106" y="158400"/>
                </a:cubicBezTo>
                <a:cubicBezTo>
                  <a:pt x="181506" y="180600"/>
                  <a:pt x="321306" y="121800"/>
                  <a:pt x="314106" y="133200"/>
                </a:cubicBezTo>
                <a:cubicBezTo>
                  <a:pt x="306906" y="144600"/>
                  <a:pt x="201906" y="188400"/>
                  <a:pt x="162906" y="226800"/>
                </a:cubicBezTo>
                <a:cubicBezTo>
                  <a:pt x="123906" y="265200"/>
                  <a:pt x="92106" y="360600"/>
                  <a:pt x="80106" y="363600"/>
                </a:cubicBezTo>
                <a:cubicBezTo>
                  <a:pt x="68106" y="366600"/>
                  <a:pt x="95706" y="206400"/>
                  <a:pt x="90906" y="244800"/>
                </a:cubicBezTo>
                <a:cubicBezTo>
                  <a:pt x="86106" y="283200"/>
                  <a:pt x="56106" y="556200"/>
                  <a:pt x="51306" y="594000"/>
                </a:cubicBezTo>
                <a:cubicBezTo>
                  <a:pt x="46506" y="631800"/>
                  <a:pt x="69906" y="457200"/>
                  <a:pt x="62106" y="471600"/>
                </a:cubicBezTo>
                <a:cubicBezTo>
                  <a:pt x="54306" y="486000"/>
                  <a:pt x="10506" y="681000"/>
                  <a:pt x="4506" y="680400"/>
                </a:cubicBezTo>
                <a:cubicBezTo>
                  <a:pt x="-1494" y="679800"/>
                  <a:pt x="-6894" y="553200"/>
                  <a:pt x="26106" y="468000"/>
                </a:cubicBezTo>
                <a:cubicBezTo>
                  <a:pt x="59106" y="382800"/>
                  <a:pt x="181506" y="210600"/>
                  <a:pt x="202506" y="169200"/>
                </a:cubicBezTo>
                <a:cubicBezTo>
                  <a:pt x="223506" y="127800"/>
                  <a:pt x="132906" y="237600"/>
                  <a:pt x="152106" y="219600"/>
                </a:cubicBezTo>
                <a:cubicBezTo>
                  <a:pt x="171306" y="201600"/>
                  <a:pt x="302706" y="82800"/>
                  <a:pt x="317706" y="61200"/>
                </a:cubicBezTo>
                <a:cubicBezTo>
                  <a:pt x="332706" y="39600"/>
                  <a:pt x="242106" y="90000"/>
                  <a:pt x="242106" y="90000"/>
                </a:cubicBezTo>
                <a:lnTo>
                  <a:pt x="46170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C12753CB-76A9-B671-C902-ACEBF0769D73}"/>
              </a:ext>
            </a:extLst>
          </p:cNvPr>
          <p:cNvSpPr/>
          <p:nvPr/>
        </p:nvSpPr>
        <p:spPr>
          <a:xfrm>
            <a:off x="3711034" y="3032051"/>
            <a:ext cx="126994" cy="467149"/>
          </a:xfrm>
          <a:custGeom>
            <a:avLst/>
            <a:gdLst>
              <a:gd name="connsiteX0" fmla="*/ 126566 w 126994"/>
              <a:gd name="connsiteY0" fmla="*/ 2749 h 467149"/>
              <a:gd name="connsiteX1" fmla="*/ 29366 w 126994"/>
              <a:gd name="connsiteY1" fmla="*/ 323149 h 467149"/>
              <a:gd name="connsiteX2" fmla="*/ 54566 w 126994"/>
              <a:gd name="connsiteY2" fmla="*/ 225949 h 467149"/>
              <a:gd name="connsiteX3" fmla="*/ 4166 w 126994"/>
              <a:gd name="connsiteY3" fmla="*/ 380749 h 467149"/>
              <a:gd name="connsiteX4" fmla="*/ 4166 w 126994"/>
              <a:gd name="connsiteY4" fmla="*/ 467149 h 467149"/>
              <a:gd name="connsiteX5" fmla="*/ 14966 w 126994"/>
              <a:gd name="connsiteY5" fmla="*/ 380749 h 467149"/>
              <a:gd name="connsiteX6" fmla="*/ 61766 w 126994"/>
              <a:gd name="connsiteY6" fmla="*/ 236749 h 467149"/>
              <a:gd name="connsiteX7" fmla="*/ 29366 w 126994"/>
              <a:gd name="connsiteY7" fmla="*/ 290749 h 467149"/>
              <a:gd name="connsiteX8" fmla="*/ 65366 w 126994"/>
              <a:gd name="connsiteY8" fmla="*/ 63949 h 467149"/>
              <a:gd name="connsiteX9" fmla="*/ 65366 w 126994"/>
              <a:gd name="connsiteY9" fmla="*/ 161149 h 467149"/>
              <a:gd name="connsiteX10" fmla="*/ 126566 w 126994"/>
              <a:gd name="connsiteY10" fmla="*/ 2749 h 46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994" h="467149">
                <a:moveTo>
                  <a:pt x="126566" y="2749"/>
                </a:moveTo>
                <a:cubicBezTo>
                  <a:pt x="120566" y="29749"/>
                  <a:pt x="41366" y="285949"/>
                  <a:pt x="29366" y="323149"/>
                </a:cubicBezTo>
                <a:cubicBezTo>
                  <a:pt x="17366" y="360349"/>
                  <a:pt x="58766" y="216349"/>
                  <a:pt x="54566" y="225949"/>
                </a:cubicBezTo>
                <a:cubicBezTo>
                  <a:pt x="50366" y="235549"/>
                  <a:pt x="12566" y="340549"/>
                  <a:pt x="4166" y="380749"/>
                </a:cubicBezTo>
                <a:cubicBezTo>
                  <a:pt x="-4234" y="420949"/>
                  <a:pt x="2366" y="467149"/>
                  <a:pt x="4166" y="467149"/>
                </a:cubicBezTo>
                <a:cubicBezTo>
                  <a:pt x="5966" y="467149"/>
                  <a:pt x="5366" y="419149"/>
                  <a:pt x="14966" y="380749"/>
                </a:cubicBezTo>
                <a:cubicBezTo>
                  <a:pt x="24566" y="342349"/>
                  <a:pt x="59366" y="251749"/>
                  <a:pt x="61766" y="236749"/>
                </a:cubicBezTo>
                <a:cubicBezTo>
                  <a:pt x="64166" y="221749"/>
                  <a:pt x="28766" y="319549"/>
                  <a:pt x="29366" y="290749"/>
                </a:cubicBezTo>
                <a:cubicBezTo>
                  <a:pt x="29966" y="261949"/>
                  <a:pt x="59366" y="85549"/>
                  <a:pt x="65366" y="63949"/>
                </a:cubicBezTo>
                <a:cubicBezTo>
                  <a:pt x="71366" y="42349"/>
                  <a:pt x="56966" y="165949"/>
                  <a:pt x="65366" y="161149"/>
                </a:cubicBezTo>
                <a:cubicBezTo>
                  <a:pt x="73766" y="156349"/>
                  <a:pt x="132566" y="-24251"/>
                  <a:pt x="126566" y="2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10689478-05DE-E095-83ED-FE71F979D5A4}"/>
              </a:ext>
            </a:extLst>
          </p:cNvPr>
          <p:cNvSpPr/>
          <p:nvPr/>
        </p:nvSpPr>
        <p:spPr>
          <a:xfrm>
            <a:off x="3577531" y="2833187"/>
            <a:ext cx="138606" cy="709289"/>
          </a:xfrm>
          <a:custGeom>
            <a:avLst/>
            <a:gdLst>
              <a:gd name="connsiteX0" fmla="*/ 47669 w 138606"/>
              <a:gd name="connsiteY0" fmla="*/ 13 h 709289"/>
              <a:gd name="connsiteX1" fmla="*/ 105269 w 138606"/>
              <a:gd name="connsiteY1" fmla="*/ 360013 h 709289"/>
              <a:gd name="connsiteX2" fmla="*/ 116069 w 138606"/>
              <a:gd name="connsiteY2" fmla="*/ 288013 h 709289"/>
              <a:gd name="connsiteX3" fmla="*/ 87269 w 138606"/>
              <a:gd name="connsiteY3" fmla="*/ 471613 h 709289"/>
              <a:gd name="connsiteX4" fmla="*/ 87269 w 138606"/>
              <a:gd name="connsiteY4" fmla="*/ 572413 h 709289"/>
              <a:gd name="connsiteX5" fmla="*/ 18869 w 138606"/>
              <a:gd name="connsiteY5" fmla="*/ 669613 h 709289"/>
              <a:gd name="connsiteX6" fmla="*/ 76469 w 138606"/>
              <a:gd name="connsiteY6" fmla="*/ 637213 h 709289"/>
              <a:gd name="connsiteX7" fmla="*/ 869 w 138606"/>
              <a:gd name="connsiteY7" fmla="*/ 709213 h 709289"/>
              <a:gd name="connsiteX8" fmla="*/ 137669 w 138606"/>
              <a:gd name="connsiteY8" fmla="*/ 651613 h 709289"/>
              <a:gd name="connsiteX9" fmla="*/ 62069 w 138606"/>
              <a:gd name="connsiteY9" fmla="*/ 676813 h 709289"/>
              <a:gd name="connsiteX10" fmla="*/ 80069 w 138606"/>
              <a:gd name="connsiteY10" fmla="*/ 579613 h 709289"/>
              <a:gd name="connsiteX11" fmla="*/ 90869 w 138606"/>
              <a:gd name="connsiteY11" fmla="*/ 327613 h 709289"/>
              <a:gd name="connsiteX12" fmla="*/ 108869 w 138606"/>
              <a:gd name="connsiteY12" fmla="*/ 374413 h 709289"/>
              <a:gd name="connsiteX13" fmla="*/ 47669 w 138606"/>
              <a:gd name="connsiteY13" fmla="*/ 13 h 70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8606" h="709289">
                <a:moveTo>
                  <a:pt x="47669" y="13"/>
                </a:moveTo>
                <a:cubicBezTo>
                  <a:pt x="47069" y="-2387"/>
                  <a:pt x="93869" y="312013"/>
                  <a:pt x="105269" y="360013"/>
                </a:cubicBezTo>
                <a:cubicBezTo>
                  <a:pt x="116669" y="408013"/>
                  <a:pt x="119069" y="269413"/>
                  <a:pt x="116069" y="288013"/>
                </a:cubicBezTo>
                <a:cubicBezTo>
                  <a:pt x="113069" y="306613"/>
                  <a:pt x="92069" y="424213"/>
                  <a:pt x="87269" y="471613"/>
                </a:cubicBezTo>
                <a:cubicBezTo>
                  <a:pt x="82469" y="519013"/>
                  <a:pt x="98669" y="539413"/>
                  <a:pt x="87269" y="572413"/>
                </a:cubicBezTo>
                <a:cubicBezTo>
                  <a:pt x="75869" y="605413"/>
                  <a:pt x="20669" y="658813"/>
                  <a:pt x="18869" y="669613"/>
                </a:cubicBezTo>
                <a:cubicBezTo>
                  <a:pt x="17069" y="680413"/>
                  <a:pt x="79469" y="630613"/>
                  <a:pt x="76469" y="637213"/>
                </a:cubicBezTo>
                <a:cubicBezTo>
                  <a:pt x="73469" y="643813"/>
                  <a:pt x="-9331" y="706813"/>
                  <a:pt x="869" y="709213"/>
                </a:cubicBezTo>
                <a:cubicBezTo>
                  <a:pt x="11069" y="711613"/>
                  <a:pt x="127469" y="657013"/>
                  <a:pt x="137669" y="651613"/>
                </a:cubicBezTo>
                <a:cubicBezTo>
                  <a:pt x="147869" y="646213"/>
                  <a:pt x="71669" y="688813"/>
                  <a:pt x="62069" y="676813"/>
                </a:cubicBezTo>
                <a:cubicBezTo>
                  <a:pt x="52469" y="664813"/>
                  <a:pt x="75269" y="637813"/>
                  <a:pt x="80069" y="579613"/>
                </a:cubicBezTo>
                <a:cubicBezTo>
                  <a:pt x="84869" y="521413"/>
                  <a:pt x="86069" y="361813"/>
                  <a:pt x="90869" y="327613"/>
                </a:cubicBezTo>
                <a:cubicBezTo>
                  <a:pt x="95669" y="293413"/>
                  <a:pt x="114269" y="424813"/>
                  <a:pt x="108869" y="374413"/>
                </a:cubicBezTo>
                <a:cubicBezTo>
                  <a:pt x="103469" y="324013"/>
                  <a:pt x="48269" y="2413"/>
                  <a:pt x="47669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7795555D-F11D-004F-A2F2-7CBEC946E2C7}"/>
              </a:ext>
            </a:extLst>
          </p:cNvPr>
          <p:cNvSpPr/>
          <p:nvPr/>
        </p:nvSpPr>
        <p:spPr>
          <a:xfrm>
            <a:off x="3315581" y="2547532"/>
            <a:ext cx="349268" cy="419896"/>
          </a:xfrm>
          <a:custGeom>
            <a:avLst/>
            <a:gdLst>
              <a:gd name="connsiteX0" fmla="*/ 19 w 349268"/>
              <a:gd name="connsiteY0" fmla="*/ 1268 h 419896"/>
              <a:gd name="connsiteX1" fmla="*/ 79219 w 349268"/>
              <a:gd name="connsiteY1" fmla="*/ 332468 h 419896"/>
              <a:gd name="connsiteX2" fmla="*/ 79219 w 349268"/>
              <a:gd name="connsiteY2" fmla="*/ 253268 h 419896"/>
              <a:gd name="connsiteX3" fmla="*/ 172819 w 349268"/>
              <a:gd name="connsiteY3" fmla="*/ 397268 h 419896"/>
              <a:gd name="connsiteX4" fmla="*/ 183619 w 349268"/>
              <a:gd name="connsiteY4" fmla="*/ 354068 h 419896"/>
              <a:gd name="connsiteX5" fmla="*/ 208819 w 349268"/>
              <a:gd name="connsiteY5" fmla="*/ 379268 h 419896"/>
              <a:gd name="connsiteX6" fmla="*/ 223219 w 349268"/>
              <a:gd name="connsiteY6" fmla="*/ 350468 h 419896"/>
              <a:gd name="connsiteX7" fmla="*/ 255619 w 349268"/>
              <a:gd name="connsiteY7" fmla="*/ 418868 h 419896"/>
              <a:gd name="connsiteX8" fmla="*/ 288019 w 349268"/>
              <a:gd name="connsiteY8" fmla="*/ 390068 h 419896"/>
              <a:gd name="connsiteX9" fmla="*/ 349219 w 349268"/>
              <a:gd name="connsiteY9" fmla="*/ 368468 h 419896"/>
              <a:gd name="connsiteX10" fmla="*/ 277219 w 349268"/>
              <a:gd name="connsiteY10" fmla="*/ 390068 h 419896"/>
              <a:gd name="connsiteX11" fmla="*/ 108019 w 349268"/>
              <a:gd name="connsiteY11" fmla="*/ 249668 h 419896"/>
              <a:gd name="connsiteX12" fmla="*/ 100819 w 349268"/>
              <a:gd name="connsiteY12" fmla="*/ 231668 h 419896"/>
              <a:gd name="connsiteX13" fmla="*/ 126019 w 349268"/>
              <a:gd name="connsiteY13" fmla="*/ 303668 h 419896"/>
              <a:gd name="connsiteX14" fmla="*/ 72019 w 349268"/>
              <a:gd name="connsiteY14" fmla="*/ 220868 h 419896"/>
              <a:gd name="connsiteX15" fmla="*/ 19 w 349268"/>
              <a:gd name="connsiteY15" fmla="*/ 1268 h 41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9268" h="419896">
                <a:moveTo>
                  <a:pt x="19" y="1268"/>
                </a:moveTo>
                <a:cubicBezTo>
                  <a:pt x="1219" y="19868"/>
                  <a:pt x="66019" y="290468"/>
                  <a:pt x="79219" y="332468"/>
                </a:cubicBezTo>
                <a:cubicBezTo>
                  <a:pt x="92419" y="374468"/>
                  <a:pt x="63619" y="242468"/>
                  <a:pt x="79219" y="253268"/>
                </a:cubicBezTo>
                <a:cubicBezTo>
                  <a:pt x="94819" y="264068"/>
                  <a:pt x="155419" y="380468"/>
                  <a:pt x="172819" y="397268"/>
                </a:cubicBezTo>
                <a:cubicBezTo>
                  <a:pt x="190219" y="414068"/>
                  <a:pt x="177619" y="357068"/>
                  <a:pt x="183619" y="354068"/>
                </a:cubicBezTo>
                <a:cubicBezTo>
                  <a:pt x="189619" y="351068"/>
                  <a:pt x="202219" y="379868"/>
                  <a:pt x="208819" y="379268"/>
                </a:cubicBezTo>
                <a:cubicBezTo>
                  <a:pt x="215419" y="378668"/>
                  <a:pt x="215419" y="343868"/>
                  <a:pt x="223219" y="350468"/>
                </a:cubicBezTo>
                <a:cubicBezTo>
                  <a:pt x="231019" y="357068"/>
                  <a:pt x="244819" y="412268"/>
                  <a:pt x="255619" y="418868"/>
                </a:cubicBezTo>
                <a:cubicBezTo>
                  <a:pt x="266419" y="425468"/>
                  <a:pt x="272419" y="398468"/>
                  <a:pt x="288019" y="390068"/>
                </a:cubicBezTo>
                <a:cubicBezTo>
                  <a:pt x="303619" y="381668"/>
                  <a:pt x="351019" y="368468"/>
                  <a:pt x="349219" y="368468"/>
                </a:cubicBezTo>
                <a:cubicBezTo>
                  <a:pt x="347419" y="368468"/>
                  <a:pt x="317419" y="409868"/>
                  <a:pt x="277219" y="390068"/>
                </a:cubicBezTo>
                <a:cubicBezTo>
                  <a:pt x="237019" y="370268"/>
                  <a:pt x="137419" y="276068"/>
                  <a:pt x="108019" y="249668"/>
                </a:cubicBezTo>
                <a:cubicBezTo>
                  <a:pt x="78619" y="223268"/>
                  <a:pt x="97819" y="222668"/>
                  <a:pt x="100819" y="231668"/>
                </a:cubicBezTo>
                <a:cubicBezTo>
                  <a:pt x="103819" y="240668"/>
                  <a:pt x="130819" y="305468"/>
                  <a:pt x="126019" y="303668"/>
                </a:cubicBezTo>
                <a:cubicBezTo>
                  <a:pt x="121219" y="301868"/>
                  <a:pt x="90619" y="267668"/>
                  <a:pt x="72019" y="220868"/>
                </a:cubicBezTo>
                <a:cubicBezTo>
                  <a:pt x="53419" y="174068"/>
                  <a:pt x="-1181" y="-17332"/>
                  <a:pt x="19" y="1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FD7C1995-5B54-3D1C-EF0A-5E97D82BD5F4}"/>
              </a:ext>
            </a:extLst>
          </p:cNvPr>
          <p:cNvSpPr/>
          <p:nvPr/>
        </p:nvSpPr>
        <p:spPr>
          <a:xfrm>
            <a:off x="3916841" y="2781763"/>
            <a:ext cx="65129" cy="901871"/>
          </a:xfrm>
          <a:custGeom>
            <a:avLst/>
            <a:gdLst>
              <a:gd name="connsiteX0" fmla="*/ 64850 w 65129"/>
              <a:gd name="connsiteY0" fmla="*/ 19 h 901871"/>
              <a:gd name="connsiteX1" fmla="*/ 26268 w 65129"/>
              <a:gd name="connsiteY1" fmla="*/ 231513 h 901871"/>
              <a:gd name="connsiteX2" fmla="*/ 33984 w 65129"/>
              <a:gd name="connsiteY2" fmla="*/ 547888 h 901871"/>
              <a:gd name="connsiteX3" fmla="*/ 30126 w 65129"/>
              <a:gd name="connsiteY3" fmla="*/ 466865 h 901871"/>
              <a:gd name="connsiteX4" fmla="*/ 18551 w 65129"/>
              <a:gd name="connsiteY4" fmla="*/ 690642 h 901871"/>
              <a:gd name="connsiteX5" fmla="*/ 6977 w 65129"/>
              <a:gd name="connsiteY5" fmla="*/ 806389 h 901871"/>
              <a:gd name="connsiteX6" fmla="*/ 10835 w 65129"/>
              <a:gd name="connsiteY6" fmla="*/ 898986 h 901871"/>
              <a:gd name="connsiteX7" fmla="*/ 3118 w 65129"/>
              <a:gd name="connsiteY7" fmla="*/ 694500 h 901871"/>
              <a:gd name="connsiteX8" fmla="*/ 10835 w 65129"/>
              <a:gd name="connsiteY8" fmla="*/ 370409 h 901871"/>
              <a:gd name="connsiteX9" fmla="*/ 14693 w 65129"/>
              <a:gd name="connsiteY9" fmla="*/ 455290 h 901871"/>
              <a:gd name="connsiteX10" fmla="*/ 3118 w 65129"/>
              <a:gd name="connsiteY10" fmla="*/ 243088 h 901871"/>
              <a:gd name="connsiteX11" fmla="*/ 64850 w 65129"/>
              <a:gd name="connsiteY11" fmla="*/ 19 h 90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129" h="901871">
                <a:moveTo>
                  <a:pt x="64850" y="19"/>
                </a:moveTo>
                <a:cubicBezTo>
                  <a:pt x="68708" y="-1910"/>
                  <a:pt x="31412" y="140202"/>
                  <a:pt x="26268" y="231513"/>
                </a:cubicBezTo>
                <a:cubicBezTo>
                  <a:pt x="21124" y="322824"/>
                  <a:pt x="33341" y="508663"/>
                  <a:pt x="33984" y="547888"/>
                </a:cubicBezTo>
                <a:cubicBezTo>
                  <a:pt x="34627" y="587113"/>
                  <a:pt x="32698" y="443073"/>
                  <a:pt x="30126" y="466865"/>
                </a:cubicBezTo>
                <a:cubicBezTo>
                  <a:pt x="27554" y="490657"/>
                  <a:pt x="22409" y="634055"/>
                  <a:pt x="18551" y="690642"/>
                </a:cubicBezTo>
                <a:cubicBezTo>
                  <a:pt x="14693" y="747229"/>
                  <a:pt x="8263" y="771665"/>
                  <a:pt x="6977" y="806389"/>
                </a:cubicBezTo>
                <a:cubicBezTo>
                  <a:pt x="5691" y="841113"/>
                  <a:pt x="11478" y="917634"/>
                  <a:pt x="10835" y="898986"/>
                </a:cubicBezTo>
                <a:cubicBezTo>
                  <a:pt x="10192" y="880338"/>
                  <a:pt x="3118" y="782596"/>
                  <a:pt x="3118" y="694500"/>
                </a:cubicBezTo>
                <a:cubicBezTo>
                  <a:pt x="3118" y="606404"/>
                  <a:pt x="8906" y="410277"/>
                  <a:pt x="10835" y="370409"/>
                </a:cubicBezTo>
                <a:cubicBezTo>
                  <a:pt x="12764" y="330541"/>
                  <a:pt x="15979" y="476510"/>
                  <a:pt x="14693" y="455290"/>
                </a:cubicBezTo>
                <a:cubicBezTo>
                  <a:pt x="13407" y="434070"/>
                  <a:pt x="-7814" y="317680"/>
                  <a:pt x="3118" y="243088"/>
                </a:cubicBezTo>
                <a:cubicBezTo>
                  <a:pt x="14050" y="168496"/>
                  <a:pt x="60992" y="1948"/>
                  <a:pt x="64850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9DCF1EA8-89D5-9A83-987A-B640E7FDE871}"/>
              </a:ext>
            </a:extLst>
          </p:cNvPr>
          <p:cNvSpPr/>
          <p:nvPr/>
        </p:nvSpPr>
        <p:spPr>
          <a:xfrm>
            <a:off x="4475987" y="2628912"/>
            <a:ext cx="648225" cy="126198"/>
          </a:xfrm>
          <a:custGeom>
            <a:avLst/>
            <a:gdLst>
              <a:gd name="connsiteX0" fmla="*/ 1010 w 648225"/>
              <a:gd name="connsiteY0" fmla="*/ 31161 h 126198"/>
              <a:gd name="connsiteX1" fmla="*/ 345395 w 648225"/>
              <a:gd name="connsiteY1" fmla="*/ 1472 h 126198"/>
              <a:gd name="connsiteX2" fmla="*/ 345395 w 648225"/>
              <a:gd name="connsiteY2" fmla="*/ 60849 h 126198"/>
              <a:gd name="connsiteX3" fmla="*/ 523525 w 648225"/>
              <a:gd name="connsiteY3" fmla="*/ 96475 h 126198"/>
              <a:gd name="connsiteX4" fmla="*/ 648216 w 648225"/>
              <a:gd name="connsiteY4" fmla="*/ 102413 h 126198"/>
              <a:gd name="connsiteX5" fmla="*/ 529462 w 648225"/>
              <a:gd name="connsiteY5" fmla="*/ 126163 h 126198"/>
              <a:gd name="connsiteX6" fmla="*/ 404771 w 648225"/>
              <a:gd name="connsiteY6" fmla="*/ 96475 h 126198"/>
              <a:gd name="connsiteX7" fmla="*/ 440397 w 648225"/>
              <a:gd name="connsiteY7" fmla="*/ 90537 h 126198"/>
              <a:gd name="connsiteX8" fmla="*/ 339457 w 648225"/>
              <a:gd name="connsiteY8" fmla="*/ 7410 h 126198"/>
              <a:gd name="connsiteX9" fmla="*/ 244455 w 648225"/>
              <a:gd name="connsiteY9" fmla="*/ 7410 h 126198"/>
              <a:gd name="connsiteX10" fmla="*/ 1010 w 648225"/>
              <a:gd name="connsiteY10" fmla="*/ 31161 h 12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8225" h="126198">
                <a:moveTo>
                  <a:pt x="1010" y="31161"/>
                </a:moveTo>
                <a:cubicBezTo>
                  <a:pt x="17833" y="30171"/>
                  <a:pt x="287998" y="-3476"/>
                  <a:pt x="345395" y="1472"/>
                </a:cubicBezTo>
                <a:cubicBezTo>
                  <a:pt x="402793" y="6420"/>
                  <a:pt x="315707" y="45015"/>
                  <a:pt x="345395" y="60849"/>
                </a:cubicBezTo>
                <a:cubicBezTo>
                  <a:pt x="375083" y="76683"/>
                  <a:pt x="473055" y="89548"/>
                  <a:pt x="523525" y="96475"/>
                </a:cubicBezTo>
                <a:cubicBezTo>
                  <a:pt x="573995" y="103402"/>
                  <a:pt x="647227" y="97465"/>
                  <a:pt x="648216" y="102413"/>
                </a:cubicBezTo>
                <a:cubicBezTo>
                  <a:pt x="649205" y="107361"/>
                  <a:pt x="570036" y="127153"/>
                  <a:pt x="529462" y="126163"/>
                </a:cubicBezTo>
                <a:cubicBezTo>
                  <a:pt x="488888" y="125173"/>
                  <a:pt x="404771" y="96475"/>
                  <a:pt x="404771" y="96475"/>
                </a:cubicBezTo>
                <a:cubicBezTo>
                  <a:pt x="389927" y="90537"/>
                  <a:pt x="451283" y="105381"/>
                  <a:pt x="440397" y="90537"/>
                </a:cubicBezTo>
                <a:cubicBezTo>
                  <a:pt x="429511" y="75693"/>
                  <a:pt x="372114" y="21264"/>
                  <a:pt x="339457" y="7410"/>
                </a:cubicBezTo>
                <a:cubicBezTo>
                  <a:pt x="306800" y="-6444"/>
                  <a:pt x="306801" y="2462"/>
                  <a:pt x="244455" y="7410"/>
                </a:cubicBezTo>
                <a:cubicBezTo>
                  <a:pt x="182110" y="12358"/>
                  <a:pt x="-15813" y="32151"/>
                  <a:pt x="1010" y="31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A6100883-E1C6-2EC6-D210-1133113D505A}"/>
              </a:ext>
            </a:extLst>
          </p:cNvPr>
          <p:cNvSpPr/>
          <p:nvPr/>
        </p:nvSpPr>
        <p:spPr>
          <a:xfrm>
            <a:off x="5561114" y="2620955"/>
            <a:ext cx="236004" cy="296744"/>
          </a:xfrm>
          <a:custGeom>
            <a:avLst/>
            <a:gdLst>
              <a:gd name="connsiteX0" fmla="*/ 49977 w 236004"/>
              <a:gd name="connsiteY0" fmla="*/ 3492 h 296744"/>
              <a:gd name="connsiteX1" fmla="*/ 32164 w 236004"/>
              <a:gd name="connsiteY1" fmla="*/ 151933 h 296744"/>
              <a:gd name="connsiteX2" fmla="*/ 234044 w 236004"/>
              <a:gd name="connsiteY2" fmla="*/ 294437 h 296744"/>
              <a:gd name="connsiteX3" fmla="*/ 127167 w 236004"/>
              <a:gd name="connsiteY3" fmla="*/ 240998 h 296744"/>
              <a:gd name="connsiteX4" fmla="*/ 2476 w 236004"/>
              <a:gd name="connsiteY4" fmla="*/ 252874 h 296744"/>
              <a:gd name="connsiteX5" fmla="*/ 44039 w 236004"/>
              <a:gd name="connsiteY5" fmla="*/ 199435 h 296744"/>
              <a:gd name="connsiteX6" fmla="*/ 44039 w 236004"/>
              <a:gd name="connsiteY6" fmla="*/ 151933 h 296744"/>
              <a:gd name="connsiteX7" fmla="*/ 49977 w 236004"/>
              <a:gd name="connsiteY7" fmla="*/ 56931 h 296744"/>
              <a:gd name="connsiteX8" fmla="*/ 49977 w 236004"/>
              <a:gd name="connsiteY8" fmla="*/ 3492 h 29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004" h="296744">
                <a:moveTo>
                  <a:pt x="49977" y="3492"/>
                </a:moveTo>
                <a:cubicBezTo>
                  <a:pt x="47008" y="19326"/>
                  <a:pt x="1486" y="103442"/>
                  <a:pt x="32164" y="151933"/>
                </a:cubicBezTo>
                <a:cubicBezTo>
                  <a:pt x="62842" y="200424"/>
                  <a:pt x="218210" y="279593"/>
                  <a:pt x="234044" y="294437"/>
                </a:cubicBezTo>
                <a:cubicBezTo>
                  <a:pt x="249878" y="309281"/>
                  <a:pt x="165762" y="247925"/>
                  <a:pt x="127167" y="240998"/>
                </a:cubicBezTo>
                <a:cubicBezTo>
                  <a:pt x="88572" y="234071"/>
                  <a:pt x="16331" y="259801"/>
                  <a:pt x="2476" y="252874"/>
                </a:cubicBezTo>
                <a:cubicBezTo>
                  <a:pt x="-11379" y="245947"/>
                  <a:pt x="37112" y="216259"/>
                  <a:pt x="44039" y="199435"/>
                </a:cubicBezTo>
                <a:cubicBezTo>
                  <a:pt x="50966" y="182612"/>
                  <a:pt x="43049" y="175684"/>
                  <a:pt x="44039" y="151933"/>
                </a:cubicBezTo>
                <a:cubicBezTo>
                  <a:pt x="45029" y="128182"/>
                  <a:pt x="48987" y="84640"/>
                  <a:pt x="49977" y="56931"/>
                </a:cubicBezTo>
                <a:cubicBezTo>
                  <a:pt x="50967" y="29222"/>
                  <a:pt x="52946" y="-12342"/>
                  <a:pt x="49977" y="3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68570AE4-8F00-AF83-1B07-CCEA61B8667E}"/>
              </a:ext>
            </a:extLst>
          </p:cNvPr>
          <p:cNvSpPr/>
          <p:nvPr/>
        </p:nvSpPr>
        <p:spPr>
          <a:xfrm>
            <a:off x="4904842" y="4677796"/>
            <a:ext cx="507076" cy="59473"/>
          </a:xfrm>
          <a:custGeom>
            <a:avLst/>
            <a:gdLst>
              <a:gd name="connsiteX0" fmla="*/ 0 w 507076"/>
              <a:gd name="connsiteY0" fmla="*/ 18562 h 59473"/>
              <a:gd name="connsiteX1" fmla="*/ 252374 w 507076"/>
              <a:gd name="connsiteY1" fmla="*/ 47823 h 59473"/>
              <a:gd name="connsiteX2" fmla="*/ 504748 w 507076"/>
              <a:gd name="connsiteY2" fmla="*/ 274 h 59473"/>
              <a:gd name="connsiteX3" fmla="*/ 373075 w 507076"/>
              <a:gd name="connsiteY3" fmla="*/ 29535 h 59473"/>
              <a:gd name="connsiteX4" fmla="*/ 288950 w 507076"/>
              <a:gd name="connsiteY4" fmla="*/ 55138 h 59473"/>
              <a:gd name="connsiteX5" fmla="*/ 252374 w 507076"/>
              <a:gd name="connsiteY5" fmla="*/ 58796 h 59473"/>
              <a:gd name="connsiteX6" fmla="*/ 0 w 507076"/>
              <a:gd name="connsiteY6" fmla="*/ 18562 h 59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076" h="59473">
                <a:moveTo>
                  <a:pt x="0" y="18562"/>
                </a:moveTo>
                <a:cubicBezTo>
                  <a:pt x="0" y="16733"/>
                  <a:pt x="168249" y="50871"/>
                  <a:pt x="252374" y="47823"/>
                </a:cubicBezTo>
                <a:cubicBezTo>
                  <a:pt x="336499" y="44775"/>
                  <a:pt x="484631" y="3322"/>
                  <a:pt x="504748" y="274"/>
                </a:cubicBezTo>
                <a:cubicBezTo>
                  <a:pt x="524865" y="-2774"/>
                  <a:pt x="409041" y="20391"/>
                  <a:pt x="373075" y="29535"/>
                </a:cubicBezTo>
                <a:cubicBezTo>
                  <a:pt x="337109" y="38679"/>
                  <a:pt x="309067" y="50261"/>
                  <a:pt x="288950" y="55138"/>
                </a:cubicBezTo>
                <a:cubicBezTo>
                  <a:pt x="268833" y="60015"/>
                  <a:pt x="295046" y="60015"/>
                  <a:pt x="252374" y="58796"/>
                </a:cubicBezTo>
                <a:cubicBezTo>
                  <a:pt x="209702" y="57577"/>
                  <a:pt x="0" y="20391"/>
                  <a:pt x="0" y="18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BA092E61-6EAE-957D-3020-173B0E3FD443}"/>
              </a:ext>
            </a:extLst>
          </p:cNvPr>
          <p:cNvSpPr/>
          <p:nvPr/>
        </p:nvSpPr>
        <p:spPr>
          <a:xfrm>
            <a:off x="5237360" y="4736309"/>
            <a:ext cx="227126" cy="99850"/>
          </a:xfrm>
          <a:custGeom>
            <a:avLst/>
            <a:gdLst>
              <a:gd name="connsiteX0" fmla="*/ 227094 w 227126"/>
              <a:gd name="connsiteY0" fmla="*/ 283 h 99850"/>
              <a:gd name="connsiteX1" fmla="*/ 157600 w 227126"/>
              <a:gd name="connsiteY1" fmla="*/ 55147 h 99850"/>
              <a:gd name="connsiteX2" fmla="*/ 323 w 227126"/>
              <a:gd name="connsiteY2" fmla="*/ 84408 h 99850"/>
              <a:gd name="connsiteX3" fmla="*/ 117366 w 227126"/>
              <a:gd name="connsiteY3" fmla="*/ 58805 h 99850"/>
              <a:gd name="connsiteX4" fmla="*/ 146627 w 227126"/>
              <a:gd name="connsiteY4" fmla="*/ 99038 h 99850"/>
              <a:gd name="connsiteX5" fmla="*/ 150285 w 227126"/>
              <a:gd name="connsiteY5" fmla="*/ 80750 h 99850"/>
              <a:gd name="connsiteX6" fmla="*/ 227094 w 227126"/>
              <a:gd name="connsiteY6" fmla="*/ 283 h 9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126" h="99850">
                <a:moveTo>
                  <a:pt x="227094" y="283"/>
                </a:moveTo>
                <a:cubicBezTo>
                  <a:pt x="228313" y="-3984"/>
                  <a:pt x="195395" y="41126"/>
                  <a:pt x="157600" y="55147"/>
                </a:cubicBezTo>
                <a:cubicBezTo>
                  <a:pt x="119805" y="69168"/>
                  <a:pt x="7029" y="83798"/>
                  <a:pt x="323" y="84408"/>
                </a:cubicBezTo>
                <a:cubicBezTo>
                  <a:pt x="-6383" y="85018"/>
                  <a:pt x="92982" y="56367"/>
                  <a:pt x="117366" y="58805"/>
                </a:cubicBezTo>
                <a:cubicBezTo>
                  <a:pt x="141750" y="61243"/>
                  <a:pt x="146627" y="99038"/>
                  <a:pt x="146627" y="99038"/>
                </a:cubicBezTo>
                <a:cubicBezTo>
                  <a:pt x="152113" y="102696"/>
                  <a:pt x="139922" y="93551"/>
                  <a:pt x="150285" y="80750"/>
                </a:cubicBezTo>
                <a:cubicBezTo>
                  <a:pt x="160648" y="67949"/>
                  <a:pt x="225875" y="4550"/>
                  <a:pt x="227094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3CB72F0D-3D41-4DC9-41CF-9C312B212397}"/>
              </a:ext>
            </a:extLst>
          </p:cNvPr>
          <p:cNvSpPr/>
          <p:nvPr/>
        </p:nvSpPr>
        <p:spPr>
          <a:xfrm>
            <a:off x="4548328" y="4326825"/>
            <a:ext cx="71305" cy="180311"/>
          </a:xfrm>
          <a:custGeom>
            <a:avLst/>
            <a:gdLst>
              <a:gd name="connsiteX0" fmla="*/ 71221 w 71305"/>
              <a:gd name="connsiteY0" fmla="*/ 116 h 180311"/>
              <a:gd name="connsiteX1" fmla="*/ 16357 w 71305"/>
              <a:gd name="connsiteY1" fmla="*/ 84241 h 180311"/>
              <a:gd name="connsiteX2" fmla="*/ 34645 w 71305"/>
              <a:gd name="connsiteY2" fmla="*/ 179338 h 180311"/>
              <a:gd name="connsiteX3" fmla="*/ 12699 w 71305"/>
              <a:gd name="connsiteY3" fmla="*/ 131789 h 180311"/>
              <a:gd name="connsiteX4" fmla="*/ 1726 w 71305"/>
              <a:gd name="connsiteY4" fmla="*/ 102529 h 180311"/>
              <a:gd name="connsiteX5" fmla="*/ 71221 w 71305"/>
              <a:gd name="connsiteY5" fmla="*/ 116 h 18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05" h="180311">
                <a:moveTo>
                  <a:pt x="71221" y="116"/>
                </a:moveTo>
                <a:cubicBezTo>
                  <a:pt x="73660" y="-2932"/>
                  <a:pt x="22453" y="54371"/>
                  <a:pt x="16357" y="84241"/>
                </a:cubicBezTo>
                <a:cubicBezTo>
                  <a:pt x="10261" y="114111"/>
                  <a:pt x="35255" y="171413"/>
                  <a:pt x="34645" y="179338"/>
                </a:cubicBezTo>
                <a:cubicBezTo>
                  <a:pt x="34035" y="187263"/>
                  <a:pt x="18185" y="144590"/>
                  <a:pt x="12699" y="131789"/>
                </a:cubicBezTo>
                <a:cubicBezTo>
                  <a:pt x="7213" y="118988"/>
                  <a:pt x="-4370" y="118988"/>
                  <a:pt x="1726" y="102529"/>
                </a:cubicBezTo>
                <a:cubicBezTo>
                  <a:pt x="7822" y="86070"/>
                  <a:pt x="68782" y="3164"/>
                  <a:pt x="71221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0366BB8D-D099-9115-1E75-2F897831DC02}"/>
              </a:ext>
            </a:extLst>
          </p:cNvPr>
          <p:cNvSpPr/>
          <p:nvPr/>
        </p:nvSpPr>
        <p:spPr>
          <a:xfrm>
            <a:off x="4725505" y="4165512"/>
            <a:ext cx="263464" cy="144698"/>
          </a:xfrm>
          <a:custGeom>
            <a:avLst/>
            <a:gdLst>
              <a:gd name="connsiteX0" fmla="*/ 263461 w 263464"/>
              <a:gd name="connsiteY0" fmla="*/ 494 h 144698"/>
              <a:gd name="connsiteX1" fmla="*/ 182994 w 263464"/>
              <a:gd name="connsiteY1" fmla="*/ 69989 h 144698"/>
              <a:gd name="connsiteX2" fmla="*/ 212255 w 263464"/>
              <a:gd name="connsiteY2" fmla="*/ 143141 h 144698"/>
              <a:gd name="connsiteX3" fmla="*/ 182994 w 263464"/>
              <a:gd name="connsiteY3" fmla="*/ 121195 h 144698"/>
              <a:gd name="connsiteX4" fmla="*/ 114 w 263464"/>
              <a:gd name="connsiteY4" fmla="*/ 135826 h 144698"/>
              <a:gd name="connsiteX5" fmla="*/ 212255 w 263464"/>
              <a:gd name="connsiteY5" fmla="*/ 135826 h 144698"/>
              <a:gd name="connsiteX6" fmla="*/ 186652 w 263464"/>
              <a:gd name="connsiteY6" fmla="*/ 106565 h 144698"/>
              <a:gd name="connsiteX7" fmla="*/ 263461 w 263464"/>
              <a:gd name="connsiteY7" fmla="*/ 494 h 14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464" h="144698">
                <a:moveTo>
                  <a:pt x="263461" y="494"/>
                </a:moveTo>
                <a:cubicBezTo>
                  <a:pt x="262851" y="-5602"/>
                  <a:pt x="191528" y="46215"/>
                  <a:pt x="182994" y="69989"/>
                </a:cubicBezTo>
                <a:cubicBezTo>
                  <a:pt x="174460" y="93763"/>
                  <a:pt x="212255" y="134607"/>
                  <a:pt x="212255" y="143141"/>
                </a:cubicBezTo>
                <a:cubicBezTo>
                  <a:pt x="212255" y="151675"/>
                  <a:pt x="218351" y="122414"/>
                  <a:pt x="182994" y="121195"/>
                </a:cubicBezTo>
                <a:cubicBezTo>
                  <a:pt x="147637" y="119976"/>
                  <a:pt x="-4763" y="133388"/>
                  <a:pt x="114" y="135826"/>
                </a:cubicBezTo>
                <a:cubicBezTo>
                  <a:pt x="4991" y="138264"/>
                  <a:pt x="181165" y="140703"/>
                  <a:pt x="212255" y="135826"/>
                </a:cubicBezTo>
                <a:cubicBezTo>
                  <a:pt x="243345" y="130949"/>
                  <a:pt x="179946" y="124244"/>
                  <a:pt x="186652" y="106565"/>
                </a:cubicBezTo>
                <a:cubicBezTo>
                  <a:pt x="193358" y="88887"/>
                  <a:pt x="264071" y="6590"/>
                  <a:pt x="263461" y="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E43311C6-D065-0D31-EB1C-B6F20743D196}"/>
              </a:ext>
            </a:extLst>
          </p:cNvPr>
          <p:cNvSpPr/>
          <p:nvPr/>
        </p:nvSpPr>
        <p:spPr>
          <a:xfrm>
            <a:off x="5102017" y="1979539"/>
            <a:ext cx="718729" cy="233458"/>
          </a:xfrm>
          <a:custGeom>
            <a:avLst/>
            <a:gdLst>
              <a:gd name="connsiteX0" fmla="*/ 208 w 718729"/>
              <a:gd name="connsiteY0" fmla="*/ 1661 h 233458"/>
              <a:gd name="connsiteX1" fmla="*/ 228808 w 718729"/>
              <a:gd name="connsiteY1" fmla="*/ 125486 h 233458"/>
              <a:gd name="connsiteX2" fmla="*/ 79583 w 718729"/>
              <a:gd name="connsiteY2" fmla="*/ 154061 h 233458"/>
              <a:gd name="connsiteX3" fmla="*/ 358983 w 718729"/>
              <a:gd name="connsiteY3" fmla="*/ 90561 h 233458"/>
              <a:gd name="connsiteX4" fmla="*/ 403433 w 718729"/>
              <a:gd name="connsiteY4" fmla="*/ 160411 h 233458"/>
              <a:gd name="connsiteX5" fmla="*/ 590758 w 718729"/>
              <a:gd name="connsiteY5" fmla="*/ 150886 h 233458"/>
              <a:gd name="connsiteX6" fmla="*/ 549483 w 718729"/>
              <a:gd name="connsiteY6" fmla="*/ 185811 h 233458"/>
              <a:gd name="connsiteX7" fmla="*/ 511383 w 718729"/>
              <a:gd name="connsiteY7" fmla="*/ 233436 h 233458"/>
              <a:gd name="connsiteX8" fmla="*/ 711408 w 718729"/>
              <a:gd name="connsiteY8" fmla="*/ 192161 h 233458"/>
              <a:gd name="connsiteX9" fmla="*/ 647908 w 718729"/>
              <a:gd name="connsiteY9" fmla="*/ 201686 h 233458"/>
              <a:gd name="connsiteX10" fmla="*/ 390733 w 718729"/>
              <a:gd name="connsiteY10" fmla="*/ 141361 h 233458"/>
              <a:gd name="connsiteX11" fmla="*/ 193883 w 718729"/>
              <a:gd name="connsiteY11" fmla="*/ 96911 h 233458"/>
              <a:gd name="connsiteX12" fmla="*/ 327233 w 718729"/>
              <a:gd name="connsiteY12" fmla="*/ 166761 h 233458"/>
              <a:gd name="connsiteX13" fmla="*/ 190708 w 718729"/>
              <a:gd name="connsiteY13" fmla="*/ 61986 h 233458"/>
              <a:gd name="connsiteX14" fmla="*/ 208 w 718729"/>
              <a:gd name="connsiteY14" fmla="*/ 1661 h 23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8729" h="233458">
                <a:moveTo>
                  <a:pt x="208" y="1661"/>
                </a:moveTo>
                <a:cubicBezTo>
                  <a:pt x="6558" y="12244"/>
                  <a:pt x="215579" y="100086"/>
                  <a:pt x="228808" y="125486"/>
                </a:cubicBezTo>
                <a:cubicBezTo>
                  <a:pt x="242037" y="150886"/>
                  <a:pt x="57887" y="159882"/>
                  <a:pt x="79583" y="154061"/>
                </a:cubicBezTo>
                <a:cubicBezTo>
                  <a:pt x="101279" y="148240"/>
                  <a:pt x="305008" y="89503"/>
                  <a:pt x="358983" y="90561"/>
                </a:cubicBezTo>
                <a:cubicBezTo>
                  <a:pt x="412958" y="91619"/>
                  <a:pt x="364804" y="150357"/>
                  <a:pt x="403433" y="160411"/>
                </a:cubicBezTo>
                <a:cubicBezTo>
                  <a:pt x="442062" y="170465"/>
                  <a:pt x="566416" y="146653"/>
                  <a:pt x="590758" y="150886"/>
                </a:cubicBezTo>
                <a:cubicBezTo>
                  <a:pt x="615100" y="155119"/>
                  <a:pt x="562712" y="172053"/>
                  <a:pt x="549483" y="185811"/>
                </a:cubicBezTo>
                <a:cubicBezTo>
                  <a:pt x="536254" y="199569"/>
                  <a:pt x="484396" y="232378"/>
                  <a:pt x="511383" y="233436"/>
                </a:cubicBezTo>
                <a:cubicBezTo>
                  <a:pt x="538370" y="234494"/>
                  <a:pt x="688654" y="197453"/>
                  <a:pt x="711408" y="192161"/>
                </a:cubicBezTo>
                <a:cubicBezTo>
                  <a:pt x="734162" y="186869"/>
                  <a:pt x="701354" y="210153"/>
                  <a:pt x="647908" y="201686"/>
                </a:cubicBezTo>
                <a:cubicBezTo>
                  <a:pt x="594462" y="193219"/>
                  <a:pt x="390733" y="141361"/>
                  <a:pt x="390733" y="141361"/>
                </a:cubicBezTo>
                <a:cubicBezTo>
                  <a:pt x="315062" y="123899"/>
                  <a:pt x="204466" y="92678"/>
                  <a:pt x="193883" y="96911"/>
                </a:cubicBezTo>
                <a:cubicBezTo>
                  <a:pt x="183300" y="101144"/>
                  <a:pt x="327762" y="172582"/>
                  <a:pt x="327233" y="166761"/>
                </a:cubicBezTo>
                <a:cubicBezTo>
                  <a:pt x="326704" y="160940"/>
                  <a:pt x="247329" y="90561"/>
                  <a:pt x="190708" y="61986"/>
                </a:cubicBezTo>
                <a:cubicBezTo>
                  <a:pt x="134087" y="33411"/>
                  <a:pt x="-6142" y="-8922"/>
                  <a:pt x="208" y="1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3018B802-AF98-869C-CA83-E78FE7002B43}"/>
              </a:ext>
            </a:extLst>
          </p:cNvPr>
          <p:cNvSpPr/>
          <p:nvPr/>
        </p:nvSpPr>
        <p:spPr>
          <a:xfrm>
            <a:off x="5743098" y="2037348"/>
            <a:ext cx="565437" cy="949879"/>
          </a:xfrm>
          <a:custGeom>
            <a:avLst/>
            <a:gdLst>
              <a:gd name="connsiteX0" fmla="*/ 6827 w 565437"/>
              <a:gd name="connsiteY0" fmla="*/ 1002 h 949879"/>
              <a:gd name="connsiteX1" fmla="*/ 32227 w 565437"/>
              <a:gd name="connsiteY1" fmla="*/ 486777 h 949879"/>
              <a:gd name="connsiteX2" fmla="*/ 60802 w 565437"/>
              <a:gd name="connsiteY2" fmla="*/ 362952 h 949879"/>
              <a:gd name="connsiteX3" fmla="*/ 63977 w 565437"/>
              <a:gd name="connsiteY3" fmla="*/ 582027 h 949879"/>
              <a:gd name="connsiteX4" fmla="*/ 190977 w 565437"/>
              <a:gd name="connsiteY4" fmla="*/ 683627 h 949879"/>
              <a:gd name="connsiteX5" fmla="*/ 102077 w 565437"/>
              <a:gd name="connsiteY5" fmla="*/ 664577 h 949879"/>
              <a:gd name="connsiteX6" fmla="*/ 308452 w 565437"/>
              <a:gd name="connsiteY6" fmla="*/ 734427 h 949879"/>
              <a:gd name="connsiteX7" fmla="*/ 559277 w 565437"/>
              <a:gd name="connsiteY7" fmla="*/ 947152 h 949879"/>
              <a:gd name="connsiteX8" fmla="*/ 467202 w 565437"/>
              <a:gd name="connsiteY8" fmla="*/ 845552 h 949879"/>
              <a:gd name="connsiteX9" fmla="*/ 232252 w 565437"/>
              <a:gd name="connsiteY9" fmla="*/ 709027 h 949879"/>
              <a:gd name="connsiteX10" fmla="*/ 133827 w 565437"/>
              <a:gd name="connsiteY10" fmla="*/ 616952 h 949879"/>
              <a:gd name="connsiteX11" fmla="*/ 159227 w 565437"/>
              <a:gd name="connsiteY11" fmla="*/ 655052 h 949879"/>
              <a:gd name="connsiteX12" fmla="*/ 76677 w 565437"/>
              <a:gd name="connsiteY12" fmla="*/ 521702 h 949879"/>
              <a:gd name="connsiteX13" fmla="*/ 477 w 565437"/>
              <a:gd name="connsiteY13" fmla="*/ 445502 h 949879"/>
              <a:gd name="connsiteX14" fmla="*/ 44927 w 565437"/>
              <a:gd name="connsiteY14" fmla="*/ 486777 h 949879"/>
              <a:gd name="connsiteX15" fmla="*/ 57627 w 565437"/>
              <a:gd name="connsiteY15" fmla="*/ 255002 h 949879"/>
              <a:gd name="connsiteX16" fmla="*/ 67152 w 565437"/>
              <a:gd name="connsiteY16" fmla="*/ 356602 h 949879"/>
              <a:gd name="connsiteX17" fmla="*/ 6827 w 565437"/>
              <a:gd name="connsiteY17" fmla="*/ 1002 h 949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5437" h="949879">
                <a:moveTo>
                  <a:pt x="6827" y="1002"/>
                </a:moveTo>
                <a:cubicBezTo>
                  <a:pt x="1006" y="22698"/>
                  <a:pt x="23231" y="426452"/>
                  <a:pt x="32227" y="486777"/>
                </a:cubicBezTo>
                <a:cubicBezTo>
                  <a:pt x="41223" y="547102"/>
                  <a:pt x="55510" y="347077"/>
                  <a:pt x="60802" y="362952"/>
                </a:cubicBezTo>
                <a:cubicBezTo>
                  <a:pt x="66094" y="378827"/>
                  <a:pt x="42281" y="528581"/>
                  <a:pt x="63977" y="582027"/>
                </a:cubicBezTo>
                <a:cubicBezTo>
                  <a:pt x="85673" y="635473"/>
                  <a:pt x="184627" y="669869"/>
                  <a:pt x="190977" y="683627"/>
                </a:cubicBezTo>
                <a:cubicBezTo>
                  <a:pt x="197327" y="697385"/>
                  <a:pt x="82498" y="656110"/>
                  <a:pt x="102077" y="664577"/>
                </a:cubicBezTo>
                <a:cubicBezTo>
                  <a:pt x="121656" y="673044"/>
                  <a:pt x="232252" y="687331"/>
                  <a:pt x="308452" y="734427"/>
                </a:cubicBezTo>
                <a:cubicBezTo>
                  <a:pt x="384652" y="781523"/>
                  <a:pt x="532819" y="928631"/>
                  <a:pt x="559277" y="947152"/>
                </a:cubicBezTo>
                <a:cubicBezTo>
                  <a:pt x="585735" y="965673"/>
                  <a:pt x="521706" y="885240"/>
                  <a:pt x="467202" y="845552"/>
                </a:cubicBezTo>
                <a:cubicBezTo>
                  <a:pt x="412698" y="805865"/>
                  <a:pt x="287814" y="747127"/>
                  <a:pt x="232252" y="709027"/>
                </a:cubicBezTo>
                <a:cubicBezTo>
                  <a:pt x="176690" y="670927"/>
                  <a:pt x="145998" y="625948"/>
                  <a:pt x="133827" y="616952"/>
                </a:cubicBezTo>
                <a:cubicBezTo>
                  <a:pt x="121656" y="607956"/>
                  <a:pt x="168752" y="670927"/>
                  <a:pt x="159227" y="655052"/>
                </a:cubicBezTo>
                <a:cubicBezTo>
                  <a:pt x="149702" y="639177"/>
                  <a:pt x="103135" y="556627"/>
                  <a:pt x="76677" y="521702"/>
                </a:cubicBezTo>
                <a:cubicBezTo>
                  <a:pt x="50219" y="486777"/>
                  <a:pt x="5769" y="451323"/>
                  <a:pt x="477" y="445502"/>
                </a:cubicBezTo>
                <a:cubicBezTo>
                  <a:pt x="-4815" y="439681"/>
                  <a:pt x="35402" y="518527"/>
                  <a:pt x="44927" y="486777"/>
                </a:cubicBezTo>
                <a:cubicBezTo>
                  <a:pt x="54452" y="455027"/>
                  <a:pt x="53923" y="276698"/>
                  <a:pt x="57627" y="255002"/>
                </a:cubicBezTo>
                <a:cubicBezTo>
                  <a:pt x="61331" y="233306"/>
                  <a:pt x="75090" y="396819"/>
                  <a:pt x="67152" y="356602"/>
                </a:cubicBezTo>
                <a:cubicBezTo>
                  <a:pt x="59214" y="316385"/>
                  <a:pt x="12648" y="-20694"/>
                  <a:pt x="6827" y="1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429D4090-5C02-773F-EC64-4008B92D0BEA}"/>
              </a:ext>
            </a:extLst>
          </p:cNvPr>
          <p:cNvSpPr/>
          <p:nvPr/>
        </p:nvSpPr>
        <p:spPr>
          <a:xfrm>
            <a:off x="5794344" y="2332495"/>
            <a:ext cx="468721" cy="490096"/>
          </a:xfrm>
          <a:custGeom>
            <a:avLst/>
            <a:gdLst>
              <a:gd name="connsiteX0" fmla="*/ 222281 w 468721"/>
              <a:gd name="connsiteY0" fmla="*/ 7480 h 490096"/>
              <a:gd name="connsiteX1" fmla="*/ 85756 w 468721"/>
              <a:gd name="connsiteY1" fmla="*/ 159880 h 490096"/>
              <a:gd name="connsiteX2" fmla="*/ 136556 w 468721"/>
              <a:gd name="connsiteY2" fmla="*/ 245605 h 490096"/>
              <a:gd name="connsiteX3" fmla="*/ 101631 w 468721"/>
              <a:gd name="connsiteY3" fmla="*/ 185280 h 490096"/>
              <a:gd name="connsiteX4" fmla="*/ 295306 w 468721"/>
              <a:gd name="connsiteY4" fmla="*/ 283705 h 490096"/>
              <a:gd name="connsiteX5" fmla="*/ 466756 w 468721"/>
              <a:gd name="connsiteY5" fmla="*/ 486905 h 490096"/>
              <a:gd name="connsiteX6" fmla="*/ 374681 w 468721"/>
              <a:gd name="connsiteY6" fmla="*/ 398005 h 490096"/>
              <a:gd name="connsiteX7" fmla="*/ 171481 w 468721"/>
              <a:gd name="connsiteY7" fmla="*/ 264655 h 490096"/>
              <a:gd name="connsiteX8" fmla="*/ 98456 w 468721"/>
              <a:gd name="connsiteY8" fmla="*/ 217030 h 490096"/>
              <a:gd name="connsiteX9" fmla="*/ 174656 w 468721"/>
              <a:gd name="connsiteY9" fmla="*/ 321805 h 490096"/>
              <a:gd name="connsiteX10" fmla="*/ 12731 w 468721"/>
              <a:gd name="connsiteY10" fmla="*/ 194805 h 490096"/>
              <a:gd name="connsiteX11" fmla="*/ 12731 w 468721"/>
              <a:gd name="connsiteY11" fmla="*/ 83680 h 490096"/>
              <a:gd name="connsiteX12" fmla="*/ 31781 w 468721"/>
              <a:gd name="connsiteY12" fmla="*/ 144005 h 490096"/>
              <a:gd name="connsiteX13" fmla="*/ 82581 w 468721"/>
              <a:gd name="connsiteY13" fmla="*/ 1130 h 490096"/>
              <a:gd name="connsiteX14" fmla="*/ 54006 w 468721"/>
              <a:gd name="connsiteY14" fmla="*/ 74155 h 490096"/>
              <a:gd name="connsiteX15" fmla="*/ 222281 w 468721"/>
              <a:gd name="connsiteY15" fmla="*/ 7480 h 49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8721" h="490096">
                <a:moveTo>
                  <a:pt x="222281" y="7480"/>
                </a:moveTo>
                <a:cubicBezTo>
                  <a:pt x="227573" y="21767"/>
                  <a:pt x="100043" y="120193"/>
                  <a:pt x="85756" y="159880"/>
                </a:cubicBezTo>
                <a:cubicBezTo>
                  <a:pt x="71469" y="199567"/>
                  <a:pt x="133910" y="241372"/>
                  <a:pt x="136556" y="245605"/>
                </a:cubicBezTo>
                <a:cubicBezTo>
                  <a:pt x="139202" y="249838"/>
                  <a:pt x="75173" y="178930"/>
                  <a:pt x="101631" y="185280"/>
                </a:cubicBezTo>
                <a:cubicBezTo>
                  <a:pt x="128089" y="191630"/>
                  <a:pt x="234452" y="233434"/>
                  <a:pt x="295306" y="283705"/>
                </a:cubicBezTo>
                <a:cubicBezTo>
                  <a:pt x="356160" y="333976"/>
                  <a:pt x="453527" y="467855"/>
                  <a:pt x="466756" y="486905"/>
                </a:cubicBezTo>
                <a:cubicBezTo>
                  <a:pt x="479985" y="505955"/>
                  <a:pt x="423893" y="435047"/>
                  <a:pt x="374681" y="398005"/>
                </a:cubicBezTo>
                <a:cubicBezTo>
                  <a:pt x="325469" y="360963"/>
                  <a:pt x="171481" y="264655"/>
                  <a:pt x="171481" y="264655"/>
                </a:cubicBezTo>
                <a:cubicBezTo>
                  <a:pt x="125444" y="234493"/>
                  <a:pt x="97927" y="207505"/>
                  <a:pt x="98456" y="217030"/>
                </a:cubicBezTo>
                <a:cubicBezTo>
                  <a:pt x="98985" y="226555"/>
                  <a:pt x="188943" y="325509"/>
                  <a:pt x="174656" y="321805"/>
                </a:cubicBezTo>
                <a:cubicBezTo>
                  <a:pt x="160369" y="318101"/>
                  <a:pt x="39718" y="234493"/>
                  <a:pt x="12731" y="194805"/>
                </a:cubicBezTo>
                <a:cubicBezTo>
                  <a:pt x="-14257" y="155118"/>
                  <a:pt x="9556" y="92147"/>
                  <a:pt x="12731" y="83680"/>
                </a:cubicBezTo>
                <a:cubicBezTo>
                  <a:pt x="15906" y="75213"/>
                  <a:pt x="20139" y="157763"/>
                  <a:pt x="31781" y="144005"/>
                </a:cubicBezTo>
                <a:cubicBezTo>
                  <a:pt x="43423" y="130247"/>
                  <a:pt x="78877" y="12772"/>
                  <a:pt x="82581" y="1130"/>
                </a:cubicBezTo>
                <a:cubicBezTo>
                  <a:pt x="86285" y="-10512"/>
                  <a:pt x="34427" y="71509"/>
                  <a:pt x="54006" y="74155"/>
                </a:cubicBezTo>
                <a:cubicBezTo>
                  <a:pt x="73585" y="76801"/>
                  <a:pt x="216989" y="-6807"/>
                  <a:pt x="222281" y="7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88DF36AB-ED01-543C-E897-6963484DCA7B}"/>
              </a:ext>
            </a:extLst>
          </p:cNvPr>
          <p:cNvSpPr/>
          <p:nvPr/>
        </p:nvSpPr>
        <p:spPr>
          <a:xfrm>
            <a:off x="5841998" y="2271862"/>
            <a:ext cx="452506" cy="768012"/>
          </a:xfrm>
          <a:custGeom>
            <a:avLst/>
            <a:gdLst>
              <a:gd name="connsiteX0" fmla="*/ 146052 w 452506"/>
              <a:gd name="connsiteY0" fmla="*/ 1438 h 768012"/>
              <a:gd name="connsiteX1" fmla="*/ 254002 w 452506"/>
              <a:gd name="connsiteY1" fmla="*/ 284013 h 768012"/>
              <a:gd name="connsiteX2" fmla="*/ 257177 w 452506"/>
              <a:gd name="connsiteY2" fmla="*/ 226863 h 768012"/>
              <a:gd name="connsiteX3" fmla="*/ 203202 w 452506"/>
              <a:gd name="connsiteY3" fmla="*/ 382438 h 768012"/>
              <a:gd name="connsiteX4" fmla="*/ 180977 w 452506"/>
              <a:gd name="connsiteY4" fmla="*/ 471338 h 768012"/>
              <a:gd name="connsiteX5" fmla="*/ 152402 w 452506"/>
              <a:gd name="connsiteY5" fmla="*/ 534838 h 768012"/>
              <a:gd name="connsiteX6" fmla="*/ 200027 w 452506"/>
              <a:gd name="connsiteY6" fmla="*/ 464988 h 768012"/>
              <a:gd name="connsiteX7" fmla="*/ 155577 w 452506"/>
              <a:gd name="connsiteY7" fmla="*/ 547538 h 768012"/>
              <a:gd name="connsiteX8" fmla="*/ 190502 w 452506"/>
              <a:gd name="connsiteY8" fmla="*/ 620563 h 768012"/>
              <a:gd name="connsiteX9" fmla="*/ 136527 w 452506"/>
              <a:gd name="connsiteY9" fmla="*/ 601513 h 768012"/>
              <a:gd name="connsiteX10" fmla="*/ 285752 w 452506"/>
              <a:gd name="connsiteY10" fmla="*/ 677713 h 768012"/>
              <a:gd name="connsiteX11" fmla="*/ 447677 w 452506"/>
              <a:gd name="connsiteY11" fmla="*/ 766613 h 768012"/>
              <a:gd name="connsiteX12" fmla="*/ 393702 w 452506"/>
              <a:gd name="connsiteY12" fmla="*/ 731688 h 768012"/>
              <a:gd name="connsiteX13" fmla="*/ 228602 w 452506"/>
              <a:gd name="connsiteY13" fmla="*/ 725338 h 768012"/>
              <a:gd name="connsiteX14" fmla="*/ 314327 w 452506"/>
              <a:gd name="connsiteY14" fmla="*/ 741213 h 768012"/>
              <a:gd name="connsiteX15" fmla="*/ 127002 w 452506"/>
              <a:gd name="connsiteY15" fmla="*/ 598338 h 768012"/>
              <a:gd name="connsiteX16" fmla="*/ 114302 w 452506"/>
              <a:gd name="connsiteY16" fmla="*/ 484038 h 768012"/>
              <a:gd name="connsiteX17" fmla="*/ 2 w 452506"/>
              <a:gd name="connsiteY17" fmla="*/ 591988 h 768012"/>
              <a:gd name="connsiteX18" fmla="*/ 111127 w 452506"/>
              <a:gd name="connsiteY18" fmla="*/ 464988 h 768012"/>
              <a:gd name="connsiteX19" fmla="*/ 177802 w 452506"/>
              <a:gd name="connsiteY19" fmla="*/ 347513 h 768012"/>
              <a:gd name="connsiteX20" fmla="*/ 215902 w 452506"/>
              <a:gd name="connsiteY20" fmla="*/ 204638 h 768012"/>
              <a:gd name="connsiteX21" fmla="*/ 168277 w 452506"/>
              <a:gd name="connsiteY21" fmla="*/ 328463 h 768012"/>
              <a:gd name="connsiteX22" fmla="*/ 209552 w 452506"/>
              <a:gd name="connsiteY22" fmla="*/ 204638 h 768012"/>
              <a:gd name="connsiteX23" fmla="*/ 136527 w 452506"/>
              <a:gd name="connsiteY23" fmla="*/ 115738 h 768012"/>
              <a:gd name="connsiteX24" fmla="*/ 193677 w 452506"/>
              <a:gd name="connsiteY24" fmla="*/ 169713 h 768012"/>
              <a:gd name="connsiteX25" fmla="*/ 146052 w 452506"/>
              <a:gd name="connsiteY25" fmla="*/ 1438 h 76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52506" h="768012">
                <a:moveTo>
                  <a:pt x="146052" y="1438"/>
                </a:moveTo>
                <a:cubicBezTo>
                  <a:pt x="156106" y="20488"/>
                  <a:pt x="235481" y="246442"/>
                  <a:pt x="254002" y="284013"/>
                </a:cubicBezTo>
                <a:cubicBezTo>
                  <a:pt x="272523" y="321584"/>
                  <a:pt x="265644" y="210459"/>
                  <a:pt x="257177" y="226863"/>
                </a:cubicBezTo>
                <a:cubicBezTo>
                  <a:pt x="248710" y="243267"/>
                  <a:pt x="215902" y="341692"/>
                  <a:pt x="203202" y="382438"/>
                </a:cubicBezTo>
                <a:cubicBezTo>
                  <a:pt x="190502" y="423184"/>
                  <a:pt x="189444" y="445938"/>
                  <a:pt x="180977" y="471338"/>
                </a:cubicBezTo>
                <a:cubicBezTo>
                  <a:pt x="172510" y="496738"/>
                  <a:pt x="149227" y="535896"/>
                  <a:pt x="152402" y="534838"/>
                </a:cubicBezTo>
                <a:cubicBezTo>
                  <a:pt x="155577" y="533780"/>
                  <a:pt x="199498" y="462871"/>
                  <a:pt x="200027" y="464988"/>
                </a:cubicBezTo>
                <a:cubicBezTo>
                  <a:pt x="200556" y="467105"/>
                  <a:pt x="157165" y="521609"/>
                  <a:pt x="155577" y="547538"/>
                </a:cubicBezTo>
                <a:cubicBezTo>
                  <a:pt x="153990" y="573467"/>
                  <a:pt x="193677" y="611567"/>
                  <a:pt x="190502" y="620563"/>
                </a:cubicBezTo>
                <a:cubicBezTo>
                  <a:pt x="187327" y="629559"/>
                  <a:pt x="120652" y="591988"/>
                  <a:pt x="136527" y="601513"/>
                </a:cubicBezTo>
                <a:cubicBezTo>
                  <a:pt x="152402" y="611038"/>
                  <a:pt x="233894" y="650196"/>
                  <a:pt x="285752" y="677713"/>
                </a:cubicBezTo>
                <a:cubicBezTo>
                  <a:pt x="337610" y="705230"/>
                  <a:pt x="429685" y="757617"/>
                  <a:pt x="447677" y="766613"/>
                </a:cubicBezTo>
                <a:cubicBezTo>
                  <a:pt x="465669" y="775609"/>
                  <a:pt x="430214" y="738567"/>
                  <a:pt x="393702" y="731688"/>
                </a:cubicBezTo>
                <a:cubicBezTo>
                  <a:pt x="357190" y="724809"/>
                  <a:pt x="241831" y="723751"/>
                  <a:pt x="228602" y="725338"/>
                </a:cubicBezTo>
                <a:cubicBezTo>
                  <a:pt x="215373" y="726925"/>
                  <a:pt x="331260" y="762380"/>
                  <a:pt x="314327" y="741213"/>
                </a:cubicBezTo>
                <a:cubicBezTo>
                  <a:pt x="297394" y="720046"/>
                  <a:pt x="160339" y="641200"/>
                  <a:pt x="127002" y="598338"/>
                </a:cubicBezTo>
                <a:cubicBezTo>
                  <a:pt x="93665" y="555476"/>
                  <a:pt x="135469" y="485096"/>
                  <a:pt x="114302" y="484038"/>
                </a:cubicBezTo>
                <a:cubicBezTo>
                  <a:pt x="93135" y="482980"/>
                  <a:pt x="531" y="595163"/>
                  <a:pt x="2" y="591988"/>
                </a:cubicBezTo>
                <a:cubicBezTo>
                  <a:pt x="-527" y="588813"/>
                  <a:pt x="81494" y="505734"/>
                  <a:pt x="111127" y="464988"/>
                </a:cubicBezTo>
                <a:cubicBezTo>
                  <a:pt x="140760" y="424242"/>
                  <a:pt x="160340" y="390905"/>
                  <a:pt x="177802" y="347513"/>
                </a:cubicBezTo>
                <a:cubicBezTo>
                  <a:pt x="195264" y="304121"/>
                  <a:pt x="217489" y="207813"/>
                  <a:pt x="215902" y="204638"/>
                </a:cubicBezTo>
                <a:cubicBezTo>
                  <a:pt x="214315" y="201463"/>
                  <a:pt x="169335" y="328463"/>
                  <a:pt x="168277" y="328463"/>
                </a:cubicBezTo>
                <a:cubicBezTo>
                  <a:pt x="167219" y="328463"/>
                  <a:pt x="214844" y="240092"/>
                  <a:pt x="209552" y="204638"/>
                </a:cubicBezTo>
                <a:cubicBezTo>
                  <a:pt x="204260" y="169184"/>
                  <a:pt x="139173" y="121559"/>
                  <a:pt x="136527" y="115738"/>
                </a:cubicBezTo>
                <a:cubicBezTo>
                  <a:pt x="133881" y="109917"/>
                  <a:pt x="190502" y="180826"/>
                  <a:pt x="193677" y="169713"/>
                </a:cubicBezTo>
                <a:cubicBezTo>
                  <a:pt x="196852" y="158600"/>
                  <a:pt x="135998" y="-17612"/>
                  <a:pt x="146052" y="1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69AB00CF-B40B-3142-6B69-DFBADAD6FBE7}"/>
              </a:ext>
            </a:extLst>
          </p:cNvPr>
          <p:cNvSpPr/>
          <p:nvPr/>
        </p:nvSpPr>
        <p:spPr>
          <a:xfrm>
            <a:off x="5793341" y="3082800"/>
            <a:ext cx="498184" cy="261119"/>
          </a:xfrm>
          <a:custGeom>
            <a:avLst/>
            <a:gdLst>
              <a:gd name="connsiteX0" fmla="*/ 493159 w 498184"/>
              <a:gd name="connsiteY0" fmla="*/ 125 h 261119"/>
              <a:gd name="connsiteX1" fmla="*/ 207409 w 498184"/>
              <a:gd name="connsiteY1" fmla="*/ 177925 h 261119"/>
              <a:gd name="connsiteX2" fmla="*/ 331234 w 498184"/>
              <a:gd name="connsiteY2" fmla="*/ 149350 h 261119"/>
              <a:gd name="connsiteX3" fmla="*/ 1034 w 498184"/>
              <a:gd name="connsiteY3" fmla="*/ 225550 h 261119"/>
              <a:gd name="connsiteX4" fmla="*/ 226459 w 498184"/>
              <a:gd name="connsiteY4" fmla="*/ 203325 h 261119"/>
              <a:gd name="connsiteX5" fmla="*/ 204234 w 498184"/>
              <a:gd name="connsiteY5" fmla="*/ 260475 h 261119"/>
              <a:gd name="connsiteX6" fmla="*/ 337584 w 498184"/>
              <a:gd name="connsiteY6" fmla="*/ 158875 h 261119"/>
              <a:gd name="connsiteX7" fmla="*/ 270909 w 498184"/>
              <a:gd name="connsiteY7" fmla="*/ 165225 h 261119"/>
              <a:gd name="connsiteX8" fmla="*/ 382034 w 498184"/>
              <a:gd name="connsiteY8" fmla="*/ 149350 h 261119"/>
              <a:gd name="connsiteX9" fmla="*/ 493159 w 498184"/>
              <a:gd name="connsiteY9" fmla="*/ 125 h 26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8184" h="261119">
                <a:moveTo>
                  <a:pt x="493159" y="125"/>
                </a:moveTo>
                <a:cubicBezTo>
                  <a:pt x="464055" y="4887"/>
                  <a:pt x="234396" y="153054"/>
                  <a:pt x="207409" y="177925"/>
                </a:cubicBezTo>
                <a:cubicBezTo>
                  <a:pt x="180422" y="202796"/>
                  <a:pt x="331234" y="149350"/>
                  <a:pt x="331234" y="149350"/>
                </a:cubicBezTo>
                <a:cubicBezTo>
                  <a:pt x="296838" y="157287"/>
                  <a:pt x="18496" y="216554"/>
                  <a:pt x="1034" y="225550"/>
                </a:cubicBezTo>
                <a:cubicBezTo>
                  <a:pt x="-16429" y="234546"/>
                  <a:pt x="192592" y="197504"/>
                  <a:pt x="226459" y="203325"/>
                </a:cubicBezTo>
                <a:cubicBezTo>
                  <a:pt x="260326" y="209146"/>
                  <a:pt x="185713" y="267883"/>
                  <a:pt x="204234" y="260475"/>
                </a:cubicBezTo>
                <a:cubicBezTo>
                  <a:pt x="222755" y="253067"/>
                  <a:pt x="326471" y="174750"/>
                  <a:pt x="337584" y="158875"/>
                </a:cubicBezTo>
                <a:cubicBezTo>
                  <a:pt x="348696" y="143000"/>
                  <a:pt x="263501" y="166812"/>
                  <a:pt x="270909" y="165225"/>
                </a:cubicBezTo>
                <a:cubicBezTo>
                  <a:pt x="278317" y="163638"/>
                  <a:pt x="347109" y="171575"/>
                  <a:pt x="382034" y="149350"/>
                </a:cubicBezTo>
                <a:cubicBezTo>
                  <a:pt x="416959" y="127125"/>
                  <a:pt x="522263" y="-4637"/>
                  <a:pt x="493159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B493AD0C-6A8A-7CF7-6342-22FCE208D2E2}"/>
              </a:ext>
            </a:extLst>
          </p:cNvPr>
          <p:cNvSpPr/>
          <p:nvPr/>
        </p:nvSpPr>
        <p:spPr>
          <a:xfrm>
            <a:off x="5012438" y="5241808"/>
            <a:ext cx="246867" cy="1071524"/>
          </a:xfrm>
          <a:custGeom>
            <a:avLst/>
            <a:gdLst>
              <a:gd name="connsiteX0" fmla="*/ 246715 w 246867"/>
              <a:gd name="connsiteY0" fmla="*/ 1113 h 1071524"/>
              <a:gd name="connsiteX1" fmla="*/ 143912 w 246867"/>
              <a:gd name="connsiteY1" fmla="*/ 331162 h 1071524"/>
              <a:gd name="connsiteX2" fmla="*/ 84395 w 246867"/>
              <a:gd name="connsiteY2" fmla="*/ 417733 h 1071524"/>
              <a:gd name="connsiteX3" fmla="*/ 100627 w 246867"/>
              <a:gd name="connsiteY3" fmla="*/ 341984 h 1071524"/>
              <a:gd name="connsiteX4" fmla="*/ 46521 w 246867"/>
              <a:gd name="connsiteY4" fmla="*/ 639570 h 1071524"/>
              <a:gd name="connsiteX5" fmla="*/ 3235 w 246867"/>
              <a:gd name="connsiteY5" fmla="*/ 1067011 h 1071524"/>
              <a:gd name="connsiteX6" fmla="*/ 14057 w 246867"/>
              <a:gd name="connsiteY6" fmla="*/ 828942 h 1071524"/>
              <a:gd name="connsiteX7" fmla="*/ 100627 w 246867"/>
              <a:gd name="connsiteY7" fmla="*/ 287877 h 1071524"/>
              <a:gd name="connsiteX8" fmla="*/ 100627 w 246867"/>
              <a:gd name="connsiteY8" fmla="*/ 385269 h 1071524"/>
              <a:gd name="connsiteX9" fmla="*/ 106038 w 246867"/>
              <a:gd name="connsiteY9" fmla="*/ 201307 h 1071524"/>
              <a:gd name="connsiteX10" fmla="*/ 165555 w 246867"/>
              <a:gd name="connsiteY10" fmla="*/ 222949 h 1071524"/>
              <a:gd name="connsiteX11" fmla="*/ 246715 w 246867"/>
              <a:gd name="connsiteY11" fmla="*/ 1113 h 107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867" h="1071524">
                <a:moveTo>
                  <a:pt x="246715" y="1113"/>
                </a:moveTo>
                <a:cubicBezTo>
                  <a:pt x="243108" y="19149"/>
                  <a:pt x="170965" y="261725"/>
                  <a:pt x="143912" y="331162"/>
                </a:cubicBezTo>
                <a:cubicBezTo>
                  <a:pt x="116859" y="400599"/>
                  <a:pt x="91609" y="415929"/>
                  <a:pt x="84395" y="417733"/>
                </a:cubicBezTo>
                <a:cubicBezTo>
                  <a:pt x="77181" y="419537"/>
                  <a:pt x="106939" y="305011"/>
                  <a:pt x="100627" y="341984"/>
                </a:cubicBezTo>
                <a:cubicBezTo>
                  <a:pt x="94315" y="378957"/>
                  <a:pt x="62753" y="518732"/>
                  <a:pt x="46521" y="639570"/>
                </a:cubicBezTo>
                <a:cubicBezTo>
                  <a:pt x="30289" y="760408"/>
                  <a:pt x="8646" y="1035449"/>
                  <a:pt x="3235" y="1067011"/>
                </a:cubicBezTo>
                <a:cubicBezTo>
                  <a:pt x="-2176" y="1098573"/>
                  <a:pt x="-2175" y="958798"/>
                  <a:pt x="14057" y="828942"/>
                </a:cubicBezTo>
                <a:cubicBezTo>
                  <a:pt x="30289" y="699086"/>
                  <a:pt x="86199" y="361823"/>
                  <a:pt x="100627" y="287877"/>
                </a:cubicBezTo>
                <a:cubicBezTo>
                  <a:pt x="115055" y="213931"/>
                  <a:pt x="99725" y="399697"/>
                  <a:pt x="100627" y="385269"/>
                </a:cubicBezTo>
                <a:cubicBezTo>
                  <a:pt x="101529" y="370841"/>
                  <a:pt x="95217" y="228360"/>
                  <a:pt x="106038" y="201307"/>
                </a:cubicBezTo>
                <a:cubicBezTo>
                  <a:pt x="116859" y="174254"/>
                  <a:pt x="142109" y="256315"/>
                  <a:pt x="165555" y="222949"/>
                </a:cubicBezTo>
                <a:cubicBezTo>
                  <a:pt x="189001" y="189583"/>
                  <a:pt x="250322" y="-16923"/>
                  <a:pt x="246715" y="1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4B97F8F8-BCB1-8E2F-55CD-8B55673757EB}"/>
              </a:ext>
            </a:extLst>
          </p:cNvPr>
          <p:cNvSpPr/>
          <p:nvPr/>
        </p:nvSpPr>
        <p:spPr>
          <a:xfrm>
            <a:off x="3634988" y="4414052"/>
            <a:ext cx="197678" cy="836512"/>
          </a:xfrm>
          <a:custGeom>
            <a:avLst/>
            <a:gdLst>
              <a:gd name="connsiteX0" fmla="*/ 49665 w 197678"/>
              <a:gd name="connsiteY0" fmla="*/ 1039 h 836512"/>
              <a:gd name="connsiteX1" fmla="*/ 6380 w 197678"/>
              <a:gd name="connsiteY1" fmla="*/ 439302 h 836512"/>
              <a:gd name="connsiteX2" fmla="*/ 195753 w 197678"/>
              <a:gd name="connsiteY2" fmla="*/ 828869 h 836512"/>
              <a:gd name="connsiteX3" fmla="*/ 98361 w 197678"/>
              <a:gd name="connsiteY3" fmla="*/ 688192 h 836512"/>
              <a:gd name="connsiteX4" fmla="*/ 969 w 197678"/>
              <a:gd name="connsiteY4" fmla="*/ 569157 h 836512"/>
              <a:gd name="connsiteX5" fmla="*/ 49665 w 197678"/>
              <a:gd name="connsiteY5" fmla="*/ 1039 h 83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678" h="836512">
                <a:moveTo>
                  <a:pt x="49665" y="1039"/>
                </a:moveTo>
                <a:cubicBezTo>
                  <a:pt x="50567" y="-20603"/>
                  <a:pt x="-17968" y="301330"/>
                  <a:pt x="6380" y="439302"/>
                </a:cubicBezTo>
                <a:cubicBezTo>
                  <a:pt x="30728" y="577274"/>
                  <a:pt x="180423" y="787387"/>
                  <a:pt x="195753" y="828869"/>
                </a:cubicBezTo>
                <a:cubicBezTo>
                  <a:pt x="211083" y="870351"/>
                  <a:pt x="130825" y="731477"/>
                  <a:pt x="98361" y="688192"/>
                </a:cubicBezTo>
                <a:cubicBezTo>
                  <a:pt x="65897" y="644907"/>
                  <a:pt x="9987" y="679174"/>
                  <a:pt x="969" y="569157"/>
                </a:cubicBezTo>
                <a:cubicBezTo>
                  <a:pt x="-8049" y="459140"/>
                  <a:pt x="48763" y="22681"/>
                  <a:pt x="49665" y="1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391634A6-5304-4906-94AF-83186142CC77}"/>
              </a:ext>
            </a:extLst>
          </p:cNvPr>
          <p:cNvSpPr/>
          <p:nvPr/>
        </p:nvSpPr>
        <p:spPr>
          <a:xfrm>
            <a:off x="3526706" y="5188623"/>
            <a:ext cx="147246" cy="787097"/>
          </a:xfrm>
          <a:custGeom>
            <a:avLst/>
            <a:gdLst>
              <a:gd name="connsiteX0" fmla="*/ 147126 w 147246"/>
              <a:gd name="connsiteY0" fmla="*/ 191 h 787097"/>
              <a:gd name="connsiteX1" fmla="*/ 49734 w 147246"/>
              <a:gd name="connsiteY1" fmla="*/ 373526 h 787097"/>
              <a:gd name="connsiteX2" fmla="*/ 11860 w 147246"/>
              <a:gd name="connsiteY2" fmla="*/ 779325 h 787097"/>
              <a:gd name="connsiteX3" fmla="*/ 1038 w 147246"/>
              <a:gd name="connsiteY3" fmla="*/ 611595 h 787097"/>
              <a:gd name="connsiteX4" fmla="*/ 33502 w 147246"/>
              <a:gd name="connsiteY4" fmla="*/ 259902 h 787097"/>
              <a:gd name="connsiteX5" fmla="*/ 28092 w 147246"/>
              <a:gd name="connsiteY5" fmla="*/ 422222 h 787097"/>
              <a:gd name="connsiteX6" fmla="*/ 147126 w 147246"/>
              <a:gd name="connsiteY6" fmla="*/ 191 h 787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246" h="787097">
                <a:moveTo>
                  <a:pt x="147126" y="191"/>
                </a:moveTo>
                <a:cubicBezTo>
                  <a:pt x="150733" y="-7925"/>
                  <a:pt x="72278" y="243670"/>
                  <a:pt x="49734" y="373526"/>
                </a:cubicBezTo>
                <a:cubicBezTo>
                  <a:pt x="27190" y="503382"/>
                  <a:pt x="19976" y="739647"/>
                  <a:pt x="11860" y="779325"/>
                </a:cubicBezTo>
                <a:cubicBezTo>
                  <a:pt x="3744" y="819003"/>
                  <a:pt x="-2569" y="698165"/>
                  <a:pt x="1038" y="611595"/>
                </a:cubicBezTo>
                <a:cubicBezTo>
                  <a:pt x="4645" y="525025"/>
                  <a:pt x="28993" y="291464"/>
                  <a:pt x="33502" y="259902"/>
                </a:cubicBezTo>
                <a:cubicBezTo>
                  <a:pt x="38011" y="228340"/>
                  <a:pt x="7351" y="457391"/>
                  <a:pt x="28092" y="422222"/>
                </a:cubicBezTo>
                <a:cubicBezTo>
                  <a:pt x="48833" y="387053"/>
                  <a:pt x="143519" y="8307"/>
                  <a:pt x="147126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9E27C195-15E7-94ED-280C-74A9B752F8F0}"/>
              </a:ext>
            </a:extLst>
          </p:cNvPr>
          <p:cNvSpPr/>
          <p:nvPr/>
        </p:nvSpPr>
        <p:spPr>
          <a:xfrm>
            <a:off x="3895560" y="4815429"/>
            <a:ext cx="474418" cy="788443"/>
          </a:xfrm>
          <a:custGeom>
            <a:avLst/>
            <a:gdLst>
              <a:gd name="connsiteX0" fmla="*/ 109 w 474418"/>
              <a:gd name="connsiteY0" fmla="*/ 50 h 788443"/>
              <a:gd name="connsiteX1" fmla="*/ 340980 w 474418"/>
              <a:gd name="connsiteY1" fmla="*/ 319279 h 788443"/>
              <a:gd name="connsiteX2" fmla="*/ 470835 w 474418"/>
              <a:gd name="connsiteY2" fmla="*/ 784595 h 788443"/>
              <a:gd name="connsiteX3" fmla="*/ 432961 w 474418"/>
              <a:gd name="connsiteY3" fmla="*/ 530294 h 788443"/>
              <a:gd name="connsiteX4" fmla="*/ 378854 w 474418"/>
              <a:gd name="connsiteY4" fmla="*/ 340921 h 788443"/>
              <a:gd name="connsiteX5" fmla="*/ 109 w 474418"/>
              <a:gd name="connsiteY5" fmla="*/ 50 h 788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418" h="788443">
                <a:moveTo>
                  <a:pt x="109" y="50"/>
                </a:moveTo>
                <a:cubicBezTo>
                  <a:pt x="-6203" y="-3557"/>
                  <a:pt x="262526" y="188522"/>
                  <a:pt x="340980" y="319279"/>
                </a:cubicBezTo>
                <a:cubicBezTo>
                  <a:pt x="419434" y="450036"/>
                  <a:pt x="455505" y="749426"/>
                  <a:pt x="470835" y="784595"/>
                </a:cubicBezTo>
                <a:cubicBezTo>
                  <a:pt x="486165" y="819764"/>
                  <a:pt x="448291" y="604240"/>
                  <a:pt x="432961" y="530294"/>
                </a:cubicBezTo>
                <a:cubicBezTo>
                  <a:pt x="417631" y="456348"/>
                  <a:pt x="446487" y="428393"/>
                  <a:pt x="378854" y="340921"/>
                </a:cubicBezTo>
                <a:cubicBezTo>
                  <a:pt x="311221" y="253449"/>
                  <a:pt x="6421" y="3657"/>
                  <a:pt x="109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08F5CDB9-AF3B-B1A8-1E3A-901575EB828C}"/>
              </a:ext>
            </a:extLst>
          </p:cNvPr>
          <p:cNvSpPr/>
          <p:nvPr/>
        </p:nvSpPr>
        <p:spPr>
          <a:xfrm>
            <a:off x="3695287" y="5528227"/>
            <a:ext cx="384436" cy="434763"/>
          </a:xfrm>
          <a:custGeom>
            <a:avLst/>
            <a:gdLst>
              <a:gd name="connsiteX0" fmla="*/ 75937 w 384436"/>
              <a:gd name="connsiteY0" fmla="*/ 1458 h 434763"/>
              <a:gd name="connsiteX1" fmla="*/ 151686 w 384436"/>
              <a:gd name="connsiteY1" fmla="*/ 207063 h 434763"/>
              <a:gd name="connsiteX2" fmla="*/ 135454 w 384436"/>
              <a:gd name="connsiteY2" fmla="*/ 315276 h 434763"/>
              <a:gd name="connsiteX3" fmla="*/ 384344 w 384436"/>
              <a:gd name="connsiteY3" fmla="*/ 434310 h 434763"/>
              <a:gd name="connsiteX4" fmla="*/ 162507 w 384436"/>
              <a:gd name="connsiteY4" fmla="*/ 358561 h 434763"/>
              <a:gd name="connsiteX5" fmla="*/ 188 w 384436"/>
              <a:gd name="connsiteY5" fmla="*/ 423489 h 434763"/>
              <a:gd name="connsiteX6" fmla="*/ 130043 w 384436"/>
              <a:gd name="connsiteY6" fmla="*/ 401846 h 434763"/>
              <a:gd name="connsiteX7" fmla="*/ 135454 w 384436"/>
              <a:gd name="connsiteY7" fmla="*/ 255759 h 434763"/>
              <a:gd name="connsiteX8" fmla="*/ 97579 w 384436"/>
              <a:gd name="connsiteY8" fmla="*/ 120493 h 434763"/>
              <a:gd name="connsiteX9" fmla="*/ 75937 w 384436"/>
              <a:gd name="connsiteY9" fmla="*/ 1458 h 43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4436" h="434763">
                <a:moveTo>
                  <a:pt x="75937" y="1458"/>
                </a:moveTo>
                <a:cubicBezTo>
                  <a:pt x="84955" y="15886"/>
                  <a:pt x="141766" y="154760"/>
                  <a:pt x="151686" y="207063"/>
                </a:cubicBezTo>
                <a:cubicBezTo>
                  <a:pt x="161606" y="259366"/>
                  <a:pt x="96678" y="277402"/>
                  <a:pt x="135454" y="315276"/>
                </a:cubicBezTo>
                <a:cubicBezTo>
                  <a:pt x="174230" y="353150"/>
                  <a:pt x="379835" y="427096"/>
                  <a:pt x="384344" y="434310"/>
                </a:cubicBezTo>
                <a:cubicBezTo>
                  <a:pt x="388853" y="441524"/>
                  <a:pt x="226533" y="360365"/>
                  <a:pt x="162507" y="358561"/>
                </a:cubicBezTo>
                <a:cubicBezTo>
                  <a:pt x="98481" y="356757"/>
                  <a:pt x="5599" y="416275"/>
                  <a:pt x="188" y="423489"/>
                </a:cubicBezTo>
                <a:cubicBezTo>
                  <a:pt x="-5223" y="430703"/>
                  <a:pt x="107499" y="429801"/>
                  <a:pt x="130043" y="401846"/>
                </a:cubicBezTo>
                <a:cubicBezTo>
                  <a:pt x="152587" y="373891"/>
                  <a:pt x="140865" y="302651"/>
                  <a:pt x="135454" y="255759"/>
                </a:cubicBezTo>
                <a:cubicBezTo>
                  <a:pt x="130043" y="208867"/>
                  <a:pt x="104793" y="157466"/>
                  <a:pt x="97579" y="120493"/>
                </a:cubicBezTo>
                <a:cubicBezTo>
                  <a:pt x="90365" y="83520"/>
                  <a:pt x="66919" y="-12970"/>
                  <a:pt x="75937" y="1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AA5C7AB3-A993-A34D-A21D-ED6B4C81FA0E}"/>
              </a:ext>
            </a:extLst>
          </p:cNvPr>
          <p:cNvSpPr/>
          <p:nvPr/>
        </p:nvSpPr>
        <p:spPr>
          <a:xfrm>
            <a:off x="4387363" y="5810751"/>
            <a:ext cx="373779" cy="504544"/>
          </a:xfrm>
          <a:custGeom>
            <a:avLst/>
            <a:gdLst>
              <a:gd name="connsiteX0" fmla="*/ 675 w 373779"/>
              <a:gd name="connsiteY0" fmla="*/ 288 h 504544"/>
              <a:gd name="connsiteX1" fmla="*/ 217101 w 373779"/>
              <a:gd name="connsiteY1" fmla="*/ 303285 h 504544"/>
              <a:gd name="connsiteX2" fmla="*/ 368599 w 373779"/>
              <a:gd name="connsiteY2" fmla="*/ 384444 h 504544"/>
              <a:gd name="connsiteX3" fmla="*/ 173816 w 373779"/>
              <a:gd name="connsiteY3" fmla="*/ 503479 h 504544"/>
              <a:gd name="connsiteX4" fmla="*/ 368599 w 373779"/>
              <a:gd name="connsiteY4" fmla="*/ 438551 h 504544"/>
              <a:gd name="connsiteX5" fmla="*/ 292850 w 373779"/>
              <a:gd name="connsiteY5" fmla="*/ 362802 h 504544"/>
              <a:gd name="connsiteX6" fmla="*/ 675 w 373779"/>
              <a:gd name="connsiteY6" fmla="*/ 288 h 50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779" h="504544">
                <a:moveTo>
                  <a:pt x="675" y="288"/>
                </a:moveTo>
                <a:cubicBezTo>
                  <a:pt x="-11950" y="-9631"/>
                  <a:pt x="155780" y="239259"/>
                  <a:pt x="217101" y="303285"/>
                </a:cubicBezTo>
                <a:cubicBezTo>
                  <a:pt x="278422" y="367311"/>
                  <a:pt x="375813" y="351078"/>
                  <a:pt x="368599" y="384444"/>
                </a:cubicBezTo>
                <a:cubicBezTo>
                  <a:pt x="361385" y="417810"/>
                  <a:pt x="173816" y="494461"/>
                  <a:pt x="173816" y="503479"/>
                </a:cubicBezTo>
                <a:cubicBezTo>
                  <a:pt x="173816" y="512497"/>
                  <a:pt x="348760" y="461997"/>
                  <a:pt x="368599" y="438551"/>
                </a:cubicBezTo>
                <a:cubicBezTo>
                  <a:pt x="388438" y="415105"/>
                  <a:pt x="348760" y="431337"/>
                  <a:pt x="292850" y="362802"/>
                </a:cubicBezTo>
                <a:cubicBezTo>
                  <a:pt x="236940" y="294267"/>
                  <a:pt x="13300" y="10207"/>
                  <a:pt x="675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4721E0DB-1AAC-908B-CA58-7FAF2501CA03}"/>
              </a:ext>
            </a:extLst>
          </p:cNvPr>
          <p:cNvSpPr/>
          <p:nvPr/>
        </p:nvSpPr>
        <p:spPr>
          <a:xfrm>
            <a:off x="4863139" y="5253737"/>
            <a:ext cx="194356" cy="422036"/>
          </a:xfrm>
          <a:custGeom>
            <a:avLst/>
            <a:gdLst>
              <a:gd name="connsiteX0" fmla="*/ 163356 w 194356"/>
              <a:gd name="connsiteY0" fmla="*/ 5 h 422036"/>
              <a:gd name="connsiteX1" fmla="*/ 163356 w 194356"/>
              <a:gd name="connsiteY1" fmla="*/ 151503 h 422036"/>
              <a:gd name="connsiteX2" fmla="*/ 38911 w 194356"/>
              <a:gd name="connsiteY2" fmla="*/ 259716 h 422036"/>
              <a:gd name="connsiteX3" fmla="*/ 1036 w 194356"/>
              <a:gd name="connsiteY3" fmla="*/ 422036 h 422036"/>
              <a:gd name="connsiteX4" fmla="*/ 71375 w 194356"/>
              <a:gd name="connsiteY4" fmla="*/ 259716 h 422036"/>
              <a:gd name="connsiteX5" fmla="*/ 190409 w 194356"/>
              <a:gd name="connsiteY5" fmla="*/ 156914 h 422036"/>
              <a:gd name="connsiteX6" fmla="*/ 163356 w 194356"/>
              <a:gd name="connsiteY6" fmla="*/ 5 h 42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356" h="422036">
                <a:moveTo>
                  <a:pt x="163356" y="5"/>
                </a:moveTo>
                <a:cubicBezTo>
                  <a:pt x="158847" y="-897"/>
                  <a:pt x="184097" y="108218"/>
                  <a:pt x="163356" y="151503"/>
                </a:cubicBezTo>
                <a:cubicBezTo>
                  <a:pt x="142615" y="194788"/>
                  <a:pt x="65964" y="214627"/>
                  <a:pt x="38911" y="259716"/>
                </a:cubicBezTo>
                <a:cubicBezTo>
                  <a:pt x="11858" y="304805"/>
                  <a:pt x="-4375" y="422036"/>
                  <a:pt x="1036" y="422036"/>
                </a:cubicBezTo>
                <a:cubicBezTo>
                  <a:pt x="6447" y="422036"/>
                  <a:pt x="39813" y="303903"/>
                  <a:pt x="71375" y="259716"/>
                </a:cubicBezTo>
                <a:cubicBezTo>
                  <a:pt x="102937" y="215529"/>
                  <a:pt x="174177" y="193887"/>
                  <a:pt x="190409" y="156914"/>
                </a:cubicBezTo>
                <a:cubicBezTo>
                  <a:pt x="206641" y="119941"/>
                  <a:pt x="167865" y="907"/>
                  <a:pt x="16335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4FDC6AD3-0055-C643-0EE3-E58592067DD0}"/>
              </a:ext>
            </a:extLst>
          </p:cNvPr>
          <p:cNvSpPr/>
          <p:nvPr/>
        </p:nvSpPr>
        <p:spPr>
          <a:xfrm>
            <a:off x="3987475" y="5058692"/>
            <a:ext cx="267719" cy="572170"/>
          </a:xfrm>
          <a:custGeom>
            <a:avLst/>
            <a:gdLst>
              <a:gd name="connsiteX0" fmla="*/ 175 w 267719"/>
              <a:gd name="connsiteY0" fmla="*/ 267 h 572170"/>
              <a:gd name="connsiteX1" fmla="*/ 54281 w 267719"/>
              <a:gd name="connsiteY1" fmla="*/ 265388 h 572170"/>
              <a:gd name="connsiteX2" fmla="*/ 265297 w 267719"/>
              <a:gd name="connsiteY2" fmla="*/ 568385 h 572170"/>
              <a:gd name="connsiteX3" fmla="*/ 162494 w 267719"/>
              <a:gd name="connsiteY3" fmla="*/ 427708 h 572170"/>
              <a:gd name="connsiteX4" fmla="*/ 65103 w 267719"/>
              <a:gd name="connsiteY4" fmla="*/ 314084 h 572170"/>
              <a:gd name="connsiteX5" fmla="*/ 175 w 267719"/>
              <a:gd name="connsiteY5" fmla="*/ 267 h 57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719" h="572170">
                <a:moveTo>
                  <a:pt x="175" y="267"/>
                </a:moveTo>
                <a:cubicBezTo>
                  <a:pt x="-1629" y="-7849"/>
                  <a:pt x="10094" y="170702"/>
                  <a:pt x="54281" y="265388"/>
                </a:cubicBezTo>
                <a:cubicBezTo>
                  <a:pt x="98468" y="360074"/>
                  <a:pt x="247262" y="541332"/>
                  <a:pt x="265297" y="568385"/>
                </a:cubicBezTo>
                <a:cubicBezTo>
                  <a:pt x="283332" y="595438"/>
                  <a:pt x="195860" y="470091"/>
                  <a:pt x="162494" y="427708"/>
                </a:cubicBezTo>
                <a:cubicBezTo>
                  <a:pt x="129128" y="385325"/>
                  <a:pt x="90353" y="378110"/>
                  <a:pt x="65103" y="314084"/>
                </a:cubicBezTo>
                <a:cubicBezTo>
                  <a:pt x="39853" y="250058"/>
                  <a:pt x="1979" y="8383"/>
                  <a:pt x="175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5D02875A-EF8B-5232-4764-729D58010636}"/>
              </a:ext>
            </a:extLst>
          </p:cNvPr>
          <p:cNvSpPr/>
          <p:nvPr/>
        </p:nvSpPr>
        <p:spPr>
          <a:xfrm>
            <a:off x="4119170" y="365047"/>
            <a:ext cx="963763" cy="254911"/>
          </a:xfrm>
          <a:custGeom>
            <a:avLst/>
            <a:gdLst>
              <a:gd name="connsiteX0" fmla="*/ 960830 w 963763"/>
              <a:gd name="connsiteY0" fmla="*/ 108028 h 254911"/>
              <a:gd name="connsiteX1" fmla="*/ 544905 w 963763"/>
              <a:gd name="connsiteY1" fmla="*/ 12778 h 254911"/>
              <a:gd name="connsiteX2" fmla="*/ 668730 w 963763"/>
              <a:gd name="connsiteY2" fmla="*/ 41353 h 254911"/>
              <a:gd name="connsiteX3" fmla="*/ 259155 w 963763"/>
              <a:gd name="connsiteY3" fmla="*/ 108028 h 254911"/>
              <a:gd name="connsiteX4" fmla="*/ 395680 w 963763"/>
              <a:gd name="connsiteY4" fmla="*/ 82628 h 254911"/>
              <a:gd name="connsiteX5" fmla="*/ 8330 w 963763"/>
              <a:gd name="connsiteY5" fmla="*/ 254078 h 254911"/>
              <a:gd name="connsiteX6" fmla="*/ 122630 w 963763"/>
              <a:gd name="connsiteY6" fmla="*/ 78 h 254911"/>
              <a:gd name="connsiteX7" fmla="*/ 33730 w 963763"/>
              <a:gd name="connsiteY7" fmla="*/ 225503 h 254911"/>
              <a:gd name="connsiteX8" fmla="*/ 402030 w 963763"/>
              <a:gd name="connsiteY8" fmla="*/ 95328 h 254911"/>
              <a:gd name="connsiteX9" fmla="*/ 370280 w 963763"/>
              <a:gd name="connsiteY9" fmla="*/ 57228 h 254911"/>
              <a:gd name="connsiteX10" fmla="*/ 713180 w 963763"/>
              <a:gd name="connsiteY10" fmla="*/ 95328 h 254911"/>
              <a:gd name="connsiteX11" fmla="*/ 960830 w 963763"/>
              <a:gd name="connsiteY11" fmla="*/ 108028 h 25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3763" h="254911">
                <a:moveTo>
                  <a:pt x="960830" y="108028"/>
                </a:moveTo>
                <a:cubicBezTo>
                  <a:pt x="932784" y="94270"/>
                  <a:pt x="544905" y="12778"/>
                  <a:pt x="544905" y="12778"/>
                </a:cubicBezTo>
                <a:cubicBezTo>
                  <a:pt x="496222" y="1666"/>
                  <a:pt x="716355" y="25478"/>
                  <a:pt x="668730" y="41353"/>
                </a:cubicBezTo>
                <a:cubicBezTo>
                  <a:pt x="621105" y="57228"/>
                  <a:pt x="304663" y="101149"/>
                  <a:pt x="259155" y="108028"/>
                </a:cubicBezTo>
                <a:cubicBezTo>
                  <a:pt x="213647" y="114907"/>
                  <a:pt x="437484" y="58286"/>
                  <a:pt x="395680" y="82628"/>
                </a:cubicBezTo>
                <a:cubicBezTo>
                  <a:pt x="353876" y="106970"/>
                  <a:pt x="53838" y="267836"/>
                  <a:pt x="8330" y="254078"/>
                </a:cubicBezTo>
                <a:cubicBezTo>
                  <a:pt x="-37178" y="240320"/>
                  <a:pt x="118397" y="4840"/>
                  <a:pt x="122630" y="78"/>
                </a:cubicBezTo>
                <a:cubicBezTo>
                  <a:pt x="126863" y="-4684"/>
                  <a:pt x="-12837" y="209628"/>
                  <a:pt x="33730" y="225503"/>
                </a:cubicBezTo>
                <a:cubicBezTo>
                  <a:pt x="80297" y="241378"/>
                  <a:pt x="345939" y="123374"/>
                  <a:pt x="402030" y="95328"/>
                </a:cubicBezTo>
                <a:cubicBezTo>
                  <a:pt x="458121" y="67282"/>
                  <a:pt x="318422" y="57228"/>
                  <a:pt x="370280" y="57228"/>
                </a:cubicBezTo>
                <a:cubicBezTo>
                  <a:pt x="422138" y="57228"/>
                  <a:pt x="617401" y="87391"/>
                  <a:pt x="713180" y="95328"/>
                </a:cubicBezTo>
                <a:cubicBezTo>
                  <a:pt x="808959" y="103265"/>
                  <a:pt x="988876" y="121786"/>
                  <a:pt x="960830" y="108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ED8B4AB1-BB08-ABA7-E159-F13F3F4DEFB4}"/>
              </a:ext>
            </a:extLst>
          </p:cNvPr>
          <p:cNvSpPr/>
          <p:nvPr/>
        </p:nvSpPr>
        <p:spPr>
          <a:xfrm>
            <a:off x="3310776" y="376449"/>
            <a:ext cx="829813" cy="1051949"/>
          </a:xfrm>
          <a:custGeom>
            <a:avLst/>
            <a:gdLst>
              <a:gd name="connsiteX0" fmla="*/ 810374 w 829813"/>
              <a:gd name="connsiteY0" fmla="*/ 1376 h 1051949"/>
              <a:gd name="connsiteX1" fmla="*/ 648449 w 829813"/>
              <a:gd name="connsiteY1" fmla="*/ 226801 h 1051949"/>
              <a:gd name="connsiteX2" fmla="*/ 829424 w 829813"/>
              <a:gd name="connsiteY2" fmla="*/ 350626 h 1051949"/>
              <a:gd name="connsiteX3" fmla="*/ 588124 w 829813"/>
              <a:gd name="connsiteY3" fmla="*/ 433176 h 1051949"/>
              <a:gd name="connsiteX4" fmla="*/ 473824 w 829813"/>
              <a:gd name="connsiteY4" fmla="*/ 525251 h 1051949"/>
              <a:gd name="connsiteX5" fmla="*/ 483349 w 829813"/>
              <a:gd name="connsiteY5" fmla="*/ 388726 h 1051949"/>
              <a:gd name="connsiteX6" fmla="*/ 356349 w 829813"/>
              <a:gd name="connsiteY6" fmla="*/ 379201 h 1051949"/>
              <a:gd name="connsiteX7" fmla="*/ 749 w 829813"/>
              <a:gd name="connsiteY7" fmla="*/ 598276 h 1051949"/>
              <a:gd name="connsiteX8" fmla="*/ 461124 w 829813"/>
              <a:gd name="connsiteY8" fmla="*/ 372851 h 1051949"/>
              <a:gd name="connsiteX9" fmla="*/ 467474 w 829813"/>
              <a:gd name="connsiteY9" fmla="*/ 471276 h 1051949"/>
              <a:gd name="connsiteX10" fmla="*/ 197599 w 829813"/>
              <a:gd name="connsiteY10" fmla="*/ 585576 h 1051949"/>
              <a:gd name="connsiteX11" fmla="*/ 16624 w 829813"/>
              <a:gd name="connsiteY11" fmla="*/ 1045951 h 1051949"/>
              <a:gd name="connsiteX12" fmla="*/ 86474 w 829813"/>
              <a:gd name="connsiteY12" fmla="*/ 823701 h 1051949"/>
              <a:gd name="connsiteX13" fmla="*/ 416674 w 829813"/>
              <a:gd name="connsiteY13" fmla="*/ 474451 h 1051949"/>
              <a:gd name="connsiteX14" fmla="*/ 540499 w 829813"/>
              <a:gd name="connsiteY14" fmla="*/ 496676 h 1051949"/>
              <a:gd name="connsiteX15" fmla="*/ 791324 w 829813"/>
              <a:gd name="connsiteY15" fmla="*/ 353801 h 1051949"/>
              <a:gd name="connsiteX16" fmla="*/ 661149 w 829813"/>
              <a:gd name="connsiteY16" fmla="*/ 268076 h 1051949"/>
              <a:gd name="connsiteX17" fmla="*/ 702424 w 829813"/>
              <a:gd name="connsiteY17" fmla="*/ 64876 h 1051949"/>
              <a:gd name="connsiteX18" fmla="*/ 667499 w 829813"/>
              <a:gd name="connsiteY18" fmla="*/ 128376 h 1051949"/>
              <a:gd name="connsiteX19" fmla="*/ 810374 w 829813"/>
              <a:gd name="connsiteY19" fmla="*/ 1376 h 105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9813" h="1051949">
                <a:moveTo>
                  <a:pt x="810374" y="1376"/>
                </a:moveTo>
                <a:cubicBezTo>
                  <a:pt x="807199" y="17780"/>
                  <a:pt x="645274" y="168593"/>
                  <a:pt x="648449" y="226801"/>
                </a:cubicBezTo>
                <a:cubicBezTo>
                  <a:pt x="651624" y="285009"/>
                  <a:pt x="839478" y="316230"/>
                  <a:pt x="829424" y="350626"/>
                </a:cubicBezTo>
                <a:cubicBezTo>
                  <a:pt x="819370" y="385022"/>
                  <a:pt x="647391" y="404072"/>
                  <a:pt x="588124" y="433176"/>
                </a:cubicBezTo>
                <a:cubicBezTo>
                  <a:pt x="528857" y="462280"/>
                  <a:pt x="491286" y="532659"/>
                  <a:pt x="473824" y="525251"/>
                </a:cubicBezTo>
                <a:cubicBezTo>
                  <a:pt x="456362" y="517843"/>
                  <a:pt x="502928" y="413068"/>
                  <a:pt x="483349" y="388726"/>
                </a:cubicBezTo>
                <a:cubicBezTo>
                  <a:pt x="463770" y="364384"/>
                  <a:pt x="436782" y="344276"/>
                  <a:pt x="356349" y="379201"/>
                </a:cubicBezTo>
                <a:cubicBezTo>
                  <a:pt x="275916" y="414126"/>
                  <a:pt x="-16713" y="599334"/>
                  <a:pt x="749" y="598276"/>
                </a:cubicBezTo>
                <a:cubicBezTo>
                  <a:pt x="18211" y="597218"/>
                  <a:pt x="383337" y="394018"/>
                  <a:pt x="461124" y="372851"/>
                </a:cubicBezTo>
                <a:cubicBezTo>
                  <a:pt x="538911" y="351684"/>
                  <a:pt x="511395" y="435822"/>
                  <a:pt x="467474" y="471276"/>
                </a:cubicBezTo>
                <a:cubicBezTo>
                  <a:pt x="423553" y="506730"/>
                  <a:pt x="272741" y="489797"/>
                  <a:pt x="197599" y="585576"/>
                </a:cubicBezTo>
                <a:cubicBezTo>
                  <a:pt x="122457" y="681355"/>
                  <a:pt x="35145" y="1006264"/>
                  <a:pt x="16624" y="1045951"/>
                </a:cubicBezTo>
                <a:cubicBezTo>
                  <a:pt x="-1897" y="1085638"/>
                  <a:pt x="19799" y="918951"/>
                  <a:pt x="86474" y="823701"/>
                </a:cubicBezTo>
                <a:cubicBezTo>
                  <a:pt x="153149" y="728451"/>
                  <a:pt x="341003" y="528955"/>
                  <a:pt x="416674" y="474451"/>
                </a:cubicBezTo>
                <a:cubicBezTo>
                  <a:pt x="492345" y="419947"/>
                  <a:pt x="478057" y="516784"/>
                  <a:pt x="540499" y="496676"/>
                </a:cubicBezTo>
                <a:cubicBezTo>
                  <a:pt x="602941" y="476568"/>
                  <a:pt x="771216" y="391901"/>
                  <a:pt x="791324" y="353801"/>
                </a:cubicBezTo>
                <a:cubicBezTo>
                  <a:pt x="811432" y="315701"/>
                  <a:pt x="675966" y="316230"/>
                  <a:pt x="661149" y="268076"/>
                </a:cubicBezTo>
                <a:cubicBezTo>
                  <a:pt x="646332" y="219922"/>
                  <a:pt x="701366" y="88159"/>
                  <a:pt x="702424" y="64876"/>
                </a:cubicBezTo>
                <a:cubicBezTo>
                  <a:pt x="703482" y="41593"/>
                  <a:pt x="646332" y="136314"/>
                  <a:pt x="667499" y="128376"/>
                </a:cubicBezTo>
                <a:cubicBezTo>
                  <a:pt x="688666" y="120439"/>
                  <a:pt x="813549" y="-15028"/>
                  <a:pt x="810374" y="1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C35A8AE8-F140-A652-A1A7-B7D0875159C6}"/>
              </a:ext>
            </a:extLst>
          </p:cNvPr>
          <p:cNvSpPr/>
          <p:nvPr/>
        </p:nvSpPr>
        <p:spPr>
          <a:xfrm>
            <a:off x="2908056" y="1034842"/>
            <a:ext cx="603031" cy="991747"/>
          </a:xfrm>
          <a:custGeom>
            <a:avLst/>
            <a:gdLst>
              <a:gd name="connsiteX0" fmla="*/ 587619 w 603031"/>
              <a:gd name="connsiteY0" fmla="*/ 200233 h 991747"/>
              <a:gd name="connsiteX1" fmla="*/ 219319 w 603031"/>
              <a:gd name="connsiteY1" fmla="*/ 327233 h 991747"/>
              <a:gd name="connsiteX2" fmla="*/ 305044 w 603031"/>
              <a:gd name="connsiteY2" fmla="*/ 330408 h 991747"/>
              <a:gd name="connsiteX3" fmla="*/ 105019 w 603031"/>
              <a:gd name="connsiteY3" fmla="*/ 489158 h 991747"/>
              <a:gd name="connsiteX4" fmla="*/ 228844 w 603031"/>
              <a:gd name="connsiteY4" fmla="*/ 666958 h 991747"/>
              <a:gd name="connsiteX5" fmla="*/ 232019 w 603031"/>
              <a:gd name="connsiteY5" fmla="*/ 587583 h 991747"/>
              <a:gd name="connsiteX6" fmla="*/ 244 w 603031"/>
              <a:gd name="connsiteY6" fmla="*/ 990808 h 991747"/>
              <a:gd name="connsiteX7" fmla="*/ 187569 w 603031"/>
              <a:gd name="connsiteY7" fmla="*/ 692358 h 991747"/>
              <a:gd name="connsiteX8" fmla="*/ 190744 w 603031"/>
              <a:gd name="connsiteY8" fmla="*/ 479633 h 991747"/>
              <a:gd name="connsiteX9" fmla="*/ 352669 w 603031"/>
              <a:gd name="connsiteY9" fmla="*/ 330408 h 991747"/>
              <a:gd name="connsiteX10" fmla="*/ 289169 w 603031"/>
              <a:gd name="connsiteY10" fmla="*/ 343108 h 991747"/>
              <a:gd name="connsiteX11" fmla="*/ 400294 w 603031"/>
              <a:gd name="connsiteY11" fmla="*/ 260558 h 991747"/>
              <a:gd name="connsiteX12" fmla="*/ 533644 w 603031"/>
              <a:gd name="connsiteY12" fmla="*/ 208 h 991747"/>
              <a:gd name="connsiteX13" fmla="*/ 425694 w 603031"/>
              <a:gd name="connsiteY13" fmla="*/ 216108 h 991747"/>
              <a:gd name="connsiteX14" fmla="*/ 524119 w 603031"/>
              <a:gd name="connsiteY14" fmla="*/ 187533 h 991747"/>
              <a:gd name="connsiteX15" fmla="*/ 587619 w 603031"/>
              <a:gd name="connsiteY15" fmla="*/ 200233 h 991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3031" h="991747">
                <a:moveTo>
                  <a:pt x="587619" y="200233"/>
                </a:moveTo>
                <a:cubicBezTo>
                  <a:pt x="536819" y="223516"/>
                  <a:pt x="266415" y="305537"/>
                  <a:pt x="219319" y="327233"/>
                </a:cubicBezTo>
                <a:cubicBezTo>
                  <a:pt x="172223" y="348929"/>
                  <a:pt x="324094" y="303421"/>
                  <a:pt x="305044" y="330408"/>
                </a:cubicBezTo>
                <a:cubicBezTo>
                  <a:pt x="285994" y="357395"/>
                  <a:pt x="117719" y="433066"/>
                  <a:pt x="105019" y="489158"/>
                </a:cubicBezTo>
                <a:cubicBezTo>
                  <a:pt x="92319" y="545250"/>
                  <a:pt x="207677" y="650554"/>
                  <a:pt x="228844" y="666958"/>
                </a:cubicBezTo>
                <a:cubicBezTo>
                  <a:pt x="250011" y="683362"/>
                  <a:pt x="270119" y="533608"/>
                  <a:pt x="232019" y="587583"/>
                </a:cubicBezTo>
                <a:cubicBezTo>
                  <a:pt x="193919" y="641558"/>
                  <a:pt x="7652" y="973346"/>
                  <a:pt x="244" y="990808"/>
                </a:cubicBezTo>
                <a:cubicBezTo>
                  <a:pt x="-7164" y="1008270"/>
                  <a:pt x="155819" y="777554"/>
                  <a:pt x="187569" y="692358"/>
                </a:cubicBezTo>
                <a:cubicBezTo>
                  <a:pt x="219319" y="607162"/>
                  <a:pt x="163227" y="539958"/>
                  <a:pt x="190744" y="479633"/>
                </a:cubicBezTo>
                <a:cubicBezTo>
                  <a:pt x="218261" y="419308"/>
                  <a:pt x="336265" y="353162"/>
                  <a:pt x="352669" y="330408"/>
                </a:cubicBezTo>
                <a:cubicBezTo>
                  <a:pt x="369073" y="307654"/>
                  <a:pt x="281231" y="354750"/>
                  <a:pt x="289169" y="343108"/>
                </a:cubicBezTo>
                <a:cubicBezTo>
                  <a:pt x="297106" y="331466"/>
                  <a:pt x="359548" y="317708"/>
                  <a:pt x="400294" y="260558"/>
                </a:cubicBezTo>
                <a:cubicBezTo>
                  <a:pt x="441040" y="203408"/>
                  <a:pt x="529411" y="7616"/>
                  <a:pt x="533644" y="208"/>
                </a:cubicBezTo>
                <a:cubicBezTo>
                  <a:pt x="537877" y="-7200"/>
                  <a:pt x="427281" y="184887"/>
                  <a:pt x="425694" y="216108"/>
                </a:cubicBezTo>
                <a:cubicBezTo>
                  <a:pt x="424107" y="247329"/>
                  <a:pt x="498719" y="189120"/>
                  <a:pt x="524119" y="187533"/>
                </a:cubicBezTo>
                <a:cubicBezTo>
                  <a:pt x="549519" y="185945"/>
                  <a:pt x="638419" y="176950"/>
                  <a:pt x="587619" y="200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C90CFAD4-0B61-A751-AB5F-DAF77F4CC5BE}"/>
              </a:ext>
            </a:extLst>
          </p:cNvPr>
          <p:cNvSpPr/>
          <p:nvPr/>
        </p:nvSpPr>
        <p:spPr>
          <a:xfrm>
            <a:off x="2511175" y="1605399"/>
            <a:ext cx="581997" cy="1099701"/>
          </a:xfrm>
          <a:custGeom>
            <a:avLst/>
            <a:gdLst>
              <a:gd name="connsiteX0" fmla="*/ 581275 w 581997"/>
              <a:gd name="connsiteY0" fmla="*/ 1151 h 1099701"/>
              <a:gd name="connsiteX1" fmla="*/ 343150 w 581997"/>
              <a:gd name="connsiteY1" fmla="*/ 258326 h 1099701"/>
              <a:gd name="connsiteX2" fmla="*/ 393950 w 581997"/>
              <a:gd name="connsiteY2" fmla="*/ 455176 h 1099701"/>
              <a:gd name="connsiteX3" fmla="*/ 435225 w 581997"/>
              <a:gd name="connsiteY3" fmla="*/ 340876 h 1099701"/>
              <a:gd name="connsiteX4" fmla="*/ 263775 w 581997"/>
              <a:gd name="connsiteY4" fmla="*/ 458351 h 1099701"/>
              <a:gd name="connsiteX5" fmla="*/ 57400 w 581997"/>
              <a:gd name="connsiteY5" fmla="*/ 518676 h 1099701"/>
              <a:gd name="connsiteX6" fmla="*/ 292350 w 581997"/>
              <a:gd name="connsiteY6" fmla="*/ 505976 h 1099701"/>
              <a:gd name="connsiteX7" fmla="*/ 178050 w 581997"/>
              <a:gd name="connsiteY7" fmla="*/ 569476 h 1099701"/>
              <a:gd name="connsiteX8" fmla="*/ 193925 w 581997"/>
              <a:gd name="connsiteY8" fmla="*/ 893326 h 1099701"/>
              <a:gd name="connsiteX9" fmla="*/ 168525 w 581997"/>
              <a:gd name="connsiteY9" fmla="*/ 817126 h 1099701"/>
              <a:gd name="connsiteX10" fmla="*/ 32000 w 581997"/>
              <a:gd name="connsiteY10" fmla="*/ 1099701 h 1099701"/>
              <a:gd name="connsiteX11" fmla="*/ 136775 w 581997"/>
              <a:gd name="connsiteY11" fmla="*/ 820301 h 1099701"/>
              <a:gd name="connsiteX12" fmla="*/ 250 w 581997"/>
              <a:gd name="connsiteY12" fmla="*/ 839351 h 1099701"/>
              <a:gd name="connsiteX13" fmla="*/ 105025 w 581997"/>
              <a:gd name="connsiteY13" fmla="*/ 788551 h 1099701"/>
              <a:gd name="connsiteX14" fmla="*/ 181225 w 581997"/>
              <a:gd name="connsiteY14" fmla="*/ 559951 h 1099701"/>
              <a:gd name="connsiteX15" fmla="*/ 346325 w 581997"/>
              <a:gd name="connsiteY15" fmla="*/ 572651 h 1099701"/>
              <a:gd name="connsiteX16" fmla="*/ 330450 w 581997"/>
              <a:gd name="connsiteY16" fmla="*/ 391676 h 1099701"/>
              <a:gd name="connsiteX17" fmla="*/ 301875 w 581997"/>
              <a:gd name="connsiteY17" fmla="*/ 175776 h 1099701"/>
              <a:gd name="connsiteX18" fmla="*/ 343150 w 581997"/>
              <a:gd name="connsiteY18" fmla="*/ 366276 h 1099701"/>
              <a:gd name="connsiteX19" fmla="*/ 473325 w 581997"/>
              <a:gd name="connsiteY19" fmla="*/ 90051 h 1099701"/>
              <a:gd name="connsiteX20" fmla="*/ 419350 w 581997"/>
              <a:gd name="connsiteY20" fmla="*/ 159901 h 1099701"/>
              <a:gd name="connsiteX21" fmla="*/ 581275 w 581997"/>
              <a:gd name="connsiteY21" fmla="*/ 1151 h 109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81997" h="1099701">
                <a:moveTo>
                  <a:pt x="581275" y="1151"/>
                </a:moveTo>
                <a:cubicBezTo>
                  <a:pt x="568575" y="17555"/>
                  <a:pt x="374371" y="182655"/>
                  <a:pt x="343150" y="258326"/>
                </a:cubicBezTo>
                <a:cubicBezTo>
                  <a:pt x="311929" y="333997"/>
                  <a:pt x="378604" y="441418"/>
                  <a:pt x="393950" y="455176"/>
                </a:cubicBezTo>
                <a:cubicBezTo>
                  <a:pt x="409296" y="468934"/>
                  <a:pt x="456921" y="340347"/>
                  <a:pt x="435225" y="340876"/>
                </a:cubicBezTo>
                <a:cubicBezTo>
                  <a:pt x="413529" y="341405"/>
                  <a:pt x="326746" y="428718"/>
                  <a:pt x="263775" y="458351"/>
                </a:cubicBezTo>
                <a:cubicBezTo>
                  <a:pt x="200804" y="487984"/>
                  <a:pt x="52637" y="510739"/>
                  <a:pt x="57400" y="518676"/>
                </a:cubicBezTo>
                <a:cubicBezTo>
                  <a:pt x="62162" y="526614"/>
                  <a:pt x="272242" y="497509"/>
                  <a:pt x="292350" y="505976"/>
                </a:cubicBezTo>
                <a:cubicBezTo>
                  <a:pt x="312458" y="514443"/>
                  <a:pt x="194454" y="504918"/>
                  <a:pt x="178050" y="569476"/>
                </a:cubicBezTo>
                <a:cubicBezTo>
                  <a:pt x="161646" y="634034"/>
                  <a:pt x="195512" y="852051"/>
                  <a:pt x="193925" y="893326"/>
                </a:cubicBezTo>
                <a:cubicBezTo>
                  <a:pt x="192338" y="934601"/>
                  <a:pt x="195512" y="782730"/>
                  <a:pt x="168525" y="817126"/>
                </a:cubicBezTo>
                <a:cubicBezTo>
                  <a:pt x="141538" y="851522"/>
                  <a:pt x="37292" y="1099172"/>
                  <a:pt x="32000" y="1099701"/>
                </a:cubicBezTo>
                <a:cubicBezTo>
                  <a:pt x="26708" y="1100230"/>
                  <a:pt x="142067" y="863693"/>
                  <a:pt x="136775" y="820301"/>
                </a:cubicBezTo>
                <a:cubicBezTo>
                  <a:pt x="131483" y="776909"/>
                  <a:pt x="5542" y="844643"/>
                  <a:pt x="250" y="839351"/>
                </a:cubicBezTo>
                <a:cubicBezTo>
                  <a:pt x="-5042" y="834059"/>
                  <a:pt x="74863" y="835118"/>
                  <a:pt x="105025" y="788551"/>
                </a:cubicBezTo>
                <a:cubicBezTo>
                  <a:pt x="135187" y="741984"/>
                  <a:pt x="141008" y="595934"/>
                  <a:pt x="181225" y="559951"/>
                </a:cubicBezTo>
                <a:cubicBezTo>
                  <a:pt x="221442" y="523968"/>
                  <a:pt x="321454" y="600697"/>
                  <a:pt x="346325" y="572651"/>
                </a:cubicBezTo>
                <a:cubicBezTo>
                  <a:pt x="371196" y="544605"/>
                  <a:pt x="337858" y="457822"/>
                  <a:pt x="330450" y="391676"/>
                </a:cubicBezTo>
                <a:cubicBezTo>
                  <a:pt x="323042" y="325530"/>
                  <a:pt x="299758" y="180009"/>
                  <a:pt x="301875" y="175776"/>
                </a:cubicBezTo>
                <a:cubicBezTo>
                  <a:pt x="303992" y="171543"/>
                  <a:pt x="314575" y="380563"/>
                  <a:pt x="343150" y="366276"/>
                </a:cubicBezTo>
                <a:cubicBezTo>
                  <a:pt x="371725" y="351989"/>
                  <a:pt x="460625" y="124447"/>
                  <a:pt x="473325" y="90051"/>
                </a:cubicBezTo>
                <a:cubicBezTo>
                  <a:pt x="486025" y="55655"/>
                  <a:pt x="403475" y="171014"/>
                  <a:pt x="419350" y="159901"/>
                </a:cubicBezTo>
                <a:cubicBezTo>
                  <a:pt x="435225" y="148789"/>
                  <a:pt x="593975" y="-15253"/>
                  <a:pt x="581275" y="1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39A8613E-B7B5-6DD1-400F-BDF21CD7F0D9}"/>
              </a:ext>
            </a:extLst>
          </p:cNvPr>
          <p:cNvSpPr/>
          <p:nvPr/>
        </p:nvSpPr>
        <p:spPr>
          <a:xfrm>
            <a:off x="2291594" y="2637760"/>
            <a:ext cx="528570" cy="1026426"/>
          </a:xfrm>
          <a:custGeom>
            <a:avLst/>
            <a:gdLst>
              <a:gd name="connsiteX0" fmla="*/ 527806 w 528570"/>
              <a:gd name="connsiteY0" fmla="*/ 665 h 1026426"/>
              <a:gd name="connsiteX1" fmla="*/ 22981 w 528570"/>
              <a:gd name="connsiteY1" fmla="*/ 200690 h 1026426"/>
              <a:gd name="connsiteX2" fmla="*/ 178556 w 528570"/>
              <a:gd name="connsiteY2" fmla="*/ 184815 h 1026426"/>
              <a:gd name="connsiteX3" fmla="*/ 10281 w 528570"/>
              <a:gd name="connsiteY3" fmla="*/ 292765 h 1026426"/>
              <a:gd name="connsiteX4" fmla="*/ 299206 w 528570"/>
              <a:gd name="connsiteY4" fmla="*/ 245140 h 1026426"/>
              <a:gd name="connsiteX5" fmla="*/ 61081 w 528570"/>
              <a:gd name="connsiteY5" fmla="*/ 422940 h 1026426"/>
              <a:gd name="connsiteX6" fmla="*/ 251581 w 528570"/>
              <a:gd name="connsiteY6" fmla="*/ 365790 h 1026426"/>
              <a:gd name="connsiteX7" fmla="*/ 61081 w 528570"/>
              <a:gd name="connsiteY7" fmla="*/ 492790 h 1026426"/>
              <a:gd name="connsiteX8" fmla="*/ 188081 w 528570"/>
              <a:gd name="connsiteY8" fmla="*/ 467390 h 1026426"/>
              <a:gd name="connsiteX9" fmla="*/ 756 w 528570"/>
              <a:gd name="connsiteY9" fmla="*/ 715040 h 1026426"/>
              <a:gd name="connsiteX10" fmla="*/ 118231 w 528570"/>
              <a:gd name="connsiteY10" fmla="*/ 600740 h 1026426"/>
              <a:gd name="connsiteX11" fmla="*/ 16631 w 528570"/>
              <a:gd name="connsiteY11" fmla="*/ 1026190 h 1026426"/>
              <a:gd name="connsiteX12" fmla="*/ 137281 w 528570"/>
              <a:gd name="connsiteY12" fmla="*/ 534065 h 1026426"/>
              <a:gd name="connsiteX13" fmla="*/ 137281 w 528570"/>
              <a:gd name="connsiteY13" fmla="*/ 149890 h 1026426"/>
              <a:gd name="connsiteX14" fmla="*/ 527806 w 528570"/>
              <a:gd name="connsiteY14" fmla="*/ 665 h 1026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8570" h="1026426">
                <a:moveTo>
                  <a:pt x="527806" y="665"/>
                </a:moveTo>
                <a:cubicBezTo>
                  <a:pt x="508756" y="9132"/>
                  <a:pt x="81189" y="169998"/>
                  <a:pt x="22981" y="200690"/>
                </a:cubicBezTo>
                <a:cubicBezTo>
                  <a:pt x="-35227" y="231382"/>
                  <a:pt x="180673" y="169469"/>
                  <a:pt x="178556" y="184815"/>
                </a:cubicBezTo>
                <a:cubicBezTo>
                  <a:pt x="176439" y="200161"/>
                  <a:pt x="-9827" y="282711"/>
                  <a:pt x="10281" y="292765"/>
                </a:cubicBezTo>
                <a:cubicBezTo>
                  <a:pt x="30389" y="302819"/>
                  <a:pt x="290739" y="223444"/>
                  <a:pt x="299206" y="245140"/>
                </a:cubicBezTo>
                <a:cubicBezTo>
                  <a:pt x="307673" y="266836"/>
                  <a:pt x="69018" y="402832"/>
                  <a:pt x="61081" y="422940"/>
                </a:cubicBezTo>
                <a:cubicBezTo>
                  <a:pt x="53144" y="443048"/>
                  <a:pt x="251581" y="354148"/>
                  <a:pt x="251581" y="365790"/>
                </a:cubicBezTo>
                <a:cubicBezTo>
                  <a:pt x="251581" y="377432"/>
                  <a:pt x="71664" y="475857"/>
                  <a:pt x="61081" y="492790"/>
                </a:cubicBezTo>
                <a:cubicBezTo>
                  <a:pt x="50498" y="509723"/>
                  <a:pt x="198135" y="430348"/>
                  <a:pt x="188081" y="467390"/>
                </a:cubicBezTo>
                <a:cubicBezTo>
                  <a:pt x="178027" y="504432"/>
                  <a:pt x="12398" y="692815"/>
                  <a:pt x="756" y="715040"/>
                </a:cubicBezTo>
                <a:cubicBezTo>
                  <a:pt x="-10886" y="737265"/>
                  <a:pt x="115585" y="548882"/>
                  <a:pt x="118231" y="600740"/>
                </a:cubicBezTo>
                <a:cubicBezTo>
                  <a:pt x="120877" y="652598"/>
                  <a:pt x="13456" y="1037303"/>
                  <a:pt x="16631" y="1026190"/>
                </a:cubicBezTo>
                <a:cubicBezTo>
                  <a:pt x="19806" y="1015077"/>
                  <a:pt x="117173" y="680115"/>
                  <a:pt x="137281" y="534065"/>
                </a:cubicBezTo>
                <a:cubicBezTo>
                  <a:pt x="157389" y="388015"/>
                  <a:pt x="70606" y="234028"/>
                  <a:pt x="137281" y="149890"/>
                </a:cubicBezTo>
                <a:cubicBezTo>
                  <a:pt x="203956" y="65753"/>
                  <a:pt x="546856" y="-7802"/>
                  <a:pt x="527806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B1A89AC8-EFD6-F41E-6015-25E412A37B69}"/>
              </a:ext>
            </a:extLst>
          </p:cNvPr>
          <p:cNvSpPr/>
          <p:nvPr/>
        </p:nvSpPr>
        <p:spPr>
          <a:xfrm>
            <a:off x="2563749" y="2682152"/>
            <a:ext cx="167238" cy="1218231"/>
          </a:xfrm>
          <a:custGeom>
            <a:avLst/>
            <a:gdLst>
              <a:gd name="connsiteX0" fmla="*/ 125476 w 167238"/>
              <a:gd name="connsiteY0" fmla="*/ 723 h 1218231"/>
              <a:gd name="connsiteX1" fmla="*/ 58801 w 167238"/>
              <a:gd name="connsiteY1" fmla="*/ 273773 h 1218231"/>
              <a:gd name="connsiteX2" fmla="*/ 144526 w 167238"/>
              <a:gd name="connsiteY2" fmla="*/ 543648 h 1218231"/>
              <a:gd name="connsiteX3" fmla="*/ 58801 w 167238"/>
              <a:gd name="connsiteY3" fmla="*/ 419823 h 1218231"/>
              <a:gd name="connsiteX4" fmla="*/ 135001 w 167238"/>
              <a:gd name="connsiteY4" fmla="*/ 721448 h 1218231"/>
              <a:gd name="connsiteX5" fmla="*/ 84201 w 167238"/>
              <a:gd name="connsiteY5" fmla="*/ 870673 h 1218231"/>
              <a:gd name="connsiteX6" fmla="*/ 166751 w 167238"/>
              <a:gd name="connsiteY6" fmla="*/ 1210398 h 1218231"/>
              <a:gd name="connsiteX7" fmla="*/ 115951 w 167238"/>
              <a:gd name="connsiteY7" fmla="*/ 1045298 h 1218231"/>
              <a:gd name="connsiteX8" fmla="*/ 65151 w 167238"/>
              <a:gd name="connsiteY8" fmla="*/ 353148 h 1218231"/>
              <a:gd name="connsiteX9" fmla="*/ 1651 w 167238"/>
              <a:gd name="connsiteY9" fmla="*/ 26123 h 1218231"/>
              <a:gd name="connsiteX10" fmla="*/ 27051 w 167238"/>
              <a:gd name="connsiteY10" fmla="*/ 188048 h 1218231"/>
              <a:gd name="connsiteX11" fmla="*/ 125476 w 167238"/>
              <a:gd name="connsiteY11" fmla="*/ 723 h 121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7238" h="1218231">
                <a:moveTo>
                  <a:pt x="125476" y="723"/>
                </a:moveTo>
                <a:cubicBezTo>
                  <a:pt x="130768" y="15010"/>
                  <a:pt x="55626" y="183286"/>
                  <a:pt x="58801" y="273773"/>
                </a:cubicBezTo>
                <a:cubicBezTo>
                  <a:pt x="61976" y="364260"/>
                  <a:pt x="144526" y="519306"/>
                  <a:pt x="144526" y="543648"/>
                </a:cubicBezTo>
                <a:cubicBezTo>
                  <a:pt x="144526" y="567990"/>
                  <a:pt x="60388" y="390190"/>
                  <a:pt x="58801" y="419823"/>
                </a:cubicBezTo>
                <a:cubicBezTo>
                  <a:pt x="57214" y="449456"/>
                  <a:pt x="130768" y="646306"/>
                  <a:pt x="135001" y="721448"/>
                </a:cubicBezTo>
                <a:cubicBezTo>
                  <a:pt x="139234" y="796590"/>
                  <a:pt x="78909" y="789181"/>
                  <a:pt x="84201" y="870673"/>
                </a:cubicBezTo>
                <a:cubicBezTo>
                  <a:pt x="89493" y="952165"/>
                  <a:pt x="161459" y="1181294"/>
                  <a:pt x="166751" y="1210398"/>
                </a:cubicBezTo>
                <a:cubicBezTo>
                  <a:pt x="172043" y="1239502"/>
                  <a:pt x="132884" y="1188173"/>
                  <a:pt x="115951" y="1045298"/>
                </a:cubicBezTo>
                <a:cubicBezTo>
                  <a:pt x="99018" y="902423"/>
                  <a:pt x="84201" y="523010"/>
                  <a:pt x="65151" y="353148"/>
                </a:cubicBezTo>
                <a:cubicBezTo>
                  <a:pt x="46101" y="183286"/>
                  <a:pt x="8001" y="53640"/>
                  <a:pt x="1651" y="26123"/>
                </a:cubicBezTo>
                <a:cubicBezTo>
                  <a:pt x="-4699" y="-1394"/>
                  <a:pt x="8001" y="187519"/>
                  <a:pt x="27051" y="188048"/>
                </a:cubicBezTo>
                <a:cubicBezTo>
                  <a:pt x="46101" y="188577"/>
                  <a:pt x="120184" y="-13564"/>
                  <a:pt x="125476" y="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48D21422-4583-F6FD-BD65-16CD81871EE3}"/>
              </a:ext>
            </a:extLst>
          </p:cNvPr>
          <p:cNvSpPr/>
          <p:nvPr/>
        </p:nvSpPr>
        <p:spPr>
          <a:xfrm>
            <a:off x="2327644" y="3005779"/>
            <a:ext cx="442080" cy="1345681"/>
          </a:xfrm>
          <a:custGeom>
            <a:avLst/>
            <a:gdLst>
              <a:gd name="connsiteX0" fmla="*/ 437781 w 442080"/>
              <a:gd name="connsiteY0" fmla="*/ 7296 h 1345681"/>
              <a:gd name="connsiteX1" fmla="*/ 44081 w 442080"/>
              <a:gd name="connsiteY1" fmla="*/ 550221 h 1345681"/>
              <a:gd name="connsiteX2" fmla="*/ 101231 w 442080"/>
              <a:gd name="connsiteY2" fmla="*/ 502596 h 1345681"/>
              <a:gd name="connsiteX3" fmla="*/ 9156 w 442080"/>
              <a:gd name="connsiteY3" fmla="*/ 750246 h 1345681"/>
              <a:gd name="connsiteX4" fmla="*/ 31381 w 442080"/>
              <a:gd name="connsiteY4" fmla="*/ 896296 h 1345681"/>
              <a:gd name="connsiteX5" fmla="*/ 31381 w 442080"/>
              <a:gd name="connsiteY5" fmla="*/ 759771 h 1345681"/>
              <a:gd name="connsiteX6" fmla="*/ 9156 w 442080"/>
              <a:gd name="connsiteY6" fmla="*/ 1023296 h 1345681"/>
              <a:gd name="connsiteX7" fmla="*/ 202831 w 442080"/>
              <a:gd name="connsiteY7" fmla="*/ 1340796 h 1345681"/>
              <a:gd name="connsiteX8" fmla="*/ 53606 w 442080"/>
              <a:gd name="connsiteY8" fmla="*/ 1166171 h 1345681"/>
              <a:gd name="connsiteX9" fmla="*/ 69481 w 442080"/>
              <a:gd name="connsiteY9" fmla="*/ 534346 h 1345681"/>
              <a:gd name="connsiteX10" fmla="*/ 85356 w 442080"/>
              <a:gd name="connsiteY10" fmla="*/ 642296 h 1345681"/>
              <a:gd name="connsiteX11" fmla="*/ 285381 w 442080"/>
              <a:gd name="connsiteY11" fmla="*/ 181921 h 1345681"/>
              <a:gd name="connsiteX12" fmla="*/ 253631 w 442080"/>
              <a:gd name="connsiteY12" fmla="*/ 232721 h 1345681"/>
              <a:gd name="connsiteX13" fmla="*/ 437781 w 442080"/>
              <a:gd name="connsiteY13" fmla="*/ 7296 h 1345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2080" h="1345681">
                <a:moveTo>
                  <a:pt x="437781" y="7296"/>
                </a:moveTo>
                <a:cubicBezTo>
                  <a:pt x="402856" y="60213"/>
                  <a:pt x="100173" y="467671"/>
                  <a:pt x="44081" y="550221"/>
                </a:cubicBezTo>
                <a:cubicBezTo>
                  <a:pt x="-12011" y="632771"/>
                  <a:pt x="107052" y="469259"/>
                  <a:pt x="101231" y="502596"/>
                </a:cubicBezTo>
                <a:cubicBezTo>
                  <a:pt x="95410" y="535933"/>
                  <a:pt x="20798" y="684629"/>
                  <a:pt x="9156" y="750246"/>
                </a:cubicBezTo>
                <a:cubicBezTo>
                  <a:pt x="-2486" y="815863"/>
                  <a:pt x="27677" y="894709"/>
                  <a:pt x="31381" y="896296"/>
                </a:cubicBezTo>
                <a:cubicBezTo>
                  <a:pt x="35085" y="897883"/>
                  <a:pt x="35085" y="738604"/>
                  <a:pt x="31381" y="759771"/>
                </a:cubicBezTo>
                <a:cubicBezTo>
                  <a:pt x="27677" y="780938"/>
                  <a:pt x="-19419" y="926459"/>
                  <a:pt x="9156" y="1023296"/>
                </a:cubicBezTo>
                <a:cubicBezTo>
                  <a:pt x="37731" y="1120133"/>
                  <a:pt x="195423" y="1316984"/>
                  <a:pt x="202831" y="1340796"/>
                </a:cubicBezTo>
                <a:cubicBezTo>
                  <a:pt x="210239" y="1364609"/>
                  <a:pt x="75831" y="1300579"/>
                  <a:pt x="53606" y="1166171"/>
                </a:cubicBezTo>
                <a:cubicBezTo>
                  <a:pt x="31381" y="1031763"/>
                  <a:pt x="64189" y="621659"/>
                  <a:pt x="69481" y="534346"/>
                </a:cubicBezTo>
                <a:cubicBezTo>
                  <a:pt x="74773" y="447034"/>
                  <a:pt x="49373" y="701033"/>
                  <a:pt x="85356" y="642296"/>
                </a:cubicBezTo>
                <a:cubicBezTo>
                  <a:pt x="121339" y="583559"/>
                  <a:pt x="257335" y="250183"/>
                  <a:pt x="285381" y="181921"/>
                </a:cubicBezTo>
                <a:cubicBezTo>
                  <a:pt x="313427" y="113659"/>
                  <a:pt x="222939" y="259708"/>
                  <a:pt x="253631" y="232721"/>
                </a:cubicBezTo>
                <a:cubicBezTo>
                  <a:pt x="284323" y="205734"/>
                  <a:pt x="472706" y="-45621"/>
                  <a:pt x="437781" y="7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44A01BDB-3D65-FC5E-F3A7-CCD52324601D}"/>
              </a:ext>
            </a:extLst>
          </p:cNvPr>
          <p:cNvSpPr/>
          <p:nvPr/>
        </p:nvSpPr>
        <p:spPr>
          <a:xfrm>
            <a:off x="2020733" y="3509260"/>
            <a:ext cx="787329" cy="924864"/>
          </a:xfrm>
          <a:custGeom>
            <a:avLst/>
            <a:gdLst>
              <a:gd name="connsiteX0" fmla="*/ 785967 w 787329"/>
              <a:gd name="connsiteY0" fmla="*/ 2290 h 924864"/>
              <a:gd name="connsiteX1" fmla="*/ 335117 w 787329"/>
              <a:gd name="connsiteY1" fmla="*/ 256290 h 924864"/>
              <a:gd name="connsiteX2" fmla="*/ 465292 w 787329"/>
              <a:gd name="connsiteY2" fmla="*/ 221365 h 924864"/>
              <a:gd name="connsiteX3" fmla="*/ 312892 w 787329"/>
              <a:gd name="connsiteY3" fmla="*/ 383290 h 924864"/>
              <a:gd name="connsiteX4" fmla="*/ 506567 w 787329"/>
              <a:gd name="connsiteY4" fmla="*/ 364240 h 924864"/>
              <a:gd name="connsiteX5" fmla="*/ 417667 w 787329"/>
              <a:gd name="connsiteY5" fmla="*/ 421390 h 924864"/>
              <a:gd name="connsiteX6" fmla="*/ 77942 w 787329"/>
              <a:gd name="connsiteY6" fmla="*/ 491240 h 924864"/>
              <a:gd name="connsiteX7" fmla="*/ 14442 w 787329"/>
              <a:gd name="connsiteY7" fmla="*/ 488065 h 924864"/>
              <a:gd name="connsiteX8" fmla="*/ 287492 w 787329"/>
              <a:gd name="connsiteY8" fmla="*/ 488065 h 924864"/>
              <a:gd name="connsiteX9" fmla="*/ 116042 w 787329"/>
              <a:gd name="connsiteY9" fmla="*/ 516640 h 924864"/>
              <a:gd name="connsiteX10" fmla="*/ 93817 w 787329"/>
              <a:gd name="connsiteY10" fmla="*/ 634115 h 924864"/>
              <a:gd name="connsiteX11" fmla="*/ 157317 w 787329"/>
              <a:gd name="connsiteY11" fmla="*/ 878590 h 924864"/>
              <a:gd name="connsiteX12" fmla="*/ 341467 w 787329"/>
              <a:gd name="connsiteY12" fmla="*/ 627765 h 924864"/>
              <a:gd name="connsiteX13" fmla="*/ 68417 w 787329"/>
              <a:gd name="connsiteY13" fmla="*/ 923040 h 924864"/>
              <a:gd name="connsiteX14" fmla="*/ 109692 w 787329"/>
              <a:gd name="connsiteY14" fmla="*/ 456315 h 924864"/>
              <a:gd name="connsiteX15" fmla="*/ 408142 w 787329"/>
              <a:gd name="connsiteY15" fmla="*/ 430915 h 924864"/>
              <a:gd name="connsiteX16" fmla="*/ 398617 w 787329"/>
              <a:gd name="connsiteY16" fmla="*/ 278515 h 924864"/>
              <a:gd name="connsiteX17" fmla="*/ 471642 w 787329"/>
              <a:gd name="connsiteY17" fmla="*/ 138815 h 924864"/>
              <a:gd name="connsiteX18" fmla="*/ 785967 w 787329"/>
              <a:gd name="connsiteY18" fmla="*/ 2290 h 924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87329" h="924864">
                <a:moveTo>
                  <a:pt x="785967" y="2290"/>
                </a:moveTo>
                <a:cubicBezTo>
                  <a:pt x="763213" y="21869"/>
                  <a:pt x="388563" y="219777"/>
                  <a:pt x="335117" y="256290"/>
                </a:cubicBezTo>
                <a:cubicBezTo>
                  <a:pt x="281671" y="292803"/>
                  <a:pt x="468996" y="200198"/>
                  <a:pt x="465292" y="221365"/>
                </a:cubicBezTo>
                <a:cubicBezTo>
                  <a:pt x="461588" y="242532"/>
                  <a:pt x="306013" y="359478"/>
                  <a:pt x="312892" y="383290"/>
                </a:cubicBezTo>
                <a:cubicBezTo>
                  <a:pt x="319771" y="407102"/>
                  <a:pt x="489105" y="357890"/>
                  <a:pt x="506567" y="364240"/>
                </a:cubicBezTo>
                <a:cubicBezTo>
                  <a:pt x="524029" y="370590"/>
                  <a:pt x="489104" y="400223"/>
                  <a:pt x="417667" y="421390"/>
                </a:cubicBezTo>
                <a:cubicBezTo>
                  <a:pt x="346230" y="442557"/>
                  <a:pt x="145146" y="480128"/>
                  <a:pt x="77942" y="491240"/>
                </a:cubicBezTo>
                <a:cubicBezTo>
                  <a:pt x="10738" y="502353"/>
                  <a:pt x="-20483" y="488594"/>
                  <a:pt x="14442" y="488065"/>
                </a:cubicBezTo>
                <a:cubicBezTo>
                  <a:pt x="49367" y="487536"/>
                  <a:pt x="270559" y="483303"/>
                  <a:pt x="287492" y="488065"/>
                </a:cubicBezTo>
                <a:cubicBezTo>
                  <a:pt x="304425" y="492827"/>
                  <a:pt x="148321" y="492298"/>
                  <a:pt x="116042" y="516640"/>
                </a:cubicBezTo>
                <a:cubicBezTo>
                  <a:pt x="83763" y="540982"/>
                  <a:pt x="86938" y="573790"/>
                  <a:pt x="93817" y="634115"/>
                </a:cubicBezTo>
                <a:cubicBezTo>
                  <a:pt x="100696" y="694440"/>
                  <a:pt x="116042" y="879648"/>
                  <a:pt x="157317" y="878590"/>
                </a:cubicBezTo>
                <a:cubicBezTo>
                  <a:pt x="198592" y="877532"/>
                  <a:pt x="356284" y="620357"/>
                  <a:pt x="341467" y="627765"/>
                </a:cubicBezTo>
                <a:cubicBezTo>
                  <a:pt x="326650" y="635173"/>
                  <a:pt x="107046" y="951615"/>
                  <a:pt x="68417" y="923040"/>
                </a:cubicBezTo>
                <a:cubicBezTo>
                  <a:pt x="29788" y="894465"/>
                  <a:pt x="53071" y="538336"/>
                  <a:pt x="109692" y="456315"/>
                </a:cubicBezTo>
                <a:cubicBezTo>
                  <a:pt x="166313" y="374294"/>
                  <a:pt x="359988" y="460548"/>
                  <a:pt x="408142" y="430915"/>
                </a:cubicBezTo>
                <a:cubicBezTo>
                  <a:pt x="456296" y="401282"/>
                  <a:pt x="388034" y="327198"/>
                  <a:pt x="398617" y="278515"/>
                </a:cubicBezTo>
                <a:cubicBezTo>
                  <a:pt x="409200" y="229832"/>
                  <a:pt x="403380" y="183794"/>
                  <a:pt x="471642" y="138815"/>
                </a:cubicBezTo>
                <a:cubicBezTo>
                  <a:pt x="539904" y="93836"/>
                  <a:pt x="808721" y="-17289"/>
                  <a:pt x="785967" y="2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820BFF2C-ADDB-1885-A2E3-33EA03E3B89B}"/>
              </a:ext>
            </a:extLst>
          </p:cNvPr>
          <p:cNvSpPr/>
          <p:nvPr/>
        </p:nvSpPr>
        <p:spPr>
          <a:xfrm>
            <a:off x="2221834" y="3728206"/>
            <a:ext cx="502367" cy="1164470"/>
          </a:xfrm>
          <a:custGeom>
            <a:avLst/>
            <a:gdLst>
              <a:gd name="connsiteX0" fmla="*/ 502316 w 502367"/>
              <a:gd name="connsiteY0" fmla="*/ 2419 h 1164470"/>
              <a:gd name="connsiteX1" fmla="*/ 349916 w 502367"/>
              <a:gd name="connsiteY1" fmla="*/ 313569 h 1164470"/>
              <a:gd name="connsiteX2" fmla="*/ 486441 w 502367"/>
              <a:gd name="connsiteY2" fmla="*/ 751719 h 1164470"/>
              <a:gd name="connsiteX3" fmla="*/ 299116 w 502367"/>
              <a:gd name="connsiteY3" fmla="*/ 808869 h 1164470"/>
              <a:gd name="connsiteX4" fmla="*/ 486441 w 502367"/>
              <a:gd name="connsiteY4" fmla="*/ 805694 h 1164470"/>
              <a:gd name="connsiteX5" fmla="*/ 108616 w 502367"/>
              <a:gd name="connsiteY5" fmla="*/ 853319 h 1164470"/>
              <a:gd name="connsiteX6" fmla="*/ 16541 w 502367"/>
              <a:gd name="connsiteY6" fmla="*/ 919994 h 1164470"/>
              <a:gd name="connsiteX7" fmla="*/ 222916 w 502367"/>
              <a:gd name="connsiteY7" fmla="*/ 1104144 h 1164470"/>
              <a:gd name="connsiteX8" fmla="*/ 238791 w 502367"/>
              <a:gd name="connsiteY8" fmla="*/ 1097794 h 1164470"/>
              <a:gd name="connsiteX9" fmla="*/ 76866 w 502367"/>
              <a:gd name="connsiteY9" fmla="*/ 1018419 h 1164470"/>
              <a:gd name="connsiteX10" fmla="*/ 248316 w 502367"/>
              <a:gd name="connsiteY10" fmla="*/ 1164469 h 1164470"/>
              <a:gd name="connsiteX11" fmla="*/ 666 w 502367"/>
              <a:gd name="connsiteY11" fmla="*/ 1015244 h 1164470"/>
              <a:gd name="connsiteX12" fmla="*/ 181641 w 502367"/>
              <a:gd name="connsiteY12" fmla="*/ 846969 h 1164470"/>
              <a:gd name="connsiteX13" fmla="*/ 368966 w 502367"/>
              <a:gd name="connsiteY13" fmla="*/ 818394 h 1164470"/>
              <a:gd name="connsiteX14" fmla="*/ 299116 w 502367"/>
              <a:gd name="connsiteY14" fmla="*/ 516769 h 1164470"/>
              <a:gd name="connsiteX15" fmla="*/ 362616 w 502367"/>
              <a:gd name="connsiteY15" fmla="*/ 548519 h 1164470"/>
              <a:gd name="connsiteX16" fmla="*/ 229266 w 502367"/>
              <a:gd name="connsiteY16" fmla="*/ 177044 h 1164470"/>
              <a:gd name="connsiteX17" fmla="*/ 295941 w 502367"/>
              <a:gd name="connsiteY17" fmla="*/ 364369 h 1164470"/>
              <a:gd name="connsiteX18" fmla="*/ 365791 w 502367"/>
              <a:gd name="connsiteY18" fmla="*/ 180219 h 1164470"/>
              <a:gd name="connsiteX19" fmla="*/ 502316 w 502367"/>
              <a:gd name="connsiteY19" fmla="*/ 2419 h 116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2367" h="1164470">
                <a:moveTo>
                  <a:pt x="502316" y="2419"/>
                </a:moveTo>
                <a:cubicBezTo>
                  <a:pt x="499670" y="24644"/>
                  <a:pt x="352562" y="188686"/>
                  <a:pt x="349916" y="313569"/>
                </a:cubicBezTo>
                <a:cubicBezTo>
                  <a:pt x="347270" y="438452"/>
                  <a:pt x="494908" y="669169"/>
                  <a:pt x="486441" y="751719"/>
                </a:cubicBezTo>
                <a:cubicBezTo>
                  <a:pt x="477974" y="834269"/>
                  <a:pt x="299116" y="799873"/>
                  <a:pt x="299116" y="808869"/>
                </a:cubicBezTo>
                <a:cubicBezTo>
                  <a:pt x="299116" y="817865"/>
                  <a:pt x="518191" y="798286"/>
                  <a:pt x="486441" y="805694"/>
                </a:cubicBezTo>
                <a:cubicBezTo>
                  <a:pt x="454691" y="813102"/>
                  <a:pt x="186933" y="834269"/>
                  <a:pt x="108616" y="853319"/>
                </a:cubicBezTo>
                <a:cubicBezTo>
                  <a:pt x="30299" y="872369"/>
                  <a:pt x="-2509" y="878190"/>
                  <a:pt x="16541" y="919994"/>
                </a:cubicBezTo>
                <a:cubicBezTo>
                  <a:pt x="35591" y="961798"/>
                  <a:pt x="185874" y="1074511"/>
                  <a:pt x="222916" y="1104144"/>
                </a:cubicBezTo>
                <a:cubicBezTo>
                  <a:pt x="259958" y="1133777"/>
                  <a:pt x="263133" y="1112081"/>
                  <a:pt x="238791" y="1097794"/>
                </a:cubicBezTo>
                <a:cubicBezTo>
                  <a:pt x="214449" y="1083507"/>
                  <a:pt x="75279" y="1007307"/>
                  <a:pt x="76866" y="1018419"/>
                </a:cubicBezTo>
                <a:cubicBezTo>
                  <a:pt x="78453" y="1029531"/>
                  <a:pt x="261016" y="1164998"/>
                  <a:pt x="248316" y="1164469"/>
                </a:cubicBezTo>
                <a:cubicBezTo>
                  <a:pt x="235616" y="1163940"/>
                  <a:pt x="11778" y="1068161"/>
                  <a:pt x="666" y="1015244"/>
                </a:cubicBezTo>
                <a:cubicBezTo>
                  <a:pt x="-10447" y="962327"/>
                  <a:pt x="120258" y="879777"/>
                  <a:pt x="181641" y="846969"/>
                </a:cubicBezTo>
                <a:cubicBezTo>
                  <a:pt x="243024" y="814161"/>
                  <a:pt x="349387" y="873427"/>
                  <a:pt x="368966" y="818394"/>
                </a:cubicBezTo>
                <a:cubicBezTo>
                  <a:pt x="388545" y="763361"/>
                  <a:pt x="300174" y="561748"/>
                  <a:pt x="299116" y="516769"/>
                </a:cubicBezTo>
                <a:cubicBezTo>
                  <a:pt x="298058" y="471790"/>
                  <a:pt x="374258" y="605140"/>
                  <a:pt x="362616" y="548519"/>
                </a:cubicBezTo>
                <a:cubicBezTo>
                  <a:pt x="350974" y="491898"/>
                  <a:pt x="240378" y="207736"/>
                  <a:pt x="229266" y="177044"/>
                </a:cubicBezTo>
                <a:cubicBezTo>
                  <a:pt x="218153" y="146352"/>
                  <a:pt x="273187" y="363840"/>
                  <a:pt x="295941" y="364369"/>
                </a:cubicBezTo>
                <a:cubicBezTo>
                  <a:pt x="318695" y="364898"/>
                  <a:pt x="327162" y="243719"/>
                  <a:pt x="365791" y="180219"/>
                </a:cubicBezTo>
                <a:cubicBezTo>
                  <a:pt x="404420" y="116719"/>
                  <a:pt x="504962" y="-19806"/>
                  <a:pt x="502316" y="2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21C6F8E0-B4AD-5106-3B99-C8C5198C7C56}"/>
              </a:ext>
            </a:extLst>
          </p:cNvPr>
          <p:cNvSpPr/>
          <p:nvPr/>
        </p:nvSpPr>
        <p:spPr>
          <a:xfrm>
            <a:off x="3029075" y="3930759"/>
            <a:ext cx="609248" cy="445525"/>
          </a:xfrm>
          <a:custGeom>
            <a:avLst/>
            <a:gdLst>
              <a:gd name="connsiteX0" fmla="*/ 15750 w 609248"/>
              <a:gd name="connsiteY0" fmla="*/ 15766 h 445525"/>
              <a:gd name="connsiteX1" fmla="*/ 377700 w 609248"/>
              <a:gd name="connsiteY1" fmla="*/ 238016 h 445525"/>
              <a:gd name="connsiteX2" fmla="*/ 336425 w 609248"/>
              <a:gd name="connsiteY2" fmla="*/ 149116 h 445525"/>
              <a:gd name="connsiteX3" fmla="*/ 603125 w 609248"/>
              <a:gd name="connsiteY3" fmla="*/ 441216 h 445525"/>
              <a:gd name="connsiteX4" fmla="*/ 488825 w 609248"/>
              <a:gd name="connsiteY4" fmla="*/ 304691 h 445525"/>
              <a:gd name="connsiteX5" fmla="*/ 104650 w 609248"/>
              <a:gd name="connsiteY5" fmla="*/ 47516 h 445525"/>
              <a:gd name="connsiteX6" fmla="*/ 15750 w 609248"/>
              <a:gd name="connsiteY6" fmla="*/ 15766 h 44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248" h="445525">
                <a:moveTo>
                  <a:pt x="15750" y="15766"/>
                </a:moveTo>
                <a:cubicBezTo>
                  <a:pt x="61258" y="47516"/>
                  <a:pt x="324254" y="215791"/>
                  <a:pt x="377700" y="238016"/>
                </a:cubicBezTo>
                <a:cubicBezTo>
                  <a:pt x="431146" y="260241"/>
                  <a:pt x="298854" y="115249"/>
                  <a:pt x="336425" y="149116"/>
                </a:cubicBezTo>
                <a:cubicBezTo>
                  <a:pt x="373996" y="182983"/>
                  <a:pt x="577725" y="415287"/>
                  <a:pt x="603125" y="441216"/>
                </a:cubicBezTo>
                <a:cubicBezTo>
                  <a:pt x="628525" y="467145"/>
                  <a:pt x="571904" y="370308"/>
                  <a:pt x="488825" y="304691"/>
                </a:cubicBezTo>
                <a:cubicBezTo>
                  <a:pt x="405746" y="239074"/>
                  <a:pt x="178733" y="91966"/>
                  <a:pt x="104650" y="47516"/>
                </a:cubicBezTo>
                <a:cubicBezTo>
                  <a:pt x="30567" y="3066"/>
                  <a:pt x="-29758" y="-15984"/>
                  <a:pt x="15750" y="15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B34B0AD8-1FF3-7313-AD37-25792CA3B088}"/>
              </a:ext>
            </a:extLst>
          </p:cNvPr>
          <p:cNvSpPr/>
          <p:nvPr/>
        </p:nvSpPr>
        <p:spPr>
          <a:xfrm>
            <a:off x="2684946" y="3822578"/>
            <a:ext cx="455240" cy="649193"/>
          </a:xfrm>
          <a:custGeom>
            <a:avLst/>
            <a:gdLst>
              <a:gd name="connsiteX0" fmla="*/ 455129 w 455240"/>
              <a:gd name="connsiteY0" fmla="*/ 122 h 649193"/>
              <a:gd name="connsiteX1" fmla="*/ 296379 w 455240"/>
              <a:gd name="connsiteY1" fmla="*/ 225547 h 649193"/>
              <a:gd name="connsiteX2" fmla="*/ 372579 w 455240"/>
              <a:gd name="connsiteY2" fmla="*/ 377947 h 649193"/>
              <a:gd name="connsiteX3" fmla="*/ 305904 w 455240"/>
              <a:gd name="connsiteY3" fmla="*/ 269997 h 649193"/>
              <a:gd name="connsiteX4" fmla="*/ 32854 w 455240"/>
              <a:gd name="connsiteY4" fmla="*/ 174747 h 649193"/>
              <a:gd name="connsiteX5" fmla="*/ 277329 w 455240"/>
              <a:gd name="connsiteY5" fmla="*/ 346197 h 649193"/>
              <a:gd name="connsiteX6" fmla="*/ 102704 w 455240"/>
              <a:gd name="connsiteY6" fmla="*/ 266822 h 649193"/>
              <a:gd name="connsiteX7" fmla="*/ 236054 w 455240"/>
              <a:gd name="connsiteY7" fmla="*/ 412872 h 649193"/>
              <a:gd name="connsiteX8" fmla="*/ 26504 w 455240"/>
              <a:gd name="connsiteY8" fmla="*/ 285872 h 649193"/>
              <a:gd name="connsiteX9" fmla="*/ 4279 w 455240"/>
              <a:gd name="connsiteY9" fmla="*/ 552572 h 649193"/>
              <a:gd name="connsiteX10" fmla="*/ 26504 w 455240"/>
              <a:gd name="connsiteY10" fmla="*/ 644647 h 649193"/>
              <a:gd name="connsiteX11" fmla="*/ 1104 w 455240"/>
              <a:gd name="connsiteY11" fmla="*/ 428747 h 649193"/>
              <a:gd name="connsiteX12" fmla="*/ 70954 w 455240"/>
              <a:gd name="connsiteY12" fmla="*/ 282697 h 649193"/>
              <a:gd name="connsiteX13" fmla="*/ 182079 w 455240"/>
              <a:gd name="connsiteY13" fmla="*/ 323972 h 649193"/>
              <a:gd name="connsiteX14" fmla="*/ 232879 w 455240"/>
              <a:gd name="connsiteY14" fmla="*/ 266822 h 649193"/>
              <a:gd name="connsiteX15" fmla="*/ 267804 w 455240"/>
              <a:gd name="connsiteY15" fmla="*/ 257297 h 649193"/>
              <a:gd name="connsiteX16" fmla="*/ 455129 w 455240"/>
              <a:gd name="connsiteY16" fmla="*/ 122 h 64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5240" h="649193">
                <a:moveTo>
                  <a:pt x="455129" y="122"/>
                </a:moveTo>
                <a:cubicBezTo>
                  <a:pt x="459892" y="-5170"/>
                  <a:pt x="310137" y="162576"/>
                  <a:pt x="296379" y="225547"/>
                </a:cubicBezTo>
                <a:cubicBezTo>
                  <a:pt x="282621" y="288518"/>
                  <a:pt x="370992" y="370539"/>
                  <a:pt x="372579" y="377947"/>
                </a:cubicBezTo>
                <a:cubicBezTo>
                  <a:pt x="374166" y="385355"/>
                  <a:pt x="362525" y="303864"/>
                  <a:pt x="305904" y="269997"/>
                </a:cubicBezTo>
                <a:cubicBezTo>
                  <a:pt x="249283" y="236130"/>
                  <a:pt x="37617" y="162047"/>
                  <a:pt x="32854" y="174747"/>
                </a:cubicBezTo>
                <a:cubicBezTo>
                  <a:pt x="28091" y="187447"/>
                  <a:pt x="265687" y="330851"/>
                  <a:pt x="277329" y="346197"/>
                </a:cubicBezTo>
                <a:cubicBezTo>
                  <a:pt x="288971" y="361543"/>
                  <a:pt x="109583" y="255710"/>
                  <a:pt x="102704" y="266822"/>
                </a:cubicBezTo>
                <a:cubicBezTo>
                  <a:pt x="95825" y="277934"/>
                  <a:pt x="248754" y="409697"/>
                  <a:pt x="236054" y="412872"/>
                </a:cubicBezTo>
                <a:cubicBezTo>
                  <a:pt x="223354" y="416047"/>
                  <a:pt x="65133" y="262589"/>
                  <a:pt x="26504" y="285872"/>
                </a:cubicBezTo>
                <a:cubicBezTo>
                  <a:pt x="-12125" y="309155"/>
                  <a:pt x="4279" y="492776"/>
                  <a:pt x="4279" y="552572"/>
                </a:cubicBezTo>
                <a:cubicBezTo>
                  <a:pt x="4279" y="612368"/>
                  <a:pt x="27033" y="665284"/>
                  <a:pt x="26504" y="644647"/>
                </a:cubicBezTo>
                <a:cubicBezTo>
                  <a:pt x="25975" y="624010"/>
                  <a:pt x="-6304" y="489072"/>
                  <a:pt x="1104" y="428747"/>
                </a:cubicBezTo>
                <a:cubicBezTo>
                  <a:pt x="8512" y="368422"/>
                  <a:pt x="40792" y="300159"/>
                  <a:pt x="70954" y="282697"/>
                </a:cubicBezTo>
                <a:cubicBezTo>
                  <a:pt x="101116" y="265235"/>
                  <a:pt x="155091" y="326618"/>
                  <a:pt x="182079" y="323972"/>
                </a:cubicBezTo>
                <a:cubicBezTo>
                  <a:pt x="209066" y="321326"/>
                  <a:pt x="218591" y="277935"/>
                  <a:pt x="232879" y="266822"/>
                </a:cubicBezTo>
                <a:cubicBezTo>
                  <a:pt x="247166" y="255710"/>
                  <a:pt x="233937" y="299630"/>
                  <a:pt x="267804" y="257297"/>
                </a:cubicBezTo>
                <a:cubicBezTo>
                  <a:pt x="301671" y="214964"/>
                  <a:pt x="450366" y="5414"/>
                  <a:pt x="455129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282E967E-E9F8-FB3C-8A23-FC5254E30D17}"/>
              </a:ext>
            </a:extLst>
          </p:cNvPr>
          <p:cNvSpPr/>
          <p:nvPr/>
        </p:nvSpPr>
        <p:spPr>
          <a:xfrm>
            <a:off x="2716236" y="2582442"/>
            <a:ext cx="244445" cy="738349"/>
          </a:xfrm>
          <a:custGeom>
            <a:avLst/>
            <a:gdLst>
              <a:gd name="connsiteX0" fmla="*/ 171126 w 244445"/>
              <a:gd name="connsiteY0" fmla="*/ 120 h 738349"/>
              <a:gd name="connsiteX1" fmla="*/ 105223 w 244445"/>
              <a:gd name="connsiteY1" fmla="*/ 251374 h 738349"/>
              <a:gd name="connsiteX2" fmla="*/ 232910 w 244445"/>
              <a:gd name="connsiteY2" fmla="*/ 428488 h 738349"/>
              <a:gd name="connsiteX3" fmla="*/ 212315 w 244445"/>
              <a:gd name="connsiteY3" fmla="*/ 374942 h 738349"/>
              <a:gd name="connsiteX4" fmla="*/ 2250 w 244445"/>
              <a:gd name="connsiteY4" fmla="*/ 737407 h 738349"/>
              <a:gd name="connsiteX5" fmla="*/ 101105 w 244445"/>
              <a:gd name="connsiteY5" fmla="*/ 473796 h 738349"/>
              <a:gd name="connsiteX6" fmla="*/ 96986 w 244445"/>
              <a:gd name="connsiteY6" fmla="*/ 280207 h 738349"/>
              <a:gd name="connsiteX7" fmla="*/ 76391 w 244445"/>
              <a:gd name="connsiteY7" fmla="*/ 218423 h 738349"/>
              <a:gd name="connsiteX8" fmla="*/ 171126 w 244445"/>
              <a:gd name="connsiteY8" fmla="*/ 120 h 738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445" h="738349">
                <a:moveTo>
                  <a:pt x="171126" y="120"/>
                </a:moveTo>
                <a:cubicBezTo>
                  <a:pt x="175931" y="5612"/>
                  <a:pt x="94926" y="179979"/>
                  <a:pt x="105223" y="251374"/>
                </a:cubicBezTo>
                <a:cubicBezTo>
                  <a:pt x="115520" y="322769"/>
                  <a:pt x="215061" y="407893"/>
                  <a:pt x="232910" y="428488"/>
                </a:cubicBezTo>
                <a:cubicBezTo>
                  <a:pt x="250759" y="449083"/>
                  <a:pt x="250758" y="323456"/>
                  <a:pt x="212315" y="374942"/>
                </a:cubicBezTo>
                <a:cubicBezTo>
                  <a:pt x="173872" y="426428"/>
                  <a:pt x="20785" y="720931"/>
                  <a:pt x="2250" y="737407"/>
                </a:cubicBezTo>
                <a:cubicBezTo>
                  <a:pt x="-16285" y="753883"/>
                  <a:pt x="85316" y="549996"/>
                  <a:pt x="101105" y="473796"/>
                </a:cubicBezTo>
                <a:cubicBezTo>
                  <a:pt x="116894" y="397596"/>
                  <a:pt x="101105" y="322769"/>
                  <a:pt x="96986" y="280207"/>
                </a:cubicBezTo>
                <a:cubicBezTo>
                  <a:pt x="92867" y="237645"/>
                  <a:pt x="64721" y="258926"/>
                  <a:pt x="76391" y="218423"/>
                </a:cubicBezTo>
                <a:cubicBezTo>
                  <a:pt x="88061" y="177920"/>
                  <a:pt x="166321" y="-5372"/>
                  <a:pt x="171126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A3AE7C98-DE3C-7977-8CCF-BE6AB4280584}"/>
              </a:ext>
            </a:extLst>
          </p:cNvPr>
          <p:cNvSpPr/>
          <p:nvPr/>
        </p:nvSpPr>
        <p:spPr>
          <a:xfrm>
            <a:off x="4182714" y="263109"/>
            <a:ext cx="298602" cy="476047"/>
          </a:xfrm>
          <a:custGeom>
            <a:avLst/>
            <a:gdLst>
              <a:gd name="connsiteX0" fmla="*/ 92724 w 298602"/>
              <a:gd name="connsiteY0" fmla="*/ 502 h 476047"/>
              <a:gd name="connsiteX1" fmla="*/ 6227 w 298602"/>
              <a:gd name="connsiteY1" fmla="*/ 305302 h 476047"/>
              <a:gd name="connsiteX2" fmla="*/ 294551 w 298602"/>
              <a:gd name="connsiteY2" fmla="*/ 317659 h 476047"/>
              <a:gd name="connsiteX3" fmla="*/ 175102 w 298602"/>
              <a:gd name="connsiteY3" fmla="*/ 358848 h 476047"/>
              <a:gd name="connsiteX4" fmla="*/ 170983 w 298602"/>
              <a:gd name="connsiteY4" fmla="*/ 461821 h 476047"/>
              <a:gd name="connsiteX5" fmla="*/ 125675 w 298602"/>
              <a:gd name="connsiteY5" fmla="*/ 465940 h 476047"/>
              <a:gd name="connsiteX6" fmla="*/ 117437 w 298602"/>
              <a:gd name="connsiteY6" fmla="*/ 375323 h 476047"/>
              <a:gd name="connsiteX7" fmla="*/ 96843 w 298602"/>
              <a:gd name="connsiteY7" fmla="*/ 412394 h 476047"/>
              <a:gd name="connsiteX8" fmla="*/ 203935 w 298602"/>
              <a:gd name="connsiteY8" fmla="*/ 465940 h 476047"/>
              <a:gd name="connsiteX9" fmla="*/ 232767 w 298602"/>
              <a:gd name="connsiteY9" fmla="*/ 362967 h 476047"/>
              <a:gd name="connsiteX10" fmla="*/ 43297 w 298602"/>
              <a:gd name="connsiteY10" fmla="*/ 309421 h 476047"/>
              <a:gd name="connsiteX11" fmla="*/ 47416 w 298602"/>
              <a:gd name="connsiteY11" fmla="*/ 235280 h 476047"/>
              <a:gd name="connsiteX12" fmla="*/ 92724 w 298602"/>
              <a:gd name="connsiteY12" fmla="*/ 502 h 47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8602" h="476047">
                <a:moveTo>
                  <a:pt x="92724" y="502"/>
                </a:moveTo>
                <a:cubicBezTo>
                  <a:pt x="85859" y="12172"/>
                  <a:pt x="-27411" y="252443"/>
                  <a:pt x="6227" y="305302"/>
                </a:cubicBezTo>
                <a:cubicBezTo>
                  <a:pt x="39865" y="358161"/>
                  <a:pt x="266405" y="308735"/>
                  <a:pt x="294551" y="317659"/>
                </a:cubicBezTo>
                <a:cubicBezTo>
                  <a:pt x="322697" y="326583"/>
                  <a:pt x="195697" y="334821"/>
                  <a:pt x="175102" y="358848"/>
                </a:cubicBezTo>
                <a:cubicBezTo>
                  <a:pt x="154507" y="382875"/>
                  <a:pt x="179221" y="443972"/>
                  <a:pt x="170983" y="461821"/>
                </a:cubicBezTo>
                <a:cubicBezTo>
                  <a:pt x="162745" y="479670"/>
                  <a:pt x="134599" y="480356"/>
                  <a:pt x="125675" y="465940"/>
                </a:cubicBezTo>
                <a:cubicBezTo>
                  <a:pt x="116751" y="451524"/>
                  <a:pt x="122242" y="384247"/>
                  <a:pt x="117437" y="375323"/>
                </a:cubicBezTo>
                <a:cubicBezTo>
                  <a:pt x="112632" y="366399"/>
                  <a:pt x="82427" y="397291"/>
                  <a:pt x="96843" y="412394"/>
                </a:cubicBezTo>
                <a:cubicBezTo>
                  <a:pt x="111259" y="427497"/>
                  <a:pt x="181281" y="474178"/>
                  <a:pt x="203935" y="465940"/>
                </a:cubicBezTo>
                <a:cubicBezTo>
                  <a:pt x="226589" y="457702"/>
                  <a:pt x="259540" y="389053"/>
                  <a:pt x="232767" y="362967"/>
                </a:cubicBezTo>
                <a:cubicBezTo>
                  <a:pt x="205994" y="336881"/>
                  <a:pt x="74189" y="330702"/>
                  <a:pt x="43297" y="309421"/>
                </a:cubicBezTo>
                <a:cubicBezTo>
                  <a:pt x="12405" y="288140"/>
                  <a:pt x="42611" y="286766"/>
                  <a:pt x="47416" y="235280"/>
                </a:cubicBezTo>
                <a:cubicBezTo>
                  <a:pt x="52221" y="183794"/>
                  <a:pt x="99589" y="-11168"/>
                  <a:pt x="92724" y="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E9B0E1A9-2EA9-F8A8-FCCA-BD7A02CA320D}"/>
              </a:ext>
            </a:extLst>
          </p:cNvPr>
          <p:cNvSpPr/>
          <p:nvPr/>
        </p:nvSpPr>
        <p:spPr>
          <a:xfrm>
            <a:off x="4248204" y="362434"/>
            <a:ext cx="1206030" cy="218132"/>
          </a:xfrm>
          <a:custGeom>
            <a:avLst/>
            <a:gdLst>
              <a:gd name="connsiteX0" fmla="*/ 43710 w 1206030"/>
              <a:gd name="connsiteY0" fmla="*/ 210096 h 218132"/>
              <a:gd name="connsiteX1" fmla="*/ 636834 w 1206030"/>
              <a:gd name="connsiteY1" fmla="*/ 111242 h 218132"/>
              <a:gd name="connsiteX2" fmla="*/ 624477 w 1206030"/>
              <a:gd name="connsiteY2" fmla="*/ 90647 h 218132"/>
              <a:gd name="connsiteX3" fmla="*/ 892207 w 1206030"/>
              <a:gd name="connsiteY3" fmla="*/ 111242 h 218132"/>
              <a:gd name="connsiteX4" fmla="*/ 838661 w 1206030"/>
              <a:gd name="connsiteY4" fmla="*/ 31 h 218132"/>
              <a:gd name="connsiteX5" fmla="*/ 1205245 w 1206030"/>
              <a:gd name="connsiteY5" fmla="*/ 123598 h 218132"/>
              <a:gd name="connsiteX6" fmla="*/ 925158 w 1206030"/>
              <a:gd name="connsiteY6" fmla="*/ 32982 h 218132"/>
              <a:gd name="connsiteX7" fmla="*/ 562693 w 1206030"/>
              <a:gd name="connsiteY7" fmla="*/ 78290 h 218132"/>
              <a:gd name="connsiteX8" fmla="*/ 608001 w 1206030"/>
              <a:gd name="connsiteY8" fmla="*/ 90647 h 218132"/>
              <a:gd name="connsiteX9" fmla="*/ 678023 w 1206030"/>
              <a:gd name="connsiteY9" fmla="*/ 90647 h 218132"/>
              <a:gd name="connsiteX10" fmla="*/ 113731 w 1206030"/>
              <a:gd name="connsiteY10" fmla="*/ 197739 h 218132"/>
              <a:gd name="connsiteX11" fmla="*/ 43710 w 1206030"/>
              <a:gd name="connsiteY11" fmla="*/ 210096 h 21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6030" h="218132">
                <a:moveTo>
                  <a:pt x="43710" y="210096"/>
                </a:moveTo>
                <a:lnTo>
                  <a:pt x="636834" y="111242"/>
                </a:lnTo>
                <a:cubicBezTo>
                  <a:pt x="733628" y="91334"/>
                  <a:pt x="581915" y="90647"/>
                  <a:pt x="624477" y="90647"/>
                </a:cubicBezTo>
                <a:cubicBezTo>
                  <a:pt x="667039" y="90647"/>
                  <a:pt x="856510" y="126345"/>
                  <a:pt x="892207" y="111242"/>
                </a:cubicBezTo>
                <a:cubicBezTo>
                  <a:pt x="927904" y="96139"/>
                  <a:pt x="786488" y="-2028"/>
                  <a:pt x="838661" y="31"/>
                </a:cubicBezTo>
                <a:cubicBezTo>
                  <a:pt x="890834" y="2090"/>
                  <a:pt x="1190829" y="118106"/>
                  <a:pt x="1205245" y="123598"/>
                </a:cubicBezTo>
                <a:cubicBezTo>
                  <a:pt x="1219661" y="129090"/>
                  <a:pt x="1032250" y="40533"/>
                  <a:pt x="925158" y="32982"/>
                </a:cubicBezTo>
                <a:cubicBezTo>
                  <a:pt x="818066" y="25431"/>
                  <a:pt x="615552" y="68679"/>
                  <a:pt x="562693" y="78290"/>
                </a:cubicBezTo>
                <a:cubicBezTo>
                  <a:pt x="509834" y="87901"/>
                  <a:pt x="588779" y="88587"/>
                  <a:pt x="608001" y="90647"/>
                </a:cubicBezTo>
                <a:cubicBezTo>
                  <a:pt x="627223" y="92706"/>
                  <a:pt x="760401" y="72798"/>
                  <a:pt x="678023" y="90647"/>
                </a:cubicBezTo>
                <a:cubicBezTo>
                  <a:pt x="595645" y="108496"/>
                  <a:pt x="217390" y="176458"/>
                  <a:pt x="113731" y="197739"/>
                </a:cubicBezTo>
                <a:cubicBezTo>
                  <a:pt x="10072" y="219020"/>
                  <a:pt x="-43474" y="224512"/>
                  <a:pt x="43710" y="210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1DA97B07-34D2-74F3-7071-03C947D6C210}"/>
              </a:ext>
            </a:extLst>
          </p:cNvPr>
          <p:cNvSpPr/>
          <p:nvPr/>
        </p:nvSpPr>
        <p:spPr>
          <a:xfrm>
            <a:off x="4493235" y="543124"/>
            <a:ext cx="468248" cy="68950"/>
          </a:xfrm>
          <a:custGeom>
            <a:avLst/>
            <a:gdLst>
              <a:gd name="connsiteX0" fmla="*/ 506 w 468248"/>
              <a:gd name="connsiteY0" fmla="*/ 33525 h 68950"/>
              <a:gd name="connsiteX1" fmla="*/ 362970 w 468248"/>
              <a:gd name="connsiteY1" fmla="*/ 17049 h 68950"/>
              <a:gd name="connsiteX2" fmla="*/ 247641 w 468248"/>
              <a:gd name="connsiteY2" fmla="*/ 37644 h 68950"/>
              <a:gd name="connsiteX3" fmla="*/ 449468 w 468248"/>
              <a:gd name="connsiteY3" fmla="*/ 66476 h 68950"/>
              <a:gd name="connsiteX4" fmla="*/ 169381 w 468248"/>
              <a:gd name="connsiteY4" fmla="*/ 66476 h 68950"/>
              <a:gd name="connsiteX5" fmla="*/ 465943 w 468248"/>
              <a:gd name="connsiteY5" fmla="*/ 58238 h 68950"/>
              <a:gd name="connsiteX6" fmla="*/ 288830 w 468248"/>
              <a:gd name="connsiteY6" fmla="*/ 573 h 68950"/>
              <a:gd name="connsiteX7" fmla="*/ 506 w 468248"/>
              <a:gd name="connsiteY7" fmla="*/ 33525 h 6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8248" h="68950">
                <a:moveTo>
                  <a:pt x="506" y="33525"/>
                </a:moveTo>
                <a:cubicBezTo>
                  <a:pt x="12863" y="36271"/>
                  <a:pt x="321781" y="16363"/>
                  <a:pt x="362970" y="17049"/>
                </a:cubicBezTo>
                <a:cubicBezTo>
                  <a:pt x="404159" y="17735"/>
                  <a:pt x="233225" y="29406"/>
                  <a:pt x="247641" y="37644"/>
                </a:cubicBezTo>
                <a:cubicBezTo>
                  <a:pt x="262057" y="45882"/>
                  <a:pt x="462511" y="61671"/>
                  <a:pt x="449468" y="66476"/>
                </a:cubicBezTo>
                <a:cubicBezTo>
                  <a:pt x="436425" y="71281"/>
                  <a:pt x="166635" y="67849"/>
                  <a:pt x="169381" y="66476"/>
                </a:cubicBezTo>
                <a:cubicBezTo>
                  <a:pt x="172127" y="65103"/>
                  <a:pt x="446035" y="69222"/>
                  <a:pt x="465943" y="58238"/>
                </a:cubicBezTo>
                <a:cubicBezTo>
                  <a:pt x="485851" y="47254"/>
                  <a:pt x="372581" y="6065"/>
                  <a:pt x="288830" y="573"/>
                </a:cubicBezTo>
                <a:cubicBezTo>
                  <a:pt x="205079" y="-4919"/>
                  <a:pt x="-11851" y="30779"/>
                  <a:pt x="506" y="33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333A59EB-C0E1-5BED-D305-51580307C45D}"/>
              </a:ext>
            </a:extLst>
          </p:cNvPr>
          <p:cNvSpPr/>
          <p:nvPr/>
        </p:nvSpPr>
        <p:spPr>
          <a:xfrm>
            <a:off x="5248267" y="358633"/>
            <a:ext cx="742550" cy="308134"/>
          </a:xfrm>
          <a:custGeom>
            <a:avLst/>
            <a:gdLst>
              <a:gd name="connsiteX0" fmla="*/ 234958 w 742550"/>
              <a:gd name="connsiteY0" fmla="*/ 142 h 308134"/>
              <a:gd name="connsiteX1" fmla="*/ 79383 w 742550"/>
              <a:gd name="connsiteY1" fmla="*/ 130317 h 308134"/>
              <a:gd name="connsiteX2" fmla="*/ 184158 w 742550"/>
              <a:gd name="connsiteY2" fmla="*/ 152542 h 308134"/>
              <a:gd name="connsiteX3" fmla="*/ 34933 w 742550"/>
              <a:gd name="connsiteY3" fmla="*/ 266842 h 308134"/>
              <a:gd name="connsiteX4" fmla="*/ 180983 w 742550"/>
              <a:gd name="connsiteY4" fmla="*/ 225567 h 308134"/>
              <a:gd name="connsiteX5" fmla="*/ 139708 w 742550"/>
              <a:gd name="connsiteY5" fmla="*/ 266842 h 308134"/>
              <a:gd name="connsiteX6" fmla="*/ 425458 w 742550"/>
              <a:gd name="connsiteY6" fmla="*/ 285892 h 308134"/>
              <a:gd name="connsiteX7" fmla="*/ 739783 w 742550"/>
              <a:gd name="connsiteY7" fmla="*/ 308117 h 308134"/>
              <a:gd name="connsiteX8" fmla="*/ 549283 w 742550"/>
              <a:gd name="connsiteY8" fmla="*/ 289067 h 308134"/>
              <a:gd name="connsiteX9" fmla="*/ 60333 w 742550"/>
              <a:gd name="connsiteY9" fmla="*/ 260492 h 308134"/>
              <a:gd name="connsiteX10" fmla="*/ 130183 w 742550"/>
              <a:gd name="connsiteY10" fmla="*/ 212867 h 308134"/>
              <a:gd name="connsiteX11" fmla="*/ 117483 w 742550"/>
              <a:gd name="connsiteY11" fmla="*/ 168417 h 308134"/>
              <a:gd name="connsiteX12" fmla="*/ 8 w 742550"/>
              <a:gd name="connsiteY12" fmla="*/ 120792 h 308134"/>
              <a:gd name="connsiteX13" fmla="*/ 123833 w 742550"/>
              <a:gd name="connsiteY13" fmla="*/ 184292 h 308134"/>
              <a:gd name="connsiteX14" fmla="*/ 139708 w 742550"/>
              <a:gd name="connsiteY14" fmla="*/ 104917 h 308134"/>
              <a:gd name="connsiteX15" fmla="*/ 53983 w 742550"/>
              <a:gd name="connsiteY15" fmla="*/ 104917 h 308134"/>
              <a:gd name="connsiteX16" fmla="*/ 234958 w 742550"/>
              <a:gd name="connsiteY16" fmla="*/ 142 h 30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42550" h="308134">
                <a:moveTo>
                  <a:pt x="234958" y="142"/>
                </a:moveTo>
                <a:cubicBezTo>
                  <a:pt x="239191" y="4375"/>
                  <a:pt x="87850" y="104917"/>
                  <a:pt x="79383" y="130317"/>
                </a:cubicBezTo>
                <a:cubicBezTo>
                  <a:pt x="70916" y="155717"/>
                  <a:pt x="191566" y="129788"/>
                  <a:pt x="184158" y="152542"/>
                </a:cubicBezTo>
                <a:cubicBezTo>
                  <a:pt x="176750" y="175296"/>
                  <a:pt x="35462" y="254671"/>
                  <a:pt x="34933" y="266842"/>
                </a:cubicBezTo>
                <a:cubicBezTo>
                  <a:pt x="34404" y="279013"/>
                  <a:pt x="163521" y="225567"/>
                  <a:pt x="180983" y="225567"/>
                </a:cubicBezTo>
                <a:cubicBezTo>
                  <a:pt x="198445" y="225567"/>
                  <a:pt x="98962" y="256788"/>
                  <a:pt x="139708" y="266842"/>
                </a:cubicBezTo>
                <a:cubicBezTo>
                  <a:pt x="180454" y="276896"/>
                  <a:pt x="425458" y="285892"/>
                  <a:pt x="425458" y="285892"/>
                </a:cubicBezTo>
                <a:lnTo>
                  <a:pt x="739783" y="308117"/>
                </a:lnTo>
                <a:cubicBezTo>
                  <a:pt x="760420" y="308646"/>
                  <a:pt x="662525" y="297004"/>
                  <a:pt x="549283" y="289067"/>
                </a:cubicBezTo>
                <a:cubicBezTo>
                  <a:pt x="436041" y="281130"/>
                  <a:pt x="130183" y="273192"/>
                  <a:pt x="60333" y="260492"/>
                </a:cubicBezTo>
                <a:cubicBezTo>
                  <a:pt x="-9517" y="247792"/>
                  <a:pt x="120658" y="228213"/>
                  <a:pt x="130183" y="212867"/>
                </a:cubicBezTo>
                <a:cubicBezTo>
                  <a:pt x="139708" y="197521"/>
                  <a:pt x="139179" y="183763"/>
                  <a:pt x="117483" y="168417"/>
                </a:cubicBezTo>
                <a:cubicBezTo>
                  <a:pt x="95787" y="153071"/>
                  <a:pt x="-1050" y="118146"/>
                  <a:pt x="8" y="120792"/>
                </a:cubicBezTo>
                <a:cubicBezTo>
                  <a:pt x="1066" y="123438"/>
                  <a:pt x="100550" y="186938"/>
                  <a:pt x="123833" y="184292"/>
                </a:cubicBezTo>
                <a:cubicBezTo>
                  <a:pt x="147116" y="181646"/>
                  <a:pt x="151350" y="118146"/>
                  <a:pt x="139708" y="104917"/>
                </a:cubicBezTo>
                <a:cubicBezTo>
                  <a:pt x="128066" y="91688"/>
                  <a:pt x="32816" y="122379"/>
                  <a:pt x="53983" y="104917"/>
                </a:cubicBezTo>
                <a:cubicBezTo>
                  <a:pt x="75150" y="87455"/>
                  <a:pt x="230725" y="-4091"/>
                  <a:pt x="234958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8501D5B5-632D-59B3-04EA-76DE70B326D5}"/>
              </a:ext>
            </a:extLst>
          </p:cNvPr>
          <p:cNvSpPr/>
          <p:nvPr/>
        </p:nvSpPr>
        <p:spPr>
          <a:xfrm>
            <a:off x="5387437" y="364420"/>
            <a:ext cx="293696" cy="259335"/>
          </a:xfrm>
          <a:custGeom>
            <a:avLst/>
            <a:gdLst>
              <a:gd name="connsiteX0" fmla="*/ 538 w 293696"/>
              <a:gd name="connsiteY0" fmla="*/ 705 h 259335"/>
              <a:gd name="connsiteX1" fmla="*/ 283113 w 293696"/>
              <a:gd name="connsiteY1" fmla="*/ 251530 h 259335"/>
              <a:gd name="connsiteX2" fmla="*/ 213263 w 293696"/>
              <a:gd name="connsiteY2" fmla="*/ 178505 h 259335"/>
              <a:gd name="connsiteX3" fmla="*/ 538 w 293696"/>
              <a:gd name="connsiteY3" fmla="*/ 705 h 259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696" h="259335">
                <a:moveTo>
                  <a:pt x="538" y="705"/>
                </a:moveTo>
                <a:cubicBezTo>
                  <a:pt x="12180" y="12876"/>
                  <a:pt x="247659" y="221897"/>
                  <a:pt x="283113" y="251530"/>
                </a:cubicBezTo>
                <a:cubicBezTo>
                  <a:pt x="318567" y="281163"/>
                  <a:pt x="257184" y="219780"/>
                  <a:pt x="213263" y="178505"/>
                </a:cubicBezTo>
                <a:cubicBezTo>
                  <a:pt x="169342" y="137230"/>
                  <a:pt x="-11104" y="-11466"/>
                  <a:pt x="538" y="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CF023516-85D8-2867-AF18-2E0B0A549F32}"/>
              </a:ext>
            </a:extLst>
          </p:cNvPr>
          <p:cNvSpPr/>
          <p:nvPr/>
        </p:nvSpPr>
        <p:spPr>
          <a:xfrm>
            <a:off x="5121810" y="555372"/>
            <a:ext cx="1137931" cy="486868"/>
          </a:xfrm>
          <a:custGeom>
            <a:avLst/>
            <a:gdLst>
              <a:gd name="connsiteX0" fmla="*/ 21690 w 1137931"/>
              <a:gd name="connsiteY0" fmla="*/ 85978 h 486868"/>
              <a:gd name="connsiteX1" fmla="*/ 694790 w 1137931"/>
              <a:gd name="connsiteY1" fmla="*/ 105028 h 486868"/>
              <a:gd name="connsiteX2" fmla="*/ 536040 w 1137931"/>
              <a:gd name="connsiteY2" fmla="*/ 253 h 486868"/>
              <a:gd name="connsiteX3" fmla="*/ 783690 w 1137931"/>
              <a:gd name="connsiteY3" fmla="*/ 139953 h 486868"/>
              <a:gd name="connsiteX4" fmla="*/ 1037690 w 1137931"/>
              <a:gd name="connsiteY4" fmla="*/ 162178 h 486868"/>
              <a:gd name="connsiteX5" fmla="*/ 1126590 w 1137931"/>
              <a:gd name="connsiteY5" fmla="*/ 305053 h 486868"/>
              <a:gd name="connsiteX6" fmla="*/ 1132940 w 1137931"/>
              <a:gd name="connsiteY6" fmla="*/ 260603 h 486868"/>
              <a:gd name="connsiteX7" fmla="*/ 1091665 w 1137931"/>
              <a:gd name="connsiteY7" fmla="*/ 482853 h 486868"/>
              <a:gd name="connsiteX8" fmla="*/ 1075790 w 1137931"/>
              <a:gd name="connsiteY8" fmla="*/ 393953 h 486868"/>
              <a:gd name="connsiteX9" fmla="*/ 942440 w 1137931"/>
              <a:gd name="connsiteY9" fmla="*/ 270128 h 486868"/>
              <a:gd name="connsiteX10" fmla="*/ 1078965 w 1137931"/>
              <a:gd name="connsiteY10" fmla="*/ 371728 h 486868"/>
              <a:gd name="connsiteX11" fmla="*/ 1075790 w 1137931"/>
              <a:gd name="connsiteY11" fmla="*/ 241553 h 486868"/>
              <a:gd name="connsiteX12" fmla="*/ 964665 w 1137931"/>
              <a:gd name="connsiteY12" fmla="*/ 241553 h 486868"/>
              <a:gd name="connsiteX13" fmla="*/ 723365 w 1137931"/>
              <a:gd name="connsiteY13" fmla="*/ 365378 h 486868"/>
              <a:gd name="connsiteX14" fmla="*/ 955140 w 1137931"/>
              <a:gd name="connsiteY14" fmla="*/ 225678 h 486868"/>
              <a:gd name="connsiteX15" fmla="*/ 1012290 w 1137931"/>
              <a:gd name="connsiteY15" fmla="*/ 197103 h 486868"/>
              <a:gd name="connsiteX16" fmla="*/ 678915 w 1137931"/>
              <a:gd name="connsiteY16" fmla="*/ 209803 h 486868"/>
              <a:gd name="connsiteX17" fmla="*/ 885290 w 1137931"/>
              <a:gd name="connsiteY17" fmla="*/ 187578 h 486868"/>
              <a:gd name="connsiteX18" fmla="*/ 685265 w 1137931"/>
              <a:gd name="connsiteY18" fmla="*/ 143128 h 486868"/>
              <a:gd name="connsiteX19" fmla="*/ 494765 w 1137931"/>
              <a:gd name="connsiteY19" fmla="*/ 136778 h 486868"/>
              <a:gd name="connsiteX20" fmla="*/ 402690 w 1137931"/>
              <a:gd name="connsiteY20" fmla="*/ 95503 h 486868"/>
              <a:gd name="connsiteX21" fmla="*/ 501115 w 1137931"/>
              <a:gd name="connsiteY21" fmla="*/ 82803 h 486868"/>
              <a:gd name="connsiteX22" fmla="*/ 199490 w 1137931"/>
              <a:gd name="connsiteY22" fmla="*/ 76453 h 486868"/>
              <a:gd name="connsiteX23" fmla="*/ 21690 w 1137931"/>
              <a:gd name="connsiteY23" fmla="*/ 85978 h 48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37931" h="486868">
                <a:moveTo>
                  <a:pt x="21690" y="85978"/>
                </a:moveTo>
                <a:cubicBezTo>
                  <a:pt x="104240" y="90740"/>
                  <a:pt x="609065" y="119316"/>
                  <a:pt x="694790" y="105028"/>
                </a:cubicBezTo>
                <a:cubicBezTo>
                  <a:pt x="780515" y="90740"/>
                  <a:pt x="521223" y="-5568"/>
                  <a:pt x="536040" y="253"/>
                </a:cubicBezTo>
                <a:cubicBezTo>
                  <a:pt x="550857" y="6074"/>
                  <a:pt x="700082" y="112966"/>
                  <a:pt x="783690" y="139953"/>
                </a:cubicBezTo>
                <a:cubicBezTo>
                  <a:pt x="867298" y="166940"/>
                  <a:pt x="980540" y="134661"/>
                  <a:pt x="1037690" y="162178"/>
                </a:cubicBezTo>
                <a:cubicBezTo>
                  <a:pt x="1094840" y="189695"/>
                  <a:pt x="1110715" y="288649"/>
                  <a:pt x="1126590" y="305053"/>
                </a:cubicBezTo>
                <a:cubicBezTo>
                  <a:pt x="1142465" y="321457"/>
                  <a:pt x="1138761" y="230970"/>
                  <a:pt x="1132940" y="260603"/>
                </a:cubicBezTo>
                <a:cubicBezTo>
                  <a:pt x="1127119" y="290236"/>
                  <a:pt x="1101190" y="460628"/>
                  <a:pt x="1091665" y="482853"/>
                </a:cubicBezTo>
                <a:cubicBezTo>
                  <a:pt x="1082140" y="505078"/>
                  <a:pt x="1100661" y="429407"/>
                  <a:pt x="1075790" y="393953"/>
                </a:cubicBezTo>
                <a:cubicBezTo>
                  <a:pt x="1050919" y="358499"/>
                  <a:pt x="941911" y="273832"/>
                  <a:pt x="942440" y="270128"/>
                </a:cubicBezTo>
                <a:cubicBezTo>
                  <a:pt x="942969" y="266424"/>
                  <a:pt x="1056740" y="376491"/>
                  <a:pt x="1078965" y="371728"/>
                </a:cubicBezTo>
                <a:cubicBezTo>
                  <a:pt x="1101190" y="366966"/>
                  <a:pt x="1094840" y="263249"/>
                  <a:pt x="1075790" y="241553"/>
                </a:cubicBezTo>
                <a:cubicBezTo>
                  <a:pt x="1056740" y="219857"/>
                  <a:pt x="1023402" y="220916"/>
                  <a:pt x="964665" y="241553"/>
                </a:cubicBezTo>
                <a:cubicBezTo>
                  <a:pt x="905928" y="262190"/>
                  <a:pt x="724953" y="368024"/>
                  <a:pt x="723365" y="365378"/>
                </a:cubicBezTo>
                <a:cubicBezTo>
                  <a:pt x="721778" y="362732"/>
                  <a:pt x="906986" y="253724"/>
                  <a:pt x="955140" y="225678"/>
                </a:cubicBezTo>
                <a:cubicBezTo>
                  <a:pt x="1003294" y="197632"/>
                  <a:pt x="1058327" y="199749"/>
                  <a:pt x="1012290" y="197103"/>
                </a:cubicBezTo>
                <a:cubicBezTo>
                  <a:pt x="966253" y="194457"/>
                  <a:pt x="700082" y="211390"/>
                  <a:pt x="678915" y="209803"/>
                </a:cubicBezTo>
                <a:cubicBezTo>
                  <a:pt x="657748" y="208216"/>
                  <a:pt x="884232" y="198690"/>
                  <a:pt x="885290" y="187578"/>
                </a:cubicBezTo>
                <a:cubicBezTo>
                  <a:pt x="886348" y="176466"/>
                  <a:pt x="750353" y="151595"/>
                  <a:pt x="685265" y="143128"/>
                </a:cubicBezTo>
                <a:cubicBezTo>
                  <a:pt x="620177" y="134661"/>
                  <a:pt x="541861" y="144715"/>
                  <a:pt x="494765" y="136778"/>
                </a:cubicBezTo>
                <a:cubicBezTo>
                  <a:pt x="447669" y="128841"/>
                  <a:pt x="401632" y="104499"/>
                  <a:pt x="402690" y="95503"/>
                </a:cubicBezTo>
                <a:cubicBezTo>
                  <a:pt x="403748" y="86507"/>
                  <a:pt x="534982" y="85978"/>
                  <a:pt x="501115" y="82803"/>
                </a:cubicBezTo>
                <a:cubicBezTo>
                  <a:pt x="467248" y="79628"/>
                  <a:pt x="286273" y="76453"/>
                  <a:pt x="199490" y="76453"/>
                </a:cubicBezTo>
                <a:cubicBezTo>
                  <a:pt x="112707" y="76453"/>
                  <a:pt x="-60860" y="81216"/>
                  <a:pt x="21690" y="85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C0BBFB1D-D269-7FF0-3590-4DCCF6D5BAF1}"/>
              </a:ext>
            </a:extLst>
          </p:cNvPr>
          <p:cNvSpPr/>
          <p:nvPr/>
        </p:nvSpPr>
        <p:spPr>
          <a:xfrm>
            <a:off x="5480045" y="668310"/>
            <a:ext cx="832995" cy="536879"/>
          </a:xfrm>
          <a:custGeom>
            <a:avLst/>
            <a:gdLst>
              <a:gd name="connsiteX0" fmla="*/ 5 w 832995"/>
              <a:gd name="connsiteY0" fmla="*/ 109565 h 536879"/>
              <a:gd name="connsiteX1" fmla="*/ 431805 w 832995"/>
              <a:gd name="connsiteY1" fmla="*/ 1615 h 536879"/>
              <a:gd name="connsiteX2" fmla="*/ 606430 w 832995"/>
              <a:gd name="connsiteY2" fmla="*/ 42890 h 536879"/>
              <a:gd name="connsiteX3" fmla="*/ 701680 w 832995"/>
              <a:gd name="connsiteY3" fmla="*/ 17490 h 536879"/>
              <a:gd name="connsiteX4" fmla="*/ 825505 w 832995"/>
              <a:gd name="connsiteY4" fmla="*/ 119090 h 536879"/>
              <a:gd name="connsiteX5" fmla="*/ 819155 w 832995"/>
              <a:gd name="connsiteY5" fmla="*/ 39715 h 536879"/>
              <a:gd name="connsiteX6" fmla="*/ 819155 w 832995"/>
              <a:gd name="connsiteY6" fmla="*/ 341340 h 536879"/>
              <a:gd name="connsiteX7" fmla="*/ 819155 w 832995"/>
              <a:gd name="connsiteY7" fmla="*/ 535015 h 536879"/>
              <a:gd name="connsiteX8" fmla="*/ 819155 w 832995"/>
              <a:gd name="connsiteY8" fmla="*/ 427065 h 536879"/>
              <a:gd name="connsiteX9" fmla="*/ 679455 w 832995"/>
              <a:gd name="connsiteY9" fmla="*/ 227040 h 536879"/>
              <a:gd name="connsiteX10" fmla="*/ 796930 w 832995"/>
              <a:gd name="connsiteY10" fmla="*/ 376265 h 536879"/>
              <a:gd name="connsiteX11" fmla="*/ 809630 w 832995"/>
              <a:gd name="connsiteY11" fmla="*/ 176240 h 536879"/>
              <a:gd name="connsiteX12" fmla="*/ 781055 w 832995"/>
              <a:gd name="connsiteY12" fmla="*/ 84165 h 536879"/>
              <a:gd name="connsiteX13" fmla="*/ 508005 w 832995"/>
              <a:gd name="connsiteY13" fmla="*/ 68290 h 536879"/>
              <a:gd name="connsiteX14" fmla="*/ 511180 w 832995"/>
              <a:gd name="connsiteY14" fmla="*/ 239740 h 536879"/>
              <a:gd name="connsiteX15" fmla="*/ 511180 w 832995"/>
              <a:gd name="connsiteY15" fmla="*/ 65115 h 536879"/>
              <a:gd name="connsiteX16" fmla="*/ 371480 w 832995"/>
              <a:gd name="connsiteY16" fmla="*/ 42890 h 536879"/>
              <a:gd name="connsiteX17" fmla="*/ 422280 w 832995"/>
              <a:gd name="connsiteY17" fmla="*/ 27015 h 536879"/>
              <a:gd name="connsiteX18" fmla="*/ 5 w 832995"/>
              <a:gd name="connsiteY18" fmla="*/ 109565 h 536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2995" h="536879">
                <a:moveTo>
                  <a:pt x="5" y="109565"/>
                </a:moveTo>
                <a:cubicBezTo>
                  <a:pt x="1592" y="105332"/>
                  <a:pt x="330734" y="12727"/>
                  <a:pt x="431805" y="1615"/>
                </a:cubicBezTo>
                <a:cubicBezTo>
                  <a:pt x="532876" y="-9497"/>
                  <a:pt x="561451" y="40244"/>
                  <a:pt x="606430" y="42890"/>
                </a:cubicBezTo>
                <a:cubicBezTo>
                  <a:pt x="651409" y="45536"/>
                  <a:pt x="665168" y="4790"/>
                  <a:pt x="701680" y="17490"/>
                </a:cubicBezTo>
                <a:cubicBezTo>
                  <a:pt x="738193" y="30190"/>
                  <a:pt x="805926" y="115386"/>
                  <a:pt x="825505" y="119090"/>
                </a:cubicBezTo>
                <a:cubicBezTo>
                  <a:pt x="845084" y="122794"/>
                  <a:pt x="820213" y="2673"/>
                  <a:pt x="819155" y="39715"/>
                </a:cubicBezTo>
                <a:cubicBezTo>
                  <a:pt x="818097" y="76757"/>
                  <a:pt x="819155" y="341340"/>
                  <a:pt x="819155" y="341340"/>
                </a:cubicBezTo>
                <a:lnTo>
                  <a:pt x="819155" y="535015"/>
                </a:lnTo>
                <a:cubicBezTo>
                  <a:pt x="819155" y="549302"/>
                  <a:pt x="842438" y="478394"/>
                  <a:pt x="819155" y="427065"/>
                </a:cubicBezTo>
                <a:cubicBezTo>
                  <a:pt x="795872" y="375736"/>
                  <a:pt x="683159" y="235507"/>
                  <a:pt x="679455" y="227040"/>
                </a:cubicBezTo>
                <a:cubicBezTo>
                  <a:pt x="675751" y="218573"/>
                  <a:pt x="775234" y="384732"/>
                  <a:pt x="796930" y="376265"/>
                </a:cubicBezTo>
                <a:cubicBezTo>
                  <a:pt x="818626" y="367798"/>
                  <a:pt x="812276" y="224923"/>
                  <a:pt x="809630" y="176240"/>
                </a:cubicBezTo>
                <a:cubicBezTo>
                  <a:pt x="806984" y="127557"/>
                  <a:pt x="831326" y="102157"/>
                  <a:pt x="781055" y="84165"/>
                </a:cubicBezTo>
                <a:cubicBezTo>
                  <a:pt x="730784" y="66173"/>
                  <a:pt x="552984" y="42361"/>
                  <a:pt x="508005" y="68290"/>
                </a:cubicBezTo>
                <a:cubicBezTo>
                  <a:pt x="463026" y="94219"/>
                  <a:pt x="510651" y="240269"/>
                  <a:pt x="511180" y="239740"/>
                </a:cubicBezTo>
                <a:cubicBezTo>
                  <a:pt x="511709" y="239211"/>
                  <a:pt x="534463" y="97923"/>
                  <a:pt x="511180" y="65115"/>
                </a:cubicBezTo>
                <a:cubicBezTo>
                  <a:pt x="487897" y="32307"/>
                  <a:pt x="386297" y="49240"/>
                  <a:pt x="371480" y="42890"/>
                </a:cubicBezTo>
                <a:cubicBezTo>
                  <a:pt x="356663" y="36540"/>
                  <a:pt x="483663" y="18548"/>
                  <a:pt x="422280" y="27015"/>
                </a:cubicBezTo>
                <a:cubicBezTo>
                  <a:pt x="360897" y="35482"/>
                  <a:pt x="-1582" y="113798"/>
                  <a:pt x="5" y="109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6C1B332A-5E06-DDC7-F4D0-B1166577B6EE}"/>
              </a:ext>
            </a:extLst>
          </p:cNvPr>
          <p:cNvSpPr/>
          <p:nvPr/>
        </p:nvSpPr>
        <p:spPr>
          <a:xfrm>
            <a:off x="5771637" y="736582"/>
            <a:ext cx="426034" cy="228658"/>
          </a:xfrm>
          <a:custGeom>
            <a:avLst/>
            <a:gdLst>
              <a:gd name="connsiteX0" fmla="*/ 513 w 426034"/>
              <a:gd name="connsiteY0" fmla="*/ 18 h 228658"/>
              <a:gd name="connsiteX1" fmla="*/ 140213 w 426034"/>
              <a:gd name="connsiteY1" fmla="*/ 123843 h 228658"/>
              <a:gd name="connsiteX2" fmla="*/ 54488 w 426034"/>
              <a:gd name="connsiteY2" fmla="*/ 133368 h 228658"/>
              <a:gd name="connsiteX3" fmla="*/ 327538 w 426034"/>
              <a:gd name="connsiteY3" fmla="*/ 196868 h 228658"/>
              <a:gd name="connsiteX4" fmla="*/ 425963 w 426034"/>
              <a:gd name="connsiteY4" fmla="*/ 228618 h 228658"/>
              <a:gd name="connsiteX5" fmla="*/ 340238 w 426034"/>
              <a:gd name="connsiteY5" fmla="*/ 203218 h 228658"/>
              <a:gd name="connsiteX6" fmla="*/ 171963 w 426034"/>
              <a:gd name="connsiteY6" fmla="*/ 190518 h 228658"/>
              <a:gd name="connsiteX7" fmla="*/ 254513 w 426034"/>
              <a:gd name="connsiteY7" fmla="*/ 127018 h 228658"/>
              <a:gd name="connsiteX8" fmla="*/ 200538 w 426034"/>
              <a:gd name="connsiteY8" fmla="*/ 133368 h 228658"/>
              <a:gd name="connsiteX9" fmla="*/ 513 w 426034"/>
              <a:gd name="connsiteY9" fmla="*/ 18 h 22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6034" h="228658">
                <a:moveTo>
                  <a:pt x="513" y="18"/>
                </a:moveTo>
                <a:cubicBezTo>
                  <a:pt x="-9541" y="-1569"/>
                  <a:pt x="131217" y="101618"/>
                  <a:pt x="140213" y="123843"/>
                </a:cubicBezTo>
                <a:cubicBezTo>
                  <a:pt x="149209" y="146068"/>
                  <a:pt x="23267" y="121197"/>
                  <a:pt x="54488" y="133368"/>
                </a:cubicBezTo>
                <a:cubicBezTo>
                  <a:pt x="85709" y="145539"/>
                  <a:pt x="265626" y="180993"/>
                  <a:pt x="327538" y="196868"/>
                </a:cubicBezTo>
                <a:cubicBezTo>
                  <a:pt x="389451" y="212743"/>
                  <a:pt x="423846" y="227560"/>
                  <a:pt x="425963" y="228618"/>
                </a:cubicBezTo>
                <a:cubicBezTo>
                  <a:pt x="428080" y="229676"/>
                  <a:pt x="382571" y="209568"/>
                  <a:pt x="340238" y="203218"/>
                </a:cubicBezTo>
                <a:cubicBezTo>
                  <a:pt x="297905" y="196868"/>
                  <a:pt x="186251" y="203218"/>
                  <a:pt x="171963" y="190518"/>
                </a:cubicBezTo>
                <a:cubicBezTo>
                  <a:pt x="157676" y="177818"/>
                  <a:pt x="249750" y="136543"/>
                  <a:pt x="254513" y="127018"/>
                </a:cubicBezTo>
                <a:cubicBezTo>
                  <a:pt x="259276" y="117493"/>
                  <a:pt x="240226" y="154006"/>
                  <a:pt x="200538" y="133368"/>
                </a:cubicBezTo>
                <a:cubicBezTo>
                  <a:pt x="160851" y="112731"/>
                  <a:pt x="10567" y="1605"/>
                  <a:pt x="513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0880A8C6-AFA2-4E83-E560-CC732FD28DC3}"/>
              </a:ext>
            </a:extLst>
          </p:cNvPr>
          <p:cNvSpPr/>
          <p:nvPr/>
        </p:nvSpPr>
        <p:spPr>
          <a:xfrm>
            <a:off x="6059120" y="952256"/>
            <a:ext cx="529054" cy="632921"/>
          </a:xfrm>
          <a:custGeom>
            <a:avLst/>
            <a:gdLst>
              <a:gd name="connsiteX0" fmla="*/ 1955 w 529054"/>
              <a:gd name="connsiteY0" fmla="*/ 105019 h 632921"/>
              <a:gd name="connsiteX1" fmla="*/ 338505 w 529054"/>
              <a:gd name="connsiteY1" fmla="*/ 85969 h 632921"/>
              <a:gd name="connsiteX2" fmla="*/ 290880 w 529054"/>
              <a:gd name="connsiteY2" fmla="*/ 54219 h 632921"/>
              <a:gd name="connsiteX3" fmla="*/ 433755 w 529054"/>
              <a:gd name="connsiteY3" fmla="*/ 155819 h 632921"/>
              <a:gd name="connsiteX4" fmla="*/ 481380 w 529054"/>
              <a:gd name="connsiteY4" fmla="*/ 219319 h 632921"/>
              <a:gd name="connsiteX5" fmla="*/ 462330 w 529054"/>
              <a:gd name="connsiteY5" fmla="*/ 327269 h 632921"/>
              <a:gd name="connsiteX6" fmla="*/ 494080 w 529054"/>
              <a:gd name="connsiteY6" fmla="*/ 406644 h 632921"/>
              <a:gd name="connsiteX7" fmla="*/ 487730 w 529054"/>
              <a:gd name="connsiteY7" fmla="*/ 311394 h 632921"/>
              <a:gd name="connsiteX8" fmla="*/ 529005 w 529054"/>
              <a:gd name="connsiteY8" fmla="*/ 625719 h 632921"/>
              <a:gd name="connsiteX9" fmla="*/ 478205 w 529054"/>
              <a:gd name="connsiteY9" fmla="*/ 524119 h 632921"/>
              <a:gd name="connsiteX10" fmla="*/ 468680 w 529054"/>
              <a:gd name="connsiteY10" fmla="*/ 435219 h 632921"/>
              <a:gd name="connsiteX11" fmla="*/ 459155 w 529054"/>
              <a:gd name="connsiteY11" fmla="*/ 184394 h 632921"/>
              <a:gd name="connsiteX12" fmla="*/ 386130 w 529054"/>
              <a:gd name="connsiteY12" fmla="*/ 108194 h 632921"/>
              <a:gd name="connsiteX13" fmla="*/ 255955 w 529054"/>
              <a:gd name="connsiteY13" fmla="*/ 105019 h 632921"/>
              <a:gd name="connsiteX14" fmla="*/ 154355 w 529054"/>
              <a:gd name="connsiteY14" fmla="*/ 82794 h 632921"/>
              <a:gd name="connsiteX15" fmla="*/ 252780 w 529054"/>
              <a:gd name="connsiteY15" fmla="*/ 92319 h 632921"/>
              <a:gd name="connsiteX16" fmla="*/ 255955 w 529054"/>
              <a:gd name="connsiteY16" fmla="*/ 244 h 632921"/>
              <a:gd name="connsiteX17" fmla="*/ 201980 w 529054"/>
              <a:gd name="connsiteY17" fmla="*/ 66919 h 632921"/>
              <a:gd name="connsiteX18" fmla="*/ 1955 w 529054"/>
              <a:gd name="connsiteY18" fmla="*/ 105019 h 63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29054" h="632921">
                <a:moveTo>
                  <a:pt x="1955" y="105019"/>
                </a:moveTo>
                <a:cubicBezTo>
                  <a:pt x="24709" y="108194"/>
                  <a:pt x="290351" y="94436"/>
                  <a:pt x="338505" y="85969"/>
                </a:cubicBezTo>
                <a:cubicBezTo>
                  <a:pt x="386659" y="77502"/>
                  <a:pt x="275005" y="42577"/>
                  <a:pt x="290880" y="54219"/>
                </a:cubicBezTo>
                <a:cubicBezTo>
                  <a:pt x="306755" y="65861"/>
                  <a:pt x="402005" y="128302"/>
                  <a:pt x="433755" y="155819"/>
                </a:cubicBezTo>
                <a:cubicBezTo>
                  <a:pt x="465505" y="183336"/>
                  <a:pt x="476618" y="190744"/>
                  <a:pt x="481380" y="219319"/>
                </a:cubicBezTo>
                <a:cubicBezTo>
                  <a:pt x="486142" y="247894"/>
                  <a:pt x="460213" y="296048"/>
                  <a:pt x="462330" y="327269"/>
                </a:cubicBezTo>
                <a:cubicBezTo>
                  <a:pt x="464447" y="358490"/>
                  <a:pt x="489847" y="409290"/>
                  <a:pt x="494080" y="406644"/>
                </a:cubicBezTo>
                <a:cubicBezTo>
                  <a:pt x="498313" y="403998"/>
                  <a:pt x="481909" y="274882"/>
                  <a:pt x="487730" y="311394"/>
                </a:cubicBezTo>
                <a:cubicBezTo>
                  <a:pt x="493551" y="347906"/>
                  <a:pt x="530592" y="590265"/>
                  <a:pt x="529005" y="625719"/>
                </a:cubicBezTo>
                <a:cubicBezTo>
                  <a:pt x="527418" y="661173"/>
                  <a:pt x="488259" y="555869"/>
                  <a:pt x="478205" y="524119"/>
                </a:cubicBezTo>
                <a:cubicBezTo>
                  <a:pt x="468151" y="492369"/>
                  <a:pt x="471855" y="491840"/>
                  <a:pt x="468680" y="435219"/>
                </a:cubicBezTo>
                <a:cubicBezTo>
                  <a:pt x="465505" y="378598"/>
                  <a:pt x="472913" y="238898"/>
                  <a:pt x="459155" y="184394"/>
                </a:cubicBezTo>
                <a:cubicBezTo>
                  <a:pt x="445397" y="129890"/>
                  <a:pt x="419997" y="121423"/>
                  <a:pt x="386130" y="108194"/>
                </a:cubicBezTo>
                <a:cubicBezTo>
                  <a:pt x="352263" y="94965"/>
                  <a:pt x="294584" y="109252"/>
                  <a:pt x="255955" y="105019"/>
                </a:cubicBezTo>
                <a:cubicBezTo>
                  <a:pt x="217326" y="100786"/>
                  <a:pt x="154884" y="84911"/>
                  <a:pt x="154355" y="82794"/>
                </a:cubicBezTo>
                <a:cubicBezTo>
                  <a:pt x="153826" y="80677"/>
                  <a:pt x="235847" y="106077"/>
                  <a:pt x="252780" y="92319"/>
                </a:cubicBezTo>
                <a:cubicBezTo>
                  <a:pt x="269713" y="78561"/>
                  <a:pt x="264422" y="4477"/>
                  <a:pt x="255955" y="244"/>
                </a:cubicBezTo>
                <a:cubicBezTo>
                  <a:pt x="247488" y="-3989"/>
                  <a:pt x="242197" y="47869"/>
                  <a:pt x="201980" y="66919"/>
                </a:cubicBezTo>
                <a:cubicBezTo>
                  <a:pt x="161763" y="85969"/>
                  <a:pt x="-20799" y="101844"/>
                  <a:pt x="1955" y="10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DBC37388-8843-485C-E041-B7EB2744DD38}"/>
              </a:ext>
            </a:extLst>
          </p:cNvPr>
          <p:cNvSpPr/>
          <p:nvPr/>
        </p:nvSpPr>
        <p:spPr>
          <a:xfrm>
            <a:off x="6137910" y="1084118"/>
            <a:ext cx="406778" cy="273349"/>
          </a:xfrm>
          <a:custGeom>
            <a:avLst/>
            <a:gdLst>
              <a:gd name="connsiteX0" fmla="*/ 2540 w 406778"/>
              <a:gd name="connsiteY0" fmla="*/ 1732 h 273349"/>
              <a:gd name="connsiteX1" fmla="*/ 348615 w 406778"/>
              <a:gd name="connsiteY1" fmla="*/ 157307 h 273349"/>
              <a:gd name="connsiteX2" fmla="*/ 329565 w 406778"/>
              <a:gd name="connsiteY2" fmla="*/ 230332 h 273349"/>
              <a:gd name="connsiteX3" fmla="*/ 329565 w 406778"/>
              <a:gd name="connsiteY3" fmla="*/ 271607 h 273349"/>
              <a:gd name="connsiteX4" fmla="*/ 272415 w 406778"/>
              <a:gd name="connsiteY4" fmla="*/ 173182 h 273349"/>
              <a:gd name="connsiteX5" fmla="*/ 399415 w 406778"/>
              <a:gd name="connsiteY5" fmla="*/ 255732 h 273349"/>
              <a:gd name="connsiteX6" fmla="*/ 370840 w 406778"/>
              <a:gd name="connsiteY6" fmla="*/ 173182 h 273349"/>
              <a:gd name="connsiteX7" fmla="*/ 199390 w 406778"/>
              <a:gd name="connsiteY7" fmla="*/ 77932 h 273349"/>
              <a:gd name="connsiteX8" fmla="*/ 2540 w 406778"/>
              <a:gd name="connsiteY8" fmla="*/ 1732 h 273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6778" h="273349">
                <a:moveTo>
                  <a:pt x="2540" y="1732"/>
                </a:moveTo>
                <a:cubicBezTo>
                  <a:pt x="27411" y="14961"/>
                  <a:pt x="294111" y="119207"/>
                  <a:pt x="348615" y="157307"/>
                </a:cubicBezTo>
                <a:cubicBezTo>
                  <a:pt x="403119" y="195407"/>
                  <a:pt x="332740" y="211282"/>
                  <a:pt x="329565" y="230332"/>
                </a:cubicBezTo>
                <a:cubicBezTo>
                  <a:pt x="326390" y="249382"/>
                  <a:pt x="339090" y="281132"/>
                  <a:pt x="329565" y="271607"/>
                </a:cubicBezTo>
                <a:cubicBezTo>
                  <a:pt x="320040" y="262082"/>
                  <a:pt x="260773" y="175828"/>
                  <a:pt x="272415" y="173182"/>
                </a:cubicBezTo>
                <a:cubicBezTo>
                  <a:pt x="284057" y="170536"/>
                  <a:pt x="383011" y="255732"/>
                  <a:pt x="399415" y="255732"/>
                </a:cubicBezTo>
                <a:cubicBezTo>
                  <a:pt x="415819" y="255732"/>
                  <a:pt x="404177" y="202815"/>
                  <a:pt x="370840" y="173182"/>
                </a:cubicBezTo>
                <a:cubicBezTo>
                  <a:pt x="337503" y="143549"/>
                  <a:pt x="256540" y="101215"/>
                  <a:pt x="199390" y="77932"/>
                </a:cubicBezTo>
                <a:cubicBezTo>
                  <a:pt x="142240" y="54649"/>
                  <a:pt x="-22331" y="-11497"/>
                  <a:pt x="2540" y="1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79DCB7AD-5D35-94CE-700A-BEBC8C596588}"/>
              </a:ext>
            </a:extLst>
          </p:cNvPr>
          <p:cNvSpPr/>
          <p:nvPr/>
        </p:nvSpPr>
        <p:spPr>
          <a:xfrm>
            <a:off x="6339639" y="1329956"/>
            <a:ext cx="449313" cy="508846"/>
          </a:xfrm>
          <a:custGeom>
            <a:avLst/>
            <a:gdLst>
              <a:gd name="connsiteX0" fmla="*/ 836 w 449313"/>
              <a:gd name="connsiteY0" fmla="*/ 369 h 508846"/>
              <a:gd name="connsiteX1" fmla="*/ 162761 w 449313"/>
              <a:gd name="connsiteY1" fmla="*/ 130544 h 508846"/>
              <a:gd name="connsiteX2" fmla="*/ 385011 w 449313"/>
              <a:gd name="connsiteY2" fmla="*/ 101969 h 508846"/>
              <a:gd name="connsiteX3" fmla="*/ 299286 w 449313"/>
              <a:gd name="connsiteY3" fmla="*/ 190869 h 508846"/>
              <a:gd name="connsiteX4" fmla="*/ 407236 w 449313"/>
              <a:gd name="connsiteY4" fmla="*/ 428994 h 508846"/>
              <a:gd name="connsiteX5" fmla="*/ 448511 w 449313"/>
              <a:gd name="connsiteY5" fmla="*/ 508369 h 508846"/>
              <a:gd name="connsiteX6" fmla="*/ 375486 w 449313"/>
              <a:gd name="connsiteY6" fmla="*/ 400419 h 508846"/>
              <a:gd name="connsiteX7" fmla="*/ 292936 w 449313"/>
              <a:gd name="connsiteY7" fmla="*/ 260719 h 508846"/>
              <a:gd name="connsiteX8" fmla="*/ 70686 w 449313"/>
              <a:gd name="connsiteY8" fmla="*/ 194044 h 508846"/>
              <a:gd name="connsiteX9" fmla="*/ 235786 w 449313"/>
              <a:gd name="connsiteY9" fmla="*/ 235319 h 508846"/>
              <a:gd name="connsiteX10" fmla="*/ 346911 w 449313"/>
              <a:gd name="connsiteY10" fmla="*/ 130544 h 508846"/>
              <a:gd name="connsiteX11" fmla="*/ 292936 w 449313"/>
              <a:gd name="connsiteY11" fmla="*/ 70219 h 508846"/>
              <a:gd name="connsiteX12" fmla="*/ 280236 w 449313"/>
              <a:gd name="connsiteY12" fmla="*/ 98794 h 508846"/>
              <a:gd name="connsiteX13" fmla="*/ 261186 w 449313"/>
              <a:gd name="connsiteY13" fmla="*/ 105144 h 508846"/>
              <a:gd name="connsiteX14" fmla="*/ 258011 w 449313"/>
              <a:gd name="connsiteY14" fmla="*/ 152769 h 508846"/>
              <a:gd name="connsiteX15" fmla="*/ 105611 w 449313"/>
              <a:gd name="connsiteY15" fmla="*/ 92444 h 508846"/>
              <a:gd name="connsiteX16" fmla="*/ 836 w 449313"/>
              <a:gd name="connsiteY16" fmla="*/ 369 h 508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9313" h="508846">
                <a:moveTo>
                  <a:pt x="836" y="369"/>
                </a:moveTo>
                <a:cubicBezTo>
                  <a:pt x="10361" y="6719"/>
                  <a:pt x="98732" y="113611"/>
                  <a:pt x="162761" y="130544"/>
                </a:cubicBezTo>
                <a:cubicBezTo>
                  <a:pt x="226790" y="147477"/>
                  <a:pt x="362257" y="91915"/>
                  <a:pt x="385011" y="101969"/>
                </a:cubicBezTo>
                <a:cubicBezTo>
                  <a:pt x="407765" y="112023"/>
                  <a:pt x="295582" y="136365"/>
                  <a:pt x="299286" y="190869"/>
                </a:cubicBezTo>
                <a:cubicBezTo>
                  <a:pt x="302990" y="245373"/>
                  <a:pt x="382365" y="376077"/>
                  <a:pt x="407236" y="428994"/>
                </a:cubicBezTo>
                <a:cubicBezTo>
                  <a:pt x="432107" y="481911"/>
                  <a:pt x="453803" y="513132"/>
                  <a:pt x="448511" y="508369"/>
                </a:cubicBezTo>
                <a:cubicBezTo>
                  <a:pt x="443219" y="503607"/>
                  <a:pt x="401415" y="441694"/>
                  <a:pt x="375486" y="400419"/>
                </a:cubicBezTo>
                <a:cubicBezTo>
                  <a:pt x="349557" y="359144"/>
                  <a:pt x="343736" y="295115"/>
                  <a:pt x="292936" y="260719"/>
                </a:cubicBezTo>
                <a:cubicBezTo>
                  <a:pt x="242136" y="226323"/>
                  <a:pt x="80211" y="198277"/>
                  <a:pt x="70686" y="194044"/>
                </a:cubicBezTo>
                <a:cubicBezTo>
                  <a:pt x="61161" y="189811"/>
                  <a:pt x="189749" y="245902"/>
                  <a:pt x="235786" y="235319"/>
                </a:cubicBezTo>
                <a:cubicBezTo>
                  <a:pt x="281823" y="224736"/>
                  <a:pt x="337386" y="158061"/>
                  <a:pt x="346911" y="130544"/>
                </a:cubicBezTo>
                <a:cubicBezTo>
                  <a:pt x="356436" y="103027"/>
                  <a:pt x="304049" y="75511"/>
                  <a:pt x="292936" y="70219"/>
                </a:cubicBezTo>
                <a:cubicBezTo>
                  <a:pt x="281824" y="64927"/>
                  <a:pt x="280236" y="98794"/>
                  <a:pt x="280236" y="98794"/>
                </a:cubicBezTo>
                <a:cubicBezTo>
                  <a:pt x="274944" y="104615"/>
                  <a:pt x="264890" y="96148"/>
                  <a:pt x="261186" y="105144"/>
                </a:cubicBezTo>
                <a:cubicBezTo>
                  <a:pt x="257482" y="114140"/>
                  <a:pt x="283940" y="154886"/>
                  <a:pt x="258011" y="152769"/>
                </a:cubicBezTo>
                <a:cubicBezTo>
                  <a:pt x="232082" y="150652"/>
                  <a:pt x="145828" y="113611"/>
                  <a:pt x="105611" y="92444"/>
                </a:cubicBezTo>
                <a:cubicBezTo>
                  <a:pt x="65394" y="71277"/>
                  <a:pt x="-8689" y="-5981"/>
                  <a:pt x="836" y="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4118E554-9DC6-3F72-7CFF-06BAC5E8574E}"/>
              </a:ext>
            </a:extLst>
          </p:cNvPr>
          <p:cNvSpPr/>
          <p:nvPr/>
        </p:nvSpPr>
        <p:spPr>
          <a:xfrm>
            <a:off x="6613717" y="1444256"/>
            <a:ext cx="335473" cy="686102"/>
          </a:xfrm>
          <a:custGeom>
            <a:avLst/>
            <a:gdLst>
              <a:gd name="connsiteX0" fmla="*/ 244283 w 335473"/>
              <a:gd name="connsiteY0" fmla="*/ 369 h 686102"/>
              <a:gd name="connsiteX1" fmla="*/ 307783 w 335473"/>
              <a:gd name="connsiteY1" fmla="*/ 143244 h 686102"/>
              <a:gd name="connsiteX2" fmla="*/ 279208 w 335473"/>
              <a:gd name="connsiteY2" fmla="*/ 235319 h 686102"/>
              <a:gd name="connsiteX3" fmla="*/ 2983 w 335473"/>
              <a:gd name="connsiteY3" fmla="*/ 295644 h 686102"/>
              <a:gd name="connsiteX4" fmla="*/ 126808 w 335473"/>
              <a:gd name="connsiteY4" fmla="*/ 321044 h 686102"/>
              <a:gd name="connsiteX5" fmla="*/ 28383 w 335473"/>
              <a:gd name="connsiteY5" fmla="*/ 403594 h 686102"/>
              <a:gd name="connsiteX6" fmla="*/ 171258 w 335473"/>
              <a:gd name="connsiteY6" fmla="*/ 467094 h 686102"/>
              <a:gd name="connsiteX7" fmla="*/ 133158 w 335473"/>
              <a:gd name="connsiteY7" fmla="*/ 527419 h 686102"/>
              <a:gd name="connsiteX8" fmla="*/ 91883 w 335473"/>
              <a:gd name="connsiteY8" fmla="*/ 581394 h 686102"/>
              <a:gd name="connsiteX9" fmla="*/ 82358 w 335473"/>
              <a:gd name="connsiteY9" fmla="*/ 660769 h 686102"/>
              <a:gd name="connsiteX10" fmla="*/ 82358 w 335473"/>
              <a:gd name="connsiteY10" fmla="*/ 679819 h 686102"/>
              <a:gd name="connsiteX11" fmla="*/ 104583 w 335473"/>
              <a:gd name="connsiteY11" fmla="*/ 562344 h 686102"/>
              <a:gd name="connsiteX12" fmla="*/ 136333 w 335473"/>
              <a:gd name="connsiteY12" fmla="*/ 479794 h 686102"/>
              <a:gd name="connsiteX13" fmla="*/ 66483 w 335473"/>
              <a:gd name="connsiteY13" fmla="*/ 254369 h 686102"/>
              <a:gd name="connsiteX14" fmla="*/ 101408 w 335473"/>
              <a:gd name="connsiteY14" fmla="*/ 305169 h 686102"/>
              <a:gd name="connsiteX15" fmla="*/ 272858 w 335473"/>
              <a:gd name="connsiteY15" fmla="*/ 232144 h 686102"/>
              <a:gd name="connsiteX16" fmla="*/ 304608 w 335473"/>
              <a:gd name="connsiteY16" fmla="*/ 197219 h 686102"/>
              <a:gd name="connsiteX17" fmla="*/ 333183 w 335473"/>
              <a:gd name="connsiteY17" fmla="*/ 3544 h 686102"/>
              <a:gd name="connsiteX18" fmla="*/ 323658 w 335473"/>
              <a:gd name="connsiteY18" fmla="*/ 98794 h 686102"/>
              <a:gd name="connsiteX19" fmla="*/ 244283 w 335473"/>
              <a:gd name="connsiteY19" fmla="*/ 369 h 68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5473" h="686102">
                <a:moveTo>
                  <a:pt x="244283" y="369"/>
                </a:moveTo>
                <a:cubicBezTo>
                  <a:pt x="241637" y="7777"/>
                  <a:pt x="301962" y="104086"/>
                  <a:pt x="307783" y="143244"/>
                </a:cubicBezTo>
                <a:cubicBezTo>
                  <a:pt x="313604" y="182402"/>
                  <a:pt x="330008" y="209919"/>
                  <a:pt x="279208" y="235319"/>
                </a:cubicBezTo>
                <a:cubicBezTo>
                  <a:pt x="228408" y="260719"/>
                  <a:pt x="28383" y="281357"/>
                  <a:pt x="2983" y="295644"/>
                </a:cubicBezTo>
                <a:cubicBezTo>
                  <a:pt x="-22417" y="309931"/>
                  <a:pt x="122575" y="303052"/>
                  <a:pt x="126808" y="321044"/>
                </a:cubicBezTo>
                <a:cubicBezTo>
                  <a:pt x="131041" y="339036"/>
                  <a:pt x="20975" y="379252"/>
                  <a:pt x="28383" y="403594"/>
                </a:cubicBezTo>
                <a:cubicBezTo>
                  <a:pt x="35791" y="427936"/>
                  <a:pt x="153796" y="446457"/>
                  <a:pt x="171258" y="467094"/>
                </a:cubicBezTo>
                <a:cubicBezTo>
                  <a:pt x="188720" y="487731"/>
                  <a:pt x="146387" y="508369"/>
                  <a:pt x="133158" y="527419"/>
                </a:cubicBezTo>
                <a:cubicBezTo>
                  <a:pt x="119929" y="546469"/>
                  <a:pt x="100350" y="559169"/>
                  <a:pt x="91883" y="581394"/>
                </a:cubicBezTo>
                <a:cubicBezTo>
                  <a:pt x="83416" y="603619"/>
                  <a:pt x="83945" y="644365"/>
                  <a:pt x="82358" y="660769"/>
                </a:cubicBezTo>
                <a:cubicBezTo>
                  <a:pt x="80771" y="677173"/>
                  <a:pt x="78654" y="696223"/>
                  <a:pt x="82358" y="679819"/>
                </a:cubicBezTo>
                <a:cubicBezTo>
                  <a:pt x="86062" y="663415"/>
                  <a:pt x="95587" y="595681"/>
                  <a:pt x="104583" y="562344"/>
                </a:cubicBezTo>
                <a:cubicBezTo>
                  <a:pt x="113579" y="529007"/>
                  <a:pt x="142683" y="531123"/>
                  <a:pt x="136333" y="479794"/>
                </a:cubicBezTo>
                <a:cubicBezTo>
                  <a:pt x="129983" y="428465"/>
                  <a:pt x="72304" y="283473"/>
                  <a:pt x="66483" y="254369"/>
                </a:cubicBezTo>
                <a:cubicBezTo>
                  <a:pt x="60662" y="225265"/>
                  <a:pt x="67012" y="308873"/>
                  <a:pt x="101408" y="305169"/>
                </a:cubicBezTo>
                <a:cubicBezTo>
                  <a:pt x="135804" y="301465"/>
                  <a:pt x="238991" y="250136"/>
                  <a:pt x="272858" y="232144"/>
                </a:cubicBezTo>
                <a:cubicBezTo>
                  <a:pt x="306725" y="214152"/>
                  <a:pt x="294554" y="235319"/>
                  <a:pt x="304608" y="197219"/>
                </a:cubicBezTo>
                <a:cubicBezTo>
                  <a:pt x="314662" y="159119"/>
                  <a:pt x="330008" y="19948"/>
                  <a:pt x="333183" y="3544"/>
                </a:cubicBezTo>
                <a:cubicBezTo>
                  <a:pt x="336358" y="-12860"/>
                  <a:pt x="338475" y="98265"/>
                  <a:pt x="323658" y="98794"/>
                </a:cubicBezTo>
                <a:cubicBezTo>
                  <a:pt x="308841" y="99323"/>
                  <a:pt x="246929" y="-7039"/>
                  <a:pt x="244283" y="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D683E69C-6F00-DEE8-E7F5-B6A32D0C3A4F}"/>
              </a:ext>
            </a:extLst>
          </p:cNvPr>
          <p:cNvSpPr/>
          <p:nvPr/>
        </p:nvSpPr>
        <p:spPr>
          <a:xfrm>
            <a:off x="6501817" y="1990710"/>
            <a:ext cx="381668" cy="359153"/>
          </a:xfrm>
          <a:custGeom>
            <a:avLst/>
            <a:gdLst>
              <a:gd name="connsiteX0" fmla="*/ 583 w 381668"/>
              <a:gd name="connsiteY0" fmla="*/ 15 h 359153"/>
              <a:gd name="connsiteX1" fmla="*/ 321258 w 381668"/>
              <a:gd name="connsiteY1" fmla="*/ 146065 h 359153"/>
              <a:gd name="connsiteX2" fmla="*/ 191083 w 381668"/>
              <a:gd name="connsiteY2" fmla="*/ 177815 h 359153"/>
              <a:gd name="connsiteX3" fmla="*/ 381583 w 381668"/>
              <a:gd name="connsiteY3" fmla="*/ 149240 h 359153"/>
              <a:gd name="connsiteX4" fmla="*/ 216483 w 381668"/>
              <a:gd name="connsiteY4" fmla="*/ 200040 h 359153"/>
              <a:gd name="connsiteX5" fmla="*/ 292683 w 381668"/>
              <a:gd name="connsiteY5" fmla="*/ 358790 h 359153"/>
              <a:gd name="connsiteX6" fmla="*/ 235533 w 381668"/>
              <a:gd name="connsiteY6" fmla="*/ 241315 h 359153"/>
              <a:gd name="connsiteX7" fmla="*/ 143458 w 381668"/>
              <a:gd name="connsiteY7" fmla="*/ 168290 h 359153"/>
              <a:gd name="connsiteX8" fmla="*/ 257758 w 381668"/>
              <a:gd name="connsiteY8" fmla="*/ 190515 h 359153"/>
              <a:gd name="connsiteX9" fmla="*/ 241883 w 381668"/>
              <a:gd name="connsiteY9" fmla="*/ 155590 h 359153"/>
              <a:gd name="connsiteX10" fmla="*/ 583 w 381668"/>
              <a:gd name="connsiteY10" fmla="*/ 15 h 35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1668" h="359153">
                <a:moveTo>
                  <a:pt x="583" y="15"/>
                </a:moveTo>
                <a:cubicBezTo>
                  <a:pt x="13812" y="-1572"/>
                  <a:pt x="289508" y="116432"/>
                  <a:pt x="321258" y="146065"/>
                </a:cubicBezTo>
                <a:cubicBezTo>
                  <a:pt x="353008" y="175698"/>
                  <a:pt x="181029" y="177286"/>
                  <a:pt x="191083" y="177815"/>
                </a:cubicBezTo>
                <a:cubicBezTo>
                  <a:pt x="201137" y="178344"/>
                  <a:pt x="377350" y="145536"/>
                  <a:pt x="381583" y="149240"/>
                </a:cubicBezTo>
                <a:cubicBezTo>
                  <a:pt x="385816" y="152944"/>
                  <a:pt x="231300" y="165115"/>
                  <a:pt x="216483" y="200040"/>
                </a:cubicBezTo>
                <a:cubicBezTo>
                  <a:pt x="201666" y="234965"/>
                  <a:pt x="289508" y="351911"/>
                  <a:pt x="292683" y="358790"/>
                </a:cubicBezTo>
                <a:cubicBezTo>
                  <a:pt x="295858" y="365669"/>
                  <a:pt x="260404" y="273065"/>
                  <a:pt x="235533" y="241315"/>
                </a:cubicBezTo>
                <a:cubicBezTo>
                  <a:pt x="210662" y="209565"/>
                  <a:pt x="139754" y="176757"/>
                  <a:pt x="143458" y="168290"/>
                </a:cubicBezTo>
                <a:cubicBezTo>
                  <a:pt x="147162" y="159823"/>
                  <a:pt x="241354" y="192632"/>
                  <a:pt x="257758" y="190515"/>
                </a:cubicBezTo>
                <a:cubicBezTo>
                  <a:pt x="274162" y="188398"/>
                  <a:pt x="280512" y="187869"/>
                  <a:pt x="241883" y="155590"/>
                </a:cubicBezTo>
                <a:cubicBezTo>
                  <a:pt x="203254" y="123311"/>
                  <a:pt x="-12646" y="1602"/>
                  <a:pt x="583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8D5C47C8-A3B1-75C8-6DB0-68EBFDAA9A48}"/>
              </a:ext>
            </a:extLst>
          </p:cNvPr>
          <p:cNvSpPr/>
          <p:nvPr/>
        </p:nvSpPr>
        <p:spPr>
          <a:xfrm>
            <a:off x="6464728" y="2112673"/>
            <a:ext cx="453359" cy="730258"/>
          </a:xfrm>
          <a:custGeom>
            <a:avLst/>
            <a:gdLst>
              <a:gd name="connsiteX0" fmla="*/ 5922 w 453359"/>
              <a:gd name="connsiteY0" fmla="*/ 8227 h 730258"/>
              <a:gd name="connsiteX1" fmla="*/ 339297 w 453359"/>
              <a:gd name="connsiteY1" fmla="*/ 30452 h 730258"/>
              <a:gd name="connsiteX2" fmla="*/ 437722 w 453359"/>
              <a:gd name="connsiteY2" fmla="*/ 243177 h 730258"/>
              <a:gd name="connsiteX3" fmla="*/ 437722 w 453359"/>
              <a:gd name="connsiteY3" fmla="*/ 179677 h 730258"/>
              <a:gd name="connsiteX4" fmla="*/ 288497 w 453359"/>
              <a:gd name="connsiteY4" fmla="*/ 344777 h 730258"/>
              <a:gd name="connsiteX5" fmla="*/ 196422 w 453359"/>
              <a:gd name="connsiteY5" fmla="*/ 522577 h 730258"/>
              <a:gd name="connsiteX6" fmla="*/ 288497 w 453359"/>
              <a:gd name="connsiteY6" fmla="*/ 367002 h 730258"/>
              <a:gd name="connsiteX7" fmla="*/ 221822 w 453359"/>
              <a:gd name="connsiteY7" fmla="*/ 722602 h 730258"/>
              <a:gd name="connsiteX8" fmla="*/ 212297 w 453359"/>
              <a:gd name="connsiteY8" fmla="*/ 586077 h 730258"/>
              <a:gd name="connsiteX9" fmla="*/ 167847 w 453359"/>
              <a:gd name="connsiteY9" fmla="*/ 297152 h 730258"/>
              <a:gd name="connsiteX10" fmla="*/ 221822 w 453359"/>
              <a:gd name="connsiteY10" fmla="*/ 506702 h 730258"/>
              <a:gd name="connsiteX11" fmla="*/ 371047 w 453359"/>
              <a:gd name="connsiteY11" fmla="*/ 259052 h 730258"/>
              <a:gd name="connsiteX12" fmla="*/ 129747 w 453359"/>
              <a:gd name="connsiteY12" fmla="*/ 141577 h 730258"/>
              <a:gd name="connsiteX13" fmla="*/ 345647 w 453359"/>
              <a:gd name="connsiteY13" fmla="*/ 271752 h 730258"/>
              <a:gd name="connsiteX14" fmla="*/ 421847 w 453359"/>
              <a:gd name="connsiteY14" fmla="*/ 170152 h 730258"/>
              <a:gd name="connsiteX15" fmla="*/ 367872 w 453359"/>
              <a:gd name="connsiteY15" fmla="*/ 71727 h 730258"/>
              <a:gd name="connsiteX16" fmla="*/ 126572 w 453359"/>
              <a:gd name="connsiteY16" fmla="*/ 106652 h 730258"/>
              <a:gd name="connsiteX17" fmla="*/ 332947 w 453359"/>
              <a:gd name="connsiteY17" fmla="*/ 49502 h 730258"/>
              <a:gd name="connsiteX18" fmla="*/ 244047 w 453359"/>
              <a:gd name="connsiteY18" fmla="*/ 5052 h 730258"/>
              <a:gd name="connsiteX19" fmla="*/ 123397 w 453359"/>
              <a:gd name="connsiteY19" fmla="*/ 173327 h 730258"/>
              <a:gd name="connsiteX20" fmla="*/ 209122 w 453359"/>
              <a:gd name="connsiteY20" fmla="*/ 36802 h 730258"/>
              <a:gd name="connsiteX21" fmla="*/ 148797 w 453359"/>
              <a:gd name="connsiteY21" fmla="*/ 24102 h 730258"/>
              <a:gd name="connsiteX22" fmla="*/ 126572 w 453359"/>
              <a:gd name="connsiteY22" fmla="*/ 20927 h 730258"/>
              <a:gd name="connsiteX23" fmla="*/ 5922 w 453359"/>
              <a:gd name="connsiteY23" fmla="*/ 8227 h 73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53359" h="730258">
                <a:moveTo>
                  <a:pt x="5922" y="8227"/>
                </a:moveTo>
                <a:cubicBezTo>
                  <a:pt x="41376" y="9814"/>
                  <a:pt x="267330" y="-8706"/>
                  <a:pt x="339297" y="30452"/>
                </a:cubicBezTo>
                <a:cubicBezTo>
                  <a:pt x="411264" y="69610"/>
                  <a:pt x="421318" y="218306"/>
                  <a:pt x="437722" y="243177"/>
                </a:cubicBezTo>
                <a:cubicBezTo>
                  <a:pt x="454126" y="268048"/>
                  <a:pt x="462593" y="162744"/>
                  <a:pt x="437722" y="179677"/>
                </a:cubicBezTo>
                <a:cubicBezTo>
                  <a:pt x="412851" y="196610"/>
                  <a:pt x="328714" y="287627"/>
                  <a:pt x="288497" y="344777"/>
                </a:cubicBezTo>
                <a:cubicBezTo>
                  <a:pt x="248280" y="401927"/>
                  <a:pt x="196422" y="518873"/>
                  <a:pt x="196422" y="522577"/>
                </a:cubicBezTo>
                <a:cubicBezTo>
                  <a:pt x="196422" y="526281"/>
                  <a:pt x="284264" y="333664"/>
                  <a:pt x="288497" y="367002"/>
                </a:cubicBezTo>
                <a:cubicBezTo>
                  <a:pt x="292730" y="400340"/>
                  <a:pt x="234522" y="686090"/>
                  <a:pt x="221822" y="722602"/>
                </a:cubicBezTo>
                <a:cubicBezTo>
                  <a:pt x="209122" y="759115"/>
                  <a:pt x="221293" y="656985"/>
                  <a:pt x="212297" y="586077"/>
                </a:cubicBezTo>
                <a:cubicBezTo>
                  <a:pt x="203301" y="515169"/>
                  <a:pt x="166260" y="310381"/>
                  <a:pt x="167847" y="297152"/>
                </a:cubicBezTo>
                <a:cubicBezTo>
                  <a:pt x="169434" y="283923"/>
                  <a:pt x="187955" y="513052"/>
                  <a:pt x="221822" y="506702"/>
                </a:cubicBezTo>
                <a:cubicBezTo>
                  <a:pt x="255689" y="500352"/>
                  <a:pt x="386393" y="319906"/>
                  <a:pt x="371047" y="259052"/>
                </a:cubicBezTo>
                <a:cubicBezTo>
                  <a:pt x="355701" y="198198"/>
                  <a:pt x="133980" y="139460"/>
                  <a:pt x="129747" y="141577"/>
                </a:cubicBezTo>
                <a:cubicBezTo>
                  <a:pt x="125514" y="143694"/>
                  <a:pt x="296964" y="266990"/>
                  <a:pt x="345647" y="271752"/>
                </a:cubicBezTo>
                <a:cubicBezTo>
                  <a:pt x="394330" y="276515"/>
                  <a:pt x="418143" y="203490"/>
                  <a:pt x="421847" y="170152"/>
                </a:cubicBezTo>
                <a:cubicBezTo>
                  <a:pt x="425551" y="136814"/>
                  <a:pt x="417084" y="82310"/>
                  <a:pt x="367872" y="71727"/>
                </a:cubicBezTo>
                <a:cubicBezTo>
                  <a:pt x="318660" y="61144"/>
                  <a:pt x="132393" y="110356"/>
                  <a:pt x="126572" y="106652"/>
                </a:cubicBezTo>
                <a:cubicBezTo>
                  <a:pt x="120751" y="102948"/>
                  <a:pt x="313368" y="66435"/>
                  <a:pt x="332947" y="49502"/>
                </a:cubicBezTo>
                <a:cubicBezTo>
                  <a:pt x="352526" y="32569"/>
                  <a:pt x="278972" y="-15586"/>
                  <a:pt x="244047" y="5052"/>
                </a:cubicBezTo>
                <a:cubicBezTo>
                  <a:pt x="209122" y="25690"/>
                  <a:pt x="129218" y="168035"/>
                  <a:pt x="123397" y="173327"/>
                </a:cubicBezTo>
                <a:cubicBezTo>
                  <a:pt x="117576" y="178619"/>
                  <a:pt x="204889" y="61673"/>
                  <a:pt x="209122" y="36802"/>
                </a:cubicBezTo>
                <a:cubicBezTo>
                  <a:pt x="213355" y="11931"/>
                  <a:pt x="162555" y="26748"/>
                  <a:pt x="148797" y="24102"/>
                </a:cubicBezTo>
                <a:cubicBezTo>
                  <a:pt x="135039" y="21456"/>
                  <a:pt x="148268" y="22514"/>
                  <a:pt x="126572" y="20927"/>
                </a:cubicBezTo>
                <a:cubicBezTo>
                  <a:pt x="104876" y="19340"/>
                  <a:pt x="-29532" y="6640"/>
                  <a:pt x="5922" y="8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550FF931-7353-BB19-E8FA-FFA010660F06}"/>
              </a:ext>
            </a:extLst>
          </p:cNvPr>
          <p:cNvSpPr/>
          <p:nvPr/>
        </p:nvSpPr>
        <p:spPr>
          <a:xfrm>
            <a:off x="6530875" y="2241457"/>
            <a:ext cx="203367" cy="713568"/>
          </a:xfrm>
          <a:custGeom>
            <a:avLst/>
            <a:gdLst>
              <a:gd name="connsiteX0" fmla="*/ 100 w 203367"/>
              <a:gd name="connsiteY0" fmla="*/ 93 h 713568"/>
              <a:gd name="connsiteX1" fmla="*/ 63600 w 203367"/>
              <a:gd name="connsiteY1" fmla="*/ 289018 h 713568"/>
              <a:gd name="connsiteX2" fmla="*/ 203300 w 203367"/>
              <a:gd name="connsiteY2" fmla="*/ 184243 h 713568"/>
              <a:gd name="connsiteX3" fmla="*/ 44550 w 203367"/>
              <a:gd name="connsiteY3" fmla="*/ 384268 h 713568"/>
              <a:gd name="connsiteX4" fmla="*/ 28675 w 203367"/>
              <a:gd name="connsiteY4" fmla="*/ 708118 h 713568"/>
              <a:gd name="connsiteX5" fmla="*/ 28675 w 203367"/>
              <a:gd name="connsiteY5" fmla="*/ 571593 h 713568"/>
              <a:gd name="connsiteX6" fmla="*/ 3275 w 203367"/>
              <a:gd name="connsiteY6" fmla="*/ 365218 h 713568"/>
              <a:gd name="connsiteX7" fmla="*/ 28675 w 203367"/>
              <a:gd name="connsiteY7" fmla="*/ 403318 h 713568"/>
              <a:gd name="connsiteX8" fmla="*/ 111225 w 203367"/>
              <a:gd name="connsiteY8" fmla="*/ 257268 h 713568"/>
              <a:gd name="connsiteX9" fmla="*/ 76300 w 203367"/>
              <a:gd name="connsiteY9" fmla="*/ 257268 h 713568"/>
              <a:gd name="connsiteX10" fmla="*/ 100 w 203367"/>
              <a:gd name="connsiteY10" fmla="*/ 93 h 71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3367" h="713568">
                <a:moveTo>
                  <a:pt x="100" y="93"/>
                </a:moveTo>
                <a:cubicBezTo>
                  <a:pt x="-2017" y="5385"/>
                  <a:pt x="29733" y="258326"/>
                  <a:pt x="63600" y="289018"/>
                </a:cubicBezTo>
                <a:cubicBezTo>
                  <a:pt x="97467" y="319710"/>
                  <a:pt x="206475" y="168368"/>
                  <a:pt x="203300" y="184243"/>
                </a:cubicBezTo>
                <a:cubicBezTo>
                  <a:pt x="200125" y="200118"/>
                  <a:pt x="73654" y="296956"/>
                  <a:pt x="44550" y="384268"/>
                </a:cubicBezTo>
                <a:cubicBezTo>
                  <a:pt x="15446" y="471580"/>
                  <a:pt x="31321" y="676897"/>
                  <a:pt x="28675" y="708118"/>
                </a:cubicBezTo>
                <a:cubicBezTo>
                  <a:pt x="26029" y="739339"/>
                  <a:pt x="32908" y="628743"/>
                  <a:pt x="28675" y="571593"/>
                </a:cubicBezTo>
                <a:cubicBezTo>
                  <a:pt x="24442" y="514443"/>
                  <a:pt x="3275" y="393264"/>
                  <a:pt x="3275" y="365218"/>
                </a:cubicBezTo>
                <a:cubicBezTo>
                  <a:pt x="3275" y="337172"/>
                  <a:pt x="10683" y="421310"/>
                  <a:pt x="28675" y="403318"/>
                </a:cubicBezTo>
                <a:cubicBezTo>
                  <a:pt x="46667" y="385326"/>
                  <a:pt x="103288" y="281610"/>
                  <a:pt x="111225" y="257268"/>
                </a:cubicBezTo>
                <a:cubicBezTo>
                  <a:pt x="119162" y="232926"/>
                  <a:pt x="93233" y="299601"/>
                  <a:pt x="76300" y="257268"/>
                </a:cubicBezTo>
                <a:cubicBezTo>
                  <a:pt x="59367" y="214935"/>
                  <a:pt x="2217" y="-5199"/>
                  <a:pt x="100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6535F22A-129E-1092-150A-DA9821B3B10B}"/>
              </a:ext>
            </a:extLst>
          </p:cNvPr>
          <p:cNvSpPr/>
          <p:nvPr/>
        </p:nvSpPr>
        <p:spPr>
          <a:xfrm>
            <a:off x="6143596" y="2424359"/>
            <a:ext cx="607742" cy="887181"/>
          </a:xfrm>
          <a:custGeom>
            <a:avLst/>
            <a:gdLst>
              <a:gd name="connsiteX0" fmla="*/ 606454 w 607742"/>
              <a:gd name="connsiteY0" fmla="*/ 4516 h 887181"/>
              <a:gd name="connsiteX1" fmla="*/ 225454 w 607742"/>
              <a:gd name="connsiteY1" fmla="*/ 522041 h 887181"/>
              <a:gd name="connsiteX2" fmla="*/ 330229 w 607742"/>
              <a:gd name="connsiteY2" fmla="*/ 420441 h 887181"/>
              <a:gd name="connsiteX3" fmla="*/ 165129 w 607742"/>
              <a:gd name="connsiteY3" fmla="*/ 693491 h 887181"/>
              <a:gd name="connsiteX4" fmla="*/ 29 w 607742"/>
              <a:gd name="connsiteY4" fmla="*/ 887166 h 887181"/>
              <a:gd name="connsiteX5" fmla="*/ 177829 w 607742"/>
              <a:gd name="connsiteY5" fmla="*/ 683966 h 887181"/>
              <a:gd name="connsiteX6" fmla="*/ 415954 w 607742"/>
              <a:gd name="connsiteY6" fmla="*/ 309316 h 887181"/>
              <a:gd name="connsiteX7" fmla="*/ 276254 w 607742"/>
              <a:gd name="connsiteY7" fmla="*/ 439491 h 887181"/>
              <a:gd name="connsiteX8" fmla="*/ 520729 w 607742"/>
              <a:gd name="connsiteY8" fmla="*/ 131516 h 887181"/>
              <a:gd name="connsiteX9" fmla="*/ 355629 w 607742"/>
              <a:gd name="connsiteY9" fmla="*/ 261691 h 887181"/>
              <a:gd name="connsiteX10" fmla="*/ 606454 w 607742"/>
              <a:gd name="connsiteY10" fmla="*/ 4516 h 88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7742" h="887181">
                <a:moveTo>
                  <a:pt x="606454" y="4516"/>
                </a:moveTo>
                <a:cubicBezTo>
                  <a:pt x="584758" y="47908"/>
                  <a:pt x="271491" y="452720"/>
                  <a:pt x="225454" y="522041"/>
                </a:cubicBezTo>
                <a:cubicBezTo>
                  <a:pt x="179417" y="591362"/>
                  <a:pt x="340283" y="391866"/>
                  <a:pt x="330229" y="420441"/>
                </a:cubicBezTo>
                <a:cubicBezTo>
                  <a:pt x="320175" y="449016"/>
                  <a:pt x="220162" y="615704"/>
                  <a:pt x="165129" y="693491"/>
                </a:cubicBezTo>
                <a:cubicBezTo>
                  <a:pt x="110096" y="771278"/>
                  <a:pt x="-2088" y="888754"/>
                  <a:pt x="29" y="887166"/>
                </a:cubicBezTo>
                <a:cubicBezTo>
                  <a:pt x="2146" y="885578"/>
                  <a:pt x="108508" y="780274"/>
                  <a:pt x="177829" y="683966"/>
                </a:cubicBezTo>
                <a:cubicBezTo>
                  <a:pt x="247150" y="587658"/>
                  <a:pt x="399550" y="350062"/>
                  <a:pt x="415954" y="309316"/>
                </a:cubicBezTo>
                <a:cubicBezTo>
                  <a:pt x="432358" y="268570"/>
                  <a:pt x="258792" y="469124"/>
                  <a:pt x="276254" y="439491"/>
                </a:cubicBezTo>
                <a:cubicBezTo>
                  <a:pt x="293716" y="409858"/>
                  <a:pt x="507500" y="161149"/>
                  <a:pt x="520729" y="131516"/>
                </a:cubicBezTo>
                <a:cubicBezTo>
                  <a:pt x="533958" y="101883"/>
                  <a:pt x="342400" y="279154"/>
                  <a:pt x="355629" y="261691"/>
                </a:cubicBezTo>
                <a:cubicBezTo>
                  <a:pt x="368858" y="244229"/>
                  <a:pt x="628150" y="-38876"/>
                  <a:pt x="606454" y="4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F549A27D-F6CE-D6A4-1C8D-228E519E0434}"/>
              </a:ext>
            </a:extLst>
          </p:cNvPr>
          <p:cNvSpPr/>
          <p:nvPr/>
        </p:nvSpPr>
        <p:spPr>
          <a:xfrm>
            <a:off x="6499850" y="2310167"/>
            <a:ext cx="520232" cy="985833"/>
          </a:xfrm>
          <a:custGeom>
            <a:avLst/>
            <a:gdLst>
              <a:gd name="connsiteX0" fmla="*/ 361325 w 520232"/>
              <a:gd name="connsiteY0" fmla="*/ 1233 h 985833"/>
              <a:gd name="connsiteX1" fmla="*/ 478800 w 520232"/>
              <a:gd name="connsiteY1" fmla="*/ 144108 h 985833"/>
              <a:gd name="connsiteX2" fmla="*/ 243850 w 520232"/>
              <a:gd name="connsiteY2" fmla="*/ 312383 h 985833"/>
              <a:gd name="connsiteX3" fmla="*/ 437525 w 520232"/>
              <a:gd name="connsiteY3" fmla="*/ 233008 h 985833"/>
              <a:gd name="connsiteX4" fmla="*/ 272425 w 520232"/>
              <a:gd name="connsiteY4" fmla="*/ 331433 h 985833"/>
              <a:gd name="connsiteX5" fmla="*/ 310525 w 520232"/>
              <a:gd name="connsiteY5" fmla="*/ 366358 h 985833"/>
              <a:gd name="connsiteX6" fmla="*/ 212100 w 520232"/>
              <a:gd name="connsiteY6" fmla="*/ 452083 h 985833"/>
              <a:gd name="connsiteX7" fmla="*/ 218450 w 520232"/>
              <a:gd name="connsiteY7" fmla="*/ 528283 h 985833"/>
              <a:gd name="connsiteX8" fmla="*/ 256550 w 520232"/>
              <a:gd name="connsiteY8" fmla="*/ 582258 h 985833"/>
              <a:gd name="connsiteX9" fmla="*/ 269250 w 520232"/>
              <a:gd name="connsiteY9" fmla="*/ 791808 h 985833"/>
              <a:gd name="connsiteX10" fmla="*/ 278775 w 520232"/>
              <a:gd name="connsiteY10" fmla="*/ 731483 h 985833"/>
              <a:gd name="connsiteX11" fmla="*/ 186700 w 520232"/>
              <a:gd name="connsiteY11" fmla="*/ 985483 h 985833"/>
              <a:gd name="connsiteX12" fmla="*/ 237500 w 520232"/>
              <a:gd name="connsiteY12" fmla="*/ 667983 h 985833"/>
              <a:gd name="connsiteX13" fmla="*/ 167650 w 520232"/>
              <a:gd name="connsiteY13" fmla="*/ 483833 h 985833"/>
              <a:gd name="connsiteX14" fmla="*/ 2550 w 520232"/>
              <a:gd name="connsiteY14" fmla="*/ 439383 h 985833"/>
              <a:gd name="connsiteX15" fmla="*/ 310525 w 520232"/>
              <a:gd name="connsiteY15" fmla="*/ 407633 h 985833"/>
              <a:gd name="connsiteX16" fmla="*/ 161300 w 520232"/>
              <a:gd name="connsiteY16" fmla="*/ 277458 h 985833"/>
              <a:gd name="connsiteX17" fmla="*/ 412125 w 520232"/>
              <a:gd name="connsiteY17" fmla="*/ 255233 h 985833"/>
              <a:gd name="connsiteX18" fmla="*/ 485150 w 520232"/>
              <a:gd name="connsiteY18" fmla="*/ 150458 h 985833"/>
              <a:gd name="connsiteX19" fmla="*/ 345450 w 520232"/>
              <a:gd name="connsiteY19" fmla="*/ 137758 h 985833"/>
              <a:gd name="connsiteX20" fmla="*/ 520075 w 520232"/>
              <a:gd name="connsiteY20" fmla="*/ 226658 h 985833"/>
              <a:gd name="connsiteX21" fmla="*/ 361325 w 520232"/>
              <a:gd name="connsiteY21" fmla="*/ 1233 h 98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20232" h="985833">
                <a:moveTo>
                  <a:pt x="361325" y="1233"/>
                </a:moveTo>
                <a:cubicBezTo>
                  <a:pt x="354446" y="-12525"/>
                  <a:pt x="498379" y="92250"/>
                  <a:pt x="478800" y="144108"/>
                </a:cubicBezTo>
                <a:cubicBezTo>
                  <a:pt x="459221" y="195966"/>
                  <a:pt x="250729" y="297566"/>
                  <a:pt x="243850" y="312383"/>
                </a:cubicBezTo>
                <a:cubicBezTo>
                  <a:pt x="236971" y="327200"/>
                  <a:pt x="432763" y="229833"/>
                  <a:pt x="437525" y="233008"/>
                </a:cubicBezTo>
                <a:cubicBezTo>
                  <a:pt x="442287" y="236183"/>
                  <a:pt x="293592" y="309208"/>
                  <a:pt x="272425" y="331433"/>
                </a:cubicBezTo>
                <a:cubicBezTo>
                  <a:pt x="251258" y="353658"/>
                  <a:pt x="320579" y="346250"/>
                  <a:pt x="310525" y="366358"/>
                </a:cubicBezTo>
                <a:cubicBezTo>
                  <a:pt x="300471" y="386466"/>
                  <a:pt x="227446" y="425096"/>
                  <a:pt x="212100" y="452083"/>
                </a:cubicBezTo>
                <a:cubicBezTo>
                  <a:pt x="196754" y="479070"/>
                  <a:pt x="211042" y="506587"/>
                  <a:pt x="218450" y="528283"/>
                </a:cubicBezTo>
                <a:cubicBezTo>
                  <a:pt x="225858" y="549979"/>
                  <a:pt x="248083" y="538337"/>
                  <a:pt x="256550" y="582258"/>
                </a:cubicBezTo>
                <a:cubicBezTo>
                  <a:pt x="265017" y="626179"/>
                  <a:pt x="265546" y="766937"/>
                  <a:pt x="269250" y="791808"/>
                </a:cubicBezTo>
                <a:cubicBezTo>
                  <a:pt x="272954" y="816679"/>
                  <a:pt x="292533" y="699204"/>
                  <a:pt x="278775" y="731483"/>
                </a:cubicBezTo>
                <a:cubicBezTo>
                  <a:pt x="265017" y="763762"/>
                  <a:pt x="193579" y="996066"/>
                  <a:pt x="186700" y="985483"/>
                </a:cubicBezTo>
                <a:cubicBezTo>
                  <a:pt x="179821" y="974900"/>
                  <a:pt x="240675" y="751591"/>
                  <a:pt x="237500" y="667983"/>
                </a:cubicBezTo>
                <a:cubicBezTo>
                  <a:pt x="234325" y="584375"/>
                  <a:pt x="206808" y="521933"/>
                  <a:pt x="167650" y="483833"/>
                </a:cubicBezTo>
                <a:cubicBezTo>
                  <a:pt x="128492" y="445733"/>
                  <a:pt x="-21263" y="452083"/>
                  <a:pt x="2550" y="439383"/>
                </a:cubicBezTo>
                <a:cubicBezTo>
                  <a:pt x="26362" y="426683"/>
                  <a:pt x="284067" y="434621"/>
                  <a:pt x="310525" y="407633"/>
                </a:cubicBezTo>
                <a:cubicBezTo>
                  <a:pt x="336983" y="380645"/>
                  <a:pt x="144367" y="302858"/>
                  <a:pt x="161300" y="277458"/>
                </a:cubicBezTo>
                <a:cubicBezTo>
                  <a:pt x="178233" y="252058"/>
                  <a:pt x="358150" y="276400"/>
                  <a:pt x="412125" y="255233"/>
                </a:cubicBezTo>
                <a:cubicBezTo>
                  <a:pt x="466100" y="234066"/>
                  <a:pt x="496262" y="170037"/>
                  <a:pt x="485150" y="150458"/>
                </a:cubicBezTo>
                <a:cubicBezTo>
                  <a:pt x="474038" y="130879"/>
                  <a:pt x="339629" y="125058"/>
                  <a:pt x="345450" y="137758"/>
                </a:cubicBezTo>
                <a:cubicBezTo>
                  <a:pt x="351271" y="150458"/>
                  <a:pt x="514254" y="246237"/>
                  <a:pt x="520075" y="226658"/>
                </a:cubicBezTo>
                <a:cubicBezTo>
                  <a:pt x="525896" y="207079"/>
                  <a:pt x="368204" y="14991"/>
                  <a:pt x="361325" y="1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D91BE314-EB76-865C-46F4-F95CC0899ADB}"/>
              </a:ext>
            </a:extLst>
          </p:cNvPr>
          <p:cNvSpPr/>
          <p:nvPr/>
        </p:nvSpPr>
        <p:spPr>
          <a:xfrm>
            <a:off x="6255318" y="2780277"/>
            <a:ext cx="377424" cy="857565"/>
          </a:xfrm>
          <a:custGeom>
            <a:avLst/>
            <a:gdLst>
              <a:gd name="connsiteX0" fmla="*/ 377257 w 377424"/>
              <a:gd name="connsiteY0" fmla="*/ 1023 h 857565"/>
              <a:gd name="connsiteX1" fmla="*/ 158182 w 377424"/>
              <a:gd name="connsiteY1" fmla="*/ 477273 h 857565"/>
              <a:gd name="connsiteX2" fmla="*/ 224857 w 377424"/>
              <a:gd name="connsiteY2" fmla="*/ 407423 h 857565"/>
              <a:gd name="connsiteX3" fmla="*/ 2607 w 377424"/>
              <a:gd name="connsiteY3" fmla="*/ 851923 h 857565"/>
              <a:gd name="connsiteX4" fmla="*/ 113732 w 377424"/>
              <a:gd name="connsiteY4" fmla="*/ 632848 h 857565"/>
              <a:gd name="connsiteX5" fmla="*/ 272482 w 377424"/>
              <a:gd name="connsiteY5" fmla="*/ 264548 h 857565"/>
              <a:gd name="connsiteX6" fmla="*/ 212157 w 377424"/>
              <a:gd name="connsiteY6" fmla="*/ 356623 h 857565"/>
              <a:gd name="connsiteX7" fmla="*/ 323282 w 377424"/>
              <a:gd name="connsiteY7" fmla="*/ 26423 h 857565"/>
              <a:gd name="connsiteX8" fmla="*/ 196282 w 377424"/>
              <a:gd name="connsiteY8" fmla="*/ 340748 h 857565"/>
              <a:gd name="connsiteX9" fmla="*/ 377257 w 377424"/>
              <a:gd name="connsiteY9" fmla="*/ 1023 h 85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7424" h="857565">
                <a:moveTo>
                  <a:pt x="377257" y="1023"/>
                </a:moveTo>
                <a:cubicBezTo>
                  <a:pt x="370907" y="23777"/>
                  <a:pt x="183582" y="409540"/>
                  <a:pt x="158182" y="477273"/>
                </a:cubicBezTo>
                <a:cubicBezTo>
                  <a:pt x="132782" y="545006"/>
                  <a:pt x="250786" y="344981"/>
                  <a:pt x="224857" y="407423"/>
                </a:cubicBezTo>
                <a:cubicBezTo>
                  <a:pt x="198928" y="469865"/>
                  <a:pt x="21128" y="814352"/>
                  <a:pt x="2607" y="851923"/>
                </a:cubicBezTo>
                <a:cubicBezTo>
                  <a:pt x="-15914" y="889494"/>
                  <a:pt x="68753" y="730744"/>
                  <a:pt x="113732" y="632848"/>
                </a:cubicBezTo>
                <a:cubicBezTo>
                  <a:pt x="158711" y="534952"/>
                  <a:pt x="256078" y="310586"/>
                  <a:pt x="272482" y="264548"/>
                </a:cubicBezTo>
                <a:cubicBezTo>
                  <a:pt x="288886" y="218510"/>
                  <a:pt x="203690" y="396311"/>
                  <a:pt x="212157" y="356623"/>
                </a:cubicBezTo>
                <a:cubicBezTo>
                  <a:pt x="220624" y="316936"/>
                  <a:pt x="325928" y="29069"/>
                  <a:pt x="323282" y="26423"/>
                </a:cubicBezTo>
                <a:cubicBezTo>
                  <a:pt x="320636" y="23777"/>
                  <a:pt x="185699" y="339161"/>
                  <a:pt x="196282" y="340748"/>
                </a:cubicBezTo>
                <a:cubicBezTo>
                  <a:pt x="206865" y="342336"/>
                  <a:pt x="383607" y="-21731"/>
                  <a:pt x="377257" y="1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75C622A7-8223-F183-7FD6-AC059429767A}"/>
              </a:ext>
            </a:extLst>
          </p:cNvPr>
          <p:cNvSpPr/>
          <p:nvPr/>
        </p:nvSpPr>
        <p:spPr>
          <a:xfrm>
            <a:off x="6216111" y="3112983"/>
            <a:ext cx="200658" cy="1227669"/>
          </a:xfrm>
          <a:custGeom>
            <a:avLst/>
            <a:gdLst>
              <a:gd name="connsiteX0" fmla="*/ 539 w 200658"/>
              <a:gd name="connsiteY0" fmla="*/ 1692 h 1227669"/>
              <a:gd name="connsiteX1" fmla="*/ 105314 w 200658"/>
              <a:gd name="connsiteY1" fmla="*/ 420792 h 1227669"/>
              <a:gd name="connsiteX2" fmla="*/ 92614 w 200658"/>
              <a:gd name="connsiteY2" fmla="*/ 347767 h 1227669"/>
              <a:gd name="connsiteX3" fmla="*/ 102139 w 200658"/>
              <a:gd name="connsiteY3" fmla="*/ 563667 h 1227669"/>
              <a:gd name="connsiteX4" fmla="*/ 19589 w 200658"/>
              <a:gd name="connsiteY4" fmla="*/ 366817 h 1227669"/>
              <a:gd name="connsiteX5" fmla="*/ 127539 w 200658"/>
              <a:gd name="connsiteY5" fmla="*/ 585892 h 1227669"/>
              <a:gd name="connsiteX6" fmla="*/ 137064 w 200658"/>
              <a:gd name="connsiteY6" fmla="*/ 912917 h 1227669"/>
              <a:gd name="connsiteX7" fmla="*/ 200564 w 200658"/>
              <a:gd name="connsiteY7" fmla="*/ 795442 h 1227669"/>
              <a:gd name="connsiteX8" fmla="*/ 121189 w 200658"/>
              <a:gd name="connsiteY8" fmla="*/ 957367 h 1227669"/>
              <a:gd name="connsiteX9" fmla="*/ 156114 w 200658"/>
              <a:gd name="connsiteY9" fmla="*/ 1055792 h 1227669"/>
              <a:gd name="connsiteX10" fmla="*/ 10064 w 200658"/>
              <a:gd name="connsiteY10" fmla="*/ 1227242 h 1227669"/>
              <a:gd name="connsiteX11" fmla="*/ 181514 w 200658"/>
              <a:gd name="connsiteY11" fmla="*/ 1001817 h 1227669"/>
              <a:gd name="connsiteX12" fmla="*/ 29114 w 200658"/>
              <a:gd name="connsiteY12" fmla="*/ 611292 h 1227669"/>
              <a:gd name="connsiteX13" fmla="*/ 127539 w 200658"/>
              <a:gd name="connsiteY13" fmla="*/ 636692 h 1227669"/>
              <a:gd name="connsiteX14" fmla="*/ 67214 w 200658"/>
              <a:gd name="connsiteY14" fmla="*/ 287442 h 1227669"/>
              <a:gd name="connsiteX15" fmla="*/ 539 w 200658"/>
              <a:gd name="connsiteY15" fmla="*/ 1692 h 1227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0658" h="1227669">
                <a:moveTo>
                  <a:pt x="539" y="1692"/>
                </a:moveTo>
                <a:cubicBezTo>
                  <a:pt x="6889" y="23917"/>
                  <a:pt x="89968" y="363113"/>
                  <a:pt x="105314" y="420792"/>
                </a:cubicBezTo>
                <a:cubicBezTo>
                  <a:pt x="120660" y="478471"/>
                  <a:pt x="93143" y="323955"/>
                  <a:pt x="92614" y="347767"/>
                </a:cubicBezTo>
                <a:cubicBezTo>
                  <a:pt x="92085" y="371579"/>
                  <a:pt x="114310" y="560492"/>
                  <a:pt x="102139" y="563667"/>
                </a:cubicBezTo>
                <a:cubicBezTo>
                  <a:pt x="89968" y="566842"/>
                  <a:pt x="15356" y="363113"/>
                  <a:pt x="19589" y="366817"/>
                </a:cubicBezTo>
                <a:cubicBezTo>
                  <a:pt x="23822" y="370521"/>
                  <a:pt x="107960" y="494875"/>
                  <a:pt x="127539" y="585892"/>
                </a:cubicBezTo>
                <a:cubicBezTo>
                  <a:pt x="147118" y="676909"/>
                  <a:pt x="124893" y="877992"/>
                  <a:pt x="137064" y="912917"/>
                </a:cubicBezTo>
                <a:cubicBezTo>
                  <a:pt x="149235" y="947842"/>
                  <a:pt x="203210" y="788034"/>
                  <a:pt x="200564" y="795442"/>
                </a:cubicBezTo>
                <a:cubicBezTo>
                  <a:pt x="197918" y="802850"/>
                  <a:pt x="128597" y="913975"/>
                  <a:pt x="121189" y="957367"/>
                </a:cubicBezTo>
                <a:cubicBezTo>
                  <a:pt x="113781" y="1000759"/>
                  <a:pt x="174635" y="1010813"/>
                  <a:pt x="156114" y="1055792"/>
                </a:cubicBezTo>
                <a:cubicBezTo>
                  <a:pt x="137593" y="1100771"/>
                  <a:pt x="5831" y="1236238"/>
                  <a:pt x="10064" y="1227242"/>
                </a:cubicBezTo>
                <a:cubicBezTo>
                  <a:pt x="14297" y="1218246"/>
                  <a:pt x="178339" y="1104475"/>
                  <a:pt x="181514" y="1001817"/>
                </a:cubicBezTo>
                <a:cubicBezTo>
                  <a:pt x="184689" y="899159"/>
                  <a:pt x="38110" y="672146"/>
                  <a:pt x="29114" y="611292"/>
                </a:cubicBezTo>
                <a:cubicBezTo>
                  <a:pt x="20118" y="550438"/>
                  <a:pt x="121189" y="690667"/>
                  <a:pt x="127539" y="636692"/>
                </a:cubicBezTo>
                <a:cubicBezTo>
                  <a:pt x="133889" y="582717"/>
                  <a:pt x="88910" y="393275"/>
                  <a:pt x="67214" y="287442"/>
                </a:cubicBezTo>
                <a:cubicBezTo>
                  <a:pt x="45518" y="181609"/>
                  <a:pt x="-5811" y="-20533"/>
                  <a:pt x="539" y="1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D077E793-0AE8-AF05-DBCC-4E8CE1BDA6C2}"/>
              </a:ext>
            </a:extLst>
          </p:cNvPr>
          <p:cNvSpPr/>
          <p:nvPr/>
        </p:nvSpPr>
        <p:spPr>
          <a:xfrm>
            <a:off x="5991817" y="4028332"/>
            <a:ext cx="412447" cy="546914"/>
          </a:xfrm>
          <a:custGeom>
            <a:avLst/>
            <a:gdLst>
              <a:gd name="connsiteX0" fmla="*/ 412158 w 412447"/>
              <a:gd name="connsiteY0" fmla="*/ 743 h 546914"/>
              <a:gd name="connsiteX1" fmla="*/ 47033 w 412447"/>
              <a:gd name="connsiteY1" fmla="*/ 181718 h 546914"/>
              <a:gd name="connsiteX2" fmla="*/ 278808 w 412447"/>
              <a:gd name="connsiteY2" fmla="*/ 140443 h 546914"/>
              <a:gd name="connsiteX3" fmla="*/ 186733 w 412447"/>
              <a:gd name="connsiteY3" fmla="*/ 305543 h 546914"/>
              <a:gd name="connsiteX4" fmla="*/ 301033 w 412447"/>
              <a:gd name="connsiteY4" fmla="*/ 242043 h 546914"/>
              <a:gd name="connsiteX5" fmla="*/ 228008 w 412447"/>
              <a:gd name="connsiteY5" fmla="*/ 276968 h 546914"/>
              <a:gd name="connsiteX6" fmla="*/ 275633 w 412447"/>
              <a:gd name="connsiteY6" fmla="*/ 127743 h 546914"/>
              <a:gd name="connsiteX7" fmla="*/ 53383 w 412447"/>
              <a:gd name="connsiteY7" fmla="*/ 188068 h 546914"/>
              <a:gd name="connsiteX8" fmla="*/ 247058 w 412447"/>
              <a:gd name="connsiteY8" fmla="*/ 410318 h 546914"/>
              <a:gd name="connsiteX9" fmla="*/ 332783 w 412447"/>
              <a:gd name="connsiteY9" fmla="*/ 546843 h 546914"/>
              <a:gd name="connsiteX10" fmla="*/ 224833 w 412447"/>
              <a:gd name="connsiteY10" fmla="*/ 426193 h 546914"/>
              <a:gd name="connsiteX11" fmla="*/ 21633 w 412447"/>
              <a:gd name="connsiteY11" fmla="*/ 232518 h 546914"/>
              <a:gd name="connsiteX12" fmla="*/ 145458 w 412447"/>
              <a:gd name="connsiteY12" fmla="*/ 397618 h 546914"/>
              <a:gd name="connsiteX13" fmla="*/ 2583 w 412447"/>
              <a:gd name="connsiteY13" fmla="*/ 308718 h 546914"/>
              <a:gd name="connsiteX14" fmla="*/ 53383 w 412447"/>
              <a:gd name="connsiteY14" fmla="*/ 391268 h 546914"/>
              <a:gd name="connsiteX15" fmla="*/ 53383 w 412447"/>
              <a:gd name="connsiteY15" fmla="*/ 210293 h 546914"/>
              <a:gd name="connsiteX16" fmla="*/ 205783 w 412447"/>
              <a:gd name="connsiteY16" fmla="*/ 70593 h 546914"/>
              <a:gd name="connsiteX17" fmla="*/ 110533 w 412447"/>
              <a:gd name="connsiteY17" fmla="*/ 115043 h 546914"/>
              <a:gd name="connsiteX18" fmla="*/ 412158 w 412447"/>
              <a:gd name="connsiteY18" fmla="*/ 743 h 54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12447" h="546914">
                <a:moveTo>
                  <a:pt x="412158" y="743"/>
                </a:moveTo>
                <a:cubicBezTo>
                  <a:pt x="401575" y="11855"/>
                  <a:pt x="69258" y="158435"/>
                  <a:pt x="47033" y="181718"/>
                </a:cubicBezTo>
                <a:cubicBezTo>
                  <a:pt x="24808" y="205001"/>
                  <a:pt x="255525" y="119806"/>
                  <a:pt x="278808" y="140443"/>
                </a:cubicBezTo>
                <a:cubicBezTo>
                  <a:pt x="302091" y="161080"/>
                  <a:pt x="183029" y="288610"/>
                  <a:pt x="186733" y="305543"/>
                </a:cubicBezTo>
                <a:cubicBezTo>
                  <a:pt x="190437" y="322476"/>
                  <a:pt x="294154" y="246805"/>
                  <a:pt x="301033" y="242043"/>
                </a:cubicBezTo>
                <a:cubicBezTo>
                  <a:pt x="307912" y="237281"/>
                  <a:pt x="232241" y="296018"/>
                  <a:pt x="228008" y="276968"/>
                </a:cubicBezTo>
                <a:cubicBezTo>
                  <a:pt x="223775" y="257918"/>
                  <a:pt x="304737" y="142560"/>
                  <a:pt x="275633" y="127743"/>
                </a:cubicBezTo>
                <a:cubicBezTo>
                  <a:pt x="246529" y="112926"/>
                  <a:pt x="58145" y="140972"/>
                  <a:pt x="53383" y="188068"/>
                </a:cubicBezTo>
                <a:cubicBezTo>
                  <a:pt x="48621" y="235164"/>
                  <a:pt x="200491" y="350522"/>
                  <a:pt x="247058" y="410318"/>
                </a:cubicBezTo>
                <a:cubicBezTo>
                  <a:pt x="293625" y="470114"/>
                  <a:pt x="336487" y="544197"/>
                  <a:pt x="332783" y="546843"/>
                </a:cubicBezTo>
                <a:cubicBezTo>
                  <a:pt x="329079" y="549489"/>
                  <a:pt x="276691" y="478581"/>
                  <a:pt x="224833" y="426193"/>
                </a:cubicBezTo>
                <a:cubicBezTo>
                  <a:pt x="172975" y="373806"/>
                  <a:pt x="34862" y="237280"/>
                  <a:pt x="21633" y="232518"/>
                </a:cubicBezTo>
                <a:cubicBezTo>
                  <a:pt x="8404" y="227756"/>
                  <a:pt x="148633" y="384918"/>
                  <a:pt x="145458" y="397618"/>
                </a:cubicBezTo>
                <a:cubicBezTo>
                  <a:pt x="142283" y="410318"/>
                  <a:pt x="17929" y="309776"/>
                  <a:pt x="2583" y="308718"/>
                </a:cubicBezTo>
                <a:cubicBezTo>
                  <a:pt x="-12763" y="307660"/>
                  <a:pt x="44916" y="407672"/>
                  <a:pt x="53383" y="391268"/>
                </a:cubicBezTo>
                <a:cubicBezTo>
                  <a:pt x="61850" y="374864"/>
                  <a:pt x="27983" y="263739"/>
                  <a:pt x="53383" y="210293"/>
                </a:cubicBezTo>
                <a:cubicBezTo>
                  <a:pt x="78783" y="156847"/>
                  <a:pt x="196258" y="86468"/>
                  <a:pt x="205783" y="70593"/>
                </a:cubicBezTo>
                <a:cubicBezTo>
                  <a:pt x="215308" y="54718"/>
                  <a:pt x="81429" y="123510"/>
                  <a:pt x="110533" y="115043"/>
                </a:cubicBezTo>
                <a:cubicBezTo>
                  <a:pt x="139637" y="106576"/>
                  <a:pt x="422741" y="-10369"/>
                  <a:pt x="412158" y="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E503DE56-476A-DED8-873D-8BC182DA8305}"/>
              </a:ext>
            </a:extLst>
          </p:cNvPr>
          <p:cNvSpPr/>
          <p:nvPr/>
        </p:nvSpPr>
        <p:spPr>
          <a:xfrm>
            <a:off x="5867700" y="3898075"/>
            <a:ext cx="253025" cy="508727"/>
          </a:xfrm>
          <a:custGeom>
            <a:avLst/>
            <a:gdLst>
              <a:gd name="connsiteX0" fmla="*/ 250525 w 253025"/>
              <a:gd name="connsiteY0" fmla="*/ 7175 h 508727"/>
              <a:gd name="connsiteX1" fmla="*/ 75900 w 253025"/>
              <a:gd name="connsiteY1" fmla="*/ 229425 h 508727"/>
              <a:gd name="connsiteX2" fmla="*/ 133050 w 253025"/>
              <a:gd name="connsiteY2" fmla="*/ 359600 h 508727"/>
              <a:gd name="connsiteX3" fmla="*/ 50500 w 253025"/>
              <a:gd name="connsiteY3" fmla="*/ 296100 h 508727"/>
              <a:gd name="connsiteX4" fmla="*/ 37800 w 253025"/>
              <a:gd name="connsiteY4" fmla="*/ 378650 h 508727"/>
              <a:gd name="connsiteX5" fmla="*/ 2875 w 253025"/>
              <a:gd name="connsiteY5" fmla="*/ 505650 h 508727"/>
              <a:gd name="connsiteX6" fmla="*/ 9225 w 253025"/>
              <a:gd name="connsiteY6" fmla="*/ 238950 h 508727"/>
              <a:gd name="connsiteX7" fmla="*/ 66375 w 253025"/>
              <a:gd name="connsiteY7" fmla="*/ 400875 h 508727"/>
              <a:gd name="connsiteX8" fmla="*/ 88600 w 253025"/>
              <a:gd name="connsiteY8" fmla="*/ 219900 h 508727"/>
              <a:gd name="connsiteX9" fmla="*/ 174325 w 253025"/>
              <a:gd name="connsiteY9" fmla="*/ 67500 h 508727"/>
              <a:gd name="connsiteX10" fmla="*/ 250525 w 253025"/>
              <a:gd name="connsiteY10" fmla="*/ 7175 h 508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3025" h="508727">
                <a:moveTo>
                  <a:pt x="250525" y="7175"/>
                </a:moveTo>
                <a:cubicBezTo>
                  <a:pt x="234121" y="34162"/>
                  <a:pt x="95479" y="170688"/>
                  <a:pt x="75900" y="229425"/>
                </a:cubicBezTo>
                <a:cubicBezTo>
                  <a:pt x="56321" y="288162"/>
                  <a:pt x="137283" y="348488"/>
                  <a:pt x="133050" y="359600"/>
                </a:cubicBezTo>
                <a:cubicBezTo>
                  <a:pt x="128817" y="370713"/>
                  <a:pt x="66375" y="292925"/>
                  <a:pt x="50500" y="296100"/>
                </a:cubicBezTo>
                <a:cubicBezTo>
                  <a:pt x="34625" y="299275"/>
                  <a:pt x="45737" y="343725"/>
                  <a:pt x="37800" y="378650"/>
                </a:cubicBezTo>
                <a:cubicBezTo>
                  <a:pt x="29863" y="413575"/>
                  <a:pt x="7637" y="528933"/>
                  <a:pt x="2875" y="505650"/>
                </a:cubicBezTo>
                <a:cubicBezTo>
                  <a:pt x="-1888" y="482367"/>
                  <a:pt x="-1358" y="256413"/>
                  <a:pt x="9225" y="238950"/>
                </a:cubicBezTo>
                <a:cubicBezTo>
                  <a:pt x="19808" y="221488"/>
                  <a:pt x="53146" y="404050"/>
                  <a:pt x="66375" y="400875"/>
                </a:cubicBezTo>
                <a:cubicBezTo>
                  <a:pt x="79604" y="397700"/>
                  <a:pt x="70608" y="275462"/>
                  <a:pt x="88600" y="219900"/>
                </a:cubicBezTo>
                <a:cubicBezTo>
                  <a:pt x="106592" y="164338"/>
                  <a:pt x="150513" y="99250"/>
                  <a:pt x="174325" y="67500"/>
                </a:cubicBezTo>
                <a:cubicBezTo>
                  <a:pt x="198137" y="35750"/>
                  <a:pt x="266929" y="-19812"/>
                  <a:pt x="250525" y="7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6F3E7733-0499-6848-BE65-6CD57842241C}"/>
              </a:ext>
            </a:extLst>
          </p:cNvPr>
          <p:cNvSpPr/>
          <p:nvPr/>
        </p:nvSpPr>
        <p:spPr>
          <a:xfrm>
            <a:off x="5946576" y="4001316"/>
            <a:ext cx="184021" cy="643773"/>
          </a:xfrm>
          <a:custGeom>
            <a:avLst/>
            <a:gdLst>
              <a:gd name="connsiteX0" fmla="*/ 177999 w 184021"/>
              <a:gd name="connsiteY0" fmla="*/ 15059 h 643773"/>
              <a:gd name="connsiteX1" fmla="*/ 12899 w 184021"/>
              <a:gd name="connsiteY1" fmla="*/ 326209 h 643773"/>
              <a:gd name="connsiteX2" fmla="*/ 50999 w 184021"/>
              <a:gd name="connsiteY2" fmla="*/ 500834 h 643773"/>
              <a:gd name="connsiteX3" fmla="*/ 16074 w 184021"/>
              <a:gd name="connsiteY3" fmla="*/ 418284 h 643773"/>
              <a:gd name="connsiteX4" fmla="*/ 120849 w 184021"/>
              <a:gd name="connsiteY4" fmla="*/ 643709 h 643773"/>
              <a:gd name="connsiteX5" fmla="*/ 12899 w 184021"/>
              <a:gd name="connsiteY5" fmla="*/ 440509 h 643773"/>
              <a:gd name="connsiteX6" fmla="*/ 9724 w 184021"/>
              <a:gd name="connsiteY6" fmla="*/ 342084 h 643773"/>
              <a:gd name="connsiteX7" fmla="*/ 82749 w 184021"/>
              <a:gd name="connsiteY7" fmla="*/ 218259 h 643773"/>
              <a:gd name="connsiteX8" fmla="*/ 114499 w 184021"/>
              <a:gd name="connsiteY8" fmla="*/ 484959 h 643773"/>
              <a:gd name="connsiteX9" fmla="*/ 101799 w 184021"/>
              <a:gd name="connsiteY9" fmla="*/ 402409 h 643773"/>
              <a:gd name="connsiteX10" fmla="*/ 82749 w 184021"/>
              <a:gd name="connsiteY10" fmla="*/ 221434 h 643773"/>
              <a:gd name="connsiteX11" fmla="*/ 143074 w 184021"/>
              <a:gd name="connsiteY11" fmla="*/ 65859 h 643773"/>
              <a:gd name="connsiteX12" fmla="*/ 177999 w 184021"/>
              <a:gd name="connsiteY12" fmla="*/ 15059 h 64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021" h="643773">
                <a:moveTo>
                  <a:pt x="177999" y="15059"/>
                </a:moveTo>
                <a:cubicBezTo>
                  <a:pt x="156303" y="58451"/>
                  <a:pt x="34066" y="245247"/>
                  <a:pt x="12899" y="326209"/>
                </a:cubicBezTo>
                <a:cubicBezTo>
                  <a:pt x="-8268" y="407171"/>
                  <a:pt x="50470" y="485488"/>
                  <a:pt x="50999" y="500834"/>
                </a:cubicBezTo>
                <a:cubicBezTo>
                  <a:pt x="51528" y="516180"/>
                  <a:pt x="4432" y="394471"/>
                  <a:pt x="16074" y="418284"/>
                </a:cubicBezTo>
                <a:cubicBezTo>
                  <a:pt x="27716" y="442097"/>
                  <a:pt x="121378" y="640005"/>
                  <a:pt x="120849" y="643709"/>
                </a:cubicBezTo>
                <a:cubicBezTo>
                  <a:pt x="120320" y="647413"/>
                  <a:pt x="31420" y="490780"/>
                  <a:pt x="12899" y="440509"/>
                </a:cubicBezTo>
                <a:cubicBezTo>
                  <a:pt x="-5622" y="390238"/>
                  <a:pt x="-1918" y="379126"/>
                  <a:pt x="9724" y="342084"/>
                </a:cubicBezTo>
                <a:cubicBezTo>
                  <a:pt x="21366" y="305042"/>
                  <a:pt x="65287" y="194447"/>
                  <a:pt x="82749" y="218259"/>
                </a:cubicBezTo>
                <a:cubicBezTo>
                  <a:pt x="100211" y="242071"/>
                  <a:pt x="111324" y="454267"/>
                  <a:pt x="114499" y="484959"/>
                </a:cubicBezTo>
                <a:cubicBezTo>
                  <a:pt x="117674" y="515651"/>
                  <a:pt x="107091" y="446330"/>
                  <a:pt x="101799" y="402409"/>
                </a:cubicBezTo>
                <a:cubicBezTo>
                  <a:pt x="96507" y="358488"/>
                  <a:pt x="75870" y="277526"/>
                  <a:pt x="82749" y="221434"/>
                </a:cubicBezTo>
                <a:cubicBezTo>
                  <a:pt x="89628" y="165342"/>
                  <a:pt x="129316" y="99196"/>
                  <a:pt x="143074" y="65859"/>
                </a:cubicBezTo>
                <a:cubicBezTo>
                  <a:pt x="156832" y="32522"/>
                  <a:pt x="199695" y="-28333"/>
                  <a:pt x="177999" y="15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F0C2AA44-0A2F-DC73-AEE9-901EA331CF96}"/>
              </a:ext>
            </a:extLst>
          </p:cNvPr>
          <p:cNvSpPr/>
          <p:nvPr/>
        </p:nvSpPr>
        <p:spPr>
          <a:xfrm>
            <a:off x="2167686" y="4402346"/>
            <a:ext cx="723185" cy="1093986"/>
          </a:xfrm>
          <a:custGeom>
            <a:avLst/>
            <a:gdLst>
              <a:gd name="connsiteX0" fmla="*/ 698417 w 723185"/>
              <a:gd name="connsiteY0" fmla="*/ 46751 h 1093986"/>
              <a:gd name="connsiteX1" fmla="*/ 300211 w 723185"/>
              <a:gd name="connsiteY1" fmla="*/ 587525 h 1093986"/>
              <a:gd name="connsiteX2" fmla="*/ 373953 w 723185"/>
              <a:gd name="connsiteY2" fmla="*/ 513783 h 1093986"/>
              <a:gd name="connsiteX3" fmla="*/ 10159 w 723185"/>
              <a:gd name="connsiteY3" fmla="*/ 1084054 h 1093986"/>
              <a:gd name="connsiteX4" fmla="*/ 128146 w 723185"/>
              <a:gd name="connsiteY4" fmla="*/ 833331 h 1093986"/>
              <a:gd name="connsiteX5" fmla="*/ 413282 w 723185"/>
              <a:gd name="connsiteY5" fmla="*/ 292557 h 1093986"/>
              <a:gd name="connsiteX6" fmla="*/ 344456 w 723185"/>
              <a:gd name="connsiteY6" fmla="*/ 474454 h 1093986"/>
              <a:gd name="connsiteX7" fmla="*/ 644340 w 723185"/>
              <a:gd name="connsiteY7" fmla="*/ 76248 h 1093986"/>
              <a:gd name="connsiteX8" fmla="*/ 698417 w 723185"/>
              <a:gd name="connsiteY8" fmla="*/ 46751 h 109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3185" h="1093986">
                <a:moveTo>
                  <a:pt x="698417" y="46751"/>
                </a:moveTo>
                <a:cubicBezTo>
                  <a:pt x="641062" y="131964"/>
                  <a:pt x="354288" y="509686"/>
                  <a:pt x="300211" y="587525"/>
                </a:cubicBezTo>
                <a:cubicBezTo>
                  <a:pt x="246134" y="665364"/>
                  <a:pt x="422295" y="431028"/>
                  <a:pt x="373953" y="513783"/>
                </a:cubicBezTo>
                <a:cubicBezTo>
                  <a:pt x="325611" y="596538"/>
                  <a:pt x="51127" y="1030796"/>
                  <a:pt x="10159" y="1084054"/>
                </a:cubicBezTo>
                <a:cubicBezTo>
                  <a:pt x="-30809" y="1137312"/>
                  <a:pt x="60959" y="965247"/>
                  <a:pt x="128146" y="833331"/>
                </a:cubicBezTo>
                <a:cubicBezTo>
                  <a:pt x="195333" y="701415"/>
                  <a:pt x="377230" y="352370"/>
                  <a:pt x="413282" y="292557"/>
                </a:cubicBezTo>
                <a:cubicBezTo>
                  <a:pt x="449334" y="232744"/>
                  <a:pt x="305946" y="510506"/>
                  <a:pt x="344456" y="474454"/>
                </a:cubicBezTo>
                <a:cubicBezTo>
                  <a:pt x="382966" y="438402"/>
                  <a:pt x="585347" y="146712"/>
                  <a:pt x="644340" y="76248"/>
                </a:cubicBezTo>
                <a:cubicBezTo>
                  <a:pt x="703333" y="5784"/>
                  <a:pt x="755772" y="-38462"/>
                  <a:pt x="698417" y="46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65269C28-2ED5-E3C2-EED1-84123AA10D96}"/>
              </a:ext>
            </a:extLst>
          </p:cNvPr>
          <p:cNvSpPr/>
          <p:nvPr/>
        </p:nvSpPr>
        <p:spPr>
          <a:xfrm>
            <a:off x="916077" y="5203280"/>
            <a:ext cx="1570730" cy="858335"/>
          </a:xfrm>
          <a:custGeom>
            <a:avLst/>
            <a:gdLst>
              <a:gd name="connsiteX0" fmla="*/ 3239 w 1570730"/>
              <a:gd name="connsiteY0" fmla="*/ 858307 h 858335"/>
              <a:gd name="connsiteX1" fmla="*/ 863562 w 1570730"/>
              <a:gd name="connsiteY1" fmla="*/ 460101 h 858335"/>
              <a:gd name="connsiteX2" fmla="*/ 666917 w 1570730"/>
              <a:gd name="connsiteY2" fmla="*/ 494514 h 858335"/>
              <a:gd name="connsiteX3" fmla="*/ 1556736 w 1570730"/>
              <a:gd name="connsiteY3" fmla="*/ 7817 h 858335"/>
              <a:gd name="connsiteX4" fmla="*/ 1168362 w 1570730"/>
              <a:gd name="connsiteY4" fmla="*/ 214294 h 858335"/>
              <a:gd name="connsiteX5" fmla="*/ 593175 w 1570730"/>
              <a:gd name="connsiteY5" fmla="*/ 479765 h 858335"/>
              <a:gd name="connsiteX6" fmla="*/ 3239 w 1570730"/>
              <a:gd name="connsiteY6" fmla="*/ 858307 h 85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0730" h="858335">
                <a:moveTo>
                  <a:pt x="3239" y="858307"/>
                </a:moveTo>
                <a:cubicBezTo>
                  <a:pt x="48303" y="855030"/>
                  <a:pt x="752949" y="520733"/>
                  <a:pt x="863562" y="460101"/>
                </a:cubicBezTo>
                <a:cubicBezTo>
                  <a:pt x="974175" y="399469"/>
                  <a:pt x="551388" y="569895"/>
                  <a:pt x="666917" y="494514"/>
                </a:cubicBezTo>
                <a:cubicBezTo>
                  <a:pt x="782446" y="419133"/>
                  <a:pt x="1473162" y="54520"/>
                  <a:pt x="1556736" y="7817"/>
                </a:cubicBezTo>
                <a:cubicBezTo>
                  <a:pt x="1640310" y="-38886"/>
                  <a:pt x="1328955" y="135636"/>
                  <a:pt x="1168362" y="214294"/>
                </a:cubicBezTo>
                <a:cubicBezTo>
                  <a:pt x="1007769" y="292952"/>
                  <a:pt x="791459" y="374068"/>
                  <a:pt x="593175" y="479765"/>
                </a:cubicBezTo>
                <a:cubicBezTo>
                  <a:pt x="394891" y="585462"/>
                  <a:pt x="-41825" y="861584"/>
                  <a:pt x="3239" y="858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12452B22-FD80-7D6D-543D-48C67E70F51C}"/>
              </a:ext>
            </a:extLst>
          </p:cNvPr>
          <p:cNvSpPr/>
          <p:nvPr/>
        </p:nvSpPr>
        <p:spPr>
          <a:xfrm>
            <a:off x="5771356" y="4335142"/>
            <a:ext cx="152585" cy="320439"/>
          </a:xfrm>
          <a:custGeom>
            <a:avLst/>
            <a:gdLst>
              <a:gd name="connsiteX0" fmla="*/ 179 w 152585"/>
              <a:gd name="connsiteY0" fmla="*/ 884 h 320439"/>
              <a:gd name="connsiteX1" fmla="*/ 49341 w 152585"/>
              <a:gd name="connsiteY1" fmla="*/ 128703 h 320439"/>
              <a:gd name="connsiteX2" fmla="*/ 59173 w 152585"/>
              <a:gd name="connsiteY2" fmla="*/ 217193 h 320439"/>
              <a:gd name="connsiteX3" fmla="*/ 152579 w 152585"/>
              <a:gd name="connsiteY3" fmla="*/ 320432 h 320439"/>
              <a:gd name="connsiteX4" fmla="*/ 54257 w 152585"/>
              <a:gd name="connsiteY4" fmla="*/ 222110 h 320439"/>
              <a:gd name="connsiteX5" fmla="*/ 179 w 152585"/>
              <a:gd name="connsiteY5" fmla="*/ 143452 h 320439"/>
              <a:gd name="connsiteX6" fmla="*/ 69005 w 152585"/>
              <a:gd name="connsiteY6" fmla="*/ 197529 h 320439"/>
              <a:gd name="connsiteX7" fmla="*/ 179 w 152585"/>
              <a:gd name="connsiteY7" fmla="*/ 884 h 32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585" h="320439">
                <a:moveTo>
                  <a:pt x="179" y="884"/>
                </a:moveTo>
                <a:cubicBezTo>
                  <a:pt x="-3098" y="-10587"/>
                  <a:pt x="39509" y="92652"/>
                  <a:pt x="49341" y="128703"/>
                </a:cubicBezTo>
                <a:cubicBezTo>
                  <a:pt x="59173" y="164755"/>
                  <a:pt x="41967" y="185238"/>
                  <a:pt x="59173" y="217193"/>
                </a:cubicBezTo>
                <a:cubicBezTo>
                  <a:pt x="76379" y="249148"/>
                  <a:pt x="153398" y="319613"/>
                  <a:pt x="152579" y="320432"/>
                </a:cubicBezTo>
                <a:cubicBezTo>
                  <a:pt x="151760" y="321251"/>
                  <a:pt x="79657" y="251607"/>
                  <a:pt x="54257" y="222110"/>
                </a:cubicBezTo>
                <a:cubicBezTo>
                  <a:pt x="28857" y="192613"/>
                  <a:pt x="-2279" y="147549"/>
                  <a:pt x="179" y="143452"/>
                </a:cubicBezTo>
                <a:cubicBezTo>
                  <a:pt x="2637" y="139355"/>
                  <a:pt x="66547" y="218013"/>
                  <a:pt x="69005" y="197529"/>
                </a:cubicBezTo>
                <a:cubicBezTo>
                  <a:pt x="71463" y="177045"/>
                  <a:pt x="3456" y="12355"/>
                  <a:pt x="179" y="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8D23EFE1-AE33-9802-FF9A-DBAB460D6218}"/>
              </a:ext>
            </a:extLst>
          </p:cNvPr>
          <p:cNvSpPr/>
          <p:nvPr/>
        </p:nvSpPr>
        <p:spPr>
          <a:xfrm>
            <a:off x="5847022" y="4615827"/>
            <a:ext cx="811218" cy="336453"/>
          </a:xfrm>
          <a:custGeom>
            <a:avLst/>
            <a:gdLst>
              <a:gd name="connsiteX0" fmla="*/ 3172 w 811218"/>
              <a:gd name="connsiteY0" fmla="*/ 418 h 336453"/>
              <a:gd name="connsiteX1" fmla="*/ 627520 w 811218"/>
              <a:gd name="connsiteY1" fmla="*/ 231476 h 336453"/>
              <a:gd name="connsiteX2" fmla="*/ 430875 w 811218"/>
              <a:gd name="connsiteY2" fmla="*/ 147902 h 336453"/>
              <a:gd name="connsiteX3" fmla="*/ 809417 w 811218"/>
              <a:gd name="connsiteY3" fmla="*/ 334715 h 336453"/>
              <a:gd name="connsiteX4" fmla="*/ 583275 w 811218"/>
              <a:gd name="connsiteY4" fmla="*/ 246225 h 336453"/>
              <a:gd name="connsiteX5" fmla="*/ 224397 w 811218"/>
              <a:gd name="connsiteY5" fmla="*/ 103657 h 336453"/>
              <a:gd name="connsiteX6" fmla="*/ 376797 w 811218"/>
              <a:gd name="connsiteY6" fmla="*/ 172483 h 336453"/>
              <a:gd name="connsiteX7" fmla="*/ 3172 w 811218"/>
              <a:gd name="connsiteY7" fmla="*/ 418 h 33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1218" h="336453">
                <a:moveTo>
                  <a:pt x="3172" y="418"/>
                </a:moveTo>
                <a:cubicBezTo>
                  <a:pt x="44959" y="10250"/>
                  <a:pt x="556236" y="206895"/>
                  <a:pt x="627520" y="231476"/>
                </a:cubicBezTo>
                <a:cubicBezTo>
                  <a:pt x="698804" y="256057"/>
                  <a:pt x="400559" y="130696"/>
                  <a:pt x="430875" y="147902"/>
                </a:cubicBezTo>
                <a:cubicBezTo>
                  <a:pt x="461191" y="165108"/>
                  <a:pt x="784017" y="318328"/>
                  <a:pt x="809417" y="334715"/>
                </a:cubicBezTo>
                <a:cubicBezTo>
                  <a:pt x="834817" y="351102"/>
                  <a:pt x="583275" y="246225"/>
                  <a:pt x="583275" y="246225"/>
                </a:cubicBezTo>
                <a:lnTo>
                  <a:pt x="224397" y="103657"/>
                </a:lnTo>
                <a:cubicBezTo>
                  <a:pt x="189984" y="91367"/>
                  <a:pt x="407933" y="188051"/>
                  <a:pt x="376797" y="172483"/>
                </a:cubicBezTo>
                <a:cubicBezTo>
                  <a:pt x="345662" y="156915"/>
                  <a:pt x="-38615" y="-9414"/>
                  <a:pt x="3172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B0B72531-8659-02DB-7631-A18FAFFDBFB4}"/>
              </a:ext>
            </a:extLst>
          </p:cNvPr>
          <p:cNvSpPr/>
          <p:nvPr/>
        </p:nvSpPr>
        <p:spPr>
          <a:xfrm>
            <a:off x="6410184" y="4891238"/>
            <a:ext cx="1415623" cy="300242"/>
          </a:xfrm>
          <a:custGeom>
            <a:avLst/>
            <a:gdLst>
              <a:gd name="connsiteX0" fmla="*/ 448 w 1415623"/>
              <a:gd name="connsiteY0" fmla="*/ 29807 h 300242"/>
              <a:gd name="connsiteX1" fmla="*/ 536306 w 1415623"/>
              <a:gd name="connsiteY1" fmla="*/ 59304 h 300242"/>
              <a:gd name="connsiteX2" fmla="*/ 413403 w 1415623"/>
              <a:gd name="connsiteY2" fmla="*/ 74052 h 300242"/>
              <a:gd name="connsiteX3" fmla="*/ 742784 w 1415623"/>
              <a:gd name="connsiteY3" fmla="*/ 157627 h 300242"/>
              <a:gd name="connsiteX4" fmla="*/ 698539 w 1415623"/>
              <a:gd name="connsiteY4" fmla="*/ 88801 h 300242"/>
              <a:gd name="connsiteX5" fmla="*/ 1258977 w 1415623"/>
              <a:gd name="connsiteY5" fmla="*/ 226452 h 300242"/>
              <a:gd name="connsiteX6" fmla="*/ 1411377 w 1415623"/>
              <a:gd name="connsiteY6" fmla="*/ 300194 h 300242"/>
              <a:gd name="connsiteX7" fmla="*/ 1136074 w 1415623"/>
              <a:gd name="connsiteY7" fmla="*/ 216620 h 300242"/>
              <a:gd name="connsiteX8" fmla="*/ 600216 w 1415623"/>
              <a:gd name="connsiteY8" fmla="*/ 78968 h 300242"/>
              <a:gd name="connsiteX9" fmla="*/ 713287 w 1415623"/>
              <a:gd name="connsiteY9" fmla="*/ 172375 h 300242"/>
              <a:gd name="connsiteX10" fmla="*/ 595300 w 1415623"/>
              <a:gd name="connsiteY10" fmla="*/ 64220 h 300242"/>
              <a:gd name="connsiteX11" fmla="*/ 403571 w 1415623"/>
              <a:gd name="connsiteY11" fmla="*/ 310 h 300242"/>
              <a:gd name="connsiteX12" fmla="*/ 442900 w 1415623"/>
              <a:gd name="connsiteY12" fmla="*/ 39639 h 300242"/>
              <a:gd name="connsiteX13" fmla="*/ 448 w 1415623"/>
              <a:gd name="connsiteY13" fmla="*/ 29807 h 300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15623" h="300242">
                <a:moveTo>
                  <a:pt x="448" y="29807"/>
                </a:moveTo>
                <a:cubicBezTo>
                  <a:pt x="16016" y="33084"/>
                  <a:pt x="467480" y="51930"/>
                  <a:pt x="536306" y="59304"/>
                </a:cubicBezTo>
                <a:cubicBezTo>
                  <a:pt x="605132" y="66678"/>
                  <a:pt x="378990" y="57665"/>
                  <a:pt x="413403" y="74052"/>
                </a:cubicBezTo>
                <a:cubicBezTo>
                  <a:pt x="447816" y="90439"/>
                  <a:pt x="695261" y="155169"/>
                  <a:pt x="742784" y="157627"/>
                </a:cubicBezTo>
                <a:cubicBezTo>
                  <a:pt x="790307" y="160085"/>
                  <a:pt x="612507" y="77330"/>
                  <a:pt x="698539" y="88801"/>
                </a:cubicBezTo>
                <a:cubicBezTo>
                  <a:pt x="784571" y="100272"/>
                  <a:pt x="1140171" y="191220"/>
                  <a:pt x="1258977" y="226452"/>
                </a:cubicBezTo>
                <a:cubicBezTo>
                  <a:pt x="1377783" y="261684"/>
                  <a:pt x="1431861" y="301833"/>
                  <a:pt x="1411377" y="300194"/>
                </a:cubicBezTo>
                <a:cubicBezTo>
                  <a:pt x="1390893" y="298555"/>
                  <a:pt x="1271267" y="253491"/>
                  <a:pt x="1136074" y="216620"/>
                </a:cubicBezTo>
                <a:cubicBezTo>
                  <a:pt x="1000881" y="179749"/>
                  <a:pt x="670680" y="86342"/>
                  <a:pt x="600216" y="78968"/>
                </a:cubicBezTo>
                <a:cubicBezTo>
                  <a:pt x="529752" y="71594"/>
                  <a:pt x="714106" y="174833"/>
                  <a:pt x="713287" y="172375"/>
                </a:cubicBezTo>
                <a:cubicBezTo>
                  <a:pt x="712468" y="169917"/>
                  <a:pt x="646919" y="92898"/>
                  <a:pt x="595300" y="64220"/>
                </a:cubicBezTo>
                <a:cubicBezTo>
                  <a:pt x="543681" y="35543"/>
                  <a:pt x="428971" y="4407"/>
                  <a:pt x="403571" y="310"/>
                </a:cubicBezTo>
                <a:cubicBezTo>
                  <a:pt x="378171" y="-3787"/>
                  <a:pt x="506810" y="33904"/>
                  <a:pt x="442900" y="39639"/>
                </a:cubicBezTo>
                <a:cubicBezTo>
                  <a:pt x="378990" y="45375"/>
                  <a:pt x="-15120" y="26530"/>
                  <a:pt x="448" y="29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70009220-A284-0A90-F82A-7E57050B304E}"/>
              </a:ext>
            </a:extLst>
          </p:cNvPr>
          <p:cNvSpPr/>
          <p:nvPr/>
        </p:nvSpPr>
        <p:spPr>
          <a:xfrm>
            <a:off x="5241912" y="4443886"/>
            <a:ext cx="623031" cy="1425894"/>
          </a:xfrm>
          <a:custGeom>
            <a:avLst/>
            <a:gdLst>
              <a:gd name="connsiteX0" fmla="*/ 155998 w 623031"/>
              <a:gd name="connsiteY0" fmla="*/ 575482 h 1425894"/>
              <a:gd name="connsiteX1" fmla="*/ 3598 w 623031"/>
              <a:gd name="connsiteY1" fmla="*/ 1234243 h 1425894"/>
              <a:gd name="connsiteX2" fmla="*/ 52759 w 623031"/>
              <a:gd name="connsiteY2" fmla="*/ 1081843 h 1425894"/>
              <a:gd name="connsiteX3" fmla="*/ 106836 w 623031"/>
              <a:gd name="connsiteY3" fmla="*/ 1406308 h 1425894"/>
              <a:gd name="connsiteX4" fmla="*/ 28178 w 623031"/>
              <a:gd name="connsiteY4" fmla="*/ 1337482 h 1425894"/>
              <a:gd name="connsiteX5" fmla="*/ 210075 w 623031"/>
              <a:gd name="connsiteY5" fmla="*/ 1406308 h 1425894"/>
              <a:gd name="connsiteX6" fmla="*/ 298565 w 623031"/>
              <a:gd name="connsiteY6" fmla="*/ 919611 h 1425894"/>
              <a:gd name="connsiteX7" fmla="*/ 278901 w 623031"/>
              <a:gd name="connsiteY7" fmla="*/ 998269 h 1425894"/>
              <a:gd name="connsiteX8" fmla="*/ 313314 w 623031"/>
              <a:gd name="connsiteY8" fmla="*/ 496824 h 1425894"/>
              <a:gd name="connsiteX9" fmla="*/ 623030 w 623031"/>
              <a:gd name="connsiteY9" fmla="*/ 295 h 1425894"/>
              <a:gd name="connsiteX10" fmla="*/ 308398 w 623031"/>
              <a:gd name="connsiteY10" fmla="*/ 418166 h 1425894"/>
              <a:gd name="connsiteX11" fmla="*/ 568953 w 623031"/>
              <a:gd name="connsiteY11" fmla="*/ 24875 h 1425894"/>
              <a:gd name="connsiteX12" fmla="*/ 278901 w 623031"/>
              <a:gd name="connsiteY12" fmla="*/ 383753 h 1425894"/>
              <a:gd name="connsiteX13" fmla="*/ 155998 w 623031"/>
              <a:gd name="connsiteY13" fmla="*/ 575482 h 142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3031" h="1425894">
                <a:moveTo>
                  <a:pt x="155998" y="575482"/>
                </a:moveTo>
                <a:cubicBezTo>
                  <a:pt x="110114" y="717230"/>
                  <a:pt x="20804" y="1149850"/>
                  <a:pt x="3598" y="1234243"/>
                </a:cubicBezTo>
                <a:cubicBezTo>
                  <a:pt x="-13609" y="1318637"/>
                  <a:pt x="35553" y="1053166"/>
                  <a:pt x="52759" y="1081843"/>
                </a:cubicBezTo>
                <a:cubicBezTo>
                  <a:pt x="69965" y="1110520"/>
                  <a:pt x="110933" y="1363702"/>
                  <a:pt x="106836" y="1406308"/>
                </a:cubicBezTo>
                <a:cubicBezTo>
                  <a:pt x="102739" y="1448914"/>
                  <a:pt x="10972" y="1337482"/>
                  <a:pt x="28178" y="1337482"/>
                </a:cubicBezTo>
                <a:cubicBezTo>
                  <a:pt x="45384" y="1337482"/>
                  <a:pt x="165011" y="1475953"/>
                  <a:pt x="210075" y="1406308"/>
                </a:cubicBezTo>
                <a:cubicBezTo>
                  <a:pt x="255139" y="1336663"/>
                  <a:pt x="287094" y="987617"/>
                  <a:pt x="298565" y="919611"/>
                </a:cubicBezTo>
                <a:cubicBezTo>
                  <a:pt x="310036" y="851605"/>
                  <a:pt x="276443" y="1068733"/>
                  <a:pt x="278901" y="998269"/>
                </a:cubicBezTo>
                <a:cubicBezTo>
                  <a:pt x="281359" y="927805"/>
                  <a:pt x="255959" y="663153"/>
                  <a:pt x="313314" y="496824"/>
                </a:cubicBezTo>
                <a:cubicBezTo>
                  <a:pt x="370669" y="330495"/>
                  <a:pt x="623849" y="13405"/>
                  <a:pt x="623030" y="295"/>
                </a:cubicBezTo>
                <a:cubicBezTo>
                  <a:pt x="622211" y="-12815"/>
                  <a:pt x="317411" y="414069"/>
                  <a:pt x="308398" y="418166"/>
                </a:cubicBezTo>
                <a:cubicBezTo>
                  <a:pt x="299385" y="422263"/>
                  <a:pt x="573869" y="30610"/>
                  <a:pt x="568953" y="24875"/>
                </a:cubicBezTo>
                <a:cubicBezTo>
                  <a:pt x="564037" y="19140"/>
                  <a:pt x="347727" y="292805"/>
                  <a:pt x="278901" y="383753"/>
                </a:cubicBezTo>
                <a:cubicBezTo>
                  <a:pt x="210075" y="474701"/>
                  <a:pt x="201882" y="433734"/>
                  <a:pt x="155998" y="575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1F6054AC-7355-C0CE-AABE-77420CFEF90B}"/>
              </a:ext>
            </a:extLst>
          </p:cNvPr>
          <p:cNvSpPr/>
          <p:nvPr/>
        </p:nvSpPr>
        <p:spPr>
          <a:xfrm>
            <a:off x="6924675" y="5022682"/>
            <a:ext cx="172055" cy="456533"/>
          </a:xfrm>
          <a:custGeom>
            <a:avLst/>
            <a:gdLst>
              <a:gd name="connsiteX0" fmla="*/ 0 w 172055"/>
              <a:gd name="connsiteY0" fmla="*/ 168 h 456533"/>
              <a:gd name="connsiteX1" fmla="*/ 88900 w 172055"/>
              <a:gd name="connsiteY1" fmla="*/ 165268 h 456533"/>
              <a:gd name="connsiteX2" fmla="*/ 142875 w 172055"/>
              <a:gd name="connsiteY2" fmla="*/ 298618 h 456533"/>
              <a:gd name="connsiteX3" fmla="*/ 168275 w 172055"/>
              <a:gd name="connsiteY3" fmla="*/ 454193 h 456533"/>
              <a:gd name="connsiteX4" fmla="*/ 158750 w 172055"/>
              <a:gd name="connsiteY4" fmla="*/ 374818 h 456533"/>
              <a:gd name="connsiteX5" fmla="*/ 47625 w 172055"/>
              <a:gd name="connsiteY5" fmla="*/ 146218 h 456533"/>
              <a:gd name="connsiteX6" fmla="*/ 88900 w 172055"/>
              <a:gd name="connsiteY6" fmla="*/ 197018 h 456533"/>
              <a:gd name="connsiteX7" fmla="*/ 0 w 172055"/>
              <a:gd name="connsiteY7" fmla="*/ 168 h 45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055" h="456533">
                <a:moveTo>
                  <a:pt x="0" y="168"/>
                </a:moveTo>
                <a:cubicBezTo>
                  <a:pt x="0" y="-5124"/>
                  <a:pt x="65088" y="115526"/>
                  <a:pt x="88900" y="165268"/>
                </a:cubicBezTo>
                <a:cubicBezTo>
                  <a:pt x="112712" y="215010"/>
                  <a:pt x="129646" y="250464"/>
                  <a:pt x="142875" y="298618"/>
                </a:cubicBezTo>
                <a:cubicBezTo>
                  <a:pt x="156104" y="346772"/>
                  <a:pt x="165629" y="441493"/>
                  <a:pt x="168275" y="454193"/>
                </a:cubicBezTo>
                <a:cubicBezTo>
                  <a:pt x="170921" y="466893"/>
                  <a:pt x="178858" y="426147"/>
                  <a:pt x="158750" y="374818"/>
                </a:cubicBezTo>
                <a:cubicBezTo>
                  <a:pt x="138642" y="323489"/>
                  <a:pt x="59267" y="175851"/>
                  <a:pt x="47625" y="146218"/>
                </a:cubicBezTo>
                <a:cubicBezTo>
                  <a:pt x="35983" y="116585"/>
                  <a:pt x="93662" y="217655"/>
                  <a:pt x="88900" y="197018"/>
                </a:cubicBezTo>
                <a:cubicBezTo>
                  <a:pt x="84138" y="176381"/>
                  <a:pt x="0" y="5460"/>
                  <a:pt x="0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422394E3-C29B-8397-0AB0-B6F58B7E0031}"/>
              </a:ext>
            </a:extLst>
          </p:cNvPr>
          <p:cNvSpPr/>
          <p:nvPr/>
        </p:nvSpPr>
        <p:spPr>
          <a:xfrm>
            <a:off x="6940284" y="4987904"/>
            <a:ext cx="298706" cy="102349"/>
          </a:xfrm>
          <a:custGeom>
            <a:avLst/>
            <a:gdLst>
              <a:gd name="connsiteX0" fmla="*/ 76466 w 298706"/>
              <a:gd name="connsiteY0" fmla="*/ 21 h 102349"/>
              <a:gd name="connsiteX1" fmla="*/ 228866 w 298706"/>
              <a:gd name="connsiteY1" fmla="*/ 50821 h 102349"/>
              <a:gd name="connsiteX2" fmla="*/ 282841 w 298706"/>
              <a:gd name="connsiteY2" fmla="*/ 85746 h 102349"/>
              <a:gd name="connsiteX3" fmla="*/ 168541 w 298706"/>
              <a:gd name="connsiteY3" fmla="*/ 79396 h 102349"/>
              <a:gd name="connsiteX4" fmla="*/ 266 w 298706"/>
              <a:gd name="connsiteY4" fmla="*/ 98446 h 102349"/>
              <a:gd name="connsiteX5" fmla="*/ 209816 w 298706"/>
              <a:gd name="connsiteY5" fmla="*/ 85746 h 102349"/>
              <a:gd name="connsiteX6" fmla="*/ 295541 w 298706"/>
              <a:gd name="connsiteY6" fmla="*/ 101621 h 102349"/>
              <a:gd name="connsiteX7" fmla="*/ 263791 w 298706"/>
              <a:gd name="connsiteY7" fmla="*/ 57171 h 102349"/>
              <a:gd name="connsiteX8" fmla="*/ 76466 w 298706"/>
              <a:gd name="connsiteY8" fmla="*/ 21 h 10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706" h="102349">
                <a:moveTo>
                  <a:pt x="76466" y="21"/>
                </a:moveTo>
                <a:cubicBezTo>
                  <a:pt x="70645" y="-1037"/>
                  <a:pt x="194470" y="36534"/>
                  <a:pt x="228866" y="50821"/>
                </a:cubicBezTo>
                <a:cubicBezTo>
                  <a:pt x="263262" y="65109"/>
                  <a:pt x="292895" y="80984"/>
                  <a:pt x="282841" y="85746"/>
                </a:cubicBezTo>
                <a:cubicBezTo>
                  <a:pt x="272787" y="90509"/>
                  <a:pt x="215637" y="77279"/>
                  <a:pt x="168541" y="79396"/>
                </a:cubicBezTo>
                <a:cubicBezTo>
                  <a:pt x="121445" y="81513"/>
                  <a:pt x="-6613" y="97388"/>
                  <a:pt x="266" y="98446"/>
                </a:cubicBezTo>
                <a:cubicBezTo>
                  <a:pt x="7145" y="99504"/>
                  <a:pt x="160604" y="85217"/>
                  <a:pt x="209816" y="85746"/>
                </a:cubicBezTo>
                <a:cubicBezTo>
                  <a:pt x="259028" y="86275"/>
                  <a:pt x="286545" y="106383"/>
                  <a:pt x="295541" y="101621"/>
                </a:cubicBezTo>
                <a:cubicBezTo>
                  <a:pt x="304537" y="96859"/>
                  <a:pt x="294483" y="71988"/>
                  <a:pt x="263791" y="57171"/>
                </a:cubicBezTo>
                <a:cubicBezTo>
                  <a:pt x="233099" y="42354"/>
                  <a:pt x="82287" y="1079"/>
                  <a:pt x="76466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C6399F8E-F39C-93A2-663D-56F6FFBD9C84}"/>
              </a:ext>
            </a:extLst>
          </p:cNvPr>
          <p:cNvSpPr/>
          <p:nvPr/>
        </p:nvSpPr>
        <p:spPr>
          <a:xfrm>
            <a:off x="7201099" y="5030893"/>
            <a:ext cx="380864" cy="84121"/>
          </a:xfrm>
          <a:custGeom>
            <a:avLst/>
            <a:gdLst>
              <a:gd name="connsiteX0" fmla="*/ 380801 w 380864"/>
              <a:gd name="connsiteY0" fmla="*/ 80857 h 84121"/>
              <a:gd name="connsiteX1" fmla="*/ 66476 w 380864"/>
              <a:gd name="connsiteY1" fmla="*/ 20532 h 84121"/>
              <a:gd name="connsiteX2" fmla="*/ 47426 w 380864"/>
              <a:gd name="connsiteY2" fmla="*/ 39582 h 84121"/>
              <a:gd name="connsiteX3" fmla="*/ 183951 w 380864"/>
              <a:gd name="connsiteY3" fmla="*/ 84032 h 84121"/>
              <a:gd name="connsiteX4" fmla="*/ 22026 w 380864"/>
              <a:gd name="connsiteY4" fmla="*/ 26882 h 84121"/>
              <a:gd name="connsiteX5" fmla="*/ 37901 w 380864"/>
              <a:gd name="connsiteY5" fmla="*/ 1482 h 84121"/>
              <a:gd name="connsiteX6" fmla="*/ 380801 w 380864"/>
              <a:gd name="connsiteY6" fmla="*/ 80857 h 84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864" h="84121">
                <a:moveTo>
                  <a:pt x="380801" y="80857"/>
                </a:moveTo>
                <a:cubicBezTo>
                  <a:pt x="385563" y="84032"/>
                  <a:pt x="122038" y="27411"/>
                  <a:pt x="66476" y="20532"/>
                </a:cubicBezTo>
                <a:cubicBezTo>
                  <a:pt x="10914" y="13653"/>
                  <a:pt x="27847" y="28999"/>
                  <a:pt x="47426" y="39582"/>
                </a:cubicBezTo>
                <a:cubicBezTo>
                  <a:pt x="67005" y="50165"/>
                  <a:pt x="188184" y="86149"/>
                  <a:pt x="183951" y="84032"/>
                </a:cubicBezTo>
                <a:cubicBezTo>
                  <a:pt x="179718" y="81915"/>
                  <a:pt x="46368" y="40640"/>
                  <a:pt x="22026" y="26882"/>
                </a:cubicBezTo>
                <a:cubicBezTo>
                  <a:pt x="-2316" y="13124"/>
                  <a:pt x="-17661" y="-5397"/>
                  <a:pt x="37901" y="1482"/>
                </a:cubicBezTo>
                <a:cubicBezTo>
                  <a:pt x="93463" y="8361"/>
                  <a:pt x="376039" y="77682"/>
                  <a:pt x="380801" y="80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9482D3B0-9905-0008-D8A9-A9D3E6E57DB5}"/>
              </a:ext>
            </a:extLst>
          </p:cNvPr>
          <p:cNvSpPr/>
          <p:nvPr/>
        </p:nvSpPr>
        <p:spPr>
          <a:xfrm>
            <a:off x="7219929" y="5061992"/>
            <a:ext cx="331535" cy="459749"/>
          </a:xfrm>
          <a:custGeom>
            <a:avLst/>
            <a:gdLst>
              <a:gd name="connsiteX0" fmla="*/ 21 w 331535"/>
              <a:gd name="connsiteY0" fmla="*/ 2133 h 459749"/>
              <a:gd name="connsiteX1" fmla="*/ 215921 w 331535"/>
              <a:gd name="connsiteY1" fmla="*/ 75158 h 459749"/>
              <a:gd name="connsiteX2" fmla="*/ 196871 w 331535"/>
              <a:gd name="connsiteY2" fmla="*/ 40233 h 459749"/>
              <a:gd name="connsiteX3" fmla="*/ 295296 w 331535"/>
              <a:gd name="connsiteY3" fmla="*/ 221208 h 459749"/>
              <a:gd name="connsiteX4" fmla="*/ 298471 w 331535"/>
              <a:gd name="connsiteY4" fmla="*/ 192633 h 459749"/>
              <a:gd name="connsiteX5" fmla="*/ 323871 w 331535"/>
              <a:gd name="connsiteY5" fmla="*/ 341858 h 459749"/>
              <a:gd name="connsiteX6" fmla="*/ 330221 w 331535"/>
              <a:gd name="connsiteY6" fmla="*/ 459333 h 459749"/>
              <a:gd name="connsiteX7" fmla="*/ 301646 w 331535"/>
              <a:gd name="connsiteY7" fmla="*/ 300583 h 459749"/>
              <a:gd name="connsiteX8" fmla="*/ 203221 w 331535"/>
              <a:gd name="connsiteY8" fmla="*/ 46583 h 459749"/>
              <a:gd name="connsiteX9" fmla="*/ 21 w 331535"/>
              <a:gd name="connsiteY9" fmla="*/ 2133 h 459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1535" h="459749">
                <a:moveTo>
                  <a:pt x="21" y="2133"/>
                </a:moveTo>
                <a:cubicBezTo>
                  <a:pt x="2138" y="6895"/>
                  <a:pt x="183113" y="68808"/>
                  <a:pt x="215921" y="75158"/>
                </a:cubicBezTo>
                <a:cubicBezTo>
                  <a:pt x="248729" y="81508"/>
                  <a:pt x="196871" y="40233"/>
                  <a:pt x="196871" y="40233"/>
                </a:cubicBezTo>
                <a:cubicBezTo>
                  <a:pt x="210100" y="64575"/>
                  <a:pt x="278363" y="195808"/>
                  <a:pt x="295296" y="221208"/>
                </a:cubicBezTo>
                <a:cubicBezTo>
                  <a:pt x="312229" y="246608"/>
                  <a:pt x="293709" y="172525"/>
                  <a:pt x="298471" y="192633"/>
                </a:cubicBezTo>
                <a:cubicBezTo>
                  <a:pt x="303233" y="212741"/>
                  <a:pt x="318579" y="297408"/>
                  <a:pt x="323871" y="341858"/>
                </a:cubicBezTo>
                <a:cubicBezTo>
                  <a:pt x="329163" y="386308"/>
                  <a:pt x="333925" y="466212"/>
                  <a:pt x="330221" y="459333"/>
                </a:cubicBezTo>
                <a:cubicBezTo>
                  <a:pt x="326517" y="452454"/>
                  <a:pt x="322813" y="369375"/>
                  <a:pt x="301646" y="300583"/>
                </a:cubicBezTo>
                <a:cubicBezTo>
                  <a:pt x="280479" y="231791"/>
                  <a:pt x="254021" y="96854"/>
                  <a:pt x="203221" y="46583"/>
                </a:cubicBezTo>
                <a:cubicBezTo>
                  <a:pt x="152421" y="-3688"/>
                  <a:pt x="-2096" y="-2629"/>
                  <a:pt x="21" y="2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58E110E1-B02D-DAEB-08C8-6421627275D1}"/>
              </a:ext>
            </a:extLst>
          </p:cNvPr>
          <p:cNvSpPr/>
          <p:nvPr/>
        </p:nvSpPr>
        <p:spPr>
          <a:xfrm>
            <a:off x="6878558" y="5076825"/>
            <a:ext cx="525858" cy="69954"/>
          </a:xfrm>
          <a:custGeom>
            <a:avLst/>
            <a:gdLst>
              <a:gd name="connsiteX0" fmla="*/ 4842 w 525858"/>
              <a:gd name="connsiteY0" fmla="*/ 60325 h 69954"/>
              <a:gd name="connsiteX1" fmla="*/ 252492 w 525858"/>
              <a:gd name="connsiteY1" fmla="*/ 28575 h 69954"/>
              <a:gd name="connsiteX2" fmla="*/ 211217 w 525858"/>
              <a:gd name="connsiteY2" fmla="*/ 9525 h 69954"/>
              <a:gd name="connsiteX3" fmla="*/ 373142 w 525858"/>
              <a:gd name="connsiteY3" fmla="*/ 44450 h 69954"/>
              <a:gd name="connsiteX4" fmla="*/ 465217 w 525858"/>
              <a:gd name="connsiteY4" fmla="*/ 69850 h 69954"/>
              <a:gd name="connsiteX5" fmla="*/ 525542 w 525858"/>
              <a:gd name="connsiteY5" fmla="*/ 34925 h 69954"/>
              <a:gd name="connsiteX6" fmla="*/ 439817 w 525858"/>
              <a:gd name="connsiteY6" fmla="*/ 53975 h 69954"/>
              <a:gd name="connsiteX7" fmla="*/ 350917 w 525858"/>
              <a:gd name="connsiteY7" fmla="*/ 22225 h 69954"/>
              <a:gd name="connsiteX8" fmla="*/ 179467 w 525858"/>
              <a:gd name="connsiteY8" fmla="*/ 0 h 69954"/>
              <a:gd name="connsiteX9" fmla="*/ 262017 w 525858"/>
              <a:gd name="connsiteY9" fmla="*/ 22225 h 69954"/>
              <a:gd name="connsiteX10" fmla="*/ 103267 w 525858"/>
              <a:gd name="connsiteY10" fmla="*/ 34925 h 69954"/>
              <a:gd name="connsiteX11" fmla="*/ 4842 w 525858"/>
              <a:gd name="connsiteY11" fmla="*/ 60325 h 6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5858" h="69954">
                <a:moveTo>
                  <a:pt x="4842" y="60325"/>
                </a:moveTo>
                <a:cubicBezTo>
                  <a:pt x="29713" y="59267"/>
                  <a:pt x="218096" y="37042"/>
                  <a:pt x="252492" y="28575"/>
                </a:cubicBezTo>
                <a:cubicBezTo>
                  <a:pt x="286888" y="20108"/>
                  <a:pt x="191109" y="6879"/>
                  <a:pt x="211217" y="9525"/>
                </a:cubicBezTo>
                <a:cubicBezTo>
                  <a:pt x="231325" y="12171"/>
                  <a:pt x="330809" y="34396"/>
                  <a:pt x="373142" y="44450"/>
                </a:cubicBezTo>
                <a:cubicBezTo>
                  <a:pt x="415475" y="54504"/>
                  <a:pt x="439817" y="71438"/>
                  <a:pt x="465217" y="69850"/>
                </a:cubicBezTo>
                <a:cubicBezTo>
                  <a:pt x="490617" y="68263"/>
                  <a:pt x="529775" y="37571"/>
                  <a:pt x="525542" y="34925"/>
                </a:cubicBezTo>
                <a:cubicBezTo>
                  <a:pt x="521309" y="32279"/>
                  <a:pt x="468921" y="56092"/>
                  <a:pt x="439817" y="53975"/>
                </a:cubicBezTo>
                <a:cubicBezTo>
                  <a:pt x="410713" y="51858"/>
                  <a:pt x="394309" y="31221"/>
                  <a:pt x="350917" y="22225"/>
                </a:cubicBezTo>
                <a:cubicBezTo>
                  <a:pt x="307525" y="13229"/>
                  <a:pt x="194284" y="0"/>
                  <a:pt x="179467" y="0"/>
                </a:cubicBezTo>
                <a:cubicBezTo>
                  <a:pt x="164650" y="0"/>
                  <a:pt x="274717" y="16404"/>
                  <a:pt x="262017" y="22225"/>
                </a:cubicBezTo>
                <a:cubicBezTo>
                  <a:pt x="249317" y="28046"/>
                  <a:pt x="149834" y="27517"/>
                  <a:pt x="103267" y="34925"/>
                </a:cubicBezTo>
                <a:cubicBezTo>
                  <a:pt x="56700" y="42333"/>
                  <a:pt x="-20029" y="61383"/>
                  <a:pt x="4842" y="60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214C8275-1C44-DA1A-EDA2-6AEF7E162915}"/>
              </a:ext>
            </a:extLst>
          </p:cNvPr>
          <p:cNvSpPr/>
          <p:nvPr/>
        </p:nvSpPr>
        <p:spPr>
          <a:xfrm>
            <a:off x="7326746" y="5060777"/>
            <a:ext cx="195959" cy="420153"/>
          </a:xfrm>
          <a:custGeom>
            <a:avLst/>
            <a:gdLst>
              <a:gd name="connsiteX0" fmla="*/ 1154 w 195959"/>
              <a:gd name="connsiteY0" fmla="*/ 3348 h 420153"/>
              <a:gd name="connsiteX1" fmla="*/ 153554 w 195959"/>
              <a:gd name="connsiteY1" fmla="*/ 235123 h 420153"/>
              <a:gd name="connsiteX2" fmla="*/ 140854 w 195959"/>
              <a:gd name="connsiteY2" fmla="*/ 212898 h 420153"/>
              <a:gd name="connsiteX3" fmla="*/ 194829 w 195959"/>
              <a:gd name="connsiteY3" fmla="*/ 419273 h 420153"/>
              <a:gd name="connsiteX4" fmla="*/ 172604 w 195959"/>
              <a:gd name="connsiteY4" fmla="*/ 282748 h 420153"/>
              <a:gd name="connsiteX5" fmla="*/ 115454 w 195959"/>
              <a:gd name="connsiteY5" fmla="*/ 171623 h 420153"/>
              <a:gd name="connsiteX6" fmla="*/ 83704 w 195959"/>
              <a:gd name="connsiteY6" fmla="*/ 101773 h 420153"/>
              <a:gd name="connsiteX7" fmla="*/ 1154 w 195959"/>
              <a:gd name="connsiteY7" fmla="*/ 3348 h 42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959" h="420153">
                <a:moveTo>
                  <a:pt x="1154" y="3348"/>
                </a:moveTo>
                <a:cubicBezTo>
                  <a:pt x="12796" y="25573"/>
                  <a:pt x="130271" y="200198"/>
                  <a:pt x="153554" y="235123"/>
                </a:cubicBezTo>
                <a:cubicBezTo>
                  <a:pt x="176837" y="270048"/>
                  <a:pt x="133975" y="182206"/>
                  <a:pt x="140854" y="212898"/>
                </a:cubicBezTo>
                <a:cubicBezTo>
                  <a:pt x="147733" y="243590"/>
                  <a:pt x="189537" y="407631"/>
                  <a:pt x="194829" y="419273"/>
                </a:cubicBezTo>
                <a:cubicBezTo>
                  <a:pt x="200121" y="430915"/>
                  <a:pt x="185833" y="324023"/>
                  <a:pt x="172604" y="282748"/>
                </a:cubicBezTo>
                <a:cubicBezTo>
                  <a:pt x="159375" y="241473"/>
                  <a:pt x="130271" y="201785"/>
                  <a:pt x="115454" y="171623"/>
                </a:cubicBezTo>
                <a:cubicBezTo>
                  <a:pt x="100637" y="141461"/>
                  <a:pt x="97991" y="127702"/>
                  <a:pt x="83704" y="101773"/>
                </a:cubicBezTo>
                <a:cubicBezTo>
                  <a:pt x="69417" y="75844"/>
                  <a:pt x="-10488" y="-18877"/>
                  <a:pt x="1154" y="3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477E6F02-8759-8B9E-123E-07596F61C22E}"/>
              </a:ext>
            </a:extLst>
          </p:cNvPr>
          <p:cNvSpPr/>
          <p:nvPr/>
        </p:nvSpPr>
        <p:spPr>
          <a:xfrm>
            <a:off x="6994029" y="5056780"/>
            <a:ext cx="131173" cy="397938"/>
          </a:xfrm>
          <a:custGeom>
            <a:avLst/>
            <a:gdLst>
              <a:gd name="connsiteX0" fmla="*/ 496 w 131173"/>
              <a:gd name="connsiteY0" fmla="*/ 4170 h 397938"/>
              <a:gd name="connsiteX1" fmla="*/ 127496 w 131173"/>
              <a:gd name="connsiteY1" fmla="*/ 388345 h 397938"/>
              <a:gd name="connsiteX2" fmla="*/ 95746 w 131173"/>
              <a:gd name="connsiteY2" fmla="*/ 274045 h 397938"/>
              <a:gd name="connsiteX3" fmla="*/ 83046 w 131173"/>
              <a:gd name="connsiteY3" fmla="*/ 188320 h 397938"/>
              <a:gd name="connsiteX4" fmla="*/ 496 w 131173"/>
              <a:gd name="connsiteY4" fmla="*/ 4170 h 39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73" h="397938">
                <a:moveTo>
                  <a:pt x="496" y="4170"/>
                </a:moveTo>
                <a:cubicBezTo>
                  <a:pt x="7904" y="37507"/>
                  <a:pt x="111621" y="343366"/>
                  <a:pt x="127496" y="388345"/>
                </a:cubicBezTo>
                <a:cubicBezTo>
                  <a:pt x="143371" y="433324"/>
                  <a:pt x="103154" y="307382"/>
                  <a:pt x="95746" y="274045"/>
                </a:cubicBezTo>
                <a:cubicBezTo>
                  <a:pt x="88338" y="240708"/>
                  <a:pt x="95217" y="229595"/>
                  <a:pt x="83046" y="188320"/>
                </a:cubicBezTo>
                <a:cubicBezTo>
                  <a:pt x="70875" y="147045"/>
                  <a:pt x="-6912" y="-29167"/>
                  <a:pt x="496" y="4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27EDD479-E784-674A-A870-FE024AB66AD4}"/>
              </a:ext>
            </a:extLst>
          </p:cNvPr>
          <p:cNvSpPr/>
          <p:nvPr/>
        </p:nvSpPr>
        <p:spPr>
          <a:xfrm>
            <a:off x="7121425" y="5435316"/>
            <a:ext cx="429974" cy="45888"/>
          </a:xfrm>
          <a:custGeom>
            <a:avLst/>
            <a:gdLst>
              <a:gd name="connsiteX0" fmla="*/ 100 w 429974"/>
              <a:gd name="connsiteY0" fmla="*/ 284 h 45888"/>
              <a:gd name="connsiteX1" fmla="*/ 276325 w 429974"/>
              <a:gd name="connsiteY1" fmla="*/ 25684 h 45888"/>
              <a:gd name="connsiteX2" fmla="*/ 200125 w 429974"/>
              <a:gd name="connsiteY2" fmla="*/ 25684 h 45888"/>
              <a:gd name="connsiteX3" fmla="*/ 425550 w 429974"/>
              <a:gd name="connsiteY3" fmla="*/ 44734 h 45888"/>
              <a:gd name="connsiteX4" fmla="*/ 336650 w 429974"/>
              <a:gd name="connsiteY4" fmla="*/ 41559 h 45888"/>
              <a:gd name="connsiteX5" fmla="*/ 177900 w 429974"/>
              <a:gd name="connsiteY5" fmla="*/ 41559 h 45888"/>
              <a:gd name="connsiteX6" fmla="*/ 311250 w 429974"/>
              <a:gd name="connsiteY6" fmla="*/ 44734 h 45888"/>
              <a:gd name="connsiteX7" fmla="*/ 100 w 429974"/>
              <a:gd name="connsiteY7" fmla="*/ 284 h 4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974" h="45888">
                <a:moveTo>
                  <a:pt x="100" y="284"/>
                </a:moveTo>
                <a:cubicBezTo>
                  <a:pt x="-5721" y="-2891"/>
                  <a:pt x="242987" y="21451"/>
                  <a:pt x="276325" y="25684"/>
                </a:cubicBezTo>
                <a:cubicBezTo>
                  <a:pt x="309663" y="29917"/>
                  <a:pt x="175254" y="22509"/>
                  <a:pt x="200125" y="25684"/>
                </a:cubicBezTo>
                <a:cubicBezTo>
                  <a:pt x="224996" y="28859"/>
                  <a:pt x="402796" y="42088"/>
                  <a:pt x="425550" y="44734"/>
                </a:cubicBezTo>
                <a:cubicBezTo>
                  <a:pt x="448304" y="47380"/>
                  <a:pt x="377925" y="42088"/>
                  <a:pt x="336650" y="41559"/>
                </a:cubicBezTo>
                <a:cubicBezTo>
                  <a:pt x="295375" y="41030"/>
                  <a:pt x="182133" y="41030"/>
                  <a:pt x="177900" y="41559"/>
                </a:cubicBezTo>
                <a:cubicBezTo>
                  <a:pt x="173667" y="42088"/>
                  <a:pt x="337179" y="48438"/>
                  <a:pt x="311250" y="44734"/>
                </a:cubicBezTo>
                <a:lnTo>
                  <a:pt x="100" y="2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5D172EE4-8D0F-29F2-1C45-399164C25C42}"/>
              </a:ext>
            </a:extLst>
          </p:cNvPr>
          <p:cNvSpPr/>
          <p:nvPr/>
        </p:nvSpPr>
        <p:spPr>
          <a:xfrm>
            <a:off x="7037402" y="5470440"/>
            <a:ext cx="326032" cy="164001"/>
          </a:xfrm>
          <a:custGeom>
            <a:avLst/>
            <a:gdLst>
              <a:gd name="connsiteX0" fmla="*/ 1573 w 326032"/>
              <a:gd name="connsiteY0" fmla="*/ 85 h 164001"/>
              <a:gd name="connsiteX1" fmla="*/ 309548 w 326032"/>
              <a:gd name="connsiteY1" fmla="*/ 15960 h 164001"/>
              <a:gd name="connsiteX2" fmla="*/ 217473 w 326032"/>
              <a:gd name="connsiteY2" fmla="*/ 47710 h 164001"/>
              <a:gd name="connsiteX3" fmla="*/ 325423 w 326032"/>
              <a:gd name="connsiteY3" fmla="*/ 162010 h 164001"/>
              <a:gd name="connsiteX4" fmla="*/ 261923 w 326032"/>
              <a:gd name="connsiteY4" fmla="*/ 114385 h 164001"/>
              <a:gd name="connsiteX5" fmla="*/ 274623 w 326032"/>
              <a:gd name="connsiteY5" fmla="*/ 38185 h 164001"/>
              <a:gd name="connsiteX6" fmla="*/ 192073 w 326032"/>
              <a:gd name="connsiteY6" fmla="*/ 22310 h 164001"/>
              <a:gd name="connsiteX7" fmla="*/ 1573 w 326032"/>
              <a:gd name="connsiteY7" fmla="*/ 85 h 16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032" h="164001">
                <a:moveTo>
                  <a:pt x="1573" y="85"/>
                </a:moveTo>
                <a:cubicBezTo>
                  <a:pt x="21152" y="-973"/>
                  <a:pt x="273565" y="8023"/>
                  <a:pt x="309548" y="15960"/>
                </a:cubicBezTo>
                <a:cubicBezTo>
                  <a:pt x="345531" y="23898"/>
                  <a:pt x="214827" y="23368"/>
                  <a:pt x="217473" y="47710"/>
                </a:cubicBezTo>
                <a:cubicBezTo>
                  <a:pt x="220119" y="72052"/>
                  <a:pt x="318015" y="150898"/>
                  <a:pt x="325423" y="162010"/>
                </a:cubicBezTo>
                <a:cubicBezTo>
                  <a:pt x="332831" y="173123"/>
                  <a:pt x="270390" y="135023"/>
                  <a:pt x="261923" y="114385"/>
                </a:cubicBezTo>
                <a:cubicBezTo>
                  <a:pt x="253456" y="93747"/>
                  <a:pt x="286265" y="53531"/>
                  <a:pt x="274623" y="38185"/>
                </a:cubicBezTo>
                <a:cubicBezTo>
                  <a:pt x="262981" y="22839"/>
                  <a:pt x="233348" y="25485"/>
                  <a:pt x="192073" y="22310"/>
                </a:cubicBezTo>
                <a:cubicBezTo>
                  <a:pt x="150798" y="19135"/>
                  <a:pt x="-18006" y="1143"/>
                  <a:pt x="1573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EC9EF3B4-2BBE-B74A-449A-3030E93562EE}"/>
              </a:ext>
            </a:extLst>
          </p:cNvPr>
          <p:cNvSpPr/>
          <p:nvPr/>
        </p:nvSpPr>
        <p:spPr>
          <a:xfrm>
            <a:off x="7341162" y="5489029"/>
            <a:ext cx="256630" cy="133965"/>
          </a:xfrm>
          <a:custGeom>
            <a:avLst/>
            <a:gdLst>
              <a:gd name="connsiteX0" fmla="*/ 256613 w 256630"/>
              <a:gd name="connsiteY0" fmla="*/ 29121 h 133965"/>
              <a:gd name="connsiteX1" fmla="*/ 12138 w 256630"/>
              <a:gd name="connsiteY1" fmla="*/ 13246 h 133965"/>
              <a:gd name="connsiteX2" fmla="*/ 40713 w 256630"/>
              <a:gd name="connsiteY2" fmla="*/ 54521 h 133965"/>
              <a:gd name="connsiteX3" fmla="*/ 72463 w 256630"/>
              <a:gd name="connsiteY3" fmla="*/ 79921 h 133965"/>
              <a:gd name="connsiteX4" fmla="*/ 12138 w 256630"/>
              <a:gd name="connsiteY4" fmla="*/ 133896 h 133965"/>
              <a:gd name="connsiteX5" fmla="*/ 50238 w 256630"/>
              <a:gd name="connsiteY5" fmla="*/ 89446 h 133965"/>
              <a:gd name="connsiteX6" fmla="*/ 15313 w 256630"/>
              <a:gd name="connsiteY6" fmla="*/ 13246 h 133965"/>
              <a:gd name="connsiteX7" fmla="*/ 24838 w 256630"/>
              <a:gd name="connsiteY7" fmla="*/ 546 h 133965"/>
              <a:gd name="connsiteX8" fmla="*/ 256613 w 256630"/>
              <a:gd name="connsiteY8" fmla="*/ 29121 h 13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630" h="133965">
                <a:moveTo>
                  <a:pt x="256613" y="29121"/>
                </a:moveTo>
                <a:cubicBezTo>
                  <a:pt x="254496" y="31238"/>
                  <a:pt x="48121" y="9013"/>
                  <a:pt x="12138" y="13246"/>
                </a:cubicBezTo>
                <a:cubicBezTo>
                  <a:pt x="-23845" y="17479"/>
                  <a:pt x="30659" y="43409"/>
                  <a:pt x="40713" y="54521"/>
                </a:cubicBezTo>
                <a:cubicBezTo>
                  <a:pt x="50767" y="65633"/>
                  <a:pt x="77225" y="66692"/>
                  <a:pt x="72463" y="79921"/>
                </a:cubicBezTo>
                <a:cubicBezTo>
                  <a:pt x="67701" y="93150"/>
                  <a:pt x="15842" y="132309"/>
                  <a:pt x="12138" y="133896"/>
                </a:cubicBezTo>
                <a:cubicBezTo>
                  <a:pt x="8434" y="135483"/>
                  <a:pt x="49709" y="109554"/>
                  <a:pt x="50238" y="89446"/>
                </a:cubicBezTo>
                <a:cubicBezTo>
                  <a:pt x="50767" y="69338"/>
                  <a:pt x="15313" y="13246"/>
                  <a:pt x="15313" y="13246"/>
                </a:cubicBezTo>
                <a:cubicBezTo>
                  <a:pt x="11080" y="-1571"/>
                  <a:pt x="-16966" y="-512"/>
                  <a:pt x="24838" y="546"/>
                </a:cubicBezTo>
                <a:cubicBezTo>
                  <a:pt x="66642" y="1604"/>
                  <a:pt x="258730" y="27004"/>
                  <a:pt x="256613" y="29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 180">
            <a:extLst>
              <a:ext uri="{FF2B5EF4-FFF2-40B4-BE49-F238E27FC236}">
                <a16:creationId xmlns:a16="http://schemas.microsoft.com/office/drawing/2014/main" id="{D340E3DA-4682-DE5F-0DE2-7CDE5A7DBBB4}"/>
              </a:ext>
            </a:extLst>
          </p:cNvPr>
          <p:cNvSpPr/>
          <p:nvPr/>
        </p:nvSpPr>
        <p:spPr>
          <a:xfrm>
            <a:off x="7324701" y="5483197"/>
            <a:ext cx="44536" cy="117648"/>
          </a:xfrm>
          <a:custGeom>
            <a:avLst/>
            <a:gdLst>
              <a:gd name="connsiteX0" fmla="*/ 24 w 44536"/>
              <a:gd name="connsiteY0" fmla="*/ 28 h 117648"/>
              <a:gd name="connsiteX1" fmla="*/ 38124 w 44536"/>
              <a:gd name="connsiteY1" fmla="*/ 82578 h 117648"/>
              <a:gd name="connsiteX2" fmla="*/ 31774 w 44536"/>
              <a:gd name="connsiteY2" fmla="*/ 117503 h 117648"/>
              <a:gd name="connsiteX3" fmla="*/ 44474 w 44536"/>
              <a:gd name="connsiteY3" fmla="*/ 92103 h 117648"/>
              <a:gd name="connsiteX4" fmla="*/ 24 w 44536"/>
              <a:gd name="connsiteY4" fmla="*/ 28 h 11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536" h="117648">
                <a:moveTo>
                  <a:pt x="24" y="28"/>
                </a:moveTo>
                <a:cubicBezTo>
                  <a:pt x="-1034" y="-1560"/>
                  <a:pt x="32832" y="62999"/>
                  <a:pt x="38124" y="82578"/>
                </a:cubicBezTo>
                <a:cubicBezTo>
                  <a:pt x="43416" y="102157"/>
                  <a:pt x="30716" y="115915"/>
                  <a:pt x="31774" y="117503"/>
                </a:cubicBezTo>
                <a:cubicBezTo>
                  <a:pt x="32832" y="119091"/>
                  <a:pt x="45532" y="107449"/>
                  <a:pt x="44474" y="92103"/>
                </a:cubicBezTo>
                <a:cubicBezTo>
                  <a:pt x="43416" y="76757"/>
                  <a:pt x="1082" y="1616"/>
                  <a:pt x="2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 181">
            <a:extLst>
              <a:ext uri="{FF2B5EF4-FFF2-40B4-BE49-F238E27FC236}">
                <a16:creationId xmlns:a16="http://schemas.microsoft.com/office/drawing/2014/main" id="{375E2F22-2198-AEE6-254D-A7D189FADED5}"/>
              </a:ext>
            </a:extLst>
          </p:cNvPr>
          <p:cNvSpPr/>
          <p:nvPr/>
        </p:nvSpPr>
        <p:spPr>
          <a:xfrm>
            <a:off x="7314232" y="5467345"/>
            <a:ext cx="58506" cy="139986"/>
          </a:xfrm>
          <a:custGeom>
            <a:avLst/>
            <a:gdLst>
              <a:gd name="connsiteX0" fmla="*/ 23193 w 58506"/>
              <a:gd name="connsiteY0" fmla="*/ 5 h 139986"/>
              <a:gd name="connsiteX1" fmla="*/ 7318 w 58506"/>
              <a:gd name="connsiteY1" fmla="*/ 53980 h 139986"/>
              <a:gd name="connsiteX2" fmla="*/ 29543 w 58506"/>
              <a:gd name="connsiteY2" fmla="*/ 117480 h 139986"/>
              <a:gd name="connsiteX3" fmla="*/ 58118 w 58506"/>
              <a:gd name="connsiteY3" fmla="*/ 139705 h 139986"/>
              <a:gd name="connsiteX4" fmla="*/ 7318 w 58506"/>
              <a:gd name="connsiteY4" fmla="*/ 104780 h 139986"/>
              <a:gd name="connsiteX5" fmla="*/ 968 w 58506"/>
              <a:gd name="connsiteY5" fmla="*/ 50805 h 139986"/>
              <a:gd name="connsiteX6" fmla="*/ 23193 w 58506"/>
              <a:gd name="connsiteY6" fmla="*/ 5 h 13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506" h="139986">
                <a:moveTo>
                  <a:pt x="23193" y="5"/>
                </a:moveTo>
                <a:cubicBezTo>
                  <a:pt x="24251" y="534"/>
                  <a:pt x="6260" y="34401"/>
                  <a:pt x="7318" y="53980"/>
                </a:cubicBezTo>
                <a:cubicBezTo>
                  <a:pt x="8376" y="73559"/>
                  <a:pt x="21076" y="103192"/>
                  <a:pt x="29543" y="117480"/>
                </a:cubicBezTo>
                <a:cubicBezTo>
                  <a:pt x="38010" y="131768"/>
                  <a:pt x="61822" y="141822"/>
                  <a:pt x="58118" y="139705"/>
                </a:cubicBezTo>
                <a:cubicBezTo>
                  <a:pt x="54414" y="137588"/>
                  <a:pt x="16843" y="119597"/>
                  <a:pt x="7318" y="104780"/>
                </a:cubicBezTo>
                <a:cubicBezTo>
                  <a:pt x="-2207" y="89963"/>
                  <a:pt x="-90" y="65092"/>
                  <a:pt x="968" y="50805"/>
                </a:cubicBezTo>
                <a:cubicBezTo>
                  <a:pt x="2026" y="36518"/>
                  <a:pt x="22135" y="-524"/>
                  <a:pt x="2319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>
            <a:extLst>
              <a:ext uri="{FF2B5EF4-FFF2-40B4-BE49-F238E27FC236}">
                <a16:creationId xmlns:a16="http://schemas.microsoft.com/office/drawing/2014/main" id="{1A31F5E2-B25D-CA22-A9B5-EFE28FEDC97E}"/>
              </a:ext>
            </a:extLst>
          </p:cNvPr>
          <p:cNvSpPr/>
          <p:nvPr/>
        </p:nvSpPr>
        <p:spPr>
          <a:xfrm>
            <a:off x="7279820" y="5193032"/>
            <a:ext cx="94533" cy="141256"/>
          </a:xfrm>
          <a:custGeom>
            <a:avLst/>
            <a:gdLst>
              <a:gd name="connsiteX0" fmla="*/ 455 w 94533"/>
              <a:gd name="connsiteY0" fmla="*/ 1268 h 141256"/>
              <a:gd name="connsiteX1" fmla="*/ 79830 w 94533"/>
              <a:gd name="connsiteY1" fmla="*/ 71118 h 141256"/>
              <a:gd name="connsiteX2" fmla="*/ 86180 w 94533"/>
              <a:gd name="connsiteY2" fmla="*/ 140968 h 141256"/>
              <a:gd name="connsiteX3" fmla="*/ 92530 w 94533"/>
              <a:gd name="connsiteY3" fmla="*/ 93343 h 141256"/>
              <a:gd name="connsiteX4" fmla="*/ 48080 w 94533"/>
              <a:gd name="connsiteY4" fmla="*/ 29843 h 141256"/>
              <a:gd name="connsiteX5" fmla="*/ 455 w 94533"/>
              <a:gd name="connsiteY5" fmla="*/ 1268 h 14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533" h="141256">
                <a:moveTo>
                  <a:pt x="455" y="1268"/>
                </a:moveTo>
                <a:cubicBezTo>
                  <a:pt x="5747" y="8147"/>
                  <a:pt x="65543" y="47835"/>
                  <a:pt x="79830" y="71118"/>
                </a:cubicBezTo>
                <a:cubicBezTo>
                  <a:pt x="94117" y="94401"/>
                  <a:pt x="84063" y="137264"/>
                  <a:pt x="86180" y="140968"/>
                </a:cubicBezTo>
                <a:cubicBezTo>
                  <a:pt x="88297" y="144672"/>
                  <a:pt x="98880" y="111864"/>
                  <a:pt x="92530" y="93343"/>
                </a:cubicBezTo>
                <a:cubicBezTo>
                  <a:pt x="86180" y="74822"/>
                  <a:pt x="58663" y="42543"/>
                  <a:pt x="48080" y="29843"/>
                </a:cubicBezTo>
                <a:cubicBezTo>
                  <a:pt x="37497" y="17143"/>
                  <a:pt x="-4837" y="-5611"/>
                  <a:pt x="455" y="1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 184">
            <a:extLst>
              <a:ext uri="{FF2B5EF4-FFF2-40B4-BE49-F238E27FC236}">
                <a16:creationId xmlns:a16="http://schemas.microsoft.com/office/drawing/2014/main" id="{19397015-0AAF-D044-4412-4B5B26C14379}"/>
              </a:ext>
            </a:extLst>
          </p:cNvPr>
          <p:cNvSpPr/>
          <p:nvPr/>
        </p:nvSpPr>
        <p:spPr>
          <a:xfrm>
            <a:off x="7260449" y="5203739"/>
            <a:ext cx="80410" cy="162074"/>
          </a:xfrm>
          <a:custGeom>
            <a:avLst/>
            <a:gdLst>
              <a:gd name="connsiteX0" fmla="*/ 45226 w 80410"/>
              <a:gd name="connsiteY0" fmla="*/ 86 h 162074"/>
              <a:gd name="connsiteX1" fmla="*/ 13476 w 80410"/>
              <a:gd name="connsiteY1" fmla="*/ 76286 h 162074"/>
              <a:gd name="connsiteX2" fmla="*/ 35701 w 80410"/>
              <a:gd name="connsiteY2" fmla="*/ 120736 h 162074"/>
              <a:gd name="connsiteX3" fmla="*/ 80151 w 80410"/>
              <a:gd name="connsiteY3" fmla="*/ 162011 h 162074"/>
              <a:gd name="connsiteX4" fmla="*/ 13476 w 80410"/>
              <a:gd name="connsiteY4" fmla="*/ 111211 h 162074"/>
              <a:gd name="connsiteX5" fmla="*/ 776 w 80410"/>
              <a:gd name="connsiteY5" fmla="*/ 92161 h 162074"/>
              <a:gd name="connsiteX6" fmla="*/ 45226 w 80410"/>
              <a:gd name="connsiteY6" fmla="*/ 86 h 162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410" h="162074">
                <a:moveTo>
                  <a:pt x="45226" y="86"/>
                </a:moveTo>
                <a:cubicBezTo>
                  <a:pt x="47343" y="-2560"/>
                  <a:pt x="15063" y="56178"/>
                  <a:pt x="13476" y="76286"/>
                </a:cubicBezTo>
                <a:cubicBezTo>
                  <a:pt x="11888" y="96394"/>
                  <a:pt x="24588" y="106449"/>
                  <a:pt x="35701" y="120736"/>
                </a:cubicBezTo>
                <a:cubicBezTo>
                  <a:pt x="46814" y="135024"/>
                  <a:pt x="83855" y="163598"/>
                  <a:pt x="80151" y="162011"/>
                </a:cubicBezTo>
                <a:cubicBezTo>
                  <a:pt x="76447" y="160424"/>
                  <a:pt x="13476" y="111211"/>
                  <a:pt x="13476" y="111211"/>
                </a:cubicBezTo>
                <a:cubicBezTo>
                  <a:pt x="247" y="99569"/>
                  <a:pt x="-1341" y="108036"/>
                  <a:pt x="776" y="92161"/>
                </a:cubicBezTo>
                <a:cubicBezTo>
                  <a:pt x="2893" y="76286"/>
                  <a:pt x="43109" y="2732"/>
                  <a:pt x="45226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>
            <a:extLst>
              <a:ext uri="{FF2B5EF4-FFF2-40B4-BE49-F238E27FC236}">
                <a16:creationId xmlns:a16="http://schemas.microsoft.com/office/drawing/2014/main" id="{857EF6D8-DF50-26A6-5966-28E13E69DF17}"/>
              </a:ext>
            </a:extLst>
          </p:cNvPr>
          <p:cNvSpPr/>
          <p:nvPr/>
        </p:nvSpPr>
        <p:spPr>
          <a:xfrm>
            <a:off x="7267573" y="5203798"/>
            <a:ext cx="89130" cy="136647"/>
          </a:xfrm>
          <a:custGeom>
            <a:avLst/>
            <a:gdLst>
              <a:gd name="connsiteX0" fmla="*/ 2 w 89130"/>
              <a:gd name="connsiteY0" fmla="*/ 27 h 136647"/>
              <a:gd name="connsiteX1" fmla="*/ 85727 w 89130"/>
              <a:gd name="connsiteY1" fmla="*/ 88927 h 136647"/>
              <a:gd name="connsiteX2" fmla="*/ 73027 w 89130"/>
              <a:gd name="connsiteY2" fmla="*/ 136552 h 136647"/>
              <a:gd name="connsiteX3" fmla="*/ 82552 w 89130"/>
              <a:gd name="connsiteY3" fmla="*/ 98452 h 136647"/>
              <a:gd name="connsiteX4" fmla="*/ 2 w 89130"/>
              <a:gd name="connsiteY4" fmla="*/ 27 h 13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30" h="136647">
                <a:moveTo>
                  <a:pt x="2" y="27"/>
                </a:moveTo>
                <a:cubicBezTo>
                  <a:pt x="531" y="-1560"/>
                  <a:pt x="73556" y="66173"/>
                  <a:pt x="85727" y="88927"/>
                </a:cubicBezTo>
                <a:cubicBezTo>
                  <a:pt x="97898" y="111681"/>
                  <a:pt x="73556" y="134965"/>
                  <a:pt x="73027" y="136552"/>
                </a:cubicBezTo>
                <a:cubicBezTo>
                  <a:pt x="72498" y="138139"/>
                  <a:pt x="89960" y="119619"/>
                  <a:pt x="82552" y="98452"/>
                </a:cubicBezTo>
                <a:cubicBezTo>
                  <a:pt x="75144" y="77285"/>
                  <a:pt x="-527" y="1614"/>
                  <a:pt x="2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 186">
            <a:extLst>
              <a:ext uri="{FF2B5EF4-FFF2-40B4-BE49-F238E27FC236}">
                <a16:creationId xmlns:a16="http://schemas.microsoft.com/office/drawing/2014/main" id="{B72EA62B-8861-9C13-11EB-D530A093DD96}"/>
              </a:ext>
            </a:extLst>
          </p:cNvPr>
          <p:cNvSpPr/>
          <p:nvPr/>
        </p:nvSpPr>
        <p:spPr>
          <a:xfrm>
            <a:off x="7276944" y="5206941"/>
            <a:ext cx="44659" cy="130267"/>
          </a:xfrm>
          <a:custGeom>
            <a:avLst/>
            <a:gdLst>
              <a:gd name="connsiteX0" fmla="*/ 44606 w 44659"/>
              <a:gd name="connsiteY0" fmla="*/ 59 h 130267"/>
              <a:gd name="connsiteX1" fmla="*/ 9681 w 44659"/>
              <a:gd name="connsiteY1" fmla="*/ 50859 h 130267"/>
              <a:gd name="connsiteX2" fmla="*/ 31906 w 44659"/>
              <a:gd name="connsiteY2" fmla="*/ 130234 h 130267"/>
              <a:gd name="connsiteX3" fmla="*/ 156 w 44659"/>
              <a:gd name="connsiteY3" fmla="*/ 60384 h 130267"/>
              <a:gd name="connsiteX4" fmla="*/ 44606 w 44659"/>
              <a:gd name="connsiteY4" fmla="*/ 59 h 13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59" h="130267">
                <a:moveTo>
                  <a:pt x="44606" y="59"/>
                </a:moveTo>
                <a:cubicBezTo>
                  <a:pt x="46193" y="-1528"/>
                  <a:pt x="11798" y="29163"/>
                  <a:pt x="9681" y="50859"/>
                </a:cubicBezTo>
                <a:cubicBezTo>
                  <a:pt x="7564" y="72555"/>
                  <a:pt x="33493" y="128647"/>
                  <a:pt x="31906" y="130234"/>
                </a:cubicBezTo>
                <a:cubicBezTo>
                  <a:pt x="30319" y="131821"/>
                  <a:pt x="3331" y="77317"/>
                  <a:pt x="156" y="60384"/>
                </a:cubicBezTo>
                <a:cubicBezTo>
                  <a:pt x="-3019" y="43451"/>
                  <a:pt x="43019" y="1646"/>
                  <a:pt x="44606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 187">
            <a:extLst>
              <a:ext uri="{FF2B5EF4-FFF2-40B4-BE49-F238E27FC236}">
                <a16:creationId xmlns:a16="http://schemas.microsoft.com/office/drawing/2014/main" id="{529C3468-494F-1D11-01F4-345E0D2AB78C}"/>
              </a:ext>
            </a:extLst>
          </p:cNvPr>
          <p:cNvSpPr/>
          <p:nvPr/>
        </p:nvSpPr>
        <p:spPr>
          <a:xfrm>
            <a:off x="7442046" y="5018965"/>
            <a:ext cx="346357" cy="499204"/>
          </a:xfrm>
          <a:custGeom>
            <a:avLst/>
            <a:gdLst>
              <a:gd name="connsiteX0" fmla="*/ 154 w 346357"/>
              <a:gd name="connsiteY0" fmla="*/ 710 h 499204"/>
              <a:gd name="connsiteX1" fmla="*/ 162079 w 346357"/>
              <a:gd name="connsiteY1" fmla="*/ 203910 h 499204"/>
              <a:gd name="connsiteX2" fmla="*/ 130329 w 346357"/>
              <a:gd name="connsiteY2" fmla="*/ 162635 h 499204"/>
              <a:gd name="connsiteX3" fmla="*/ 219229 w 346357"/>
              <a:gd name="connsiteY3" fmla="*/ 337260 h 499204"/>
              <a:gd name="connsiteX4" fmla="*/ 200179 w 346357"/>
              <a:gd name="connsiteY4" fmla="*/ 299160 h 499204"/>
              <a:gd name="connsiteX5" fmla="*/ 231929 w 346357"/>
              <a:gd name="connsiteY5" fmla="*/ 372185 h 499204"/>
              <a:gd name="connsiteX6" fmla="*/ 247804 w 346357"/>
              <a:gd name="connsiteY6" fmla="*/ 445210 h 499204"/>
              <a:gd name="connsiteX7" fmla="*/ 346229 w 346357"/>
              <a:gd name="connsiteY7" fmla="*/ 499185 h 499204"/>
              <a:gd name="connsiteX8" fmla="*/ 266854 w 346357"/>
              <a:gd name="connsiteY8" fmla="*/ 448385 h 499204"/>
              <a:gd name="connsiteX9" fmla="*/ 190654 w 346357"/>
              <a:gd name="connsiteY9" fmla="*/ 251535 h 499204"/>
              <a:gd name="connsiteX10" fmla="*/ 133504 w 346357"/>
              <a:gd name="connsiteY10" fmla="*/ 140410 h 499204"/>
              <a:gd name="connsiteX11" fmla="*/ 154 w 346357"/>
              <a:gd name="connsiteY11" fmla="*/ 710 h 49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6357" h="499204">
                <a:moveTo>
                  <a:pt x="154" y="710"/>
                </a:moveTo>
                <a:cubicBezTo>
                  <a:pt x="4917" y="11293"/>
                  <a:pt x="140383" y="176923"/>
                  <a:pt x="162079" y="203910"/>
                </a:cubicBezTo>
                <a:cubicBezTo>
                  <a:pt x="183775" y="230897"/>
                  <a:pt x="120804" y="140410"/>
                  <a:pt x="130329" y="162635"/>
                </a:cubicBezTo>
                <a:cubicBezTo>
                  <a:pt x="139854" y="184860"/>
                  <a:pt x="207587" y="314506"/>
                  <a:pt x="219229" y="337260"/>
                </a:cubicBezTo>
                <a:cubicBezTo>
                  <a:pt x="230871" y="360014"/>
                  <a:pt x="198062" y="293339"/>
                  <a:pt x="200179" y="299160"/>
                </a:cubicBezTo>
                <a:cubicBezTo>
                  <a:pt x="202296" y="304981"/>
                  <a:pt x="223992" y="347843"/>
                  <a:pt x="231929" y="372185"/>
                </a:cubicBezTo>
                <a:cubicBezTo>
                  <a:pt x="239866" y="396527"/>
                  <a:pt x="228754" y="424044"/>
                  <a:pt x="247804" y="445210"/>
                </a:cubicBezTo>
                <a:cubicBezTo>
                  <a:pt x="266854" y="466376"/>
                  <a:pt x="343054" y="498656"/>
                  <a:pt x="346229" y="499185"/>
                </a:cubicBezTo>
                <a:cubicBezTo>
                  <a:pt x="349404" y="499714"/>
                  <a:pt x="292783" y="489660"/>
                  <a:pt x="266854" y="448385"/>
                </a:cubicBezTo>
                <a:cubicBezTo>
                  <a:pt x="240925" y="407110"/>
                  <a:pt x="212879" y="302864"/>
                  <a:pt x="190654" y="251535"/>
                </a:cubicBezTo>
                <a:cubicBezTo>
                  <a:pt x="168429" y="200206"/>
                  <a:pt x="164725" y="180097"/>
                  <a:pt x="133504" y="140410"/>
                </a:cubicBezTo>
                <a:cubicBezTo>
                  <a:pt x="102283" y="100723"/>
                  <a:pt x="-4609" y="-9873"/>
                  <a:pt x="154" y="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 188">
            <a:extLst>
              <a:ext uri="{FF2B5EF4-FFF2-40B4-BE49-F238E27FC236}">
                <a16:creationId xmlns:a16="http://schemas.microsoft.com/office/drawing/2014/main" id="{3EF3B04E-448D-2415-A60D-852C7AE2ABCB}"/>
              </a:ext>
            </a:extLst>
          </p:cNvPr>
          <p:cNvSpPr/>
          <p:nvPr/>
        </p:nvSpPr>
        <p:spPr>
          <a:xfrm>
            <a:off x="7589895" y="5141313"/>
            <a:ext cx="255751" cy="376841"/>
          </a:xfrm>
          <a:custGeom>
            <a:avLst/>
            <a:gdLst>
              <a:gd name="connsiteX0" fmla="*/ 255530 w 255751"/>
              <a:gd name="connsiteY0" fmla="*/ 52987 h 376841"/>
              <a:gd name="connsiteX1" fmla="*/ 45980 w 255751"/>
              <a:gd name="connsiteY1" fmla="*/ 11712 h 376841"/>
              <a:gd name="connsiteX2" fmla="*/ 36455 w 255751"/>
              <a:gd name="connsiteY2" fmla="*/ 33937 h 376841"/>
              <a:gd name="connsiteX3" fmla="*/ 87255 w 255751"/>
              <a:gd name="connsiteY3" fmla="*/ 135537 h 376841"/>
              <a:gd name="connsiteX4" fmla="*/ 33280 w 255751"/>
              <a:gd name="connsiteY4" fmla="*/ 65687 h 376841"/>
              <a:gd name="connsiteX5" fmla="*/ 141230 w 255751"/>
              <a:gd name="connsiteY5" fmla="*/ 268887 h 376841"/>
              <a:gd name="connsiteX6" fmla="*/ 198380 w 255751"/>
              <a:gd name="connsiteY6" fmla="*/ 376837 h 376841"/>
              <a:gd name="connsiteX7" fmla="*/ 138055 w 255751"/>
              <a:gd name="connsiteY7" fmla="*/ 272062 h 376841"/>
              <a:gd name="connsiteX8" fmla="*/ 1530 w 255751"/>
              <a:gd name="connsiteY8" fmla="*/ 8537 h 376841"/>
              <a:gd name="connsiteX9" fmla="*/ 255530 w 255751"/>
              <a:gd name="connsiteY9" fmla="*/ 52987 h 3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751" h="376841">
                <a:moveTo>
                  <a:pt x="255530" y="52987"/>
                </a:moveTo>
                <a:cubicBezTo>
                  <a:pt x="262938" y="53516"/>
                  <a:pt x="82492" y="14887"/>
                  <a:pt x="45980" y="11712"/>
                </a:cubicBezTo>
                <a:cubicBezTo>
                  <a:pt x="9468" y="8537"/>
                  <a:pt x="29576" y="13300"/>
                  <a:pt x="36455" y="33937"/>
                </a:cubicBezTo>
                <a:cubicBezTo>
                  <a:pt x="43334" y="54574"/>
                  <a:pt x="87784" y="130245"/>
                  <a:pt x="87255" y="135537"/>
                </a:cubicBezTo>
                <a:cubicBezTo>
                  <a:pt x="86726" y="140829"/>
                  <a:pt x="24284" y="43462"/>
                  <a:pt x="33280" y="65687"/>
                </a:cubicBezTo>
                <a:cubicBezTo>
                  <a:pt x="42276" y="87912"/>
                  <a:pt x="141230" y="268887"/>
                  <a:pt x="141230" y="268887"/>
                </a:cubicBezTo>
                <a:cubicBezTo>
                  <a:pt x="168747" y="320745"/>
                  <a:pt x="198909" y="376308"/>
                  <a:pt x="198380" y="376837"/>
                </a:cubicBezTo>
                <a:cubicBezTo>
                  <a:pt x="197851" y="377366"/>
                  <a:pt x="170863" y="333445"/>
                  <a:pt x="138055" y="272062"/>
                </a:cubicBezTo>
                <a:cubicBezTo>
                  <a:pt x="105247" y="210679"/>
                  <a:pt x="-14874" y="42404"/>
                  <a:pt x="1530" y="8537"/>
                </a:cubicBezTo>
                <a:cubicBezTo>
                  <a:pt x="17934" y="-25330"/>
                  <a:pt x="248122" y="52458"/>
                  <a:pt x="255530" y="52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>
            <a:extLst>
              <a:ext uri="{FF2B5EF4-FFF2-40B4-BE49-F238E27FC236}">
                <a16:creationId xmlns:a16="http://schemas.microsoft.com/office/drawing/2014/main" id="{EE481D7A-449B-42D1-FE59-7FBBB20496F5}"/>
              </a:ext>
            </a:extLst>
          </p:cNvPr>
          <p:cNvSpPr/>
          <p:nvPr/>
        </p:nvSpPr>
        <p:spPr>
          <a:xfrm>
            <a:off x="3486130" y="4020865"/>
            <a:ext cx="153950" cy="1579883"/>
          </a:xfrm>
          <a:custGeom>
            <a:avLst/>
            <a:gdLst>
              <a:gd name="connsiteX0" fmla="*/ 153885 w 153950"/>
              <a:gd name="connsiteY0" fmla="*/ 1616 h 1579883"/>
              <a:gd name="connsiteX1" fmla="*/ 92339 w 153950"/>
              <a:gd name="connsiteY1" fmla="*/ 665435 h 1579883"/>
              <a:gd name="connsiteX2" fmla="*/ 92339 w 153950"/>
              <a:gd name="connsiteY2" fmla="*/ 577512 h 1579883"/>
              <a:gd name="connsiteX3" fmla="*/ 127508 w 153950"/>
              <a:gd name="connsiteY3" fmla="*/ 1179785 h 1579883"/>
              <a:gd name="connsiteX4" fmla="*/ 127508 w 153950"/>
              <a:gd name="connsiteY4" fmla="*/ 968770 h 1579883"/>
              <a:gd name="connsiteX5" fmla="*/ 123112 w 153950"/>
              <a:gd name="connsiteY5" fmla="*/ 1228143 h 1579883"/>
              <a:gd name="connsiteX6" fmla="*/ 43982 w 153950"/>
              <a:gd name="connsiteY6" fmla="*/ 1575439 h 1579883"/>
              <a:gd name="connsiteX7" fmla="*/ 92339 w 153950"/>
              <a:gd name="connsiteY7" fmla="*/ 1373216 h 1579883"/>
              <a:gd name="connsiteX8" fmla="*/ 20 w 153950"/>
              <a:gd name="connsiteY8" fmla="*/ 669831 h 1579883"/>
              <a:gd name="connsiteX9" fmla="*/ 83547 w 153950"/>
              <a:gd name="connsiteY9" fmla="*/ 894035 h 1579883"/>
              <a:gd name="connsiteX10" fmla="*/ 48378 w 153950"/>
              <a:gd name="connsiteY10" fmla="*/ 291762 h 1579883"/>
              <a:gd name="connsiteX11" fmla="*/ 79151 w 153950"/>
              <a:gd name="connsiteY11" fmla="*/ 472004 h 1579883"/>
              <a:gd name="connsiteX12" fmla="*/ 153885 w 153950"/>
              <a:gd name="connsiteY12" fmla="*/ 1616 h 157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3950" h="1579883">
                <a:moveTo>
                  <a:pt x="153885" y="1616"/>
                </a:moveTo>
                <a:cubicBezTo>
                  <a:pt x="156083" y="33854"/>
                  <a:pt x="102597" y="569452"/>
                  <a:pt x="92339" y="665435"/>
                </a:cubicBezTo>
                <a:cubicBezTo>
                  <a:pt x="82081" y="761418"/>
                  <a:pt x="86478" y="491787"/>
                  <a:pt x="92339" y="577512"/>
                </a:cubicBezTo>
                <a:cubicBezTo>
                  <a:pt x="98200" y="663237"/>
                  <a:pt x="121646" y="1114575"/>
                  <a:pt x="127508" y="1179785"/>
                </a:cubicBezTo>
                <a:cubicBezTo>
                  <a:pt x="133369" y="1244995"/>
                  <a:pt x="128241" y="960710"/>
                  <a:pt x="127508" y="968770"/>
                </a:cubicBezTo>
                <a:cubicBezTo>
                  <a:pt x="126775" y="976830"/>
                  <a:pt x="137033" y="1127032"/>
                  <a:pt x="123112" y="1228143"/>
                </a:cubicBezTo>
                <a:cubicBezTo>
                  <a:pt x="109191" y="1329255"/>
                  <a:pt x="49111" y="1551260"/>
                  <a:pt x="43982" y="1575439"/>
                </a:cubicBezTo>
                <a:cubicBezTo>
                  <a:pt x="38853" y="1599618"/>
                  <a:pt x="99666" y="1524151"/>
                  <a:pt x="92339" y="1373216"/>
                </a:cubicBezTo>
                <a:cubicBezTo>
                  <a:pt x="85012" y="1222281"/>
                  <a:pt x="1485" y="749694"/>
                  <a:pt x="20" y="669831"/>
                </a:cubicBezTo>
                <a:cubicBezTo>
                  <a:pt x="-1445" y="589968"/>
                  <a:pt x="75487" y="957046"/>
                  <a:pt x="83547" y="894035"/>
                </a:cubicBezTo>
                <a:cubicBezTo>
                  <a:pt x="91607" y="831024"/>
                  <a:pt x="49111" y="362100"/>
                  <a:pt x="48378" y="291762"/>
                </a:cubicBezTo>
                <a:cubicBezTo>
                  <a:pt x="47645" y="221424"/>
                  <a:pt x="62299" y="514500"/>
                  <a:pt x="79151" y="472004"/>
                </a:cubicBezTo>
                <a:cubicBezTo>
                  <a:pt x="96003" y="429508"/>
                  <a:pt x="151687" y="-30622"/>
                  <a:pt x="153885" y="1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 190">
            <a:extLst>
              <a:ext uri="{FF2B5EF4-FFF2-40B4-BE49-F238E27FC236}">
                <a16:creationId xmlns:a16="http://schemas.microsoft.com/office/drawing/2014/main" id="{199DA1D9-A449-D9FB-AA75-FF7FECB7DFF8}"/>
              </a:ext>
            </a:extLst>
          </p:cNvPr>
          <p:cNvSpPr/>
          <p:nvPr/>
        </p:nvSpPr>
        <p:spPr>
          <a:xfrm>
            <a:off x="3450124" y="5196236"/>
            <a:ext cx="146183" cy="953984"/>
          </a:xfrm>
          <a:custGeom>
            <a:avLst/>
            <a:gdLst>
              <a:gd name="connsiteX0" fmla="*/ 145930 w 146183"/>
              <a:gd name="connsiteY0" fmla="*/ 18 h 953984"/>
              <a:gd name="connsiteX1" fmla="*/ 857 w 146183"/>
              <a:gd name="connsiteY1" fmla="*/ 391276 h 953984"/>
              <a:gd name="connsiteX2" fmla="*/ 84384 w 146183"/>
              <a:gd name="connsiteY2" fmla="*/ 307749 h 953984"/>
              <a:gd name="connsiteX3" fmla="*/ 53611 w 146183"/>
              <a:gd name="connsiteY3" fmla="*/ 567122 h 953984"/>
              <a:gd name="connsiteX4" fmla="*/ 66799 w 146183"/>
              <a:gd name="connsiteY4" fmla="*/ 953983 h 953984"/>
              <a:gd name="connsiteX5" fmla="*/ 44818 w 146183"/>
              <a:gd name="connsiteY5" fmla="*/ 571518 h 953984"/>
              <a:gd name="connsiteX6" fmla="*/ 36026 w 146183"/>
              <a:gd name="connsiteY6" fmla="*/ 241806 h 953984"/>
              <a:gd name="connsiteX7" fmla="*/ 36026 w 146183"/>
              <a:gd name="connsiteY7" fmla="*/ 373691 h 953984"/>
              <a:gd name="connsiteX8" fmla="*/ 145930 w 146183"/>
              <a:gd name="connsiteY8" fmla="*/ 18 h 95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183" h="953984">
                <a:moveTo>
                  <a:pt x="145930" y="18"/>
                </a:moveTo>
                <a:cubicBezTo>
                  <a:pt x="140068" y="2949"/>
                  <a:pt x="11115" y="339988"/>
                  <a:pt x="857" y="391276"/>
                </a:cubicBezTo>
                <a:cubicBezTo>
                  <a:pt x="-9401" y="442565"/>
                  <a:pt x="75592" y="278441"/>
                  <a:pt x="84384" y="307749"/>
                </a:cubicBezTo>
                <a:cubicBezTo>
                  <a:pt x="93176" y="337057"/>
                  <a:pt x="56542" y="459416"/>
                  <a:pt x="53611" y="567122"/>
                </a:cubicBezTo>
                <a:cubicBezTo>
                  <a:pt x="50680" y="674828"/>
                  <a:pt x="68264" y="953250"/>
                  <a:pt x="66799" y="953983"/>
                </a:cubicBezTo>
                <a:cubicBezTo>
                  <a:pt x="65334" y="954716"/>
                  <a:pt x="49947" y="690214"/>
                  <a:pt x="44818" y="571518"/>
                </a:cubicBezTo>
                <a:cubicBezTo>
                  <a:pt x="39689" y="452822"/>
                  <a:pt x="37491" y="274777"/>
                  <a:pt x="36026" y="241806"/>
                </a:cubicBezTo>
                <a:cubicBezTo>
                  <a:pt x="34561" y="208835"/>
                  <a:pt x="17709" y="408128"/>
                  <a:pt x="36026" y="373691"/>
                </a:cubicBezTo>
                <a:cubicBezTo>
                  <a:pt x="54343" y="339255"/>
                  <a:pt x="151792" y="-2913"/>
                  <a:pt x="14593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59D292EA-14F7-4806-3D48-410FB3511DB4}"/>
              </a:ext>
            </a:extLst>
          </p:cNvPr>
          <p:cNvSpPr/>
          <p:nvPr/>
        </p:nvSpPr>
        <p:spPr>
          <a:xfrm>
            <a:off x="3349869" y="5943470"/>
            <a:ext cx="1046832" cy="892786"/>
          </a:xfrm>
          <a:custGeom>
            <a:avLst/>
            <a:gdLst>
              <a:gd name="connsiteX0" fmla="*/ 0 w 1046832"/>
              <a:gd name="connsiteY0" fmla="*/ 130 h 892786"/>
              <a:gd name="connsiteX1" fmla="*/ 461596 w 1046832"/>
              <a:gd name="connsiteY1" fmla="*/ 435349 h 892786"/>
              <a:gd name="connsiteX2" fmla="*/ 408843 w 1046832"/>
              <a:gd name="connsiteY2" fmla="*/ 369407 h 892786"/>
              <a:gd name="connsiteX3" fmla="*/ 751743 w 1046832"/>
              <a:gd name="connsiteY3" fmla="*/ 769457 h 892786"/>
              <a:gd name="connsiteX4" fmla="*/ 716573 w 1046832"/>
              <a:gd name="connsiteY4" fmla="*/ 725495 h 892786"/>
              <a:gd name="connsiteX5" fmla="*/ 1046285 w 1046832"/>
              <a:gd name="connsiteY5" fmla="*/ 892549 h 892786"/>
              <a:gd name="connsiteX6" fmla="*/ 778119 w 1046832"/>
              <a:gd name="connsiteY6" fmla="*/ 738684 h 892786"/>
              <a:gd name="connsiteX7" fmla="*/ 189035 w 1046832"/>
              <a:gd name="connsiteY7" fmla="*/ 17715 h 892786"/>
              <a:gd name="connsiteX8" fmla="*/ 606669 w 1046832"/>
              <a:gd name="connsiteY8" fmla="*/ 567234 h 892786"/>
              <a:gd name="connsiteX9" fmla="*/ 461596 w 1046832"/>
              <a:gd name="connsiteY9" fmla="*/ 391388 h 892786"/>
              <a:gd name="connsiteX10" fmla="*/ 0 w 1046832"/>
              <a:gd name="connsiteY10" fmla="*/ 130 h 892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6832" h="892786">
                <a:moveTo>
                  <a:pt x="0" y="130"/>
                </a:moveTo>
                <a:cubicBezTo>
                  <a:pt x="0" y="7457"/>
                  <a:pt x="393456" y="373803"/>
                  <a:pt x="461596" y="435349"/>
                </a:cubicBezTo>
                <a:cubicBezTo>
                  <a:pt x="529736" y="496895"/>
                  <a:pt x="360485" y="313722"/>
                  <a:pt x="408843" y="369407"/>
                </a:cubicBezTo>
                <a:cubicBezTo>
                  <a:pt x="457201" y="425092"/>
                  <a:pt x="700455" y="710109"/>
                  <a:pt x="751743" y="769457"/>
                </a:cubicBezTo>
                <a:cubicBezTo>
                  <a:pt x="803031" y="828805"/>
                  <a:pt x="667483" y="704980"/>
                  <a:pt x="716573" y="725495"/>
                </a:cubicBezTo>
                <a:cubicBezTo>
                  <a:pt x="765663" y="746010"/>
                  <a:pt x="1036027" y="890351"/>
                  <a:pt x="1046285" y="892549"/>
                </a:cubicBezTo>
                <a:cubicBezTo>
                  <a:pt x="1056543" y="894747"/>
                  <a:pt x="920994" y="884490"/>
                  <a:pt x="778119" y="738684"/>
                </a:cubicBezTo>
                <a:cubicBezTo>
                  <a:pt x="635244" y="592878"/>
                  <a:pt x="217610" y="46290"/>
                  <a:pt x="189035" y="17715"/>
                </a:cubicBezTo>
                <a:cubicBezTo>
                  <a:pt x="160460" y="-10860"/>
                  <a:pt x="561242" y="504955"/>
                  <a:pt x="606669" y="567234"/>
                </a:cubicBezTo>
                <a:cubicBezTo>
                  <a:pt x="652096" y="629513"/>
                  <a:pt x="563440" y="487371"/>
                  <a:pt x="461596" y="391388"/>
                </a:cubicBezTo>
                <a:cubicBezTo>
                  <a:pt x="359752" y="295405"/>
                  <a:pt x="0" y="-7197"/>
                  <a:pt x="0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F35E23EF-CAD8-DC34-D951-C8276B9B14D9}"/>
              </a:ext>
            </a:extLst>
          </p:cNvPr>
          <p:cNvSpPr/>
          <p:nvPr/>
        </p:nvSpPr>
        <p:spPr>
          <a:xfrm>
            <a:off x="3332447" y="5846050"/>
            <a:ext cx="1208392" cy="987236"/>
          </a:xfrm>
          <a:custGeom>
            <a:avLst/>
            <a:gdLst>
              <a:gd name="connsiteX0" fmla="*/ 4234 w 1208392"/>
              <a:gd name="connsiteY0" fmla="*/ 835 h 987236"/>
              <a:gd name="connsiteX1" fmla="*/ 703222 w 1208392"/>
              <a:gd name="connsiteY1" fmla="*/ 480015 h 987236"/>
              <a:gd name="connsiteX2" fmla="*/ 659261 w 1208392"/>
              <a:gd name="connsiteY2" fmla="*/ 440450 h 987236"/>
              <a:gd name="connsiteX3" fmla="*/ 1195591 w 1208392"/>
              <a:gd name="connsiteY3" fmla="*/ 972385 h 987236"/>
              <a:gd name="connsiteX4" fmla="*/ 1015349 w 1208392"/>
              <a:gd name="connsiteY4" fmla="*/ 805331 h 987236"/>
              <a:gd name="connsiteX5" fmla="*/ 729599 w 1208392"/>
              <a:gd name="connsiteY5" fmla="*/ 444846 h 987236"/>
              <a:gd name="connsiteX6" fmla="*/ 826315 w 1208392"/>
              <a:gd name="connsiteY6" fmla="*/ 589919 h 987236"/>
              <a:gd name="connsiteX7" fmla="*/ 391095 w 1208392"/>
              <a:gd name="connsiteY7" fmla="*/ 251415 h 987236"/>
              <a:gd name="connsiteX8" fmla="*/ 408680 w 1208392"/>
              <a:gd name="connsiteY8" fmla="*/ 361319 h 987236"/>
              <a:gd name="connsiteX9" fmla="*/ 4234 w 1208392"/>
              <a:gd name="connsiteY9" fmla="*/ 835 h 98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8392" h="987236">
                <a:moveTo>
                  <a:pt x="4234" y="835"/>
                </a:moveTo>
                <a:cubicBezTo>
                  <a:pt x="53324" y="20618"/>
                  <a:pt x="594051" y="406746"/>
                  <a:pt x="703222" y="480015"/>
                </a:cubicBezTo>
                <a:cubicBezTo>
                  <a:pt x="812393" y="553284"/>
                  <a:pt x="659261" y="440450"/>
                  <a:pt x="659261" y="440450"/>
                </a:cubicBezTo>
                <a:lnTo>
                  <a:pt x="1195591" y="972385"/>
                </a:lnTo>
                <a:cubicBezTo>
                  <a:pt x="1254939" y="1033199"/>
                  <a:pt x="1093014" y="893254"/>
                  <a:pt x="1015349" y="805331"/>
                </a:cubicBezTo>
                <a:cubicBezTo>
                  <a:pt x="937684" y="717408"/>
                  <a:pt x="761105" y="480748"/>
                  <a:pt x="729599" y="444846"/>
                </a:cubicBezTo>
                <a:cubicBezTo>
                  <a:pt x="698093" y="408944"/>
                  <a:pt x="882732" y="622157"/>
                  <a:pt x="826315" y="589919"/>
                </a:cubicBezTo>
                <a:cubicBezTo>
                  <a:pt x="769898" y="557681"/>
                  <a:pt x="460701" y="289515"/>
                  <a:pt x="391095" y="251415"/>
                </a:cubicBezTo>
                <a:cubicBezTo>
                  <a:pt x="321489" y="213315"/>
                  <a:pt x="469493" y="403815"/>
                  <a:pt x="408680" y="361319"/>
                </a:cubicBezTo>
                <a:cubicBezTo>
                  <a:pt x="347867" y="318823"/>
                  <a:pt x="-44856" y="-18948"/>
                  <a:pt x="4234" y="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FF132F85-2A0D-98FD-FC67-22B4DD800488}"/>
              </a:ext>
            </a:extLst>
          </p:cNvPr>
          <p:cNvSpPr/>
          <p:nvPr/>
        </p:nvSpPr>
        <p:spPr>
          <a:xfrm>
            <a:off x="5476028" y="5459782"/>
            <a:ext cx="177509" cy="563880"/>
          </a:xfrm>
          <a:custGeom>
            <a:avLst/>
            <a:gdLst>
              <a:gd name="connsiteX0" fmla="*/ 177426 w 177509"/>
              <a:gd name="connsiteY0" fmla="*/ 241 h 563880"/>
              <a:gd name="connsiteX1" fmla="*/ 76314 w 177509"/>
              <a:gd name="connsiteY1" fmla="*/ 246426 h 563880"/>
              <a:gd name="connsiteX2" fmla="*/ 1580 w 177509"/>
              <a:gd name="connsiteY2" fmla="*/ 562949 h 563880"/>
              <a:gd name="connsiteX3" fmla="*/ 27957 w 177509"/>
              <a:gd name="connsiteY3" fmla="*/ 338745 h 563880"/>
              <a:gd name="connsiteX4" fmla="*/ 58730 w 177509"/>
              <a:gd name="connsiteY4" fmla="*/ 202464 h 563880"/>
              <a:gd name="connsiteX5" fmla="*/ 177426 w 177509"/>
              <a:gd name="connsiteY5" fmla="*/ 241 h 56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509" h="563880">
                <a:moveTo>
                  <a:pt x="177426" y="241"/>
                </a:moveTo>
                <a:cubicBezTo>
                  <a:pt x="180357" y="7568"/>
                  <a:pt x="105622" y="152641"/>
                  <a:pt x="76314" y="246426"/>
                </a:cubicBezTo>
                <a:cubicBezTo>
                  <a:pt x="47006" y="340211"/>
                  <a:pt x="9639" y="547563"/>
                  <a:pt x="1580" y="562949"/>
                </a:cubicBezTo>
                <a:cubicBezTo>
                  <a:pt x="-6479" y="578335"/>
                  <a:pt x="18432" y="398826"/>
                  <a:pt x="27957" y="338745"/>
                </a:cubicBezTo>
                <a:cubicBezTo>
                  <a:pt x="37482" y="278664"/>
                  <a:pt x="33086" y="250822"/>
                  <a:pt x="58730" y="202464"/>
                </a:cubicBezTo>
                <a:cubicBezTo>
                  <a:pt x="84374" y="154106"/>
                  <a:pt x="174495" y="-7086"/>
                  <a:pt x="177426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6C8A9AB0-45C3-911F-6AC9-F60E9442C71B}"/>
              </a:ext>
            </a:extLst>
          </p:cNvPr>
          <p:cNvSpPr/>
          <p:nvPr/>
        </p:nvSpPr>
        <p:spPr>
          <a:xfrm>
            <a:off x="5427767" y="5543085"/>
            <a:ext cx="102729" cy="581796"/>
          </a:xfrm>
          <a:custGeom>
            <a:avLst/>
            <a:gdLst>
              <a:gd name="connsiteX0" fmla="*/ 102595 w 102729"/>
              <a:gd name="connsiteY0" fmla="*/ 465 h 581796"/>
              <a:gd name="connsiteX1" fmla="*/ 1483 w 102729"/>
              <a:gd name="connsiteY1" fmla="*/ 325780 h 581796"/>
              <a:gd name="connsiteX2" fmla="*/ 41048 w 102729"/>
              <a:gd name="connsiteY2" fmla="*/ 580757 h 581796"/>
              <a:gd name="connsiteX3" fmla="*/ 23464 w 102729"/>
              <a:gd name="connsiteY3" fmla="*/ 400515 h 581796"/>
              <a:gd name="connsiteX4" fmla="*/ 102595 w 102729"/>
              <a:gd name="connsiteY4" fmla="*/ 465 h 58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29" h="581796">
                <a:moveTo>
                  <a:pt x="102595" y="465"/>
                </a:moveTo>
                <a:cubicBezTo>
                  <a:pt x="98931" y="-11991"/>
                  <a:pt x="11741" y="229065"/>
                  <a:pt x="1483" y="325780"/>
                </a:cubicBezTo>
                <a:cubicBezTo>
                  <a:pt x="-8775" y="422495"/>
                  <a:pt x="37384" y="568301"/>
                  <a:pt x="41048" y="580757"/>
                </a:cubicBezTo>
                <a:cubicBezTo>
                  <a:pt x="44711" y="593213"/>
                  <a:pt x="13206" y="491369"/>
                  <a:pt x="23464" y="400515"/>
                </a:cubicBezTo>
                <a:cubicBezTo>
                  <a:pt x="33722" y="309661"/>
                  <a:pt x="106259" y="12921"/>
                  <a:pt x="102595" y="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DCB11C9F-7319-0DB9-6BDE-53BBD49E43BF}"/>
              </a:ext>
            </a:extLst>
          </p:cNvPr>
          <p:cNvSpPr/>
          <p:nvPr/>
        </p:nvSpPr>
        <p:spPr>
          <a:xfrm>
            <a:off x="5085283" y="5951808"/>
            <a:ext cx="493438" cy="909425"/>
          </a:xfrm>
          <a:custGeom>
            <a:avLst/>
            <a:gdLst>
              <a:gd name="connsiteX0" fmla="*/ 493436 w 493438"/>
              <a:gd name="connsiteY0" fmla="*/ 88507 h 909425"/>
              <a:gd name="connsiteX1" fmla="*/ 247252 w 493438"/>
              <a:gd name="connsiteY1" fmla="*/ 453388 h 909425"/>
              <a:gd name="connsiteX2" fmla="*/ 110971 w 493438"/>
              <a:gd name="connsiteY2" fmla="*/ 598461 h 909425"/>
              <a:gd name="connsiteX3" fmla="*/ 14255 w 493438"/>
              <a:gd name="connsiteY3" fmla="*/ 739138 h 909425"/>
              <a:gd name="connsiteX4" fmla="*/ 5463 w 493438"/>
              <a:gd name="connsiteY4" fmla="*/ 906192 h 909425"/>
              <a:gd name="connsiteX5" fmla="*/ 62613 w 493438"/>
              <a:gd name="connsiteY5" fmla="*/ 580877 h 909425"/>
              <a:gd name="connsiteX6" fmla="*/ 132952 w 493438"/>
              <a:gd name="connsiteY6" fmla="*/ 53338 h 909425"/>
              <a:gd name="connsiteX7" fmla="*/ 146140 w 493438"/>
              <a:gd name="connsiteY7" fmla="*/ 268750 h 909425"/>
              <a:gd name="connsiteX8" fmla="*/ 418702 w 493438"/>
              <a:gd name="connsiteY8" fmla="*/ 584 h 909425"/>
              <a:gd name="connsiteX9" fmla="*/ 242855 w 493438"/>
              <a:gd name="connsiteY9" fmla="*/ 194015 h 909425"/>
              <a:gd name="connsiteX10" fmla="*/ 493436 w 493438"/>
              <a:gd name="connsiteY10" fmla="*/ 88507 h 909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3438" h="909425">
                <a:moveTo>
                  <a:pt x="493436" y="88507"/>
                </a:moveTo>
                <a:cubicBezTo>
                  <a:pt x="494169" y="131736"/>
                  <a:pt x="310996" y="368396"/>
                  <a:pt x="247252" y="453388"/>
                </a:cubicBezTo>
                <a:cubicBezTo>
                  <a:pt x="183508" y="538380"/>
                  <a:pt x="149804" y="550836"/>
                  <a:pt x="110971" y="598461"/>
                </a:cubicBezTo>
                <a:cubicBezTo>
                  <a:pt x="72138" y="646086"/>
                  <a:pt x="31840" y="687850"/>
                  <a:pt x="14255" y="739138"/>
                </a:cubicBezTo>
                <a:cubicBezTo>
                  <a:pt x="-3330" y="790426"/>
                  <a:pt x="-2597" y="932569"/>
                  <a:pt x="5463" y="906192"/>
                </a:cubicBezTo>
                <a:cubicBezTo>
                  <a:pt x="13523" y="879815"/>
                  <a:pt x="41365" y="723019"/>
                  <a:pt x="62613" y="580877"/>
                </a:cubicBezTo>
                <a:cubicBezTo>
                  <a:pt x="83861" y="438735"/>
                  <a:pt x="119031" y="105359"/>
                  <a:pt x="132952" y="53338"/>
                </a:cubicBezTo>
                <a:cubicBezTo>
                  <a:pt x="146873" y="1317"/>
                  <a:pt x="98515" y="277542"/>
                  <a:pt x="146140" y="268750"/>
                </a:cubicBezTo>
                <a:cubicBezTo>
                  <a:pt x="193765" y="259958"/>
                  <a:pt x="402583" y="13040"/>
                  <a:pt x="418702" y="584"/>
                </a:cubicBezTo>
                <a:cubicBezTo>
                  <a:pt x="434821" y="-11872"/>
                  <a:pt x="222340" y="178628"/>
                  <a:pt x="242855" y="194015"/>
                </a:cubicBezTo>
                <a:cubicBezTo>
                  <a:pt x="263370" y="209402"/>
                  <a:pt x="492703" y="45278"/>
                  <a:pt x="493436" y="88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53AEBF8E-2DF5-1A34-4E7E-FCD03769BDF0}"/>
              </a:ext>
            </a:extLst>
          </p:cNvPr>
          <p:cNvSpPr/>
          <p:nvPr/>
        </p:nvSpPr>
        <p:spPr>
          <a:xfrm>
            <a:off x="4035250" y="1872957"/>
            <a:ext cx="1509224" cy="783393"/>
          </a:xfrm>
          <a:custGeom>
            <a:avLst/>
            <a:gdLst>
              <a:gd name="connsiteX0" fmla="*/ 1499276 w 1509224"/>
              <a:gd name="connsiteY0" fmla="*/ 308769 h 783393"/>
              <a:gd name="connsiteX1" fmla="*/ 429803 w 1509224"/>
              <a:gd name="connsiteY1" fmla="*/ 372938 h 783393"/>
              <a:gd name="connsiteX2" fmla="*/ 686476 w 1509224"/>
              <a:gd name="connsiteY2" fmla="*/ 367590 h 783393"/>
              <a:gd name="connsiteX3" fmla="*/ 146392 w 1509224"/>
              <a:gd name="connsiteY3" fmla="*/ 592180 h 783393"/>
              <a:gd name="connsiteX4" fmla="*/ 376329 w 1509224"/>
              <a:gd name="connsiteY4" fmla="*/ 506622 h 783393"/>
              <a:gd name="connsiteX5" fmla="*/ 12708 w 1509224"/>
              <a:gd name="connsiteY5" fmla="*/ 725864 h 783393"/>
              <a:gd name="connsiteX6" fmla="*/ 82224 w 1509224"/>
              <a:gd name="connsiteY6" fmla="*/ 768643 h 783393"/>
              <a:gd name="connsiteX7" fmla="*/ 76876 w 1509224"/>
              <a:gd name="connsiteY7" fmla="*/ 511969 h 783393"/>
              <a:gd name="connsiteX8" fmla="*/ 285424 w 1509224"/>
              <a:gd name="connsiteY8" fmla="*/ 3969 h 783393"/>
              <a:gd name="connsiteX9" fmla="*/ 237297 w 1509224"/>
              <a:gd name="connsiteY9" fmla="*/ 271338 h 783393"/>
              <a:gd name="connsiteX10" fmla="*/ 707866 w 1509224"/>
              <a:gd name="connsiteY10" fmla="*/ 191127 h 783393"/>
              <a:gd name="connsiteX11" fmla="*/ 461887 w 1509224"/>
              <a:gd name="connsiteY11" fmla="*/ 159043 h 783393"/>
              <a:gd name="connsiteX12" fmla="*/ 1167739 w 1509224"/>
              <a:gd name="connsiteY12" fmla="*/ 36054 h 783393"/>
              <a:gd name="connsiteX13" fmla="*/ 975234 w 1509224"/>
              <a:gd name="connsiteY13" fmla="*/ 132306 h 783393"/>
              <a:gd name="connsiteX14" fmla="*/ 1499276 w 1509224"/>
              <a:gd name="connsiteY14" fmla="*/ 308769 h 78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9224" h="783393">
                <a:moveTo>
                  <a:pt x="1499276" y="308769"/>
                </a:moveTo>
                <a:cubicBezTo>
                  <a:pt x="1408371" y="348874"/>
                  <a:pt x="565270" y="363134"/>
                  <a:pt x="429803" y="372938"/>
                </a:cubicBezTo>
                <a:cubicBezTo>
                  <a:pt x="294336" y="382742"/>
                  <a:pt x="733711" y="331050"/>
                  <a:pt x="686476" y="367590"/>
                </a:cubicBezTo>
                <a:cubicBezTo>
                  <a:pt x="639241" y="404130"/>
                  <a:pt x="198083" y="569008"/>
                  <a:pt x="146392" y="592180"/>
                </a:cubicBezTo>
                <a:cubicBezTo>
                  <a:pt x="94701" y="615352"/>
                  <a:pt x="398610" y="484341"/>
                  <a:pt x="376329" y="506622"/>
                </a:cubicBezTo>
                <a:cubicBezTo>
                  <a:pt x="354048" y="528903"/>
                  <a:pt x="61726" y="682194"/>
                  <a:pt x="12708" y="725864"/>
                </a:cubicBezTo>
                <a:cubicBezTo>
                  <a:pt x="-36310" y="769534"/>
                  <a:pt x="71529" y="804292"/>
                  <a:pt x="82224" y="768643"/>
                </a:cubicBezTo>
                <a:cubicBezTo>
                  <a:pt x="92919" y="732994"/>
                  <a:pt x="43009" y="639415"/>
                  <a:pt x="76876" y="511969"/>
                </a:cubicBezTo>
                <a:cubicBezTo>
                  <a:pt x="110743" y="384523"/>
                  <a:pt x="258687" y="44074"/>
                  <a:pt x="285424" y="3969"/>
                </a:cubicBezTo>
                <a:cubicBezTo>
                  <a:pt x="312161" y="-36136"/>
                  <a:pt x="166890" y="240145"/>
                  <a:pt x="237297" y="271338"/>
                </a:cubicBezTo>
                <a:cubicBezTo>
                  <a:pt x="307704" y="302531"/>
                  <a:pt x="670434" y="209843"/>
                  <a:pt x="707866" y="191127"/>
                </a:cubicBezTo>
                <a:cubicBezTo>
                  <a:pt x="745298" y="172411"/>
                  <a:pt x="385242" y="184888"/>
                  <a:pt x="461887" y="159043"/>
                </a:cubicBezTo>
                <a:cubicBezTo>
                  <a:pt x="538532" y="133198"/>
                  <a:pt x="1082181" y="40510"/>
                  <a:pt x="1167739" y="36054"/>
                </a:cubicBezTo>
                <a:cubicBezTo>
                  <a:pt x="1253297" y="31598"/>
                  <a:pt x="920869" y="87745"/>
                  <a:pt x="975234" y="132306"/>
                </a:cubicBezTo>
                <a:cubicBezTo>
                  <a:pt x="1029599" y="176867"/>
                  <a:pt x="1590181" y="268664"/>
                  <a:pt x="1499276" y="30876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04F36745-E92D-B938-6371-4EC85B0A587F}"/>
              </a:ext>
            </a:extLst>
          </p:cNvPr>
          <p:cNvSpPr/>
          <p:nvPr/>
        </p:nvSpPr>
        <p:spPr>
          <a:xfrm>
            <a:off x="5416386" y="1993232"/>
            <a:ext cx="829877" cy="1612307"/>
          </a:xfrm>
          <a:custGeom>
            <a:avLst/>
            <a:gdLst>
              <a:gd name="connsiteX0" fmla="*/ 498 w 829877"/>
              <a:gd name="connsiteY0" fmla="*/ 1336 h 1612307"/>
              <a:gd name="connsiteX1" fmla="*/ 508498 w 829877"/>
              <a:gd name="connsiteY1" fmla="*/ 300789 h 1612307"/>
              <a:gd name="connsiteX2" fmla="*/ 503151 w 829877"/>
              <a:gd name="connsiteY2" fmla="*/ 354263 h 1612307"/>
              <a:gd name="connsiteX3" fmla="*/ 765172 w 829877"/>
              <a:gd name="connsiteY3" fmla="*/ 391694 h 1612307"/>
              <a:gd name="connsiteX4" fmla="*/ 829340 w 829877"/>
              <a:gd name="connsiteY4" fmla="*/ 568157 h 1612307"/>
              <a:gd name="connsiteX5" fmla="*/ 743782 w 829877"/>
              <a:gd name="connsiteY5" fmla="*/ 846221 h 1612307"/>
              <a:gd name="connsiteX6" fmla="*/ 749130 w 829877"/>
              <a:gd name="connsiteY6" fmla="*/ 1605547 h 1612307"/>
              <a:gd name="connsiteX7" fmla="*/ 759825 w 829877"/>
              <a:gd name="connsiteY7" fmla="*/ 1188452 h 1612307"/>
              <a:gd name="connsiteX8" fmla="*/ 519193 w 829877"/>
              <a:gd name="connsiteY8" fmla="*/ 669757 h 1612307"/>
              <a:gd name="connsiteX9" fmla="*/ 599403 w 829877"/>
              <a:gd name="connsiteY9" fmla="*/ 760663 h 1612307"/>
              <a:gd name="connsiteX10" fmla="*/ 332035 w 829877"/>
              <a:gd name="connsiteY10" fmla="*/ 236621 h 1612307"/>
              <a:gd name="connsiteX11" fmla="*/ 412246 w 829877"/>
              <a:gd name="connsiteY11" fmla="*/ 434473 h 1612307"/>
              <a:gd name="connsiteX12" fmla="*/ 498 w 829877"/>
              <a:gd name="connsiteY12" fmla="*/ 1336 h 161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9877" h="1612307">
                <a:moveTo>
                  <a:pt x="498" y="1336"/>
                </a:moveTo>
                <a:cubicBezTo>
                  <a:pt x="16540" y="-20945"/>
                  <a:pt x="424723" y="241968"/>
                  <a:pt x="508498" y="300789"/>
                </a:cubicBezTo>
                <a:cubicBezTo>
                  <a:pt x="592273" y="359610"/>
                  <a:pt x="460372" y="339112"/>
                  <a:pt x="503151" y="354263"/>
                </a:cubicBezTo>
                <a:cubicBezTo>
                  <a:pt x="545930" y="369414"/>
                  <a:pt x="710807" y="356045"/>
                  <a:pt x="765172" y="391694"/>
                </a:cubicBezTo>
                <a:cubicBezTo>
                  <a:pt x="819537" y="427343"/>
                  <a:pt x="832905" y="492403"/>
                  <a:pt x="829340" y="568157"/>
                </a:cubicBezTo>
                <a:cubicBezTo>
                  <a:pt x="825775" y="643911"/>
                  <a:pt x="757150" y="673323"/>
                  <a:pt x="743782" y="846221"/>
                </a:cubicBezTo>
                <a:cubicBezTo>
                  <a:pt x="730414" y="1019119"/>
                  <a:pt x="746456" y="1548509"/>
                  <a:pt x="749130" y="1605547"/>
                </a:cubicBezTo>
                <a:cubicBezTo>
                  <a:pt x="751804" y="1662585"/>
                  <a:pt x="798148" y="1344417"/>
                  <a:pt x="759825" y="1188452"/>
                </a:cubicBezTo>
                <a:cubicBezTo>
                  <a:pt x="721502" y="1032487"/>
                  <a:pt x="545930" y="741055"/>
                  <a:pt x="519193" y="669757"/>
                </a:cubicBezTo>
                <a:cubicBezTo>
                  <a:pt x="492456" y="598459"/>
                  <a:pt x="630596" y="832852"/>
                  <a:pt x="599403" y="760663"/>
                </a:cubicBezTo>
                <a:cubicBezTo>
                  <a:pt x="568210" y="688474"/>
                  <a:pt x="363228" y="290986"/>
                  <a:pt x="332035" y="236621"/>
                </a:cubicBezTo>
                <a:cubicBezTo>
                  <a:pt x="300842" y="182256"/>
                  <a:pt x="463937" y="470122"/>
                  <a:pt x="412246" y="434473"/>
                </a:cubicBezTo>
                <a:cubicBezTo>
                  <a:pt x="360555" y="398824"/>
                  <a:pt x="-15544" y="23617"/>
                  <a:pt x="498" y="133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75B19E9C-4EDB-952C-A5F8-DD12CC1E37F1}"/>
              </a:ext>
            </a:extLst>
          </p:cNvPr>
          <p:cNvSpPr/>
          <p:nvPr/>
        </p:nvSpPr>
        <p:spPr>
          <a:xfrm>
            <a:off x="3412906" y="2349062"/>
            <a:ext cx="796178" cy="2643018"/>
          </a:xfrm>
          <a:custGeom>
            <a:avLst/>
            <a:gdLst>
              <a:gd name="connsiteX0" fmla="*/ 774083 w 796178"/>
              <a:gd name="connsiteY0" fmla="*/ 9127 h 2643018"/>
              <a:gd name="connsiteX1" fmla="*/ 538799 w 796178"/>
              <a:gd name="connsiteY1" fmla="*/ 880749 h 2643018"/>
              <a:gd name="connsiteX2" fmla="*/ 619010 w 796178"/>
              <a:gd name="connsiteY2" fmla="*/ 752412 h 2643018"/>
              <a:gd name="connsiteX3" fmla="*/ 458589 w 796178"/>
              <a:gd name="connsiteY3" fmla="*/ 1404791 h 2643018"/>
              <a:gd name="connsiteX4" fmla="*/ 490673 w 796178"/>
              <a:gd name="connsiteY4" fmla="*/ 1180201 h 2643018"/>
              <a:gd name="connsiteX5" fmla="*/ 538799 w 796178"/>
              <a:gd name="connsiteY5" fmla="*/ 2110643 h 2643018"/>
              <a:gd name="connsiteX6" fmla="*/ 517410 w 796178"/>
              <a:gd name="connsiteY6" fmla="*/ 2014391 h 2643018"/>
              <a:gd name="connsiteX7" fmla="*/ 795473 w 796178"/>
              <a:gd name="connsiteY7" fmla="*/ 2634685 h 2643018"/>
              <a:gd name="connsiteX8" fmla="*/ 602968 w 796178"/>
              <a:gd name="connsiteY8" fmla="*/ 2388706 h 2643018"/>
              <a:gd name="connsiteX9" fmla="*/ 20105 w 796178"/>
              <a:gd name="connsiteY9" fmla="*/ 1624033 h 2643018"/>
              <a:gd name="connsiteX10" fmla="*/ 148441 w 796178"/>
              <a:gd name="connsiteY10" fmla="*/ 1757717 h 2643018"/>
              <a:gd name="connsiteX11" fmla="*/ 287473 w 796178"/>
              <a:gd name="connsiteY11" fmla="*/ 672201 h 2643018"/>
              <a:gd name="connsiteX12" fmla="*/ 314210 w 796178"/>
              <a:gd name="connsiteY12" fmla="*/ 939570 h 2643018"/>
              <a:gd name="connsiteX13" fmla="*/ 469283 w 796178"/>
              <a:gd name="connsiteY13" fmla="*/ 110727 h 2643018"/>
              <a:gd name="connsiteX14" fmla="*/ 458589 w 796178"/>
              <a:gd name="connsiteY14" fmla="*/ 404833 h 2643018"/>
              <a:gd name="connsiteX15" fmla="*/ 774083 w 796178"/>
              <a:gd name="connsiteY15" fmla="*/ 9127 h 264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6178" h="2643018">
                <a:moveTo>
                  <a:pt x="774083" y="9127"/>
                </a:moveTo>
                <a:cubicBezTo>
                  <a:pt x="787451" y="88446"/>
                  <a:pt x="564644" y="756868"/>
                  <a:pt x="538799" y="880749"/>
                </a:cubicBezTo>
                <a:cubicBezTo>
                  <a:pt x="512953" y="1004630"/>
                  <a:pt x="632378" y="665072"/>
                  <a:pt x="619010" y="752412"/>
                </a:cubicBezTo>
                <a:cubicBezTo>
                  <a:pt x="605642" y="839752"/>
                  <a:pt x="479978" y="1333493"/>
                  <a:pt x="458589" y="1404791"/>
                </a:cubicBezTo>
                <a:cubicBezTo>
                  <a:pt x="437200" y="1476089"/>
                  <a:pt x="477305" y="1062559"/>
                  <a:pt x="490673" y="1180201"/>
                </a:cubicBezTo>
                <a:cubicBezTo>
                  <a:pt x="504041" y="1297843"/>
                  <a:pt x="534343" y="1971611"/>
                  <a:pt x="538799" y="2110643"/>
                </a:cubicBezTo>
                <a:cubicBezTo>
                  <a:pt x="543255" y="2249675"/>
                  <a:pt x="474631" y="1927051"/>
                  <a:pt x="517410" y="2014391"/>
                </a:cubicBezTo>
                <a:cubicBezTo>
                  <a:pt x="560189" y="2101731"/>
                  <a:pt x="781213" y="2572299"/>
                  <a:pt x="795473" y="2634685"/>
                </a:cubicBezTo>
                <a:cubicBezTo>
                  <a:pt x="809733" y="2697071"/>
                  <a:pt x="602968" y="2388706"/>
                  <a:pt x="602968" y="2388706"/>
                </a:cubicBezTo>
                <a:cubicBezTo>
                  <a:pt x="473740" y="2220264"/>
                  <a:pt x="95859" y="1729198"/>
                  <a:pt x="20105" y="1624033"/>
                </a:cubicBezTo>
                <a:cubicBezTo>
                  <a:pt x="-55649" y="1518868"/>
                  <a:pt x="103880" y="1916356"/>
                  <a:pt x="148441" y="1757717"/>
                </a:cubicBezTo>
                <a:cubicBezTo>
                  <a:pt x="193002" y="1599078"/>
                  <a:pt x="259845" y="808559"/>
                  <a:pt x="287473" y="672201"/>
                </a:cubicBezTo>
                <a:cubicBezTo>
                  <a:pt x="315101" y="535843"/>
                  <a:pt x="283908" y="1033149"/>
                  <a:pt x="314210" y="939570"/>
                </a:cubicBezTo>
                <a:cubicBezTo>
                  <a:pt x="344512" y="845991"/>
                  <a:pt x="445220" y="199850"/>
                  <a:pt x="469283" y="110727"/>
                </a:cubicBezTo>
                <a:cubicBezTo>
                  <a:pt x="493346" y="21604"/>
                  <a:pt x="406898" y="416419"/>
                  <a:pt x="458589" y="404833"/>
                </a:cubicBezTo>
                <a:cubicBezTo>
                  <a:pt x="510280" y="393247"/>
                  <a:pt x="760715" y="-70192"/>
                  <a:pt x="774083" y="91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DE62A5E9-D7C5-FDED-26EE-428DE335BB19}"/>
              </a:ext>
            </a:extLst>
          </p:cNvPr>
          <p:cNvSpPr/>
          <p:nvPr/>
        </p:nvSpPr>
        <p:spPr>
          <a:xfrm>
            <a:off x="3440490" y="3144490"/>
            <a:ext cx="1113352" cy="1973182"/>
          </a:xfrm>
          <a:custGeom>
            <a:avLst/>
            <a:gdLst>
              <a:gd name="connsiteX0" fmla="*/ 334752 w 1113352"/>
              <a:gd name="connsiteY0" fmla="*/ 138794 h 1973182"/>
              <a:gd name="connsiteX1" fmla="*/ 666289 w 1113352"/>
              <a:gd name="connsiteY1" fmla="*/ 1058542 h 1973182"/>
              <a:gd name="connsiteX2" fmla="*/ 660942 w 1113352"/>
              <a:gd name="connsiteY2" fmla="*/ 710963 h 1973182"/>
              <a:gd name="connsiteX3" fmla="*/ 949699 w 1113352"/>
              <a:gd name="connsiteY3" fmla="*/ 1673489 h 1973182"/>
              <a:gd name="connsiteX4" fmla="*/ 890878 w 1113352"/>
              <a:gd name="connsiteY4" fmla="*/ 1357994 h 1973182"/>
              <a:gd name="connsiteX5" fmla="*/ 1104773 w 1113352"/>
              <a:gd name="connsiteY5" fmla="*/ 1972942 h 1973182"/>
              <a:gd name="connsiteX6" fmla="*/ 548647 w 1113352"/>
              <a:gd name="connsiteY6" fmla="*/ 1432857 h 1973182"/>
              <a:gd name="connsiteX7" fmla="*/ 463089 w 1113352"/>
              <a:gd name="connsiteY7" fmla="*/ 1513068 h 1973182"/>
              <a:gd name="connsiteX8" fmla="*/ 607468 w 1113352"/>
              <a:gd name="connsiteY8" fmla="*/ 1828563 h 1973182"/>
              <a:gd name="connsiteX9" fmla="*/ 201068 w 1113352"/>
              <a:gd name="connsiteY9" fmla="*/ 1085278 h 1973182"/>
              <a:gd name="connsiteX10" fmla="*/ 13910 w 1113352"/>
              <a:gd name="connsiteY10" fmla="*/ 630752 h 1973182"/>
              <a:gd name="connsiteX11" fmla="*/ 40647 w 1113352"/>
              <a:gd name="connsiteY11" fmla="*/ 791173 h 1973182"/>
              <a:gd name="connsiteX12" fmla="*/ 254542 w 1113352"/>
              <a:gd name="connsiteY12" fmla="*/ 5110 h 1973182"/>
              <a:gd name="connsiteX13" fmla="*/ 152942 w 1113352"/>
              <a:gd name="connsiteY13" fmla="*/ 438247 h 1973182"/>
              <a:gd name="connsiteX14" fmla="*/ 334752 w 1113352"/>
              <a:gd name="connsiteY14" fmla="*/ 138794 h 197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3352" h="1973182">
                <a:moveTo>
                  <a:pt x="334752" y="138794"/>
                </a:moveTo>
                <a:cubicBezTo>
                  <a:pt x="420310" y="242176"/>
                  <a:pt x="611924" y="963181"/>
                  <a:pt x="666289" y="1058542"/>
                </a:cubicBezTo>
                <a:cubicBezTo>
                  <a:pt x="720654" y="1153903"/>
                  <a:pt x="613707" y="608472"/>
                  <a:pt x="660942" y="710963"/>
                </a:cubicBezTo>
                <a:cubicBezTo>
                  <a:pt x="708177" y="813454"/>
                  <a:pt x="911376" y="1565651"/>
                  <a:pt x="949699" y="1673489"/>
                </a:cubicBezTo>
                <a:cubicBezTo>
                  <a:pt x="988022" y="1781327"/>
                  <a:pt x="865032" y="1308085"/>
                  <a:pt x="890878" y="1357994"/>
                </a:cubicBezTo>
                <a:cubicBezTo>
                  <a:pt x="916724" y="1407903"/>
                  <a:pt x="1161812" y="1960465"/>
                  <a:pt x="1104773" y="1972942"/>
                </a:cubicBezTo>
                <a:cubicBezTo>
                  <a:pt x="1047735" y="1985419"/>
                  <a:pt x="655594" y="1509503"/>
                  <a:pt x="548647" y="1432857"/>
                </a:cubicBezTo>
                <a:cubicBezTo>
                  <a:pt x="441700" y="1356211"/>
                  <a:pt x="453285" y="1447117"/>
                  <a:pt x="463089" y="1513068"/>
                </a:cubicBezTo>
                <a:cubicBezTo>
                  <a:pt x="472893" y="1579019"/>
                  <a:pt x="651138" y="1899861"/>
                  <a:pt x="607468" y="1828563"/>
                </a:cubicBezTo>
                <a:cubicBezTo>
                  <a:pt x="563798" y="1757265"/>
                  <a:pt x="299994" y="1284913"/>
                  <a:pt x="201068" y="1085278"/>
                </a:cubicBezTo>
                <a:cubicBezTo>
                  <a:pt x="102142" y="885643"/>
                  <a:pt x="40647" y="679769"/>
                  <a:pt x="13910" y="630752"/>
                </a:cubicBezTo>
                <a:cubicBezTo>
                  <a:pt x="-12827" y="581735"/>
                  <a:pt x="542" y="895447"/>
                  <a:pt x="40647" y="791173"/>
                </a:cubicBezTo>
                <a:cubicBezTo>
                  <a:pt x="80752" y="686899"/>
                  <a:pt x="235826" y="63931"/>
                  <a:pt x="254542" y="5110"/>
                </a:cubicBezTo>
                <a:cubicBezTo>
                  <a:pt x="273258" y="-53711"/>
                  <a:pt x="137791" y="414184"/>
                  <a:pt x="152942" y="438247"/>
                </a:cubicBezTo>
                <a:cubicBezTo>
                  <a:pt x="168093" y="462310"/>
                  <a:pt x="249194" y="35412"/>
                  <a:pt x="334752" y="1387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9E88E1D4-4371-D55B-28E7-1855D79C8E8C}"/>
              </a:ext>
            </a:extLst>
          </p:cNvPr>
          <p:cNvSpPr/>
          <p:nvPr/>
        </p:nvSpPr>
        <p:spPr>
          <a:xfrm>
            <a:off x="4074646" y="4710591"/>
            <a:ext cx="1325235" cy="535538"/>
          </a:xfrm>
          <a:custGeom>
            <a:avLst/>
            <a:gdLst>
              <a:gd name="connsiteX0" fmla="*/ 5396 w 1325235"/>
              <a:gd name="connsiteY0" fmla="*/ 16483 h 535538"/>
              <a:gd name="connsiteX1" fmla="*/ 754028 w 1325235"/>
              <a:gd name="connsiteY1" fmla="*/ 69956 h 535538"/>
              <a:gd name="connsiteX2" fmla="*/ 545480 w 1325235"/>
              <a:gd name="connsiteY2" fmla="*/ 64609 h 535538"/>
              <a:gd name="connsiteX3" fmla="*/ 1235291 w 1325235"/>
              <a:gd name="connsiteY3" fmla="*/ 187598 h 535538"/>
              <a:gd name="connsiteX4" fmla="*/ 893059 w 1325235"/>
              <a:gd name="connsiteY4" fmla="*/ 257114 h 535538"/>
              <a:gd name="connsiteX5" fmla="*/ 1090912 w 1325235"/>
              <a:gd name="connsiteY5" fmla="*/ 369409 h 535538"/>
              <a:gd name="connsiteX6" fmla="*/ 1310154 w 1325235"/>
              <a:gd name="connsiteY6" fmla="*/ 364062 h 535538"/>
              <a:gd name="connsiteX7" fmla="*/ 641733 w 1325235"/>
              <a:gd name="connsiteY7" fmla="*/ 492398 h 535538"/>
              <a:gd name="connsiteX8" fmla="*/ 962575 w 1325235"/>
              <a:gd name="connsiteY8" fmla="*/ 519135 h 535538"/>
              <a:gd name="connsiteX9" fmla="*/ 112343 w 1325235"/>
              <a:gd name="connsiteY9" fmla="*/ 257114 h 535538"/>
              <a:gd name="connsiteX10" fmla="*/ 401101 w 1325235"/>
              <a:gd name="connsiteY10" fmla="*/ 401493 h 535538"/>
              <a:gd name="connsiteX11" fmla="*/ 5396 w 1325235"/>
              <a:gd name="connsiteY11" fmla="*/ 16483 h 53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25235" h="535538">
                <a:moveTo>
                  <a:pt x="5396" y="16483"/>
                </a:moveTo>
                <a:cubicBezTo>
                  <a:pt x="64217" y="-38773"/>
                  <a:pt x="664014" y="61935"/>
                  <a:pt x="754028" y="69956"/>
                </a:cubicBezTo>
                <a:cubicBezTo>
                  <a:pt x="844042" y="77977"/>
                  <a:pt x="465270" y="45002"/>
                  <a:pt x="545480" y="64609"/>
                </a:cubicBezTo>
                <a:cubicBezTo>
                  <a:pt x="625691" y="84216"/>
                  <a:pt x="1177361" y="155514"/>
                  <a:pt x="1235291" y="187598"/>
                </a:cubicBezTo>
                <a:cubicBezTo>
                  <a:pt x="1293221" y="219682"/>
                  <a:pt x="917122" y="226812"/>
                  <a:pt x="893059" y="257114"/>
                </a:cubicBezTo>
                <a:cubicBezTo>
                  <a:pt x="868996" y="287416"/>
                  <a:pt x="1021396" y="351584"/>
                  <a:pt x="1090912" y="369409"/>
                </a:cubicBezTo>
                <a:cubicBezTo>
                  <a:pt x="1160428" y="387234"/>
                  <a:pt x="1385017" y="343564"/>
                  <a:pt x="1310154" y="364062"/>
                </a:cubicBezTo>
                <a:cubicBezTo>
                  <a:pt x="1235291" y="384560"/>
                  <a:pt x="699663" y="466553"/>
                  <a:pt x="641733" y="492398"/>
                </a:cubicBezTo>
                <a:cubicBezTo>
                  <a:pt x="583803" y="518244"/>
                  <a:pt x="1050807" y="558349"/>
                  <a:pt x="962575" y="519135"/>
                </a:cubicBezTo>
                <a:cubicBezTo>
                  <a:pt x="874343" y="479921"/>
                  <a:pt x="205922" y="276721"/>
                  <a:pt x="112343" y="257114"/>
                </a:cubicBezTo>
                <a:cubicBezTo>
                  <a:pt x="18764" y="237507"/>
                  <a:pt x="414469" y="442489"/>
                  <a:pt x="401101" y="401493"/>
                </a:cubicBezTo>
                <a:cubicBezTo>
                  <a:pt x="387733" y="360497"/>
                  <a:pt x="-53425" y="71739"/>
                  <a:pt x="5396" y="1648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ABAD44E5-B5E2-1983-7DB8-E6388B5E0748}"/>
              </a:ext>
            </a:extLst>
          </p:cNvPr>
          <p:cNvSpPr/>
          <p:nvPr/>
        </p:nvSpPr>
        <p:spPr>
          <a:xfrm>
            <a:off x="5862115" y="2637131"/>
            <a:ext cx="380812" cy="1732415"/>
          </a:xfrm>
          <a:custGeom>
            <a:avLst/>
            <a:gdLst>
              <a:gd name="connsiteX0" fmla="*/ 378264 w 380812"/>
              <a:gd name="connsiteY0" fmla="*/ 20511 h 1732415"/>
              <a:gd name="connsiteX1" fmla="*/ 335485 w 380812"/>
              <a:gd name="connsiteY1" fmla="*/ 1089985 h 1732415"/>
              <a:gd name="connsiteX2" fmla="*/ 335485 w 380812"/>
              <a:gd name="connsiteY2" fmla="*/ 983037 h 1732415"/>
              <a:gd name="connsiteX3" fmla="*/ 25338 w 380812"/>
              <a:gd name="connsiteY3" fmla="*/ 1651458 h 1732415"/>
              <a:gd name="connsiteX4" fmla="*/ 30685 w 380812"/>
              <a:gd name="connsiteY4" fmla="*/ 1630069 h 1732415"/>
              <a:gd name="connsiteX5" fmla="*/ 132285 w 380812"/>
              <a:gd name="connsiteY5" fmla="*/ 833311 h 1732415"/>
              <a:gd name="connsiteX6" fmla="*/ 153674 w 380812"/>
              <a:gd name="connsiteY6" fmla="*/ 1122069 h 1732415"/>
              <a:gd name="connsiteX7" fmla="*/ 175064 w 380812"/>
              <a:gd name="connsiteY7" fmla="*/ 378785 h 1732415"/>
              <a:gd name="connsiteX8" fmla="*/ 201801 w 380812"/>
              <a:gd name="connsiteY8" fmla="*/ 603374 h 1732415"/>
              <a:gd name="connsiteX9" fmla="*/ 255274 w 380812"/>
              <a:gd name="connsiteY9" fmla="*/ 186280 h 1732415"/>
              <a:gd name="connsiteX10" fmla="*/ 249927 w 380812"/>
              <a:gd name="connsiteY10" fmla="*/ 368090 h 1732415"/>
              <a:gd name="connsiteX11" fmla="*/ 378264 w 380812"/>
              <a:gd name="connsiteY11" fmla="*/ 20511 h 173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0812" h="1732415">
                <a:moveTo>
                  <a:pt x="378264" y="20511"/>
                </a:moveTo>
                <a:cubicBezTo>
                  <a:pt x="392524" y="140827"/>
                  <a:pt x="342615" y="929564"/>
                  <a:pt x="335485" y="1089985"/>
                </a:cubicBezTo>
                <a:cubicBezTo>
                  <a:pt x="328355" y="1250406"/>
                  <a:pt x="387176" y="889458"/>
                  <a:pt x="335485" y="983037"/>
                </a:cubicBezTo>
                <a:cubicBezTo>
                  <a:pt x="283794" y="1076616"/>
                  <a:pt x="76138" y="1543619"/>
                  <a:pt x="25338" y="1651458"/>
                </a:cubicBezTo>
                <a:cubicBezTo>
                  <a:pt x="-25462" y="1759297"/>
                  <a:pt x="12860" y="1766427"/>
                  <a:pt x="30685" y="1630069"/>
                </a:cubicBezTo>
                <a:cubicBezTo>
                  <a:pt x="48509" y="1493711"/>
                  <a:pt x="111787" y="917978"/>
                  <a:pt x="132285" y="833311"/>
                </a:cubicBezTo>
                <a:cubicBezTo>
                  <a:pt x="152783" y="748644"/>
                  <a:pt x="146544" y="1197823"/>
                  <a:pt x="153674" y="1122069"/>
                </a:cubicBezTo>
                <a:cubicBezTo>
                  <a:pt x="160804" y="1046315"/>
                  <a:pt x="167043" y="465234"/>
                  <a:pt x="175064" y="378785"/>
                </a:cubicBezTo>
                <a:cubicBezTo>
                  <a:pt x="183085" y="292336"/>
                  <a:pt x="188433" y="635458"/>
                  <a:pt x="201801" y="603374"/>
                </a:cubicBezTo>
                <a:cubicBezTo>
                  <a:pt x="215169" y="571290"/>
                  <a:pt x="247253" y="225494"/>
                  <a:pt x="255274" y="186280"/>
                </a:cubicBezTo>
                <a:cubicBezTo>
                  <a:pt x="263295" y="147066"/>
                  <a:pt x="231211" y="388588"/>
                  <a:pt x="249927" y="368090"/>
                </a:cubicBezTo>
                <a:cubicBezTo>
                  <a:pt x="268643" y="347592"/>
                  <a:pt x="364004" y="-99805"/>
                  <a:pt x="378264" y="205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4E16B250-B748-D759-C905-088D6B9726D5}"/>
              </a:ext>
            </a:extLst>
          </p:cNvPr>
          <p:cNvSpPr/>
          <p:nvPr/>
        </p:nvSpPr>
        <p:spPr>
          <a:xfrm>
            <a:off x="5214272" y="3972169"/>
            <a:ext cx="803205" cy="1248300"/>
          </a:xfrm>
          <a:custGeom>
            <a:avLst/>
            <a:gdLst>
              <a:gd name="connsiteX0" fmla="*/ 801517 w 803205"/>
              <a:gd name="connsiteY0" fmla="*/ 129263 h 1248300"/>
              <a:gd name="connsiteX1" fmla="*/ 352339 w 803205"/>
              <a:gd name="connsiteY1" fmla="*/ 792336 h 1248300"/>
              <a:gd name="connsiteX2" fmla="*/ 491370 w 803205"/>
              <a:gd name="connsiteY2" fmla="*/ 631915 h 1248300"/>
              <a:gd name="connsiteX3" fmla="*/ 68928 w 803205"/>
              <a:gd name="connsiteY3" fmla="*/ 1123873 h 1248300"/>
              <a:gd name="connsiteX4" fmla="*/ 10107 w 803205"/>
              <a:gd name="connsiteY4" fmla="*/ 1241515 h 1248300"/>
              <a:gd name="connsiteX5" fmla="*/ 170528 w 803205"/>
              <a:gd name="connsiteY5" fmla="*/ 979494 h 1248300"/>
              <a:gd name="connsiteX6" fmla="*/ 496717 w 803205"/>
              <a:gd name="connsiteY6" fmla="*/ 268294 h 1248300"/>
              <a:gd name="connsiteX7" fmla="*/ 400465 w 803205"/>
              <a:gd name="connsiteY7" fmla="*/ 524968 h 1248300"/>
              <a:gd name="connsiteX8" fmla="*/ 673181 w 803205"/>
              <a:gd name="connsiteY8" fmla="*/ 926 h 1248300"/>
              <a:gd name="connsiteX9" fmla="*/ 512760 w 803205"/>
              <a:gd name="connsiteY9" fmla="*/ 391284 h 1248300"/>
              <a:gd name="connsiteX10" fmla="*/ 801517 w 803205"/>
              <a:gd name="connsiteY10" fmla="*/ 129263 h 124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3205" h="1248300">
                <a:moveTo>
                  <a:pt x="801517" y="129263"/>
                </a:moveTo>
                <a:cubicBezTo>
                  <a:pt x="774780" y="196105"/>
                  <a:pt x="404030" y="708561"/>
                  <a:pt x="352339" y="792336"/>
                </a:cubicBezTo>
                <a:cubicBezTo>
                  <a:pt x="300648" y="876111"/>
                  <a:pt x="491370" y="631915"/>
                  <a:pt x="491370" y="631915"/>
                </a:cubicBezTo>
                <a:cubicBezTo>
                  <a:pt x="444135" y="687171"/>
                  <a:pt x="149138" y="1022273"/>
                  <a:pt x="68928" y="1123873"/>
                </a:cubicBezTo>
                <a:cubicBezTo>
                  <a:pt x="-11283" y="1225473"/>
                  <a:pt x="-6826" y="1265578"/>
                  <a:pt x="10107" y="1241515"/>
                </a:cubicBezTo>
                <a:cubicBezTo>
                  <a:pt x="27040" y="1217452"/>
                  <a:pt x="89426" y="1141697"/>
                  <a:pt x="170528" y="979494"/>
                </a:cubicBezTo>
                <a:cubicBezTo>
                  <a:pt x="251630" y="817291"/>
                  <a:pt x="458394" y="344048"/>
                  <a:pt x="496717" y="268294"/>
                </a:cubicBezTo>
                <a:cubicBezTo>
                  <a:pt x="535040" y="192540"/>
                  <a:pt x="371054" y="569529"/>
                  <a:pt x="400465" y="524968"/>
                </a:cubicBezTo>
                <a:cubicBezTo>
                  <a:pt x="429876" y="480407"/>
                  <a:pt x="654465" y="23207"/>
                  <a:pt x="673181" y="926"/>
                </a:cubicBezTo>
                <a:cubicBezTo>
                  <a:pt x="691897" y="-21355"/>
                  <a:pt x="496718" y="365439"/>
                  <a:pt x="512760" y="391284"/>
                </a:cubicBezTo>
                <a:cubicBezTo>
                  <a:pt x="528802" y="417129"/>
                  <a:pt x="828254" y="62421"/>
                  <a:pt x="801517" y="1292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91D30759-803D-C5EA-0667-48517799B6EE}"/>
              </a:ext>
            </a:extLst>
          </p:cNvPr>
          <p:cNvSpPr/>
          <p:nvPr/>
        </p:nvSpPr>
        <p:spPr>
          <a:xfrm>
            <a:off x="4045824" y="2604545"/>
            <a:ext cx="1124244" cy="428629"/>
          </a:xfrm>
          <a:custGeom>
            <a:avLst/>
            <a:gdLst>
              <a:gd name="connsiteX0" fmla="*/ 396 w 1124244"/>
              <a:gd name="connsiteY0" fmla="*/ 367255 h 428629"/>
              <a:gd name="connsiteX1" fmla="*/ 510936 w 1124244"/>
              <a:gd name="connsiteY1" fmla="*/ 169135 h 428629"/>
              <a:gd name="connsiteX2" fmla="*/ 461406 w 1124244"/>
              <a:gd name="connsiteY2" fmla="*/ 172945 h 428629"/>
              <a:gd name="connsiteX3" fmla="*/ 758586 w 1124244"/>
              <a:gd name="connsiteY3" fmla="*/ 287245 h 428629"/>
              <a:gd name="connsiteX4" fmla="*/ 682386 w 1124244"/>
              <a:gd name="connsiteY4" fmla="*/ 233905 h 428629"/>
              <a:gd name="connsiteX5" fmla="*/ 1112916 w 1124244"/>
              <a:gd name="connsiteY5" fmla="*/ 424405 h 428629"/>
              <a:gd name="connsiteX6" fmla="*/ 975756 w 1124244"/>
              <a:gd name="connsiteY6" fmla="*/ 348205 h 428629"/>
              <a:gd name="connsiteX7" fmla="*/ 724296 w 1124244"/>
              <a:gd name="connsiteY7" fmla="*/ 146275 h 428629"/>
              <a:gd name="connsiteX8" fmla="*/ 693816 w 1124244"/>
              <a:gd name="connsiteY8" fmla="*/ 28165 h 428629"/>
              <a:gd name="connsiteX9" fmla="*/ 465216 w 1124244"/>
              <a:gd name="connsiteY9" fmla="*/ 58645 h 428629"/>
              <a:gd name="connsiteX10" fmla="*/ 522366 w 1124244"/>
              <a:gd name="connsiteY10" fmla="*/ 1495 h 428629"/>
              <a:gd name="connsiteX11" fmla="*/ 53736 w 1124244"/>
              <a:gd name="connsiteY11" fmla="*/ 131035 h 428629"/>
              <a:gd name="connsiteX12" fmla="*/ 419496 w 1124244"/>
              <a:gd name="connsiteY12" fmla="*/ 77695 h 428629"/>
              <a:gd name="connsiteX13" fmla="*/ 396 w 1124244"/>
              <a:gd name="connsiteY13" fmla="*/ 367255 h 42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24244" h="428629">
                <a:moveTo>
                  <a:pt x="396" y="367255"/>
                </a:moveTo>
                <a:cubicBezTo>
                  <a:pt x="15636" y="382495"/>
                  <a:pt x="434101" y="201520"/>
                  <a:pt x="510936" y="169135"/>
                </a:cubicBezTo>
                <a:cubicBezTo>
                  <a:pt x="587771" y="136750"/>
                  <a:pt x="420131" y="153260"/>
                  <a:pt x="461406" y="172945"/>
                </a:cubicBezTo>
                <a:cubicBezTo>
                  <a:pt x="502681" y="192630"/>
                  <a:pt x="721756" y="277085"/>
                  <a:pt x="758586" y="287245"/>
                </a:cubicBezTo>
                <a:cubicBezTo>
                  <a:pt x="795416" y="297405"/>
                  <a:pt x="623331" y="211045"/>
                  <a:pt x="682386" y="233905"/>
                </a:cubicBezTo>
                <a:cubicBezTo>
                  <a:pt x="741441" y="256765"/>
                  <a:pt x="1064021" y="405355"/>
                  <a:pt x="1112916" y="424405"/>
                </a:cubicBezTo>
                <a:cubicBezTo>
                  <a:pt x="1161811" y="443455"/>
                  <a:pt x="1040526" y="394560"/>
                  <a:pt x="975756" y="348205"/>
                </a:cubicBezTo>
                <a:cubicBezTo>
                  <a:pt x="910986" y="301850"/>
                  <a:pt x="771286" y="199615"/>
                  <a:pt x="724296" y="146275"/>
                </a:cubicBezTo>
                <a:cubicBezTo>
                  <a:pt x="677306" y="92935"/>
                  <a:pt x="736996" y="42770"/>
                  <a:pt x="693816" y="28165"/>
                </a:cubicBezTo>
                <a:cubicBezTo>
                  <a:pt x="650636" y="13560"/>
                  <a:pt x="493791" y="63090"/>
                  <a:pt x="465216" y="58645"/>
                </a:cubicBezTo>
                <a:cubicBezTo>
                  <a:pt x="436641" y="54200"/>
                  <a:pt x="590946" y="-10570"/>
                  <a:pt x="522366" y="1495"/>
                </a:cubicBezTo>
                <a:cubicBezTo>
                  <a:pt x="453786" y="13560"/>
                  <a:pt x="70881" y="118335"/>
                  <a:pt x="53736" y="131035"/>
                </a:cubicBezTo>
                <a:cubicBezTo>
                  <a:pt x="36591" y="143735"/>
                  <a:pt x="425211" y="42770"/>
                  <a:pt x="419496" y="77695"/>
                </a:cubicBezTo>
                <a:cubicBezTo>
                  <a:pt x="413781" y="112620"/>
                  <a:pt x="-14844" y="352015"/>
                  <a:pt x="396" y="36725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F1B2CAD8-530D-A6BA-0A66-5F42779326AE}"/>
              </a:ext>
            </a:extLst>
          </p:cNvPr>
          <p:cNvSpPr/>
          <p:nvPr/>
        </p:nvSpPr>
        <p:spPr>
          <a:xfrm>
            <a:off x="4104034" y="2854826"/>
            <a:ext cx="975342" cy="486558"/>
          </a:xfrm>
          <a:custGeom>
            <a:avLst/>
            <a:gdLst>
              <a:gd name="connsiteX0" fmla="*/ 224126 w 975342"/>
              <a:gd name="connsiteY0" fmla="*/ 10294 h 486558"/>
              <a:gd name="connsiteX1" fmla="*/ 140306 w 975342"/>
              <a:gd name="connsiteY1" fmla="*/ 136024 h 486558"/>
              <a:gd name="connsiteX2" fmla="*/ 422246 w 975342"/>
              <a:gd name="connsiteY2" fmla="*/ 139834 h 486558"/>
              <a:gd name="connsiteX3" fmla="*/ 288896 w 975342"/>
              <a:gd name="connsiteY3" fmla="*/ 139834 h 486558"/>
              <a:gd name="connsiteX4" fmla="*/ 639416 w 975342"/>
              <a:gd name="connsiteY4" fmla="*/ 216034 h 486558"/>
              <a:gd name="connsiteX5" fmla="*/ 567026 w 975342"/>
              <a:gd name="connsiteY5" fmla="*/ 162694 h 486558"/>
              <a:gd name="connsiteX6" fmla="*/ 818486 w 975342"/>
              <a:gd name="connsiteY6" fmla="*/ 353194 h 486558"/>
              <a:gd name="connsiteX7" fmla="*/ 974696 w 975342"/>
              <a:gd name="connsiteY7" fmla="*/ 486544 h 486558"/>
              <a:gd name="connsiteX8" fmla="*/ 761336 w 975342"/>
              <a:gd name="connsiteY8" fmla="*/ 345574 h 486558"/>
              <a:gd name="connsiteX9" fmla="*/ 407006 w 975342"/>
              <a:gd name="connsiteY9" fmla="*/ 185554 h 486558"/>
              <a:gd name="connsiteX10" fmla="*/ 521306 w 975342"/>
              <a:gd name="connsiteY10" fmla="*/ 193174 h 486558"/>
              <a:gd name="connsiteX11" fmla="*/ 197456 w 975342"/>
              <a:gd name="connsiteY11" fmla="*/ 216034 h 486558"/>
              <a:gd name="connsiteX12" fmla="*/ 125066 w 975342"/>
              <a:gd name="connsiteY12" fmla="*/ 425584 h 486558"/>
              <a:gd name="connsiteX13" fmla="*/ 113636 w 975342"/>
              <a:gd name="connsiteY13" fmla="*/ 280804 h 486558"/>
              <a:gd name="connsiteX14" fmla="*/ 3146 w 975342"/>
              <a:gd name="connsiteY14" fmla="*/ 44584 h 486558"/>
              <a:gd name="connsiteX15" fmla="*/ 41246 w 975342"/>
              <a:gd name="connsiteY15" fmla="*/ 181744 h 486558"/>
              <a:gd name="connsiteX16" fmla="*/ 155546 w 975342"/>
              <a:gd name="connsiteY16" fmla="*/ 2674 h 486558"/>
              <a:gd name="connsiteX17" fmla="*/ 37436 w 975342"/>
              <a:gd name="connsiteY17" fmla="*/ 71254 h 486558"/>
              <a:gd name="connsiteX18" fmla="*/ 224126 w 975342"/>
              <a:gd name="connsiteY18" fmla="*/ 10294 h 486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75342" h="486558">
                <a:moveTo>
                  <a:pt x="224126" y="10294"/>
                </a:moveTo>
                <a:cubicBezTo>
                  <a:pt x="241271" y="21089"/>
                  <a:pt x="107286" y="114434"/>
                  <a:pt x="140306" y="136024"/>
                </a:cubicBezTo>
                <a:cubicBezTo>
                  <a:pt x="173326" y="157614"/>
                  <a:pt x="397481" y="139199"/>
                  <a:pt x="422246" y="139834"/>
                </a:cubicBezTo>
                <a:cubicBezTo>
                  <a:pt x="447011" y="140469"/>
                  <a:pt x="252701" y="127134"/>
                  <a:pt x="288896" y="139834"/>
                </a:cubicBezTo>
                <a:cubicBezTo>
                  <a:pt x="325091" y="152534"/>
                  <a:pt x="593061" y="212224"/>
                  <a:pt x="639416" y="216034"/>
                </a:cubicBezTo>
                <a:cubicBezTo>
                  <a:pt x="685771" y="219844"/>
                  <a:pt x="567026" y="162694"/>
                  <a:pt x="567026" y="162694"/>
                </a:cubicBezTo>
                <a:cubicBezTo>
                  <a:pt x="596871" y="185554"/>
                  <a:pt x="750541" y="299219"/>
                  <a:pt x="818486" y="353194"/>
                </a:cubicBezTo>
                <a:cubicBezTo>
                  <a:pt x="886431" y="407169"/>
                  <a:pt x="984221" y="487814"/>
                  <a:pt x="974696" y="486544"/>
                </a:cubicBezTo>
                <a:cubicBezTo>
                  <a:pt x="965171" y="485274"/>
                  <a:pt x="855951" y="395739"/>
                  <a:pt x="761336" y="345574"/>
                </a:cubicBezTo>
                <a:cubicBezTo>
                  <a:pt x="666721" y="295409"/>
                  <a:pt x="447011" y="210954"/>
                  <a:pt x="407006" y="185554"/>
                </a:cubicBezTo>
                <a:cubicBezTo>
                  <a:pt x="367001" y="160154"/>
                  <a:pt x="556231" y="188094"/>
                  <a:pt x="521306" y="193174"/>
                </a:cubicBezTo>
                <a:cubicBezTo>
                  <a:pt x="486381" y="198254"/>
                  <a:pt x="263496" y="177299"/>
                  <a:pt x="197456" y="216034"/>
                </a:cubicBezTo>
                <a:cubicBezTo>
                  <a:pt x="131416" y="254769"/>
                  <a:pt x="139036" y="414789"/>
                  <a:pt x="125066" y="425584"/>
                </a:cubicBezTo>
                <a:cubicBezTo>
                  <a:pt x="111096" y="436379"/>
                  <a:pt x="133956" y="344304"/>
                  <a:pt x="113636" y="280804"/>
                </a:cubicBezTo>
                <a:cubicBezTo>
                  <a:pt x="93316" y="217304"/>
                  <a:pt x="15211" y="61094"/>
                  <a:pt x="3146" y="44584"/>
                </a:cubicBezTo>
                <a:cubicBezTo>
                  <a:pt x="-8919" y="28074"/>
                  <a:pt x="15846" y="188729"/>
                  <a:pt x="41246" y="181744"/>
                </a:cubicBezTo>
                <a:cubicBezTo>
                  <a:pt x="66646" y="174759"/>
                  <a:pt x="156181" y="21089"/>
                  <a:pt x="155546" y="2674"/>
                </a:cubicBezTo>
                <a:cubicBezTo>
                  <a:pt x="154911" y="-15741"/>
                  <a:pt x="27276" y="66809"/>
                  <a:pt x="37436" y="71254"/>
                </a:cubicBezTo>
                <a:cubicBezTo>
                  <a:pt x="47596" y="75699"/>
                  <a:pt x="206981" y="-501"/>
                  <a:pt x="224126" y="102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76EBD8BC-9D58-81FF-12E8-2C92F6709903}"/>
              </a:ext>
            </a:extLst>
          </p:cNvPr>
          <p:cNvSpPr/>
          <p:nvPr/>
        </p:nvSpPr>
        <p:spPr>
          <a:xfrm>
            <a:off x="4868696" y="3181151"/>
            <a:ext cx="233768" cy="305053"/>
          </a:xfrm>
          <a:custGeom>
            <a:avLst/>
            <a:gdLst>
              <a:gd name="connsiteX0" fmla="*/ 484 w 233768"/>
              <a:gd name="connsiteY0" fmla="*/ 199 h 305053"/>
              <a:gd name="connsiteX1" fmla="*/ 149074 w 233768"/>
              <a:gd name="connsiteY1" fmla="*/ 68779 h 305053"/>
              <a:gd name="connsiteX2" fmla="*/ 183364 w 233768"/>
              <a:gd name="connsiteY2" fmla="*/ 114499 h 305053"/>
              <a:gd name="connsiteX3" fmla="*/ 232894 w 233768"/>
              <a:gd name="connsiteY3" fmla="*/ 304999 h 305053"/>
              <a:gd name="connsiteX4" fmla="*/ 202414 w 233768"/>
              <a:gd name="connsiteY4" fmla="*/ 133549 h 305053"/>
              <a:gd name="connsiteX5" fmla="*/ 57634 w 233768"/>
              <a:gd name="connsiteY5" fmla="*/ 76399 h 305053"/>
              <a:gd name="connsiteX6" fmla="*/ 190984 w 233768"/>
              <a:gd name="connsiteY6" fmla="*/ 99259 h 305053"/>
              <a:gd name="connsiteX7" fmla="*/ 103354 w 233768"/>
              <a:gd name="connsiteY7" fmla="*/ 49729 h 305053"/>
              <a:gd name="connsiteX8" fmla="*/ 484 w 233768"/>
              <a:gd name="connsiteY8" fmla="*/ 199 h 30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768" h="305053">
                <a:moveTo>
                  <a:pt x="484" y="199"/>
                </a:moveTo>
                <a:cubicBezTo>
                  <a:pt x="8104" y="3374"/>
                  <a:pt x="118594" y="49729"/>
                  <a:pt x="149074" y="68779"/>
                </a:cubicBezTo>
                <a:cubicBezTo>
                  <a:pt x="179554" y="87829"/>
                  <a:pt x="169394" y="75129"/>
                  <a:pt x="183364" y="114499"/>
                </a:cubicBezTo>
                <a:cubicBezTo>
                  <a:pt x="197334" y="153869"/>
                  <a:pt x="229719" y="301824"/>
                  <a:pt x="232894" y="304999"/>
                </a:cubicBezTo>
                <a:cubicBezTo>
                  <a:pt x="236069" y="308174"/>
                  <a:pt x="231624" y="171649"/>
                  <a:pt x="202414" y="133549"/>
                </a:cubicBezTo>
                <a:cubicBezTo>
                  <a:pt x="173204" y="95449"/>
                  <a:pt x="59539" y="82114"/>
                  <a:pt x="57634" y="76399"/>
                </a:cubicBezTo>
                <a:cubicBezTo>
                  <a:pt x="55729" y="70684"/>
                  <a:pt x="183364" y="103704"/>
                  <a:pt x="190984" y="99259"/>
                </a:cubicBezTo>
                <a:cubicBezTo>
                  <a:pt x="198604" y="94814"/>
                  <a:pt x="129389" y="66874"/>
                  <a:pt x="103354" y="49729"/>
                </a:cubicBezTo>
                <a:cubicBezTo>
                  <a:pt x="77319" y="32584"/>
                  <a:pt x="-7136" y="-2976"/>
                  <a:pt x="484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8A0646BB-7D51-8AA3-5E79-440412F0C326}"/>
              </a:ext>
            </a:extLst>
          </p:cNvPr>
          <p:cNvSpPr/>
          <p:nvPr/>
        </p:nvSpPr>
        <p:spPr>
          <a:xfrm>
            <a:off x="4178414" y="3028287"/>
            <a:ext cx="318399" cy="374112"/>
          </a:xfrm>
          <a:custGeom>
            <a:avLst/>
            <a:gdLst>
              <a:gd name="connsiteX0" fmla="*/ 317386 w 318399"/>
              <a:gd name="connsiteY0" fmla="*/ 663 h 374112"/>
              <a:gd name="connsiteX1" fmla="*/ 4966 w 318399"/>
              <a:gd name="connsiteY1" fmla="*/ 111153 h 374112"/>
              <a:gd name="connsiteX2" fmla="*/ 119266 w 318399"/>
              <a:gd name="connsiteY2" fmla="*/ 95913 h 374112"/>
              <a:gd name="connsiteX3" fmla="*/ 35446 w 318399"/>
              <a:gd name="connsiteY3" fmla="*/ 153063 h 374112"/>
              <a:gd name="connsiteX4" fmla="*/ 138316 w 318399"/>
              <a:gd name="connsiteY4" fmla="*/ 137823 h 374112"/>
              <a:gd name="connsiteX5" fmla="*/ 88786 w 318399"/>
              <a:gd name="connsiteY5" fmla="*/ 164493 h 374112"/>
              <a:gd name="connsiteX6" fmla="*/ 119266 w 318399"/>
              <a:gd name="connsiteY6" fmla="*/ 263553 h 374112"/>
              <a:gd name="connsiteX7" fmla="*/ 126886 w 318399"/>
              <a:gd name="connsiteY7" fmla="*/ 210213 h 374112"/>
              <a:gd name="connsiteX8" fmla="*/ 271666 w 318399"/>
              <a:gd name="connsiteY8" fmla="*/ 374043 h 374112"/>
              <a:gd name="connsiteX9" fmla="*/ 134506 w 318399"/>
              <a:gd name="connsiteY9" fmla="*/ 229263 h 374112"/>
              <a:gd name="connsiteX10" fmla="*/ 149746 w 318399"/>
              <a:gd name="connsiteY10" fmla="*/ 126393 h 374112"/>
              <a:gd name="connsiteX11" fmla="*/ 157366 w 318399"/>
              <a:gd name="connsiteY11" fmla="*/ 259743 h 374112"/>
              <a:gd name="connsiteX12" fmla="*/ 157366 w 318399"/>
              <a:gd name="connsiteY12" fmla="*/ 88293 h 374112"/>
              <a:gd name="connsiteX13" fmla="*/ 107836 w 318399"/>
              <a:gd name="connsiteY13" fmla="*/ 65433 h 374112"/>
              <a:gd name="connsiteX14" fmla="*/ 317386 w 318399"/>
              <a:gd name="connsiteY14" fmla="*/ 663 h 37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8399" h="374112">
                <a:moveTo>
                  <a:pt x="317386" y="663"/>
                </a:moveTo>
                <a:cubicBezTo>
                  <a:pt x="300241" y="8283"/>
                  <a:pt x="37986" y="95278"/>
                  <a:pt x="4966" y="111153"/>
                </a:cubicBezTo>
                <a:cubicBezTo>
                  <a:pt x="-28054" y="127028"/>
                  <a:pt x="114186" y="88928"/>
                  <a:pt x="119266" y="95913"/>
                </a:cubicBezTo>
                <a:cubicBezTo>
                  <a:pt x="124346" y="102898"/>
                  <a:pt x="32271" y="146078"/>
                  <a:pt x="35446" y="153063"/>
                </a:cubicBezTo>
                <a:cubicBezTo>
                  <a:pt x="38621" y="160048"/>
                  <a:pt x="129426" y="135918"/>
                  <a:pt x="138316" y="137823"/>
                </a:cubicBezTo>
                <a:cubicBezTo>
                  <a:pt x="147206" y="139728"/>
                  <a:pt x="91961" y="143538"/>
                  <a:pt x="88786" y="164493"/>
                </a:cubicBezTo>
                <a:cubicBezTo>
                  <a:pt x="85611" y="185448"/>
                  <a:pt x="112916" y="255933"/>
                  <a:pt x="119266" y="263553"/>
                </a:cubicBezTo>
                <a:cubicBezTo>
                  <a:pt x="125616" y="271173"/>
                  <a:pt x="101486" y="191798"/>
                  <a:pt x="126886" y="210213"/>
                </a:cubicBezTo>
                <a:cubicBezTo>
                  <a:pt x="152286" y="228628"/>
                  <a:pt x="270396" y="370868"/>
                  <a:pt x="271666" y="374043"/>
                </a:cubicBezTo>
                <a:cubicBezTo>
                  <a:pt x="272936" y="377218"/>
                  <a:pt x="154826" y="270538"/>
                  <a:pt x="134506" y="229263"/>
                </a:cubicBezTo>
                <a:cubicBezTo>
                  <a:pt x="114186" y="187988"/>
                  <a:pt x="145936" y="121313"/>
                  <a:pt x="149746" y="126393"/>
                </a:cubicBezTo>
                <a:cubicBezTo>
                  <a:pt x="153556" y="131473"/>
                  <a:pt x="156096" y="266093"/>
                  <a:pt x="157366" y="259743"/>
                </a:cubicBezTo>
                <a:cubicBezTo>
                  <a:pt x="158636" y="253393"/>
                  <a:pt x="165621" y="120678"/>
                  <a:pt x="157366" y="88293"/>
                </a:cubicBezTo>
                <a:cubicBezTo>
                  <a:pt x="149111" y="55908"/>
                  <a:pt x="86881" y="77498"/>
                  <a:pt x="107836" y="65433"/>
                </a:cubicBezTo>
                <a:cubicBezTo>
                  <a:pt x="128791" y="53368"/>
                  <a:pt x="334531" y="-6957"/>
                  <a:pt x="317386" y="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5D6A5B93-A51E-34FF-0F94-F8CFE7B6A4B3}"/>
              </a:ext>
            </a:extLst>
          </p:cNvPr>
          <p:cNvSpPr/>
          <p:nvPr/>
        </p:nvSpPr>
        <p:spPr>
          <a:xfrm>
            <a:off x="4267114" y="2990315"/>
            <a:ext cx="586205" cy="187704"/>
          </a:xfrm>
          <a:custGeom>
            <a:avLst/>
            <a:gdLst>
              <a:gd name="connsiteX0" fmla="*/ 86 w 586205"/>
              <a:gd name="connsiteY0" fmla="*/ 88165 h 187704"/>
              <a:gd name="connsiteX1" fmla="*/ 190586 w 586205"/>
              <a:gd name="connsiteY1" fmla="*/ 42445 h 187704"/>
              <a:gd name="connsiteX2" fmla="*/ 129626 w 586205"/>
              <a:gd name="connsiteY2" fmla="*/ 535 h 187704"/>
              <a:gd name="connsiteX3" fmla="*/ 381086 w 586205"/>
              <a:gd name="connsiteY3" fmla="*/ 72925 h 187704"/>
              <a:gd name="connsiteX4" fmla="*/ 583016 w 586205"/>
              <a:gd name="connsiteY4" fmla="*/ 187225 h 187704"/>
              <a:gd name="connsiteX5" fmla="*/ 491576 w 586205"/>
              <a:gd name="connsiteY5" fmla="*/ 111025 h 187704"/>
              <a:gd name="connsiteX6" fmla="*/ 316316 w 586205"/>
              <a:gd name="connsiteY6" fmla="*/ 42445 h 187704"/>
              <a:gd name="connsiteX7" fmla="*/ 167726 w 586205"/>
              <a:gd name="connsiteY7" fmla="*/ 69115 h 187704"/>
              <a:gd name="connsiteX8" fmla="*/ 86 w 586205"/>
              <a:gd name="connsiteY8" fmla="*/ 88165 h 18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6205" h="187704">
                <a:moveTo>
                  <a:pt x="86" y="88165"/>
                </a:moveTo>
                <a:cubicBezTo>
                  <a:pt x="3896" y="83720"/>
                  <a:pt x="168996" y="57050"/>
                  <a:pt x="190586" y="42445"/>
                </a:cubicBezTo>
                <a:cubicBezTo>
                  <a:pt x="212176" y="27840"/>
                  <a:pt x="97876" y="-4545"/>
                  <a:pt x="129626" y="535"/>
                </a:cubicBezTo>
                <a:cubicBezTo>
                  <a:pt x="161376" y="5615"/>
                  <a:pt x="305521" y="41810"/>
                  <a:pt x="381086" y="72925"/>
                </a:cubicBezTo>
                <a:cubicBezTo>
                  <a:pt x="456651" y="104040"/>
                  <a:pt x="564601" y="180875"/>
                  <a:pt x="583016" y="187225"/>
                </a:cubicBezTo>
                <a:cubicBezTo>
                  <a:pt x="601431" y="193575"/>
                  <a:pt x="536026" y="135155"/>
                  <a:pt x="491576" y="111025"/>
                </a:cubicBezTo>
                <a:cubicBezTo>
                  <a:pt x="447126" y="86895"/>
                  <a:pt x="370291" y="49430"/>
                  <a:pt x="316316" y="42445"/>
                </a:cubicBezTo>
                <a:cubicBezTo>
                  <a:pt x="262341" y="35460"/>
                  <a:pt x="216621" y="62765"/>
                  <a:pt x="167726" y="69115"/>
                </a:cubicBezTo>
                <a:cubicBezTo>
                  <a:pt x="118831" y="75465"/>
                  <a:pt x="-3724" y="92610"/>
                  <a:pt x="86" y="88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4AD80A62-D301-90EC-FF95-F551CDB92015}"/>
              </a:ext>
            </a:extLst>
          </p:cNvPr>
          <p:cNvSpPr/>
          <p:nvPr/>
        </p:nvSpPr>
        <p:spPr>
          <a:xfrm>
            <a:off x="4697512" y="3062886"/>
            <a:ext cx="305042" cy="377776"/>
          </a:xfrm>
          <a:custGeom>
            <a:avLst/>
            <a:gdLst>
              <a:gd name="connsiteX0" fmla="*/ 99278 w 305042"/>
              <a:gd name="connsiteY0" fmla="*/ 354 h 377776"/>
              <a:gd name="connsiteX1" fmla="*/ 263108 w 305042"/>
              <a:gd name="connsiteY1" fmla="*/ 187044 h 377776"/>
              <a:gd name="connsiteX2" fmla="*/ 171668 w 305042"/>
              <a:gd name="connsiteY2" fmla="*/ 87984 h 377776"/>
              <a:gd name="connsiteX3" fmla="*/ 305018 w 305042"/>
              <a:gd name="connsiteY3" fmla="*/ 244194 h 377776"/>
              <a:gd name="connsiteX4" fmla="*/ 183098 w 305042"/>
              <a:gd name="connsiteY4" fmla="*/ 194664 h 377776"/>
              <a:gd name="connsiteX5" fmla="*/ 217388 w 305042"/>
              <a:gd name="connsiteY5" fmla="*/ 377544 h 377776"/>
              <a:gd name="connsiteX6" fmla="*/ 129758 w 305042"/>
              <a:gd name="connsiteY6" fmla="*/ 228954 h 377776"/>
              <a:gd name="connsiteX7" fmla="*/ 218 w 305042"/>
              <a:gd name="connsiteY7" fmla="*/ 57504 h 377776"/>
              <a:gd name="connsiteX8" fmla="*/ 99278 w 305042"/>
              <a:gd name="connsiteY8" fmla="*/ 137514 h 377776"/>
              <a:gd name="connsiteX9" fmla="*/ 99278 w 305042"/>
              <a:gd name="connsiteY9" fmla="*/ 354 h 377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042" h="377776">
                <a:moveTo>
                  <a:pt x="99278" y="354"/>
                </a:moveTo>
                <a:cubicBezTo>
                  <a:pt x="126583" y="8609"/>
                  <a:pt x="251043" y="172439"/>
                  <a:pt x="263108" y="187044"/>
                </a:cubicBezTo>
                <a:cubicBezTo>
                  <a:pt x="275173" y="201649"/>
                  <a:pt x="164683" y="78459"/>
                  <a:pt x="171668" y="87984"/>
                </a:cubicBezTo>
                <a:cubicBezTo>
                  <a:pt x="178653" y="97509"/>
                  <a:pt x="303113" y="226414"/>
                  <a:pt x="305018" y="244194"/>
                </a:cubicBezTo>
                <a:cubicBezTo>
                  <a:pt x="306923" y="261974"/>
                  <a:pt x="197703" y="172439"/>
                  <a:pt x="183098" y="194664"/>
                </a:cubicBezTo>
                <a:cubicBezTo>
                  <a:pt x="168493" y="216889"/>
                  <a:pt x="226278" y="371829"/>
                  <a:pt x="217388" y="377544"/>
                </a:cubicBezTo>
                <a:cubicBezTo>
                  <a:pt x="208498" y="383259"/>
                  <a:pt x="165953" y="282294"/>
                  <a:pt x="129758" y="228954"/>
                </a:cubicBezTo>
                <a:cubicBezTo>
                  <a:pt x="93563" y="175614"/>
                  <a:pt x="5298" y="72744"/>
                  <a:pt x="218" y="57504"/>
                </a:cubicBezTo>
                <a:cubicBezTo>
                  <a:pt x="-4862" y="42264"/>
                  <a:pt x="80228" y="144499"/>
                  <a:pt x="99278" y="137514"/>
                </a:cubicBezTo>
                <a:cubicBezTo>
                  <a:pt x="118328" y="130529"/>
                  <a:pt x="71973" y="-7901"/>
                  <a:pt x="99278" y="3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9E1B2955-7DE9-B277-7C40-33364186FCAA}"/>
              </a:ext>
            </a:extLst>
          </p:cNvPr>
          <p:cNvSpPr/>
          <p:nvPr/>
        </p:nvSpPr>
        <p:spPr>
          <a:xfrm>
            <a:off x="4768796" y="2828838"/>
            <a:ext cx="550047" cy="1096091"/>
          </a:xfrm>
          <a:custGeom>
            <a:avLst/>
            <a:gdLst>
              <a:gd name="connsiteX0" fmla="*/ 301679 w 550047"/>
              <a:gd name="connsiteY0" fmla="*/ 87 h 1096091"/>
              <a:gd name="connsiteX1" fmla="*/ 444554 w 550047"/>
              <a:gd name="connsiteY1" fmla="*/ 282662 h 1096091"/>
              <a:gd name="connsiteX2" fmla="*/ 460429 w 550047"/>
              <a:gd name="connsiteY2" fmla="*/ 196937 h 1096091"/>
              <a:gd name="connsiteX3" fmla="*/ 466779 w 550047"/>
              <a:gd name="connsiteY3" fmla="*/ 635087 h 1096091"/>
              <a:gd name="connsiteX4" fmla="*/ 469954 w 550047"/>
              <a:gd name="connsiteY4" fmla="*/ 517612 h 1096091"/>
              <a:gd name="connsiteX5" fmla="*/ 549329 w 550047"/>
              <a:gd name="connsiteY5" fmla="*/ 1000212 h 1096091"/>
              <a:gd name="connsiteX6" fmla="*/ 508054 w 550047"/>
              <a:gd name="connsiteY6" fmla="*/ 784312 h 1096091"/>
              <a:gd name="connsiteX7" fmla="*/ 489004 w 550047"/>
              <a:gd name="connsiteY7" fmla="*/ 1019262 h 1096091"/>
              <a:gd name="connsiteX8" fmla="*/ 371529 w 550047"/>
              <a:gd name="connsiteY8" fmla="*/ 1035137 h 1096091"/>
              <a:gd name="connsiteX9" fmla="*/ 101654 w 550047"/>
              <a:gd name="connsiteY9" fmla="*/ 1082762 h 1096091"/>
              <a:gd name="connsiteX10" fmla="*/ 254054 w 550047"/>
              <a:gd name="connsiteY10" fmla="*/ 1041487 h 1096091"/>
              <a:gd name="connsiteX11" fmla="*/ 288979 w 550047"/>
              <a:gd name="connsiteY11" fmla="*/ 546187 h 1096091"/>
              <a:gd name="connsiteX12" fmla="*/ 301679 w 550047"/>
              <a:gd name="connsiteY12" fmla="*/ 777962 h 1096091"/>
              <a:gd name="connsiteX13" fmla="*/ 288979 w 550047"/>
              <a:gd name="connsiteY13" fmla="*/ 498562 h 1096091"/>
              <a:gd name="connsiteX14" fmla="*/ 54 w 550047"/>
              <a:gd name="connsiteY14" fmla="*/ 260437 h 1096091"/>
              <a:gd name="connsiteX15" fmla="*/ 314379 w 550047"/>
              <a:gd name="connsiteY15" fmla="*/ 409662 h 1096091"/>
              <a:gd name="connsiteX16" fmla="*/ 120704 w 550047"/>
              <a:gd name="connsiteY16" fmla="*/ 222337 h 1096091"/>
              <a:gd name="connsiteX17" fmla="*/ 352479 w 550047"/>
              <a:gd name="connsiteY17" fmla="*/ 295362 h 1096091"/>
              <a:gd name="connsiteX18" fmla="*/ 301679 w 550047"/>
              <a:gd name="connsiteY18" fmla="*/ 142962 h 1096091"/>
              <a:gd name="connsiteX19" fmla="*/ 381054 w 550047"/>
              <a:gd name="connsiteY19" fmla="*/ 250912 h 1096091"/>
              <a:gd name="connsiteX20" fmla="*/ 301679 w 550047"/>
              <a:gd name="connsiteY20" fmla="*/ 87 h 10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50047" h="1096091">
                <a:moveTo>
                  <a:pt x="301679" y="87"/>
                </a:moveTo>
                <a:cubicBezTo>
                  <a:pt x="312262" y="5379"/>
                  <a:pt x="418096" y="249854"/>
                  <a:pt x="444554" y="282662"/>
                </a:cubicBezTo>
                <a:cubicBezTo>
                  <a:pt x="471012" y="315470"/>
                  <a:pt x="456725" y="138200"/>
                  <a:pt x="460429" y="196937"/>
                </a:cubicBezTo>
                <a:cubicBezTo>
                  <a:pt x="464133" y="255674"/>
                  <a:pt x="465192" y="581641"/>
                  <a:pt x="466779" y="635087"/>
                </a:cubicBezTo>
                <a:cubicBezTo>
                  <a:pt x="468366" y="688533"/>
                  <a:pt x="456196" y="456758"/>
                  <a:pt x="469954" y="517612"/>
                </a:cubicBezTo>
                <a:cubicBezTo>
                  <a:pt x="483712" y="578466"/>
                  <a:pt x="542979" y="955762"/>
                  <a:pt x="549329" y="1000212"/>
                </a:cubicBezTo>
                <a:cubicBezTo>
                  <a:pt x="555679" y="1044662"/>
                  <a:pt x="518108" y="781137"/>
                  <a:pt x="508054" y="784312"/>
                </a:cubicBezTo>
                <a:cubicBezTo>
                  <a:pt x="498000" y="787487"/>
                  <a:pt x="511758" y="977458"/>
                  <a:pt x="489004" y="1019262"/>
                </a:cubicBezTo>
                <a:cubicBezTo>
                  <a:pt x="466250" y="1061066"/>
                  <a:pt x="436087" y="1024554"/>
                  <a:pt x="371529" y="1035137"/>
                </a:cubicBezTo>
                <a:cubicBezTo>
                  <a:pt x="306971" y="1045720"/>
                  <a:pt x="121233" y="1081704"/>
                  <a:pt x="101654" y="1082762"/>
                </a:cubicBezTo>
                <a:cubicBezTo>
                  <a:pt x="82075" y="1083820"/>
                  <a:pt x="222833" y="1130916"/>
                  <a:pt x="254054" y="1041487"/>
                </a:cubicBezTo>
                <a:cubicBezTo>
                  <a:pt x="285275" y="952058"/>
                  <a:pt x="281041" y="590108"/>
                  <a:pt x="288979" y="546187"/>
                </a:cubicBezTo>
                <a:cubicBezTo>
                  <a:pt x="296916" y="502266"/>
                  <a:pt x="301679" y="785899"/>
                  <a:pt x="301679" y="777962"/>
                </a:cubicBezTo>
                <a:cubicBezTo>
                  <a:pt x="301679" y="770025"/>
                  <a:pt x="339250" y="584816"/>
                  <a:pt x="288979" y="498562"/>
                </a:cubicBezTo>
                <a:cubicBezTo>
                  <a:pt x="238708" y="412308"/>
                  <a:pt x="-4179" y="275254"/>
                  <a:pt x="54" y="260437"/>
                </a:cubicBezTo>
                <a:cubicBezTo>
                  <a:pt x="4287" y="245620"/>
                  <a:pt x="294271" y="416012"/>
                  <a:pt x="314379" y="409662"/>
                </a:cubicBezTo>
                <a:cubicBezTo>
                  <a:pt x="334487" y="403312"/>
                  <a:pt x="114354" y="241387"/>
                  <a:pt x="120704" y="222337"/>
                </a:cubicBezTo>
                <a:cubicBezTo>
                  <a:pt x="127054" y="203287"/>
                  <a:pt x="322317" y="308591"/>
                  <a:pt x="352479" y="295362"/>
                </a:cubicBezTo>
                <a:cubicBezTo>
                  <a:pt x="382641" y="282133"/>
                  <a:pt x="296916" y="150370"/>
                  <a:pt x="301679" y="142962"/>
                </a:cubicBezTo>
                <a:cubicBezTo>
                  <a:pt x="306442" y="135554"/>
                  <a:pt x="377350" y="269433"/>
                  <a:pt x="381054" y="250912"/>
                </a:cubicBezTo>
                <a:cubicBezTo>
                  <a:pt x="384758" y="232391"/>
                  <a:pt x="291096" y="-5205"/>
                  <a:pt x="301679" y="8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1D565C74-AE6A-BDA2-6969-20B37CEAFF32}"/>
              </a:ext>
            </a:extLst>
          </p:cNvPr>
          <p:cNvSpPr/>
          <p:nvPr/>
        </p:nvSpPr>
        <p:spPr>
          <a:xfrm>
            <a:off x="5387539" y="3011719"/>
            <a:ext cx="369066" cy="889068"/>
          </a:xfrm>
          <a:custGeom>
            <a:avLst/>
            <a:gdLst>
              <a:gd name="connsiteX0" fmla="*/ 368736 w 369066"/>
              <a:gd name="connsiteY0" fmla="*/ 33106 h 889068"/>
              <a:gd name="connsiteX1" fmla="*/ 105211 w 369066"/>
              <a:gd name="connsiteY1" fmla="*/ 166456 h 889068"/>
              <a:gd name="connsiteX2" fmla="*/ 203636 w 369066"/>
              <a:gd name="connsiteY2" fmla="*/ 156931 h 889068"/>
              <a:gd name="connsiteX3" fmla="*/ 102036 w 369066"/>
              <a:gd name="connsiteY3" fmla="*/ 261706 h 889068"/>
              <a:gd name="connsiteX4" fmla="*/ 200461 w 369066"/>
              <a:gd name="connsiteY4" fmla="*/ 274406 h 889068"/>
              <a:gd name="connsiteX5" fmla="*/ 124261 w 369066"/>
              <a:gd name="connsiteY5" fmla="*/ 372831 h 889068"/>
              <a:gd name="connsiteX6" fmla="*/ 225861 w 369066"/>
              <a:gd name="connsiteY6" fmla="*/ 442681 h 889068"/>
              <a:gd name="connsiteX7" fmla="*/ 76636 w 369066"/>
              <a:gd name="connsiteY7" fmla="*/ 388706 h 889068"/>
              <a:gd name="connsiteX8" fmla="*/ 35361 w 369066"/>
              <a:gd name="connsiteY8" fmla="*/ 537931 h 889068"/>
              <a:gd name="connsiteX9" fmla="*/ 51236 w 369066"/>
              <a:gd name="connsiteY9" fmla="*/ 877656 h 889068"/>
              <a:gd name="connsiteX10" fmla="*/ 9961 w 369066"/>
              <a:gd name="connsiteY10" fmla="*/ 766531 h 889068"/>
              <a:gd name="connsiteX11" fmla="*/ 436 w 369066"/>
              <a:gd name="connsiteY11" fmla="*/ 356956 h 889068"/>
              <a:gd name="connsiteX12" fmla="*/ 19486 w 369066"/>
              <a:gd name="connsiteY12" fmla="*/ 429981 h 889068"/>
              <a:gd name="connsiteX13" fmla="*/ 114736 w 369066"/>
              <a:gd name="connsiteY13" fmla="*/ 201381 h 889068"/>
              <a:gd name="connsiteX14" fmla="*/ 16311 w 369066"/>
              <a:gd name="connsiteY14" fmla="*/ 1356 h 889068"/>
              <a:gd name="connsiteX15" fmla="*/ 67111 w 369066"/>
              <a:gd name="connsiteY15" fmla="*/ 112481 h 889068"/>
              <a:gd name="connsiteX16" fmla="*/ 171886 w 369066"/>
              <a:gd name="connsiteY16" fmla="*/ 90256 h 889068"/>
              <a:gd name="connsiteX17" fmla="*/ 41711 w 369066"/>
              <a:gd name="connsiteY17" fmla="*/ 83906 h 889068"/>
              <a:gd name="connsiteX18" fmla="*/ 368736 w 369066"/>
              <a:gd name="connsiteY18" fmla="*/ 33106 h 88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9066" h="889068">
                <a:moveTo>
                  <a:pt x="368736" y="33106"/>
                </a:moveTo>
                <a:cubicBezTo>
                  <a:pt x="379319" y="46864"/>
                  <a:pt x="132728" y="145819"/>
                  <a:pt x="105211" y="166456"/>
                </a:cubicBezTo>
                <a:cubicBezTo>
                  <a:pt x="77694" y="187093"/>
                  <a:pt x="204165" y="141056"/>
                  <a:pt x="203636" y="156931"/>
                </a:cubicBezTo>
                <a:cubicBezTo>
                  <a:pt x="203107" y="172806"/>
                  <a:pt x="102565" y="242127"/>
                  <a:pt x="102036" y="261706"/>
                </a:cubicBezTo>
                <a:cubicBezTo>
                  <a:pt x="101507" y="281285"/>
                  <a:pt x="196757" y="255885"/>
                  <a:pt x="200461" y="274406"/>
                </a:cubicBezTo>
                <a:cubicBezTo>
                  <a:pt x="204165" y="292927"/>
                  <a:pt x="120028" y="344785"/>
                  <a:pt x="124261" y="372831"/>
                </a:cubicBezTo>
                <a:cubicBezTo>
                  <a:pt x="128494" y="400877"/>
                  <a:pt x="233798" y="440035"/>
                  <a:pt x="225861" y="442681"/>
                </a:cubicBezTo>
                <a:cubicBezTo>
                  <a:pt x="217924" y="445327"/>
                  <a:pt x="108386" y="372831"/>
                  <a:pt x="76636" y="388706"/>
                </a:cubicBezTo>
                <a:cubicBezTo>
                  <a:pt x="44886" y="404581"/>
                  <a:pt x="39594" y="456439"/>
                  <a:pt x="35361" y="537931"/>
                </a:cubicBezTo>
                <a:cubicBezTo>
                  <a:pt x="31128" y="619423"/>
                  <a:pt x="55469" y="839556"/>
                  <a:pt x="51236" y="877656"/>
                </a:cubicBezTo>
                <a:cubicBezTo>
                  <a:pt x="47003" y="915756"/>
                  <a:pt x="18428" y="853314"/>
                  <a:pt x="9961" y="766531"/>
                </a:cubicBezTo>
                <a:cubicBezTo>
                  <a:pt x="1494" y="679748"/>
                  <a:pt x="-1151" y="413048"/>
                  <a:pt x="436" y="356956"/>
                </a:cubicBezTo>
                <a:cubicBezTo>
                  <a:pt x="2023" y="300864"/>
                  <a:pt x="436" y="455910"/>
                  <a:pt x="19486" y="429981"/>
                </a:cubicBezTo>
                <a:cubicBezTo>
                  <a:pt x="38536" y="404052"/>
                  <a:pt x="115265" y="272819"/>
                  <a:pt x="114736" y="201381"/>
                </a:cubicBezTo>
                <a:cubicBezTo>
                  <a:pt x="114207" y="129944"/>
                  <a:pt x="24248" y="16173"/>
                  <a:pt x="16311" y="1356"/>
                </a:cubicBezTo>
                <a:cubicBezTo>
                  <a:pt x="8373" y="-13461"/>
                  <a:pt x="41182" y="97664"/>
                  <a:pt x="67111" y="112481"/>
                </a:cubicBezTo>
                <a:cubicBezTo>
                  <a:pt x="93040" y="127298"/>
                  <a:pt x="176119" y="95018"/>
                  <a:pt x="171886" y="90256"/>
                </a:cubicBezTo>
                <a:cubicBezTo>
                  <a:pt x="167653" y="85494"/>
                  <a:pt x="965" y="95548"/>
                  <a:pt x="41711" y="83906"/>
                </a:cubicBezTo>
                <a:cubicBezTo>
                  <a:pt x="82457" y="72264"/>
                  <a:pt x="358153" y="19348"/>
                  <a:pt x="368736" y="3310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95E938D3-AAC6-1E26-985C-5882ED68CC86}"/>
              </a:ext>
            </a:extLst>
          </p:cNvPr>
          <p:cNvSpPr/>
          <p:nvPr/>
        </p:nvSpPr>
        <p:spPr>
          <a:xfrm>
            <a:off x="4774969" y="3298324"/>
            <a:ext cx="617741" cy="635533"/>
          </a:xfrm>
          <a:custGeom>
            <a:avLst/>
            <a:gdLst>
              <a:gd name="connsiteX0" fmla="*/ 549506 w 617741"/>
              <a:gd name="connsiteY0" fmla="*/ 501 h 635533"/>
              <a:gd name="connsiteX1" fmla="*/ 517756 w 617741"/>
              <a:gd name="connsiteY1" fmla="*/ 387851 h 635533"/>
              <a:gd name="connsiteX2" fmla="*/ 616181 w 617741"/>
              <a:gd name="connsiteY2" fmla="*/ 524376 h 635533"/>
              <a:gd name="connsiteX3" fmla="*/ 425681 w 617741"/>
              <a:gd name="connsiteY3" fmla="*/ 568826 h 635533"/>
              <a:gd name="connsiteX4" fmla="*/ 3406 w 617741"/>
              <a:gd name="connsiteY4" fmla="*/ 635501 h 635533"/>
              <a:gd name="connsiteX5" fmla="*/ 235181 w 617741"/>
              <a:gd name="connsiteY5" fmla="*/ 575176 h 635533"/>
              <a:gd name="connsiteX6" fmla="*/ 390756 w 617741"/>
              <a:gd name="connsiteY6" fmla="*/ 416426 h 635533"/>
              <a:gd name="connsiteX7" fmla="*/ 282806 w 617741"/>
              <a:gd name="connsiteY7" fmla="*/ 432301 h 635533"/>
              <a:gd name="connsiteX8" fmla="*/ 546331 w 617741"/>
              <a:gd name="connsiteY8" fmla="*/ 419601 h 635533"/>
              <a:gd name="connsiteX9" fmla="*/ 444731 w 617741"/>
              <a:gd name="connsiteY9" fmla="*/ 308476 h 635533"/>
              <a:gd name="connsiteX10" fmla="*/ 549506 w 617741"/>
              <a:gd name="connsiteY10" fmla="*/ 501 h 63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741" h="635533">
                <a:moveTo>
                  <a:pt x="549506" y="501"/>
                </a:moveTo>
                <a:cubicBezTo>
                  <a:pt x="561677" y="13730"/>
                  <a:pt x="506644" y="300539"/>
                  <a:pt x="517756" y="387851"/>
                </a:cubicBezTo>
                <a:cubicBezTo>
                  <a:pt x="528868" y="475163"/>
                  <a:pt x="631527" y="494214"/>
                  <a:pt x="616181" y="524376"/>
                </a:cubicBezTo>
                <a:cubicBezTo>
                  <a:pt x="600835" y="554539"/>
                  <a:pt x="527810" y="550305"/>
                  <a:pt x="425681" y="568826"/>
                </a:cubicBezTo>
                <a:cubicBezTo>
                  <a:pt x="323552" y="587347"/>
                  <a:pt x="35156" y="634443"/>
                  <a:pt x="3406" y="635501"/>
                </a:cubicBezTo>
                <a:cubicBezTo>
                  <a:pt x="-28344" y="636559"/>
                  <a:pt x="170623" y="611688"/>
                  <a:pt x="235181" y="575176"/>
                </a:cubicBezTo>
                <a:cubicBezTo>
                  <a:pt x="299739" y="538664"/>
                  <a:pt x="382818" y="440239"/>
                  <a:pt x="390756" y="416426"/>
                </a:cubicBezTo>
                <a:cubicBezTo>
                  <a:pt x="398693" y="392614"/>
                  <a:pt x="256877" y="431772"/>
                  <a:pt x="282806" y="432301"/>
                </a:cubicBezTo>
                <a:cubicBezTo>
                  <a:pt x="308735" y="432830"/>
                  <a:pt x="519343" y="440239"/>
                  <a:pt x="546331" y="419601"/>
                </a:cubicBezTo>
                <a:cubicBezTo>
                  <a:pt x="573319" y="398963"/>
                  <a:pt x="443673" y="377268"/>
                  <a:pt x="444731" y="308476"/>
                </a:cubicBezTo>
                <a:cubicBezTo>
                  <a:pt x="445789" y="239684"/>
                  <a:pt x="537335" y="-12728"/>
                  <a:pt x="549506" y="50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EBFCA852-C572-0E61-C551-C2FF57B6DF18}"/>
              </a:ext>
            </a:extLst>
          </p:cNvPr>
          <p:cNvSpPr/>
          <p:nvPr/>
        </p:nvSpPr>
        <p:spPr>
          <a:xfrm>
            <a:off x="5068476" y="3905250"/>
            <a:ext cx="322674" cy="290398"/>
          </a:xfrm>
          <a:custGeom>
            <a:avLst/>
            <a:gdLst>
              <a:gd name="connsiteX0" fmla="*/ 322674 w 322674"/>
              <a:gd name="connsiteY0" fmla="*/ 0 h 290398"/>
              <a:gd name="connsiteX1" fmla="*/ 217899 w 322674"/>
              <a:gd name="connsiteY1" fmla="*/ 98425 h 290398"/>
              <a:gd name="connsiteX2" fmla="*/ 233774 w 322674"/>
              <a:gd name="connsiteY2" fmla="*/ 285750 h 290398"/>
              <a:gd name="connsiteX3" fmla="*/ 211549 w 322674"/>
              <a:gd name="connsiteY3" fmla="*/ 231775 h 290398"/>
              <a:gd name="connsiteX4" fmla="*/ 1999 w 322674"/>
              <a:gd name="connsiteY4" fmla="*/ 212725 h 290398"/>
              <a:gd name="connsiteX5" fmla="*/ 106774 w 322674"/>
              <a:gd name="connsiteY5" fmla="*/ 146050 h 290398"/>
              <a:gd name="connsiteX6" fmla="*/ 122649 w 322674"/>
              <a:gd name="connsiteY6" fmla="*/ 69850 h 290398"/>
              <a:gd name="connsiteX7" fmla="*/ 262349 w 322674"/>
              <a:gd name="connsiteY7" fmla="*/ 31750 h 290398"/>
              <a:gd name="connsiteX8" fmla="*/ 322674 w 322674"/>
              <a:gd name="connsiteY8" fmla="*/ 0 h 290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674" h="290398">
                <a:moveTo>
                  <a:pt x="322674" y="0"/>
                </a:moveTo>
                <a:cubicBezTo>
                  <a:pt x="277695" y="25400"/>
                  <a:pt x="232716" y="50800"/>
                  <a:pt x="217899" y="98425"/>
                </a:cubicBezTo>
                <a:cubicBezTo>
                  <a:pt x="203082" y="146050"/>
                  <a:pt x="234832" y="263525"/>
                  <a:pt x="233774" y="285750"/>
                </a:cubicBezTo>
                <a:cubicBezTo>
                  <a:pt x="232716" y="307975"/>
                  <a:pt x="250178" y="243946"/>
                  <a:pt x="211549" y="231775"/>
                </a:cubicBezTo>
                <a:cubicBezTo>
                  <a:pt x="172920" y="219604"/>
                  <a:pt x="19461" y="227012"/>
                  <a:pt x="1999" y="212725"/>
                </a:cubicBezTo>
                <a:cubicBezTo>
                  <a:pt x="-15463" y="198438"/>
                  <a:pt x="86666" y="169862"/>
                  <a:pt x="106774" y="146050"/>
                </a:cubicBezTo>
                <a:cubicBezTo>
                  <a:pt x="126882" y="122238"/>
                  <a:pt x="96720" y="88900"/>
                  <a:pt x="122649" y="69850"/>
                </a:cubicBezTo>
                <a:cubicBezTo>
                  <a:pt x="148578" y="50800"/>
                  <a:pt x="262349" y="31750"/>
                  <a:pt x="262349" y="31750"/>
                </a:cubicBezTo>
                <a:lnTo>
                  <a:pt x="322674" y="0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6FB3F6F0-6093-9D9A-30AF-66B3C03C90B3}"/>
              </a:ext>
            </a:extLst>
          </p:cNvPr>
          <p:cNvSpPr/>
          <p:nvPr/>
        </p:nvSpPr>
        <p:spPr>
          <a:xfrm>
            <a:off x="4886325" y="3966230"/>
            <a:ext cx="292011" cy="97770"/>
          </a:xfrm>
          <a:custGeom>
            <a:avLst/>
            <a:gdLst>
              <a:gd name="connsiteX0" fmla="*/ 0 w 292011"/>
              <a:gd name="connsiteY0" fmla="*/ 97770 h 97770"/>
              <a:gd name="connsiteX1" fmla="*/ 241300 w 292011"/>
              <a:gd name="connsiteY1" fmla="*/ 2520 h 97770"/>
              <a:gd name="connsiteX2" fmla="*/ 279400 w 292011"/>
              <a:gd name="connsiteY2" fmla="*/ 31095 h 97770"/>
              <a:gd name="connsiteX3" fmla="*/ 282575 w 292011"/>
              <a:gd name="connsiteY3" fmla="*/ 69195 h 97770"/>
              <a:gd name="connsiteX4" fmla="*/ 161925 w 292011"/>
              <a:gd name="connsiteY4" fmla="*/ 59670 h 97770"/>
              <a:gd name="connsiteX5" fmla="*/ 165100 w 292011"/>
              <a:gd name="connsiteY5" fmla="*/ 37445 h 97770"/>
              <a:gd name="connsiteX6" fmla="*/ 53975 w 292011"/>
              <a:gd name="connsiteY6" fmla="*/ 75545 h 97770"/>
              <a:gd name="connsiteX7" fmla="*/ 0 w 292011"/>
              <a:gd name="connsiteY7" fmla="*/ 97770 h 9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011" h="97770">
                <a:moveTo>
                  <a:pt x="0" y="97770"/>
                </a:moveTo>
                <a:cubicBezTo>
                  <a:pt x="97366" y="55701"/>
                  <a:pt x="194733" y="13632"/>
                  <a:pt x="241300" y="2520"/>
                </a:cubicBezTo>
                <a:cubicBezTo>
                  <a:pt x="287867" y="-8592"/>
                  <a:pt x="272521" y="19983"/>
                  <a:pt x="279400" y="31095"/>
                </a:cubicBezTo>
                <a:cubicBezTo>
                  <a:pt x="286279" y="42207"/>
                  <a:pt x="302154" y="64433"/>
                  <a:pt x="282575" y="69195"/>
                </a:cubicBezTo>
                <a:cubicBezTo>
                  <a:pt x="262996" y="73957"/>
                  <a:pt x="181504" y="64962"/>
                  <a:pt x="161925" y="59670"/>
                </a:cubicBezTo>
                <a:cubicBezTo>
                  <a:pt x="142346" y="54378"/>
                  <a:pt x="183092" y="34799"/>
                  <a:pt x="165100" y="37445"/>
                </a:cubicBezTo>
                <a:cubicBezTo>
                  <a:pt x="147108" y="40091"/>
                  <a:pt x="53975" y="75545"/>
                  <a:pt x="53975" y="75545"/>
                </a:cubicBezTo>
                <a:lnTo>
                  <a:pt x="0" y="97770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9216ED7F-5BF1-C5E1-C1B9-99856E578FB9}"/>
              </a:ext>
            </a:extLst>
          </p:cNvPr>
          <p:cNvSpPr/>
          <p:nvPr/>
        </p:nvSpPr>
        <p:spPr>
          <a:xfrm>
            <a:off x="5295866" y="4023052"/>
            <a:ext cx="136383" cy="96262"/>
          </a:xfrm>
          <a:custGeom>
            <a:avLst/>
            <a:gdLst>
              <a:gd name="connsiteX0" fmla="*/ 34 w 136383"/>
              <a:gd name="connsiteY0" fmla="*/ 88573 h 96262"/>
              <a:gd name="connsiteX1" fmla="*/ 69884 w 136383"/>
              <a:gd name="connsiteY1" fmla="*/ 12373 h 96262"/>
              <a:gd name="connsiteX2" fmla="*/ 101634 w 136383"/>
              <a:gd name="connsiteY2" fmla="*/ 2848 h 96262"/>
              <a:gd name="connsiteX3" fmla="*/ 130209 w 136383"/>
              <a:gd name="connsiteY3" fmla="*/ 40948 h 96262"/>
              <a:gd name="connsiteX4" fmla="*/ 130209 w 136383"/>
              <a:gd name="connsiteY4" fmla="*/ 85398 h 96262"/>
              <a:gd name="connsiteX5" fmla="*/ 63534 w 136383"/>
              <a:gd name="connsiteY5" fmla="*/ 94923 h 96262"/>
              <a:gd name="connsiteX6" fmla="*/ 60359 w 136383"/>
              <a:gd name="connsiteY6" fmla="*/ 63173 h 96262"/>
              <a:gd name="connsiteX7" fmla="*/ 34 w 136383"/>
              <a:gd name="connsiteY7" fmla="*/ 88573 h 9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383" h="96262">
                <a:moveTo>
                  <a:pt x="34" y="88573"/>
                </a:moveTo>
                <a:cubicBezTo>
                  <a:pt x="1621" y="80106"/>
                  <a:pt x="52951" y="26660"/>
                  <a:pt x="69884" y="12373"/>
                </a:cubicBezTo>
                <a:cubicBezTo>
                  <a:pt x="86817" y="-1914"/>
                  <a:pt x="91580" y="-1915"/>
                  <a:pt x="101634" y="2848"/>
                </a:cubicBezTo>
                <a:cubicBezTo>
                  <a:pt x="111688" y="7610"/>
                  <a:pt x="125447" y="27190"/>
                  <a:pt x="130209" y="40948"/>
                </a:cubicBezTo>
                <a:cubicBezTo>
                  <a:pt x="134971" y="54706"/>
                  <a:pt x="141321" y="76402"/>
                  <a:pt x="130209" y="85398"/>
                </a:cubicBezTo>
                <a:cubicBezTo>
                  <a:pt x="119097" y="94394"/>
                  <a:pt x="75176" y="98627"/>
                  <a:pt x="63534" y="94923"/>
                </a:cubicBezTo>
                <a:cubicBezTo>
                  <a:pt x="51892" y="91219"/>
                  <a:pt x="69355" y="66877"/>
                  <a:pt x="60359" y="63173"/>
                </a:cubicBezTo>
                <a:cubicBezTo>
                  <a:pt x="51363" y="59469"/>
                  <a:pt x="-1553" y="97040"/>
                  <a:pt x="34" y="8857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>
            <a:extLst>
              <a:ext uri="{FF2B5EF4-FFF2-40B4-BE49-F238E27FC236}">
                <a16:creationId xmlns:a16="http://schemas.microsoft.com/office/drawing/2014/main" id="{5D28E444-EB5E-51D0-022F-4C635020FCC4}"/>
              </a:ext>
            </a:extLst>
          </p:cNvPr>
          <p:cNvSpPr/>
          <p:nvPr/>
        </p:nvSpPr>
        <p:spPr>
          <a:xfrm>
            <a:off x="4429118" y="4102363"/>
            <a:ext cx="746072" cy="262958"/>
          </a:xfrm>
          <a:custGeom>
            <a:avLst/>
            <a:gdLst>
              <a:gd name="connsiteX0" fmla="*/ 739782 w 746072"/>
              <a:gd name="connsiteY0" fmla="*/ 9262 h 262958"/>
              <a:gd name="connsiteX1" fmla="*/ 568332 w 746072"/>
              <a:gd name="connsiteY1" fmla="*/ 177537 h 262958"/>
              <a:gd name="connsiteX2" fmla="*/ 669932 w 746072"/>
              <a:gd name="connsiteY2" fmla="*/ 215637 h 262958"/>
              <a:gd name="connsiteX3" fmla="*/ 539757 w 746072"/>
              <a:gd name="connsiteY3" fmla="*/ 241037 h 262958"/>
              <a:gd name="connsiteX4" fmla="*/ 7 w 746072"/>
              <a:gd name="connsiteY4" fmla="*/ 256912 h 262958"/>
              <a:gd name="connsiteX5" fmla="*/ 527057 w 746072"/>
              <a:gd name="connsiteY5" fmla="*/ 256912 h 262958"/>
              <a:gd name="connsiteX6" fmla="*/ 371482 w 746072"/>
              <a:gd name="connsiteY6" fmla="*/ 183887 h 262958"/>
              <a:gd name="connsiteX7" fmla="*/ 488957 w 746072"/>
              <a:gd name="connsiteY7" fmla="*/ 63237 h 262958"/>
              <a:gd name="connsiteX8" fmla="*/ 365132 w 746072"/>
              <a:gd name="connsiteY8" fmla="*/ 168012 h 262958"/>
              <a:gd name="connsiteX9" fmla="*/ 523882 w 746072"/>
              <a:gd name="connsiteY9" fmla="*/ 91812 h 262958"/>
              <a:gd name="connsiteX10" fmla="*/ 692157 w 746072"/>
              <a:gd name="connsiteY10" fmla="*/ 28312 h 262958"/>
              <a:gd name="connsiteX11" fmla="*/ 739782 w 746072"/>
              <a:gd name="connsiteY11" fmla="*/ 9262 h 262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6072" h="262958">
                <a:moveTo>
                  <a:pt x="739782" y="9262"/>
                </a:moveTo>
                <a:cubicBezTo>
                  <a:pt x="719145" y="34133"/>
                  <a:pt x="579974" y="143141"/>
                  <a:pt x="568332" y="177537"/>
                </a:cubicBezTo>
                <a:cubicBezTo>
                  <a:pt x="556690" y="211933"/>
                  <a:pt x="674694" y="205054"/>
                  <a:pt x="669932" y="215637"/>
                </a:cubicBezTo>
                <a:cubicBezTo>
                  <a:pt x="665169" y="226220"/>
                  <a:pt x="651411" y="234158"/>
                  <a:pt x="539757" y="241037"/>
                </a:cubicBezTo>
                <a:cubicBezTo>
                  <a:pt x="428103" y="247916"/>
                  <a:pt x="2124" y="254266"/>
                  <a:pt x="7" y="256912"/>
                </a:cubicBezTo>
                <a:cubicBezTo>
                  <a:pt x="-2110" y="259558"/>
                  <a:pt x="465145" y="269083"/>
                  <a:pt x="527057" y="256912"/>
                </a:cubicBezTo>
                <a:cubicBezTo>
                  <a:pt x="588969" y="244741"/>
                  <a:pt x="377832" y="216166"/>
                  <a:pt x="371482" y="183887"/>
                </a:cubicBezTo>
                <a:cubicBezTo>
                  <a:pt x="365132" y="151608"/>
                  <a:pt x="490015" y="65883"/>
                  <a:pt x="488957" y="63237"/>
                </a:cubicBezTo>
                <a:cubicBezTo>
                  <a:pt x="487899" y="60591"/>
                  <a:pt x="359311" y="163250"/>
                  <a:pt x="365132" y="168012"/>
                </a:cubicBezTo>
                <a:cubicBezTo>
                  <a:pt x="370953" y="172774"/>
                  <a:pt x="469378" y="115095"/>
                  <a:pt x="523882" y="91812"/>
                </a:cubicBezTo>
                <a:cubicBezTo>
                  <a:pt x="578386" y="68529"/>
                  <a:pt x="657761" y="40483"/>
                  <a:pt x="692157" y="28312"/>
                </a:cubicBezTo>
                <a:cubicBezTo>
                  <a:pt x="726553" y="16141"/>
                  <a:pt x="760419" y="-15609"/>
                  <a:pt x="739782" y="92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 217">
            <a:extLst>
              <a:ext uri="{FF2B5EF4-FFF2-40B4-BE49-F238E27FC236}">
                <a16:creationId xmlns:a16="http://schemas.microsoft.com/office/drawing/2014/main" id="{7A779E28-D16C-329E-AF94-5C8E62D614A7}"/>
              </a:ext>
            </a:extLst>
          </p:cNvPr>
          <p:cNvSpPr/>
          <p:nvPr/>
        </p:nvSpPr>
        <p:spPr>
          <a:xfrm>
            <a:off x="4948059" y="4219132"/>
            <a:ext cx="659233" cy="246189"/>
          </a:xfrm>
          <a:custGeom>
            <a:avLst/>
            <a:gdLst>
              <a:gd name="connsiteX0" fmla="*/ 1766 w 659233"/>
              <a:gd name="connsiteY0" fmla="*/ 105218 h 246189"/>
              <a:gd name="connsiteX1" fmla="*/ 420866 w 659233"/>
              <a:gd name="connsiteY1" fmla="*/ 133793 h 246189"/>
              <a:gd name="connsiteX2" fmla="*/ 366891 w 659233"/>
              <a:gd name="connsiteY2" fmla="*/ 108393 h 246189"/>
              <a:gd name="connsiteX3" fmla="*/ 465316 w 659233"/>
              <a:gd name="connsiteY3" fmla="*/ 111568 h 246189"/>
              <a:gd name="connsiteX4" fmla="*/ 363716 w 659233"/>
              <a:gd name="connsiteY4" fmla="*/ 443 h 246189"/>
              <a:gd name="connsiteX5" fmla="*/ 598666 w 659233"/>
              <a:gd name="connsiteY5" fmla="*/ 159193 h 246189"/>
              <a:gd name="connsiteX6" fmla="*/ 655816 w 659233"/>
              <a:gd name="connsiteY6" fmla="*/ 244918 h 246189"/>
              <a:gd name="connsiteX7" fmla="*/ 525641 w 659233"/>
              <a:gd name="connsiteY7" fmla="*/ 206818 h 246189"/>
              <a:gd name="connsiteX8" fmla="*/ 249416 w 659233"/>
              <a:gd name="connsiteY8" fmla="*/ 156018 h 246189"/>
              <a:gd name="connsiteX9" fmla="*/ 68441 w 659233"/>
              <a:gd name="connsiteY9" fmla="*/ 184593 h 246189"/>
              <a:gd name="connsiteX10" fmla="*/ 262116 w 659233"/>
              <a:gd name="connsiteY10" fmla="*/ 149668 h 246189"/>
              <a:gd name="connsiteX11" fmla="*/ 1766 w 659233"/>
              <a:gd name="connsiteY11" fmla="*/ 105218 h 246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9233" h="246189">
                <a:moveTo>
                  <a:pt x="1766" y="105218"/>
                </a:moveTo>
                <a:cubicBezTo>
                  <a:pt x="28224" y="102572"/>
                  <a:pt x="360012" y="133264"/>
                  <a:pt x="420866" y="133793"/>
                </a:cubicBezTo>
                <a:cubicBezTo>
                  <a:pt x="481720" y="134322"/>
                  <a:pt x="359483" y="112097"/>
                  <a:pt x="366891" y="108393"/>
                </a:cubicBezTo>
                <a:cubicBezTo>
                  <a:pt x="374299" y="104689"/>
                  <a:pt x="465845" y="129560"/>
                  <a:pt x="465316" y="111568"/>
                </a:cubicBezTo>
                <a:cubicBezTo>
                  <a:pt x="464787" y="93576"/>
                  <a:pt x="341491" y="-7495"/>
                  <a:pt x="363716" y="443"/>
                </a:cubicBezTo>
                <a:cubicBezTo>
                  <a:pt x="385941" y="8380"/>
                  <a:pt x="549983" y="118447"/>
                  <a:pt x="598666" y="159193"/>
                </a:cubicBezTo>
                <a:cubicBezTo>
                  <a:pt x="647349" y="199939"/>
                  <a:pt x="667987" y="236981"/>
                  <a:pt x="655816" y="244918"/>
                </a:cubicBezTo>
                <a:cubicBezTo>
                  <a:pt x="643645" y="252855"/>
                  <a:pt x="593374" y="221635"/>
                  <a:pt x="525641" y="206818"/>
                </a:cubicBezTo>
                <a:cubicBezTo>
                  <a:pt x="457908" y="192001"/>
                  <a:pt x="325616" y="159722"/>
                  <a:pt x="249416" y="156018"/>
                </a:cubicBezTo>
                <a:cubicBezTo>
                  <a:pt x="173216" y="152314"/>
                  <a:pt x="66324" y="185651"/>
                  <a:pt x="68441" y="184593"/>
                </a:cubicBezTo>
                <a:cubicBezTo>
                  <a:pt x="70558" y="183535"/>
                  <a:pt x="269524" y="163955"/>
                  <a:pt x="262116" y="149668"/>
                </a:cubicBezTo>
                <a:cubicBezTo>
                  <a:pt x="254708" y="135381"/>
                  <a:pt x="-24692" y="107864"/>
                  <a:pt x="1766" y="1052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57B4A39E-7AD9-96CF-B68C-371960837026}"/>
              </a:ext>
            </a:extLst>
          </p:cNvPr>
          <p:cNvSpPr/>
          <p:nvPr/>
        </p:nvSpPr>
        <p:spPr>
          <a:xfrm>
            <a:off x="4623463" y="4499536"/>
            <a:ext cx="1056210" cy="394229"/>
          </a:xfrm>
          <a:custGeom>
            <a:avLst/>
            <a:gdLst>
              <a:gd name="connsiteX0" fmla="*/ 399298 w 1056210"/>
              <a:gd name="connsiteY0" fmla="*/ 159396 h 394229"/>
              <a:gd name="connsiteX1" fmla="*/ 52 w 1056210"/>
              <a:gd name="connsiteY1" fmla="*/ 207692 h 394229"/>
              <a:gd name="connsiteX2" fmla="*/ 370320 w 1056210"/>
              <a:gd name="connsiteY2" fmla="*/ 259208 h 394229"/>
              <a:gd name="connsiteX3" fmla="*/ 270509 w 1056210"/>
              <a:gd name="connsiteY3" fmla="*/ 284965 h 394229"/>
              <a:gd name="connsiteX4" fmla="*/ 708391 w 1056210"/>
              <a:gd name="connsiteY4" fmla="*/ 387996 h 394229"/>
              <a:gd name="connsiteX5" fmla="*/ 499109 w 1056210"/>
              <a:gd name="connsiteY5" fmla="*/ 381557 h 394229"/>
              <a:gd name="connsiteX6" fmla="*/ 753467 w 1056210"/>
              <a:gd name="connsiteY6" fmla="*/ 371898 h 394229"/>
              <a:gd name="connsiteX7" fmla="*/ 933771 w 1056210"/>
              <a:gd name="connsiteY7" fmla="*/ 191594 h 394229"/>
              <a:gd name="connsiteX8" fmla="*/ 776005 w 1056210"/>
              <a:gd name="connsiteY8" fmla="*/ 304284 h 394229"/>
              <a:gd name="connsiteX9" fmla="*/ 1056120 w 1056210"/>
              <a:gd name="connsiteY9" fmla="*/ 1630 h 394229"/>
              <a:gd name="connsiteX10" fmla="*/ 804982 w 1056210"/>
              <a:gd name="connsiteY10" fmla="*/ 188374 h 394229"/>
              <a:gd name="connsiteX11" fmla="*/ 656875 w 1056210"/>
              <a:gd name="connsiteY11" fmla="*/ 291405 h 394229"/>
              <a:gd name="connsiteX12" fmla="*/ 859717 w 1056210"/>
              <a:gd name="connsiteY12" fmla="*/ 136858 h 394229"/>
              <a:gd name="connsiteX13" fmla="*/ 399298 w 1056210"/>
              <a:gd name="connsiteY13" fmla="*/ 210912 h 394229"/>
              <a:gd name="connsiteX14" fmla="*/ 660095 w 1056210"/>
              <a:gd name="connsiteY14" fmla="*/ 181934 h 394229"/>
              <a:gd name="connsiteX15" fmla="*/ 399298 w 1056210"/>
              <a:gd name="connsiteY15" fmla="*/ 159396 h 39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56210" h="394229">
                <a:moveTo>
                  <a:pt x="399298" y="159396"/>
                </a:moveTo>
                <a:cubicBezTo>
                  <a:pt x="289291" y="163689"/>
                  <a:pt x="4882" y="191057"/>
                  <a:pt x="52" y="207692"/>
                </a:cubicBezTo>
                <a:cubicBezTo>
                  <a:pt x="-4778" y="224327"/>
                  <a:pt x="325244" y="246329"/>
                  <a:pt x="370320" y="259208"/>
                </a:cubicBezTo>
                <a:cubicBezTo>
                  <a:pt x="415396" y="272087"/>
                  <a:pt x="214164" y="263500"/>
                  <a:pt x="270509" y="284965"/>
                </a:cubicBezTo>
                <a:cubicBezTo>
                  <a:pt x="326854" y="306430"/>
                  <a:pt x="670291" y="371897"/>
                  <a:pt x="708391" y="387996"/>
                </a:cubicBezTo>
                <a:cubicBezTo>
                  <a:pt x="746491" y="404095"/>
                  <a:pt x="491596" y="384240"/>
                  <a:pt x="499109" y="381557"/>
                </a:cubicBezTo>
                <a:cubicBezTo>
                  <a:pt x="506622" y="378874"/>
                  <a:pt x="681023" y="403558"/>
                  <a:pt x="753467" y="371898"/>
                </a:cubicBezTo>
                <a:cubicBezTo>
                  <a:pt x="825911" y="340238"/>
                  <a:pt x="930015" y="202863"/>
                  <a:pt x="933771" y="191594"/>
                </a:cubicBezTo>
                <a:cubicBezTo>
                  <a:pt x="937527" y="180325"/>
                  <a:pt x="755614" y="335945"/>
                  <a:pt x="776005" y="304284"/>
                </a:cubicBezTo>
                <a:cubicBezTo>
                  <a:pt x="796397" y="272623"/>
                  <a:pt x="1051291" y="20948"/>
                  <a:pt x="1056120" y="1630"/>
                </a:cubicBezTo>
                <a:cubicBezTo>
                  <a:pt x="1060950" y="-17688"/>
                  <a:pt x="871523" y="140078"/>
                  <a:pt x="804982" y="188374"/>
                </a:cubicBezTo>
                <a:cubicBezTo>
                  <a:pt x="738441" y="236670"/>
                  <a:pt x="647753" y="299991"/>
                  <a:pt x="656875" y="291405"/>
                </a:cubicBezTo>
                <a:cubicBezTo>
                  <a:pt x="665997" y="282819"/>
                  <a:pt x="902646" y="150273"/>
                  <a:pt x="859717" y="136858"/>
                </a:cubicBezTo>
                <a:cubicBezTo>
                  <a:pt x="816788" y="123443"/>
                  <a:pt x="432568" y="203399"/>
                  <a:pt x="399298" y="210912"/>
                </a:cubicBezTo>
                <a:cubicBezTo>
                  <a:pt x="366028" y="218425"/>
                  <a:pt x="659022" y="187300"/>
                  <a:pt x="660095" y="181934"/>
                </a:cubicBezTo>
                <a:cubicBezTo>
                  <a:pt x="661168" y="176568"/>
                  <a:pt x="509305" y="155103"/>
                  <a:pt x="399298" y="15939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DB8C1AB5-E808-37C6-80B5-7B28D50CEA72}"/>
              </a:ext>
            </a:extLst>
          </p:cNvPr>
          <p:cNvSpPr/>
          <p:nvPr/>
        </p:nvSpPr>
        <p:spPr>
          <a:xfrm>
            <a:off x="5273660" y="2955305"/>
            <a:ext cx="530285" cy="534088"/>
          </a:xfrm>
          <a:custGeom>
            <a:avLst/>
            <a:gdLst>
              <a:gd name="connsiteX0" fmla="*/ 411214 w 530285"/>
              <a:gd name="connsiteY0" fmla="*/ 546 h 534088"/>
              <a:gd name="connsiteX1" fmla="*/ 46163 w 530285"/>
              <a:gd name="connsiteY1" fmla="*/ 156490 h 534088"/>
              <a:gd name="connsiteX2" fmla="*/ 145400 w 530285"/>
              <a:gd name="connsiteY2" fmla="*/ 163579 h 534088"/>
              <a:gd name="connsiteX3" fmla="*/ 89 w 530285"/>
              <a:gd name="connsiteY3" fmla="*/ 241551 h 534088"/>
              <a:gd name="connsiteX4" fmla="*/ 124135 w 530285"/>
              <a:gd name="connsiteY4" fmla="*/ 234462 h 534088"/>
              <a:gd name="connsiteX5" fmla="*/ 148945 w 530285"/>
              <a:gd name="connsiteY5" fmla="*/ 273448 h 534088"/>
              <a:gd name="connsiteX6" fmla="*/ 67428 w 530285"/>
              <a:gd name="connsiteY6" fmla="*/ 532174 h 534088"/>
              <a:gd name="connsiteX7" fmla="*/ 180842 w 530285"/>
              <a:gd name="connsiteY7" fmla="*/ 397495 h 534088"/>
              <a:gd name="connsiteX8" fmla="*/ 219828 w 530285"/>
              <a:gd name="connsiteY8" fmla="*/ 521542 h 534088"/>
              <a:gd name="connsiteX9" fmla="*/ 251726 w 530285"/>
              <a:gd name="connsiteY9" fmla="*/ 209653 h 534088"/>
              <a:gd name="connsiteX10" fmla="*/ 170210 w 530285"/>
              <a:gd name="connsiteY10" fmla="*/ 340788 h 534088"/>
              <a:gd name="connsiteX11" fmla="*/ 333242 w 530285"/>
              <a:gd name="connsiteY11" fmla="*/ 170667 h 534088"/>
              <a:gd name="connsiteX12" fmla="*/ 489187 w 530285"/>
              <a:gd name="connsiteY12" fmla="*/ 113960 h 534088"/>
              <a:gd name="connsiteX13" fmla="*/ 120591 w 530285"/>
              <a:gd name="connsiteY13" fmla="*/ 177755 h 534088"/>
              <a:gd name="connsiteX14" fmla="*/ 336787 w 530285"/>
              <a:gd name="connsiteY14" fmla="*/ 96239 h 534088"/>
              <a:gd name="connsiteX15" fmla="*/ 528173 w 530285"/>
              <a:gd name="connsiteY15" fmla="*/ 71430 h 534088"/>
              <a:gd name="connsiteX16" fmla="*/ 209196 w 530285"/>
              <a:gd name="connsiteY16" fmla="*/ 103328 h 534088"/>
              <a:gd name="connsiteX17" fmla="*/ 411214 w 530285"/>
              <a:gd name="connsiteY17" fmla="*/ 546 h 53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30285" h="534088">
                <a:moveTo>
                  <a:pt x="411214" y="546"/>
                </a:moveTo>
                <a:cubicBezTo>
                  <a:pt x="384042" y="9406"/>
                  <a:pt x="90465" y="129318"/>
                  <a:pt x="46163" y="156490"/>
                </a:cubicBezTo>
                <a:cubicBezTo>
                  <a:pt x="1861" y="183662"/>
                  <a:pt x="153079" y="149402"/>
                  <a:pt x="145400" y="163579"/>
                </a:cubicBezTo>
                <a:cubicBezTo>
                  <a:pt x="137721" y="177756"/>
                  <a:pt x="3633" y="229737"/>
                  <a:pt x="89" y="241551"/>
                </a:cubicBezTo>
                <a:cubicBezTo>
                  <a:pt x="-3455" y="253365"/>
                  <a:pt x="99326" y="229146"/>
                  <a:pt x="124135" y="234462"/>
                </a:cubicBezTo>
                <a:cubicBezTo>
                  <a:pt x="148944" y="239778"/>
                  <a:pt x="158396" y="223829"/>
                  <a:pt x="148945" y="273448"/>
                </a:cubicBezTo>
                <a:cubicBezTo>
                  <a:pt x="139494" y="323067"/>
                  <a:pt x="62112" y="511500"/>
                  <a:pt x="67428" y="532174"/>
                </a:cubicBezTo>
                <a:cubicBezTo>
                  <a:pt x="72744" y="552848"/>
                  <a:pt x="155442" y="399267"/>
                  <a:pt x="180842" y="397495"/>
                </a:cubicBezTo>
                <a:cubicBezTo>
                  <a:pt x="206242" y="395723"/>
                  <a:pt x="208014" y="552849"/>
                  <a:pt x="219828" y="521542"/>
                </a:cubicBezTo>
                <a:cubicBezTo>
                  <a:pt x="231642" y="490235"/>
                  <a:pt x="259996" y="239779"/>
                  <a:pt x="251726" y="209653"/>
                </a:cubicBezTo>
                <a:cubicBezTo>
                  <a:pt x="243456" y="179527"/>
                  <a:pt x="156624" y="347286"/>
                  <a:pt x="170210" y="340788"/>
                </a:cubicBezTo>
                <a:cubicBezTo>
                  <a:pt x="183796" y="334290"/>
                  <a:pt x="280079" y="208472"/>
                  <a:pt x="333242" y="170667"/>
                </a:cubicBezTo>
                <a:cubicBezTo>
                  <a:pt x="386405" y="132862"/>
                  <a:pt x="524629" y="112779"/>
                  <a:pt x="489187" y="113960"/>
                </a:cubicBezTo>
                <a:cubicBezTo>
                  <a:pt x="453745" y="115141"/>
                  <a:pt x="145991" y="180708"/>
                  <a:pt x="120591" y="177755"/>
                </a:cubicBezTo>
                <a:cubicBezTo>
                  <a:pt x="95191" y="174802"/>
                  <a:pt x="268857" y="113960"/>
                  <a:pt x="336787" y="96239"/>
                </a:cubicBezTo>
                <a:cubicBezTo>
                  <a:pt x="404717" y="78518"/>
                  <a:pt x="549438" y="70249"/>
                  <a:pt x="528173" y="71430"/>
                </a:cubicBezTo>
                <a:cubicBezTo>
                  <a:pt x="506908" y="72611"/>
                  <a:pt x="228689" y="113370"/>
                  <a:pt x="209196" y="103328"/>
                </a:cubicBezTo>
                <a:cubicBezTo>
                  <a:pt x="189703" y="93286"/>
                  <a:pt x="438386" y="-8314"/>
                  <a:pt x="411214" y="5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39A5E517-81BD-9370-02A0-D0CCC40E4245}"/>
              </a:ext>
            </a:extLst>
          </p:cNvPr>
          <p:cNvSpPr/>
          <p:nvPr/>
        </p:nvSpPr>
        <p:spPr>
          <a:xfrm>
            <a:off x="5513824" y="3228631"/>
            <a:ext cx="581259" cy="106924"/>
          </a:xfrm>
          <a:custGeom>
            <a:avLst/>
            <a:gdLst>
              <a:gd name="connsiteX0" fmla="*/ 929 w 581259"/>
              <a:gd name="connsiteY0" fmla="*/ 49741 h 106924"/>
              <a:gd name="connsiteX1" fmla="*/ 323450 w 581259"/>
              <a:gd name="connsiteY1" fmla="*/ 122 h 106924"/>
              <a:gd name="connsiteX2" fmla="*/ 277376 w 581259"/>
              <a:gd name="connsiteY2" fmla="*/ 35564 h 106924"/>
              <a:gd name="connsiteX3" fmla="*/ 454585 w 581259"/>
              <a:gd name="connsiteY3" fmla="*/ 32020 h 106924"/>
              <a:gd name="connsiteX4" fmla="*/ 334083 w 581259"/>
              <a:gd name="connsiteY4" fmla="*/ 35564 h 106924"/>
              <a:gd name="connsiteX5" fmla="*/ 575088 w 581259"/>
              <a:gd name="connsiteY5" fmla="*/ 28476 h 106924"/>
              <a:gd name="connsiteX6" fmla="*/ 511292 w 581259"/>
              <a:gd name="connsiteY6" fmla="*/ 85183 h 106924"/>
              <a:gd name="connsiteX7" fmla="*/ 529013 w 581259"/>
              <a:gd name="connsiteY7" fmla="*/ 106448 h 106924"/>
              <a:gd name="connsiteX8" fmla="*/ 419143 w 581259"/>
              <a:gd name="connsiteY8" fmla="*/ 67462 h 106924"/>
              <a:gd name="connsiteX9" fmla="*/ 529013 w 581259"/>
              <a:gd name="connsiteY9" fmla="*/ 67462 h 106924"/>
              <a:gd name="connsiteX10" fmla="*/ 234846 w 581259"/>
              <a:gd name="connsiteY10" fmla="*/ 32020 h 106924"/>
              <a:gd name="connsiteX11" fmla="*/ 929 w 581259"/>
              <a:gd name="connsiteY11" fmla="*/ 49741 h 10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1259" h="106924">
                <a:moveTo>
                  <a:pt x="929" y="49741"/>
                </a:moveTo>
                <a:cubicBezTo>
                  <a:pt x="15696" y="44425"/>
                  <a:pt x="277376" y="2485"/>
                  <a:pt x="323450" y="122"/>
                </a:cubicBezTo>
                <a:cubicBezTo>
                  <a:pt x="369524" y="-2241"/>
                  <a:pt x="255520" y="30248"/>
                  <a:pt x="277376" y="35564"/>
                </a:cubicBezTo>
                <a:cubicBezTo>
                  <a:pt x="299232" y="40880"/>
                  <a:pt x="445134" y="32020"/>
                  <a:pt x="454585" y="32020"/>
                </a:cubicBezTo>
                <a:cubicBezTo>
                  <a:pt x="464036" y="32020"/>
                  <a:pt x="334083" y="35564"/>
                  <a:pt x="334083" y="35564"/>
                </a:cubicBezTo>
                <a:cubicBezTo>
                  <a:pt x="354167" y="34973"/>
                  <a:pt x="545553" y="20206"/>
                  <a:pt x="575088" y="28476"/>
                </a:cubicBezTo>
                <a:cubicBezTo>
                  <a:pt x="604623" y="36746"/>
                  <a:pt x="518971" y="72188"/>
                  <a:pt x="511292" y="85183"/>
                </a:cubicBezTo>
                <a:cubicBezTo>
                  <a:pt x="503613" y="98178"/>
                  <a:pt x="544371" y="109401"/>
                  <a:pt x="529013" y="106448"/>
                </a:cubicBezTo>
                <a:cubicBezTo>
                  <a:pt x="513655" y="103495"/>
                  <a:pt x="419143" y="73960"/>
                  <a:pt x="419143" y="67462"/>
                </a:cubicBezTo>
                <a:cubicBezTo>
                  <a:pt x="419143" y="60964"/>
                  <a:pt x="559729" y="73369"/>
                  <a:pt x="529013" y="67462"/>
                </a:cubicBezTo>
                <a:cubicBezTo>
                  <a:pt x="498297" y="61555"/>
                  <a:pt x="318725" y="34383"/>
                  <a:pt x="234846" y="32020"/>
                </a:cubicBezTo>
                <a:cubicBezTo>
                  <a:pt x="150967" y="29657"/>
                  <a:pt x="-13838" y="55057"/>
                  <a:pt x="929" y="4974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964DD30A-1EEA-3FDF-79B9-752840EDE2DC}"/>
              </a:ext>
            </a:extLst>
          </p:cNvPr>
          <p:cNvSpPr/>
          <p:nvPr/>
        </p:nvSpPr>
        <p:spPr>
          <a:xfrm>
            <a:off x="5464737" y="3272967"/>
            <a:ext cx="437097" cy="386957"/>
          </a:xfrm>
          <a:custGeom>
            <a:avLst/>
            <a:gdLst>
              <a:gd name="connsiteX0" fmla="*/ 127989 w 437097"/>
              <a:gd name="connsiteY0" fmla="*/ 1861 h 386957"/>
              <a:gd name="connsiteX1" fmla="*/ 64193 w 437097"/>
              <a:gd name="connsiteY1" fmla="*/ 129452 h 386957"/>
              <a:gd name="connsiteX2" fmla="*/ 142165 w 437097"/>
              <a:gd name="connsiteY2" fmla="*/ 207424 h 386957"/>
              <a:gd name="connsiteX3" fmla="*/ 131533 w 437097"/>
              <a:gd name="connsiteY3" fmla="*/ 150717 h 386957"/>
              <a:gd name="connsiteX4" fmla="*/ 436333 w 437097"/>
              <a:gd name="connsiteY4" fmla="*/ 324382 h 386957"/>
              <a:gd name="connsiteX5" fmla="*/ 220137 w 437097"/>
              <a:gd name="connsiteY5" fmla="*/ 278307 h 386957"/>
              <a:gd name="connsiteX6" fmla="*/ 273300 w 437097"/>
              <a:gd name="connsiteY6" fmla="*/ 384633 h 386957"/>
              <a:gd name="connsiteX7" fmla="*/ 99635 w 437097"/>
              <a:gd name="connsiteY7" fmla="*/ 157805 h 386957"/>
              <a:gd name="connsiteX8" fmla="*/ 106723 w 437097"/>
              <a:gd name="connsiteY8" fmla="*/ 271219 h 386957"/>
              <a:gd name="connsiteX9" fmla="*/ 35840 w 437097"/>
              <a:gd name="connsiteY9" fmla="*/ 115275 h 386957"/>
              <a:gd name="connsiteX10" fmla="*/ 398 w 437097"/>
              <a:gd name="connsiteY10" fmla="*/ 377545 h 386957"/>
              <a:gd name="connsiteX11" fmla="*/ 21663 w 437097"/>
              <a:gd name="connsiteY11" fmla="*/ 76289 h 386957"/>
              <a:gd name="connsiteX12" fmla="*/ 127989 w 437097"/>
              <a:gd name="connsiteY12" fmla="*/ 1861 h 38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7097" h="386957">
                <a:moveTo>
                  <a:pt x="127989" y="1861"/>
                </a:moveTo>
                <a:cubicBezTo>
                  <a:pt x="135077" y="10722"/>
                  <a:pt x="61830" y="95192"/>
                  <a:pt x="64193" y="129452"/>
                </a:cubicBezTo>
                <a:cubicBezTo>
                  <a:pt x="66556" y="163712"/>
                  <a:pt x="130942" y="203880"/>
                  <a:pt x="142165" y="207424"/>
                </a:cubicBezTo>
                <a:cubicBezTo>
                  <a:pt x="153388" y="210968"/>
                  <a:pt x="82505" y="131224"/>
                  <a:pt x="131533" y="150717"/>
                </a:cubicBezTo>
                <a:cubicBezTo>
                  <a:pt x="180561" y="170210"/>
                  <a:pt x="421566" y="303117"/>
                  <a:pt x="436333" y="324382"/>
                </a:cubicBezTo>
                <a:cubicBezTo>
                  <a:pt x="451100" y="345647"/>
                  <a:pt x="247309" y="268265"/>
                  <a:pt x="220137" y="278307"/>
                </a:cubicBezTo>
                <a:cubicBezTo>
                  <a:pt x="192965" y="288349"/>
                  <a:pt x="293384" y="404717"/>
                  <a:pt x="273300" y="384633"/>
                </a:cubicBezTo>
                <a:cubicBezTo>
                  <a:pt x="253216" y="364549"/>
                  <a:pt x="127398" y="176707"/>
                  <a:pt x="99635" y="157805"/>
                </a:cubicBezTo>
                <a:cubicBezTo>
                  <a:pt x="71872" y="138903"/>
                  <a:pt x="117355" y="278307"/>
                  <a:pt x="106723" y="271219"/>
                </a:cubicBezTo>
                <a:cubicBezTo>
                  <a:pt x="96091" y="264131"/>
                  <a:pt x="53561" y="97554"/>
                  <a:pt x="35840" y="115275"/>
                </a:cubicBezTo>
                <a:cubicBezTo>
                  <a:pt x="18119" y="132996"/>
                  <a:pt x="2761" y="384043"/>
                  <a:pt x="398" y="377545"/>
                </a:cubicBezTo>
                <a:cubicBezTo>
                  <a:pt x="-1965" y="371047"/>
                  <a:pt x="6305" y="137131"/>
                  <a:pt x="21663" y="76289"/>
                </a:cubicBezTo>
                <a:cubicBezTo>
                  <a:pt x="37021" y="15447"/>
                  <a:pt x="120901" y="-7000"/>
                  <a:pt x="127989" y="186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5CB9B487-7C5F-A764-537A-6E92EC92D81A}"/>
              </a:ext>
            </a:extLst>
          </p:cNvPr>
          <p:cNvSpPr/>
          <p:nvPr/>
        </p:nvSpPr>
        <p:spPr>
          <a:xfrm>
            <a:off x="5421702" y="3129055"/>
            <a:ext cx="100392" cy="362036"/>
          </a:xfrm>
          <a:custGeom>
            <a:avLst/>
            <a:gdLst>
              <a:gd name="connsiteX0" fmla="*/ 100140 w 100392"/>
              <a:gd name="connsiteY0" fmla="*/ 461 h 362036"/>
              <a:gd name="connsiteX1" fmla="*/ 39889 w 100392"/>
              <a:gd name="connsiteY1" fmla="*/ 163494 h 362036"/>
              <a:gd name="connsiteX2" fmla="*/ 903 w 100392"/>
              <a:gd name="connsiteY2" fmla="*/ 305261 h 362036"/>
              <a:gd name="connsiteX3" fmla="*/ 11535 w 100392"/>
              <a:gd name="connsiteY3" fmla="*/ 198936 h 362036"/>
              <a:gd name="connsiteX4" fmla="*/ 903 w 100392"/>
              <a:gd name="connsiteY4" fmla="*/ 361968 h 362036"/>
              <a:gd name="connsiteX5" fmla="*/ 15079 w 100392"/>
              <a:gd name="connsiteY5" fmla="*/ 216657 h 362036"/>
              <a:gd name="connsiteX6" fmla="*/ 100140 w 100392"/>
              <a:gd name="connsiteY6" fmla="*/ 461 h 36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392" h="362036">
                <a:moveTo>
                  <a:pt x="100140" y="461"/>
                </a:moveTo>
                <a:cubicBezTo>
                  <a:pt x="104275" y="-8399"/>
                  <a:pt x="56428" y="112694"/>
                  <a:pt x="39889" y="163494"/>
                </a:cubicBezTo>
                <a:cubicBezTo>
                  <a:pt x="23350" y="214294"/>
                  <a:pt x="5629" y="299354"/>
                  <a:pt x="903" y="305261"/>
                </a:cubicBezTo>
                <a:cubicBezTo>
                  <a:pt x="-3823" y="311168"/>
                  <a:pt x="11535" y="189485"/>
                  <a:pt x="11535" y="198936"/>
                </a:cubicBezTo>
                <a:cubicBezTo>
                  <a:pt x="11535" y="208387"/>
                  <a:pt x="312" y="359015"/>
                  <a:pt x="903" y="361968"/>
                </a:cubicBezTo>
                <a:cubicBezTo>
                  <a:pt x="1494" y="364921"/>
                  <a:pt x="2674" y="271001"/>
                  <a:pt x="15079" y="216657"/>
                </a:cubicBezTo>
                <a:cubicBezTo>
                  <a:pt x="27484" y="162313"/>
                  <a:pt x="96005" y="9321"/>
                  <a:pt x="100140" y="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>
            <a:extLst>
              <a:ext uri="{FF2B5EF4-FFF2-40B4-BE49-F238E27FC236}">
                <a16:creationId xmlns:a16="http://schemas.microsoft.com/office/drawing/2014/main" id="{00F3FCD8-60C1-3BD2-F234-8E079C9EFBE8}"/>
              </a:ext>
            </a:extLst>
          </p:cNvPr>
          <p:cNvSpPr/>
          <p:nvPr/>
        </p:nvSpPr>
        <p:spPr>
          <a:xfrm>
            <a:off x="4041677" y="2049786"/>
            <a:ext cx="1167112" cy="830467"/>
          </a:xfrm>
          <a:custGeom>
            <a:avLst/>
            <a:gdLst>
              <a:gd name="connsiteX0" fmla="*/ 1149599 w 1167112"/>
              <a:gd name="connsiteY0" fmla="*/ 112843 h 830467"/>
              <a:gd name="connsiteX1" fmla="*/ 1014133 w 1167112"/>
              <a:gd name="connsiteY1" fmla="*/ 422481 h 830467"/>
              <a:gd name="connsiteX2" fmla="*/ 1120571 w 1167112"/>
              <a:gd name="connsiteY2" fmla="*/ 562785 h 830467"/>
              <a:gd name="connsiteX3" fmla="*/ 859313 w 1167112"/>
              <a:gd name="connsiteY3" fmla="*/ 528919 h 830467"/>
              <a:gd name="connsiteX4" fmla="*/ 394856 w 1167112"/>
              <a:gd name="connsiteY4" fmla="*/ 635357 h 830467"/>
              <a:gd name="connsiteX5" fmla="*/ 554513 w 1167112"/>
              <a:gd name="connsiteY5" fmla="*/ 616004 h 830467"/>
              <a:gd name="connsiteX6" fmla="*/ 12647 w 1167112"/>
              <a:gd name="connsiteY6" fmla="*/ 819204 h 830467"/>
              <a:gd name="connsiteX7" fmla="*/ 167466 w 1167112"/>
              <a:gd name="connsiteY7" fmla="*/ 765985 h 830467"/>
              <a:gd name="connsiteX8" fmla="*/ 114247 w 1167112"/>
              <a:gd name="connsiteY8" fmla="*/ 446671 h 830467"/>
              <a:gd name="connsiteX9" fmla="*/ 104571 w 1167112"/>
              <a:gd name="connsiteY9" fmla="*/ 664385 h 830467"/>
              <a:gd name="connsiteX10" fmla="*/ 298094 w 1167112"/>
              <a:gd name="connsiteY10" fmla="*/ 219281 h 830467"/>
              <a:gd name="connsiteX11" fmla="*/ 254552 w 1167112"/>
              <a:gd name="connsiteY11" fmla="*/ 557947 h 830467"/>
              <a:gd name="connsiteX12" fmla="*/ 288418 w 1167112"/>
              <a:gd name="connsiteY12" fmla="*/ 54785 h 830467"/>
              <a:gd name="connsiteX13" fmla="*/ 927047 w 1167112"/>
              <a:gd name="connsiteY13" fmla="*/ 11243 h 830467"/>
              <a:gd name="connsiteX14" fmla="*/ 544837 w 1167112"/>
              <a:gd name="connsiteY14" fmla="*/ 35433 h 830467"/>
              <a:gd name="connsiteX15" fmla="*/ 1149599 w 1167112"/>
              <a:gd name="connsiteY15" fmla="*/ 112843 h 830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67112" h="830467">
                <a:moveTo>
                  <a:pt x="1149599" y="112843"/>
                </a:moveTo>
                <a:cubicBezTo>
                  <a:pt x="1227815" y="177351"/>
                  <a:pt x="1018971" y="347491"/>
                  <a:pt x="1014133" y="422481"/>
                </a:cubicBezTo>
                <a:cubicBezTo>
                  <a:pt x="1009295" y="497471"/>
                  <a:pt x="1146374" y="545045"/>
                  <a:pt x="1120571" y="562785"/>
                </a:cubicBezTo>
                <a:cubicBezTo>
                  <a:pt x="1094768" y="580525"/>
                  <a:pt x="980265" y="516824"/>
                  <a:pt x="859313" y="528919"/>
                </a:cubicBezTo>
                <a:cubicBezTo>
                  <a:pt x="738360" y="541014"/>
                  <a:pt x="445656" y="620843"/>
                  <a:pt x="394856" y="635357"/>
                </a:cubicBezTo>
                <a:cubicBezTo>
                  <a:pt x="344056" y="649871"/>
                  <a:pt x="618214" y="585363"/>
                  <a:pt x="554513" y="616004"/>
                </a:cubicBezTo>
                <a:cubicBezTo>
                  <a:pt x="490812" y="646645"/>
                  <a:pt x="77155" y="794207"/>
                  <a:pt x="12647" y="819204"/>
                </a:cubicBezTo>
                <a:cubicBezTo>
                  <a:pt x="-51861" y="844201"/>
                  <a:pt x="150533" y="828074"/>
                  <a:pt x="167466" y="765985"/>
                </a:cubicBezTo>
                <a:cubicBezTo>
                  <a:pt x="184399" y="703896"/>
                  <a:pt x="124729" y="463604"/>
                  <a:pt x="114247" y="446671"/>
                </a:cubicBezTo>
                <a:cubicBezTo>
                  <a:pt x="103765" y="429738"/>
                  <a:pt x="73930" y="702283"/>
                  <a:pt x="104571" y="664385"/>
                </a:cubicBezTo>
                <a:cubicBezTo>
                  <a:pt x="135212" y="626487"/>
                  <a:pt x="273097" y="237021"/>
                  <a:pt x="298094" y="219281"/>
                </a:cubicBezTo>
                <a:cubicBezTo>
                  <a:pt x="323091" y="201541"/>
                  <a:pt x="256165" y="585363"/>
                  <a:pt x="254552" y="557947"/>
                </a:cubicBezTo>
                <a:cubicBezTo>
                  <a:pt x="252939" y="530531"/>
                  <a:pt x="176336" y="145902"/>
                  <a:pt x="288418" y="54785"/>
                </a:cubicBezTo>
                <a:cubicBezTo>
                  <a:pt x="400500" y="-36332"/>
                  <a:pt x="884310" y="14468"/>
                  <a:pt x="927047" y="11243"/>
                </a:cubicBezTo>
                <a:cubicBezTo>
                  <a:pt x="969783" y="8018"/>
                  <a:pt x="513389" y="19306"/>
                  <a:pt x="544837" y="35433"/>
                </a:cubicBezTo>
                <a:cubicBezTo>
                  <a:pt x="576285" y="51560"/>
                  <a:pt x="1071383" y="48335"/>
                  <a:pt x="1149599" y="1128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A7444D88-FDB8-E2FD-0DBC-6298EEED44A8}"/>
              </a:ext>
            </a:extLst>
          </p:cNvPr>
          <p:cNvSpPr/>
          <p:nvPr/>
        </p:nvSpPr>
        <p:spPr>
          <a:xfrm>
            <a:off x="5414984" y="1955465"/>
            <a:ext cx="853712" cy="1378269"/>
          </a:xfrm>
          <a:custGeom>
            <a:avLst/>
            <a:gdLst>
              <a:gd name="connsiteX0" fmla="*/ 10823 w 853712"/>
              <a:gd name="connsiteY0" fmla="*/ 29 h 1378269"/>
              <a:gd name="connsiteX1" fmla="*/ 605734 w 853712"/>
              <a:gd name="connsiteY1" fmla="*/ 402145 h 1378269"/>
              <a:gd name="connsiteX2" fmla="*/ 534124 w 853712"/>
              <a:gd name="connsiteY2" fmla="*/ 369094 h 1378269"/>
              <a:gd name="connsiteX3" fmla="*/ 776496 w 853712"/>
              <a:gd name="connsiteY3" fmla="*/ 446212 h 1378269"/>
              <a:gd name="connsiteX4" fmla="*/ 787512 w 853712"/>
              <a:gd name="connsiteY4" fmla="*/ 749176 h 1378269"/>
              <a:gd name="connsiteX5" fmla="*/ 853614 w 853712"/>
              <a:gd name="connsiteY5" fmla="*/ 605957 h 1378269"/>
              <a:gd name="connsiteX6" fmla="*/ 770987 w 853712"/>
              <a:gd name="connsiteY6" fmla="*/ 1371629 h 1378269"/>
              <a:gd name="connsiteX7" fmla="*/ 523108 w 853712"/>
              <a:gd name="connsiteY7" fmla="*/ 952988 h 1378269"/>
              <a:gd name="connsiteX8" fmla="*/ 43874 w 853712"/>
              <a:gd name="connsiteY8" fmla="*/ 523330 h 1378269"/>
              <a:gd name="connsiteX9" fmla="*/ 187093 w 853712"/>
              <a:gd name="connsiteY9" fmla="*/ 661041 h 1378269"/>
              <a:gd name="connsiteX10" fmla="*/ 154043 w 853712"/>
              <a:gd name="connsiteY10" fmla="*/ 286468 h 1378269"/>
              <a:gd name="connsiteX11" fmla="*/ 214635 w 853712"/>
              <a:gd name="connsiteY11" fmla="*/ 424178 h 1378269"/>
              <a:gd name="connsiteX12" fmla="*/ 10823 w 853712"/>
              <a:gd name="connsiteY12" fmla="*/ 29 h 137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3712" h="1378269">
                <a:moveTo>
                  <a:pt x="10823" y="29"/>
                </a:moveTo>
                <a:cubicBezTo>
                  <a:pt x="76006" y="-3643"/>
                  <a:pt x="518517" y="340634"/>
                  <a:pt x="605734" y="402145"/>
                </a:cubicBezTo>
                <a:cubicBezTo>
                  <a:pt x="692951" y="463656"/>
                  <a:pt x="505664" y="361750"/>
                  <a:pt x="534124" y="369094"/>
                </a:cubicBezTo>
                <a:cubicBezTo>
                  <a:pt x="562584" y="376439"/>
                  <a:pt x="734265" y="382865"/>
                  <a:pt x="776496" y="446212"/>
                </a:cubicBezTo>
                <a:cubicBezTo>
                  <a:pt x="818727" y="509559"/>
                  <a:pt x="774659" y="722552"/>
                  <a:pt x="787512" y="749176"/>
                </a:cubicBezTo>
                <a:cubicBezTo>
                  <a:pt x="800365" y="775800"/>
                  <a:pt x="856368" y="502215"/>
                  <a:pt x="853614" y="605957"/>
                </a:cubicBezTo>
                <a:cubicBezTo>
                  <a:pt x="850860" y="709699"/>
                  <a:pt x="826071" y="1313791"/>
                  <a:pt x="770987" y="1371629"/>
                </a:cubicBezTo>
                <a:cubicBezTo>
                  <a:pt x="715903" y="1429467"/>
                  <a:pt x="644293" y="1094371"/>
                  <a:pt x="523108" y="952988"/>
                </a:cubicBezTo>
                <a:cubicBezTo>
                  <a:pt x="401923" y="811605"/>
                  <a:pt x="99876" y="571988"/>
                  <a:pt x="43874" y="523330"/>
                </a:cubicBezTo>
                <a:cubicBezTo>
                  <a:pt x="-12128" y="474672"/>
                  <a:pt x="168732" y="700518"/>
                  <a:pt x="187093" y="661041"/>
                </a:cubicBezTo>
                <a:cubicBezTo>
                  <a:pt x="205455" y="621564"/>
                  <a:pt x="149453" y="325945"/>
                  <a:pt x="154043" y="286468"/>
                </a:cubicBezTo>
                <a:cubicBezTo>
                  <a:pt x="158633" y="246991"/>
                  <a:pt x="233915" y="467327"/>
                  <a:pt x="214635" y="424178"/>
                </a:cubicBezTo>
                <a:cubicBezTo>
                  <a:pt x="195355" y="381029"/>
                  <a:pt x="-54360" y="3701"/>
                  <a:pt x="10823" y="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208D1800-B7D0-983D-5D13-24FF35878CA9}"/>
              </a:ext>
            </a:extLst>
          </p:cNvPr>
          <p:cNvSpPr/>
          <p:nvPr/>
        </p:nvSpPr>
        <p:spPr>
          <a:xfrm>
            <a:off x="851434" y="4279714"/>
            <a:ext cx="3058763" cy="2527617"/>
          </a:xfrm>
          <a:custGeom>
            <a:avLst/>
            <a:gdLst>
              <a:gd name="connsiteX0" fmla="*/ 1905414 w 3058763"/>
              <a:gd name="connsiteY0" fmla="*/ 19331 h 2527617"/>
              <a:gd name="connsiteX1" fmla="*/ 2519563 w 3058763"/>
              <a:gd name="connsiteY1" fmla="*/ 5683 h 2527617"/>
              <a:gd name="connsiteX2" fmla="*/ 2389909 w 3058763"/>
              <a:gd name="connsiteY2" fmla="*/ 73922 h 2527617"/>
              <a:gd name="connsiteX3" fmla="*/ 2642393 w 3058763"/>
              <a:gd name="connsiteY3" fmla="*/ 189928 h 2527617"/>
              <a:gd name="connsiteX4" fmla="*/ 2362614 w 3058763"/>
              <a:gd name="connsiteY4" fmla="*/ 572065 h 2527617"/>
              <a:gd name="connsiteX5" fmla="*/ 2437676 w 3058763"/>
              <a:gd name="connsiteY5" fmla="*/ 790429 h 2527617"/>
              <a:gd name="connsiteX6" fmla="*/ 2308023 w 3058763"/>
              <a:gd name="connsiteY6" fmla="*/ 1329516 h 2527617"/>
              <a:gd name="connsiteX7" fmla="*/ 2451324 w 3058763"/>
              <a:gd name="connsiteY7" fmla="*/ 1179390 h 2527617"/>
              <a:gd name="connsiteX8" fmla="*/ 2362614 w 3058763"/>
              <a:gd name="connsiteY8" fmla="*/ 1711653 h 2527617"/>
              <a:gd name="connsiteX9" fmla="*/ 3058650 w 3058763"/>
              <a:gd name="connsiteY9" fmla="*/ 2462280 h 2527617"/>
              <a:gd name="connsiteX10" fmla="*/ 2417205 w 3058763"/>
              <a:gd name="connsiteY10" fmla="*/ 2434985 h 2527617"/>
              <a:gd name="connsiteX11" fmla="*/ 2410381 w 3058763"/>
              <a:gd name="connsiteY11" fmla="*/ 2482752 h 2527617"/>
              <a:gd name="connsiteX12" fmla="*/ 22023 w 3058763"/>
              <a:gd name="connsiteY12" fmla="*/ 2523695 h 2527617"/>
              <a:gd name="connsiteX13" fmla="*/ 1161611 w 3058763"/>
              <a:gd name="connsiteY13" fmla="*/ 2380393 h 2527617"/>
              <a:gd name="connsiteX14" fmla="*/ 97085 w 3058763"/>
              <a:gd name="connsiteY14" fmla="*/ 2168853 h 2527617"/>
              <a:gd name="connsiteX15" fmla="*/ 1182082 w 3058763"/>
              <a:gd name="connsiteY15" fmla="*/ 1691182 h 2527617"/>
              <a:gd name="connsiteX16" fmla="*/ 1079724 w 3058763"/>
              <a:gd name="connsiteY16" fmla="*/ 1384107 h 2527617"/>
              <a:gd name="connsiteX17" fmla="*/ 1516453 w 3058763"/>
              <a:gd name="connsiteY17" fmla="*/ 1274925 h 2527617"/>
              <a:gd name="connsiteX18" fmla="*/ 2103306 w 3058763"/>
              <a:gd name="connsiteY18" fmla="*/ 380996 h 2527617"/>
              <a:gd name="connsiteX19" fmla="*/ 2130602 w 3058763"/>
              <a:gd name="connsiteY19" fmla="*/ 497002 h 2527617"/>
              <a:gd name="connsiteX20" fmla="*/ 2287551 w 3058763"/>
              <a:gd name="connsiteY20" fmla="*/ 142161 h 2527617"/>
              <a:gd name="connsiteX21" fmla="*/ 1905414 w 3058763"/>
              <a:gd name="connsiteY21" fmla="*/ 19331 h 252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58763" h="2527617">
                <a:moveTo>
                  <a:pt x="1905414" y="19331"/>
                </a:moveTo>
                <a:cubicBezTo>
                  <a:pt x="1944083" y="-3415"/>
                  <a:pt x="2438814" y="-3415"/>
                  <a:pt x="2519563" y="5683"/>
                </a:cubicBezTo>
                <a:cubicBezTo>
                  <a:pt x="2600312" y="14781"/>
                  <a:pt x="2369437" y="43215"/>
                  <a:pt x="2389909" y="73922"/>
                </a:cubicBezTo>
                <a:cubicBezTo>
                  <a:pt x="2410381" y="104629"/>
                  <a:pt x="2646942" y="106904"/>
                  <a:pt x="2642393" y="189928"/>
                </a:cubicBezTo>
                <a:cubicBezTo>
                  <a:pt x="2637844" y="272952"/>
                  <a:pt x="2396733" y="471982"/>
                  <a:pt x="2362614" y="572065"/>
                </a:cubicBezTo>
                <a:cubicBezTo>
                  <a:pt x="2328495" y="672148"/>
                  <a:pt x="2446774" y="664187"/>
                  <a:pt x="2437676" y="790429"/>
                </a:cubicBezTo>
                <a:cubicBezTo>
                  <a:pt x="2428578" y="916671"/>
                  <a:pt x="2305748" y="1264689"/>
                  <a:pt x="2308023" y="1329516"/>
                </a:cubicBezTo>
                <a:cubicBezTo>
                  <a:pt x="2310298" y="1394343"/>
                  <a:pt x="2442226" y="1115701"/>
                  <a:pt x="2451324" y="1179390"/>
                </a:cubicBezTo>
                <a:cubicBezTo>
                  <a:pt x="2460422" y="1243079"/>
                  <a:pt x="2261393" y="1497838"/>
                  <a:pt x="2362614" y="1711653"/>
                </a:cubicBezTo>
                <a:cubicBezTo>
                  <a:pt x="2463835" y="1925468"/>
                  <a:pt x="3049552" y="2341725"/>
                  <a:pt x="3058650" y="2462280"/>
                </a:cubicBezTo>
                <a:cubicBezTo>
                  <a:pt x="3067749" y="2582835"/>
                  <a:pt x="2525250" y="2431573"/>
                  <a:pt x="2417205" y="2434985"/>
                </a:cubicBezTo>
                <a:cubicBezTo>
                  <a:pt x="2309160" y="2438397"/>
                  <a:pt x="2809578" y="2467967"/>
                  <a:pt x="2410381" y="2482752"/>
                </a:cubicBezTo>
                <a:cubicBezTo>
                  <a:pt x="2011184" y="2497537"/>
                  <a:pt x="230151" y="2540755"/>
                  <a:pt x="22023" y="2523695"/>
                </a:cubicBezTo>
                <a:cubicBezTo>
                  <a:pt x="-186105" y="2506635"/>
                  <a:pt x="1149101" y="2439533"/>
                  <a:pt x="1161611" y="2380393"/>
                </a:cubicBezTo>
                <a:cubicBezTo>
                  <a:pt x="1174121" y="2321253"/>
                  <a:pt x="93673" y="2283721"/>
                  <a:pt x="97085" y="2168853"/>
                </a:cubicBezTo>
                <a:cubicBezTo>
                  <a:pt x="100497" y="2053985"/>
                  <a:pt x="1018309" y="1821973"/>
                  <a:pt x="1182082" y="1691182"/>
                </a:cubicBezTo>
                <a:cubicBezTo>
                  <a:pt x="1345855" y="1560391"/>
                  <a:pt x="1023995" y="1453483"/>
                  <a:pt x="1079724" y="1384107"/>
                </a:cubicBezTo>
                <a:cubicBezTo>
                  <a:pt x="1135453" y="1314731"/>
                  <a:pt x="1345856" y="1442110"/>
                  <a:pt x="1516453" y="1274925"/>
                </a:cubicBezTo>
                <a:cubicBezTo>
                  <a:pt x="1687050" y="1107740"/>
                  <a:pt x="2000948" y="510650"/>
                  <a:pt x="2103306" y="380996"/>
                </a:cubicBezTo>
                <a:cubicBezTo>
                  <a:pt x="2205664" y="251342"/>
                  <a:pt x="2099895" y="536808"/>
                  <a:pt x="2130602" y="497002"/>
                </a:cubicBezTo>
                <a:cubicBezTo>
                  <a:pt x="2161309" y="457196"/>
                  <a:pt x="2321671" y="222910"/>
                  <a:pt x="2287551" y="142161"/>
                </a:cubicBezTo>
                <a:cubicBezTo>
                  <a:pt x="2253431" y="61412"/>
                  <a:pt x="1866745" y="42077"/>
                  <a:pt x="1905414" y="19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 226">
            <a:extLst>
              <a:ext uri="{FF2B5EF4-FFF2-40B4-BE49-F238E27FC236}">
                <a16:creationId xmlns:a16="http://schemas.microsoft.com/office/drawing/2014/main" id="{0D1D5474-5BCD-91F3-9D9A-EBB125326D2B}"/>
              </a:ext>
            </a:extLst>
          </p:cNvPr>
          <p:cNvSpPr/>
          <p:nvPr/>
        </p:nvSpPr>
        <p:spPr>
          <a:xfrm>
            <a:off x="5352353" y="4701381"/>
            <a:ext cx="2789052" cy="2146964"/>
          </a:xfrm>
          <a:custGeom>
            <a:avLst/>
            <a:gdLst>
              <a:gd name="connsiteX0" fmla="*/ 475241 w 2789052"/>
              <a:gd name="connsiteY0" fmla="*/ 20744 h 2146964"/>
              <a:gd name="connsiteX1" fmla="*/ 1437408 w 2789052"/>
              <a:gd name="connsiteY1" fmla="*/ 389234 h 2146964"/>
              <a:gd name="connsiteX2" fmla="*/ 1273635 w 2789052"/>
              <a:gd name="connsiteY2" fmla="*/ 430177 h 2146964"/>
              <a:gd name="connsiteX3" fmla="*/ 1655772 w 2789052"/>
              <a:gd name="connsiteY3" fmla="*/ 860082 h 2146964"/>
              <a:gd name="connsiteX4" fmla="*/ 1717187 w 2789052"/>
              <a:gd name="connsiteY4" fmla="*/ 962440 h 2146964"/>
              <a:gd name="connsiteX5" fmla="*/ 2379104 w 2789052"/>
              <a:gd name="connsiteY5" fmla="*/ 1037503 h 2146964"/>
              <a:gd name="connsiteX6" fmla="*/ 2147092 w 2789052"/>
              <a:gd name="connsiteY6" fmla="*/ 1283162 h 2146964"/>
              <a:gd name="connsiteX7" fmla="*/ 2583820 w 2789052"/>
              <a:gd name="connsiteY7" fmla="*/ 1692595 h 2146964"/>
              <a:gd name="connsiteX8" fmla="*/ 2536053 w 2789052"/>
              <a:gd name="connsiteY8" fmla="*/ 1856368 h 2146964"/>
              <a:gd name="connsiteX9" fmla="*/ 2713474 w 2789052"/>
              <a:gd name="connsiteY9" fmla="*/ 2122500 h 2146964"/>
              <a:gd name="connsiteX10" fmla="*/ 1116686 w 2789052"/>
              <a:gd name="connsiteY10" fmla="*/ 2115676 h 2146964"/>
              <a:gd name="connsiteX11" fmla="*/ 18041 w 2789052"/>
              <a:gd name="connsiteY11" fmla="*/ 1951903 h 2146964"/>
              <a:gd name="connsiteX12" fmla="*/ 434298 w 2789052"/>
              <a:gd name="connsiteY12" fmla="*/ 1433288 h 2146964"/>
              <a:gd name="connsiteX13" fmla="*/ 447946 w 2789052"/>
              <a:gd name="connsiteY13" fmla="*/ 723604 h 2146964"/>
              <a:gd name="connsiteX14" fmla="*/ 311468 w 2789052"/>
              <a:gd name="connsiteY14" fmla="*/ 1167156 h 2146964"/>
              <a:gd name="connsiteX15" fmla="*/ 434298 w 2789052"/>
              <a:gd name="connsiteY15" fmla="*/ 382410 h 2146964"/>
              <a:gd name="connsiteX16" fmla="*/ 297820 w 2789052"/>
              <a:gd name="connsiteY16" fmla="*/ 593950 h 2146964"/>
              <a:gd name="connsiteX17" fmla="*/ 304644 w 2789052"/>
              <a:gd name="connsiteY17" fmla="*/ 239109 h 2146964"/>
              <a:gd name="connsiteX18" fmla="*/ 277348 w 2789052"/>
              <a:gd name="connsiteY18" fmla="*/ 375586 h 2146964"/>
              <a:gd name="connsiteX19" fmla="*/ 495713 w 2789052"/>
              <a:gd name="connsiteY19" fmla="*/ 88983 h 2146964"/>
              <a:gd name="connsiteX20" fmla="*/ 529832 w 2789052"/>
              <a:gd name="connsiteY20" fmla="*/ 48040 h 2146964"/>
              <a:gd name="connsiteX21" fmla="*/ 475241 w 2789052"/>
              <a:gd name="connsiteY21" fmla="*/ 20744 h 2146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789052" h="2146964">
                <a:moveTo>
                  <a:pt x="475241" y="20744"/>
                </a:moveTo>
                <a:cubicBezTo>
                  <a:pt x="626504" y="77610"/>
                  <a:pt x="1304342" y="320995"/>
                  <a:pt x="1437408" y="389234"/>
                </a:cubicBezTo>
                <a:cubicBezTo>
                  <a:pt x="1570474" y="457473"/>
                  <a:pt x="1237241" y="351702"/>
                  <a:pt x="1273635" y="430177"/>
                </a:cubicBezTo>
                <a:cubicBezTo>
                  <a:pt x="1310029" y="508652"/>
                  <a:pt x="1581847" y="771372"/>
                  <a:pt x="1655772" y="860082"/>
                </a:cubicBezTo>
                <a:cubicBezTo>
                  <a:pt x="1729697" y="948792"/>
                  <a:pt x="1596632" y="932870"/>
                  <a:pt x="1717187" y="962440"/>
                </a:cubicBezTo>
                <a:cubicBezTo>
                  <a:pt x="1837742" y="992010"/>
                  <a:pt x="2307453" y="984049"/>
                  <a:pt x="2379104" y="1037503"/>
                </a:cubicBezTo>
                <a:cubicBezTo>
                  <a:pt x="2450755" y="1090957"/>
                  <a:pt x="2112973" y="1173980"/>
                  <a:pt x="2147092" y="1283162"/>
                </a:cubicBezTo>
                <a:cubicBezTo>
                  <a:pt x="2181211" y="1392344"/>
                  <a:pt x="2518993" y="1597061"/>
                  <a:pt x="2583820" y="1692595"/>
                </a:cubicBezTo>
                <a:cubicBezTo>
                  <a:pt x="2648647" y="1788129"/>
                  <a:pt x="2514444" y="1784717"/>
                  <a:pt x="2536053" y="1856368"/>
                </a:cubicBezTo>
                <a:cubicBezTo>
                  <a:pt x="2557662" y="1928019"/>
                  <a:pt x="2950035" y="2079282"/>
                  <a:pt x="2713474" y="2122500"/>
                </a:cubicBezTo>
                <a:cubicBezTo>
                  <a:pt x="2476913" y="2165718"/>
                  <a:pt x="1565925" y="2144109"/>
                  <a:pt x="1116686" y="2115676"/>
                </a:cubicBezTo>
                <a:cubicBezTo>
                  <a:pt x="667447" y="2087243"/>
                  <a:pt x="131772" y="2065634"/>
                  <a:pt x="18041" y="1951903"/>
                </a:cubicBezTo>
                <a:cubicBezTo>
                  <a:pt x="-95690" y="1838172"/>
                  <a:pt x="362647" y="1638004"/>
                  <a:pt x="434298" y="1433288"/>
                </a:cubicBezTo>
                <a:cubicBezTo>
                  <a:pt x="505949" y="1228572"/>
                  <a:pt x="468418" y="767959"/>
                  <a:pt x="447946" y="723604"/>
                </a:cubicBezTo>
                <a:cubicBezTo>
                  <a:pt x="427474" y="679249"/>
                  <a:pt x="313743" y="1224021"/>
                  <a:pt x="311468" y="1167156"/>
                </a:cubicBezTo>
                <a:cubicBezTo>
                  <a:pt x="309193" y="1110291"/>
                  <a:pt x="436573" y="477944"/>
                  <a:pt x="434298" y="382410"/>
                </a:cubicBezTo>
                <a:cubicBezTo>
                  <a:pt x="432023" y="286876"/>
                  <a:pt x="319429" y="617833"/>
                  <a:pt x="297820" y="593950"/>
                </a:cubicBezTo>
                <a:cubicBezTo>
                  <a:pt x="276211" y="570067"/>
                  <a:pt x="308056" y="275503"/>
                  <a:pt x="304644" y="239109"/>
                </a:cubicBezTo>
                <a:cubicBezTo>
                  <a:pt x="301232" y="202715"/>
                  <a:pt x="245503" y="400607"/>
                  <a:pt x="277348" y="375586"/>
                </a:cubicBezTo>
                <a:cubicBezTo>
                  <a:pt x="309193" y="350565"/>
                  <a:pt x="495713" y="88983"/>
                  <a:pt x="495713" y="88983"/>
                </a:cubicBezTo>
                <a:cubicBezTo>
                  <a:pt x="537794" y="34392"/>
                  <a:pt x="540068" y="54864"/>
                  <a:pt x="529832" y="48040"/>
                </a:cubicBezTo>
                <a:cubicBezTo>
                  <a:pt x="519596" y="41216"/>
                  <a:pt x="323978" y="-36122"/>
                  <a:pt x="475241" y="20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 227">
            <a:extLst>
              <a:ext uri="{FF2B5EF4-FFF2-40B4-BE49-F238E27FC236}">
                <a16:creationId xmlns:a16="http://schemas.microsoft.com/office/drawing/2014/main" id="{16B9BCA8-8CBB-27ED-5DE6-5336FBB2871E}"/>
              </a:ext>
            </a:extLst>
          </p:cNvPr>
          <p:cNvSpPr/>
          <p:nvPr/>
        </p:nvSpPr>
        <p:spPr>
          <a:xfrm>
            <a:off x="3549707" y="3973174"/>
            <a:ext cx="1444559" cy="1300380"/>
          </a:xfrm>
          <a:custGeom>
            <a:avLst/>
            <a:gdLst>
              <a:gd name="connsiteX0" fmla="*/ 63014 w 1444559"/>
              <a:gd name="connsiteY0" fmla="*/ 4186 h 1300380"/>
              <a:gd name="connsiteX1" fmla="*/ 859608 w 1444559"/>
              <a:gd name="connsiteY1" fmla="*/ 929805 h 1300380"/>
              <a:gd name="connsiteX2" fmla="*/ 758632 w 1444559"/>
              <a:gd name="connsiteY2" fmla="*/ 907366 h 1300380"/>
              <a:gd name="connsiteX3" fmla="*/ 1443029 w 1444559"/>
              <a:gd name="connsiteY3" fmla="*/ 1288833 h 1300380"/>
              <a:gd name="connsiteX4" fmla="*/ 921316 w 1444559"/>
              <a:gd name="connsiteY4" fmla="*/ 1182247 h 1300380"/>
              <a:gd name="connsiteX5" fmla="*/ 186430 w 1444559"/>
              <a:gd name="connsiteY5" fmla="*/ 985903 h 1300380"/>
              <a:gd name="connsiteX6" fmla="*/ 584727 w 1444559"/>
              <a:gd name="connsiteY6" fmla="*/ 1165417 h 1300380"/>
              <a:gd name="connsiteX7" fmla="*/ 6916 w 1444559"/>
              <a:gd name="connsiteY7" fmla="*/ 497849 h 1300380"/>
              <a:gd name="connsiteX8" fmla="*/ 253748 w 1444559"/>
              <a:gd name="connsiteY8" fmla="*/ 727852 h 1300380"/>
              <a:gd name="connsiteX9" fmla="*/ 63014 w 1444559"/>
              <a:gd name="connsiteY9" fmla="*/ 464190 h 1300380"/>
              <a:gd name="connsiteX10" fmla="*/ 135942 w 1444559"/>
              <a:gd name="connsiteY10" fmla="*/ 581997 h 1300380"/>
              <a:gd name="connsiteX11" fmla="*/ 63014 w 1444559"/>
              <a:gd name="connsiteY11" fmla="*/ 4186 h 130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4559" h="1300380">
                <a:moveTo>
                  <a:pt x="63014" y="4186"/>
                </a:moveTo>
                <a:cubicBezTo>
                  <a:pt x="183625" y="62154"/>
                  <a:pt x="743672" y="779275"/>
                  <a:pt x="859608" y="929805"/>
                </a:cubicBezTo>
                <a:cubicBezTo>
                  <a:pt x="975544" y="1080335"/>
                  <a:pt x="661395" y="847528"/>
                  <a:pt x="758632" y="907366"/>
                </a:cubicBezTo>
                <a:cubicBezTo>
                  <a:pt x="855869" y="967204"/>
                  <a:pt x="1415915" y="1243020"/>
                  <a:pt x="1443029" y="1288833"/>
                </a:cubicBezTo>
                <a:cubicBezTo>
                  <a:pt x="1470143" y="1334646"/>
                  <a:pt x="1130749" y="1232735"/>
                  <a:pt x="921316" y="1182247"/>
                </a:cubicBezTo>
                <a:cubicBezTo>
                  <a:pt x="711883" y="1131759"/>
                  <a:pt x="242528" y="988708"/>
                  <a:pt x="186430" y="985903"/>
                </a:cubicBezTo>
                <a:cubicBezTo>
                  <a:pt x="130332" y="983098"/>
                  <a:pt x="614646" y="1246759"/>
                  <a:pt x="584727" y="1165417"/>
                </a:cubicBezTo>
                <a:cubicBezTo>
                  <a:pt x="554808" y="1084075"/>
                  <a:pt x="62079" y="570776"/>
                  <a:pt x="6916" y="497849"/>
                </a:cubicBezTo>
                <a:cubicBezTo>
                  <a:pt x="-48247" y="424922"/>
                  <a:pt x="244398" y="733462"/>
                  <a:pt x="253748" y="727852"/>
                </a:cubicBezTo>
                <a:cubicBezTo>
                  <a:pt x="263098" y="722242"/>
                  <a:pt x="82648" y="488499"/>
                  <a:pt x="63014" y="464190"/>
                </a:cubicBezTo>
                <a:cubicBezTo>
                  <a:pt x="43380" y="439881"/>
                  <a:pt x="134072" y="655859"/>
                  <a:pt x="135942" y="581997"/>
                </a:cubicBezTo>
                <a:cubicBezTo>
                  <a:pt x="137812" y="508135"/>
                  <a:pt x="-57597" y="-53782"/>
                  <a:pt x="63014" y="41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 228">
            <a:extLst>
              <a:ext uri="{FF2B5EF4-FFF2-40B4-BE49-F238E27FC236}">
                <a16:creationId xmlns:a16="http://schemas.microsoft.com/office/drawing/2014/main" id="{45A5672C-A726-A662-8AAA-890FFA7E31D1}"/>
              </a:ext>
            </a:extLst>
          </p:cNvPr>
          <p:cNvSpPr/>
          <p:nvPr/>
        </p:nvSpPr>
        <p:spPr>
          <a:xfrm>
            <a:off x="3481823" y="4368455"/>
            <a:ext cx="445106" cy="1603403"/>
          </a:xfrm>
          <a:custGeom>
            <a:avLst/>
            <a:gdLst>
              <a:gd name="connsiteX0" fmla="*/ 248705 w 445106"/>
              <a:gd name="connsiteY0" fmla="*/ 7201 h 1603403"/>
              <a:gd name="connsiteX1" fmla="*/ 265534 w 445106"/>
              <a:gd name="connsiteY1" fmla="*/ 882333 h 1603403"/>
              <a:gd name="connsiteX2" fmla="*/ 316022 w 445106"/>
              <a:gd name="connsiteY2" fmla="*/ 876723 h 1603403"/>
              <a:gd name="connsiteX3" fmla="*/ 445048 w 445106"/>
              <a:gd name="connsiteY3" fmla="*/ 1218922 h 1603403"/>
              <a:gd name="connsiteX4" fmla="*/ 332852 w 445106"/>
              <a:gd name="connsiteY4" fmla="*/ 1190873 h 1603403"/>
              <a:gd name="connsiteX5" fmla="*/ 344071 w 445106"/>
              <a:gd name="connsiteY5" fmla="*/ 1600389 h 1603403"/>
              <a:gd name="connsiteX6" fmla="*/ 271144 w 445106"/>
              <a:gd name="connsiteY6" fmla="*/ 1353557 h 1603403"/>
              <a:gd name="connsiteX7" fmla="*/ 29922 w 445106"/>
              <a:gd name="connsiteY7" fmla="*/ 927211 h 1603403"/>
              <a:gd name="connsiteX8" fmla="*/ 108459 w 445106"/>
              <a:gd name="connsiteY8" fmla="*/ 1067457 h 1603403"/>
              <a:gd name="connsiteX9" fmla="*/ 7483 w 445106"/>
              <a:gd name="connsiteY9" fmla="*/ 242814 h 1603403"/>
              <a:gd name="connsiteX10" fmla="*/ 13092 w 445106"/>
              <a:gd name="connsiteY10" fmla="*/ 545744 h 1603403"/>
              <a:gd name="connsiteX11" fmla="*/ 57971 w 445106"/>
              <a:gd name="connsiteY11" fmla="*/ 80129 h 1603403"/>
              <a:gd name="connsiteX12" fmla="*/ 29922 w 445106"/>
              <a:gd name="connsiteY12" fmla="*/ 444767 h 1603403"/>
              <a:gd name="connsiteX13" fmla="*/ 248705 w 445106"/>
              <a:gd name="connsiteY13" fmla="*/ 7201 h 160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5106" h="1603403">
                <a:moveTo>
                  <a:pt x="248705" y="7201"/>
                </a:moveTo>
                <a:cubicBezTo>
                  <a:pt x="287974" y="80129"/>
                  <a:pt x="254314" y="737413"/>
                  <a:pt x="265534" y="882333"/>
                </a:cubicBezTo>
                <a:cubicBezTo>
                  <a:pt x="276754" y="1027253"/>
                  <a:pt x="286103" y="820625"/>
                  <a:pt x="316022" y="876723"/>
                </a:cubicBezTo>
                <a:cubicBezTo>
                  <a:pt x="345941" y="932821"/>
                  <a:pt x="442243" y="1166564"/>
                  <a:pt x="445048" y="1218922"/>
                </a:cubicBezTo>
                <a:cubicBezTo>
                  <a:pt x="447853" y="1271280"/>
                  <a:pt x="349682" y="1127295"/>
                  <a:pt x="332852" y="1190873"/>
                </a:cubicBezTo>
                <a:cubicBezTo>
                  <a:pt x="316023" y="1254451"/>
                  <a:pt x="354356" y="1573275"/>
                  <a:pt x="344071" y="1600389"/>
                </a:cubicBezTo>
                <a:cubicBezTo>
                  <a:pt x="333786" y="1627503"/>
                  <a:pt x="323502" y="1465753"/>
                  <a:pt x="271144" y="1353557"/>
                </a:cubicBezTo>
                <a:cubicBezTo>
                  <a:pt x="218786" y="1241361"/>
                  <a:pt x="57036" y="974894"/>
                  <a:pt x="29922" y="927211"/>
                </a:cubicBezTo>
                <a:cubicBezTo>
                  <a:pt x="2808" y="879528"/>
                  <a:pt x="112199" y="1181523"/>
                  <a:pt x="108459" y="1067457"/>
                </a:cubicBezTo>
                <a:cubicBezTo>
                  <a:pt x="104719" y="953391"/>
                  <a:pt x="23377" y="329766"/>
                  <a:pt x="7483" y="242814"/>
                </a:cubicBezTo>
                <a:cubicBezTo>
                  <a:pt x="-8411" y="155862"/>
                  <a:pt x="4677" y="572858"/>
                  <a:pt x="13092" y="545744"/>
                </a:cubicBezTo>
                <a:cubicBezTo>
                  <a:pt x="21507" y="518630"/>
                  <a:pt x="55166" y="96959"/>
                  <a:pt x="57971" y="80129"/>
                </a:cubicBezTo>
                <a:cubicBezTo>
                  <a:pt x="60776" y="63300"/>
                  <a:pt x="938" y="450377"/>
                  <a:pt x="29922" y="444767"/>
                </a:cubicBezTo>
                <a:cubicBezTo>
                  <a:pt x="58906" y="439157"/>
                  <a:pt x="209436" y="-65727"/>
                  <a:pt x="248705" y="720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149C5DB1-8709-8BBD-E94F-9FCE4446F106}"/>
              </a:ext>
            </a:extLst>
          </p:cNvPr>
          <p:cNvSpPr/>
          <p:nvPr/>
        </p:nvSpPr>
        <p:spPr>
          <a:xfrm>
            <a:off x="4426113" y="4973910"/>
            <a:ext cx="1067263" cy="1768408"/>
          </a:xfrm>
          <a:custGeom>
            <a:avLst/>
            <a:gdLst>
              <a:gd name="connsiteX0" fmla="*/ 1065897 w 1067263"/>
              <a:gd name="connsiteY0" fmla="*/ 1997 h 1768408"/>
              <a:gd name="connsiteX1" fmla="*/ 841504 w 1067263"/>
              <a:gd name="connsiteY1" fmla="*/ 675175 h 1768408"/>
              <a:gd name="connsiteX2" fmla="*/ 1026628 w 1067263"/>
              <a:gd name="connsiteY2" fmla="*/ 877128 h 1768408"/>
              <a:gd name="connsiteX3" fmla="*/ 835894 w 1067263"/>
              <a:gd name="connsiteY3" fmla="*/ 1208107 h 1768408"/>
              <a:gd name="connsiteX4" fmla="*/ 706869 w 1067263"/>
              <a:gd name="connsiteY4" fmla="*/ 1752259 h 1768408"/>
              <a:gd name="connsiteX5" fmla="*/ 639551 w 1067263"/>
              <a:gd name="connsiteY5" fmla="*/ 1555916 h 1768408"/>
              <a:gd name="connsiteX6" fmla="*/ 32 w 1067263"/>
              <a:gd name="connsiteY6" fmla="*/ 860299 h 1768408"/>
              <a:gd name="connsiteX7" fmla="*/ 611502 w 1067263"/>
              <a:gd name="connsiteY7" fmla="*/ 1281035 h 1768408"/>
              <a:gd name="connsiteX8" fmla="*/ 650770 w 1067263"/>
              <a:gd name="connsiteY8" fmla="*/ 832250 h 1768408"/>
              <a:gd name="connsiteX9" fmla="*/ 768577 w 1067263"/>
              <a:gd name="connsiteY9" fmla="*/ 753712 h 1768408"/>
              <a:gd name="connsiteX10" fmla="*/ 757357 w 1067263"/>
              <a:gd name="connsiteY10" fmla="*/ 248829 h 1768408"/>
              <a:gd name="connsiteX11" fmla="*/ 712478 w 1067263"/>
              <a:gd name="connsiteY11" fmla="*/ 462002 h 1768408"/>
              <a:gd name="connsiteX12" fmla="*/ 1065897 w 1067263"/>
              <a:gd name="connsiteY12" fmla="*/ 1997 h 176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67263" h="1768408">
                <a:moveTo>
                  <a:pt x="1065897" y="1997"/>
                </a:moveTo>
                <a:cubicBezTo>
                  <a:pt x="1087401" y="37526"/>
                  <a:pt x="848049" y="529320"/>
                  <a:pt x="841504" y="675175"/>
                </a:cubicBezTo>
                <a:cubicBezTo>
                  <a:pt x="834959" y="821030"/>
                  <a:pt x="1027563" y="788306"/>
                  <a:pt x="1026628" y="877128"/>
                </a:cubicBezTo>
                <a:cubicBezTo>
                  <a:pt x="1025693" y="965950"/>
                  <a:pt x="889187" y="1062252"/>
                  <a:pt x="835894" y="1208107"/>
                </a:cubicBezTo>
                <a:cubicBezTo>
                  <a:pt x="782601" y="1353962"/>
                  <a:pt x="739593" y="1694291"/>
                  <a:pt x="706869" y="1752259"/>
                </a:cubicBezTo>
                <a:cubicBezTo>
                  <a:pt x="674145" y="1810227"/>
                  <a:pt x="757357" y="1704576"/>
                  <a:pt x="639551" y="1555916"/>
                </a:cubicBezTo>
                <a:cubicBezTo>
                  <a:pt x="521745" y="1407256"/>
                  <a:pt x="4707" y="906112"/>
                  <a:pt x="32" y="860299"/>
                </a:cubicBezTo>
                <a:cubicBezTo>
                  <a:pt x="-4643" y="814486"/>
                  <a:pt x="503046" y="1285710"/>
                  <a:pt x="611502" y="1281035"/>
                </a:cubicBezTo>
                <a:cubicBezTo>
                  <a:pt x="719958" y="1276360"/>
                  <a:pt x="624591" y="920137"/>
                  <a:pt x="650770" y="832250"/>
                </a:cubicBezTo>
                <a:cubicBezTo>
                  <a:pt x="676949" y="744363"/>
                  <a:pt x="750813" y="850949"/>
                  <a:pt x="768577" y="753712"/>
                </a:cubicBezTo>
                <a:cubicBezTo>
                  <a:pt x="786341" y="656475"/>
                  <a:pt x="766707" y="297447"/>
                  <a:pt x="757357" y="248829"/>
                </a:cubicBezTo>
                <a:cubicBezTo>
                  <a:pt x="748007" y="200211"/>
                  <a:pt x="655445" y="507815"/>
                  <a:pt x="712478" y="462002"/>
                </a:cubicBezTo>
                <a:cubicBezTo>
                  <a:pt x="769511" y="416189"/>
                  <a:pt x="1044393" y="-33532"/>
                  <a:pt x="1065897" y="199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 230">
            <a:extLst>
              <a:ext uri="{FF2B5EF4-FFF2-40B4-BE49-F238E27FC236}">
                <a16:creationId xmlns:a16="http://schemas.microsoft.com/office/drawing/2014/main" id="{AEC80E65-9E80-2C48-14EA-958E6598B7E5}"/>
              </a:ext>
            </a:extLst>
          </p:cNvPr>
          <p:cNvSpPr/>
          <p:nvPr/>
        </p:nvSpPr>
        <p:spPr>
          <a:xfrm>
            <a:off x="3651948" y="4752633"/>
            <a:ext cx="1104758" cy="1687611"/>
          </a:xfrm>
          <a:custGeom>
            <a:avLst/>
            <a:gdLst>
              <a:gd name="connsiteX0" fmla="*/ 213215 w 1104758"/>
              <a:gd name="connsiteY0" fmla="*/ 99858 h 1687611"/>
              <a:gd name="connsiteX1" fmla="*/ 246874 w 1104758"/>
              <a:gd name="connsiteY1" fmla="*/ 172785 h 1687611"/>
              <a:gd name="connsiteX2" fmla="*/ 1009809 w 1104758"/>
              <a:gd name="connsiteY2" fmla="*/ 1378896 h 1687611"/>
              <a:gd name="connsiteX3" fmla="*/ 925662 w 1104758"/>
              <a:gd name="connsiteY3" fmla="*/ 1171333 h 1687611"/>
              <a:gd name="connsiteX4" fmla="*/ 1088346 w 1104758"/>
              <a:gd name="connsiteY4" fmla="*/ 1429384 h 1687611"/>
              <a:gd name="connsiteX5" fmla="*/ 454437 w 1104758"/>
              <a:gd name="connsiteY5" fmla="*/ 1687436 h 1687611"/>
              <a:gd name="connsiteX6" fmla="*/ 633951 w 1104758"/>
              <a:gd name="connsiteY6" fmla="*/ 1390115 h 1687611"/>
              <a:gd name="connsiteX7" fmla="*/ 95409 w 1104758"/>
              <a:gd name="connsiteY7" fmla="*/ 1446214 h 1687611"/>
              <a:gd name="connsiteX8" fmla="*/ 95409 w 1104758"/>
              <a:gd name="connsiteY8" fmla="*/ 1289139 h 1687611"/>
              <a:gd name="connsiteX9" fmla="*/ 645171 w 1104758"/>
              <a:gd name="connsiteY9" fmla="*/ 1373286 h 1687611"/>
              <a:gd name="connsiteX10" fmla="*/ 42 w 1104758"/>
              <a:gd name="connsiteY10" fmla="*/ 599131 h 1687611"/>
              <a:gd name="connsiteX11" fmla="*/ 611512 w 1104758"/>
              <a:gd name="connsiteY11" fmla="*/ 1137674 h 1687611"/>
              <a:gd name="connsiteX12" fmla="*/ 420778 w 1104758"/>
              <a:gd name="connsiteY12" fmla="*/ 722547 h 1687611"/>
              <a:gd name="connsiteX13" fmla="*/ 157117 w 1104758"/>
              <a:gd name="connsiteY13" fmla="*/ 38150 h 1687611"/>
              <a:gd name="connsiteX14" fmla="*/ 213215 w 1104758"/>
              <a:gd name="connsiteY14" fmla="*/ 99858 h 168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4758" h="1687611">
                <a:moveTo>
                  <a:pt x="213215" y="99858"/>
                </a:moveTo>
                <a:cubicBezTo>
                  <a:pt x="228174" y="122297"/>
                  <a:pt x="114108" y="-40388"/>
                  <a:pt x="246874" y="172785"/>
                </a:cubicBezTo>
                <a:cubicBezTo>
                  <a:pt x="379640" y="385958"/>
                  <a:pt x="896678" y="1212471"/>
                  <a:pt x="1009809" y="1378896"/>
                </a:cubicBezTo>
                <a:cubicBezTo>
                  <a:pt x="1122940" y="1545321"/>
                  <a:pt x="912573" y="1162918"/>
                  <a:pt x="925662" y="1171333"/>
                </a:cubicBezTo>
                <a:cubicBezTo>
                  <a:pt x="938751" y="1179748"/>
                  <a:pt x="1166884" y="1343367"/>
                  <a:pt x="1088346" y="1429384"/>
                </a:cubicBezTo>
                <a:cubicBezTo>
                  <a:pt x="1009808" y="1515401"/>
                  <a:pt x="530169" y="1693981"/>
                  <a:pt x="454437" y="1687436"/>
                </a:cubicBezTo>
                <a:cubicBezTo>
                  <a:pt x="378705" y="1680891"/>
                  <a:pt x="693789" y="1430319"/>
                  <a:pt x="633951" y="1390115"/>
                </a:cubicBezTo>
                <a:cubicBezTo>
                  <a:pt x="574113" y="1349911"/>
                  <a:pt x="185166" y="1463043"/>
                  <a:pt x="95409" y="1446214"/>
                </a:cubicBezTo>
                <a:cubicBezTo>
                  <a:pt x="5652" y="1429385"/>
                  <a:pt x="3782" y="1301294"/>
                  <a:pt x="95409" y="1289139"/>
                </a:cubicBezTo>
                <a:cubicBezTo>
                  <a:pt x="187036" y="1276984"/>
                  <a:pt x="661066" y="1488287"/>
                  <a:pt x="645171" y="1373286"/>
                </a:cubicBezTo>
                <a:cubicBezTo>
                  <a:pt x="629277" y="1258285"/>
                  <a:pt x="5652" y="638400"/>
                  <a:pt x="42" y="599131"/>
                </a:cubicBezTo>
                <a:cubicBezTo>
                  <a:pt x="-5568" y="559862"/>
                  <a:pt x="541389" y="1117105"/>
                  <a:pt x="611512" y="1137674"/>
                </a:cubicBezTo>
                <a:cubicBezTo>
                  <a:pt x="681635" y="1158243"/>
                  <a:pt x="496510" y="905801"/>
                  <a:pt x="420778" y="722547"/>
                </a:cubicBezTo>
                <a:cubicBezTo>
                  <a:pt x="345046" y="539293"/>
                  <a:pt x="187971" y="143802"/>
                  <a:pt x="157117" y="38150"/>
                </a:cubicBezTo>
                <a:cubicBezTo>
                  <a:pt x="126263" y="-67502"/>
                  <a:pt x="198256" y="77419"/>
                  <a:pt x="213215" y="998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 231">
            <a:extLst>
              <a:ext uri="{FF2B5EF4-FFF2-40B4-BE49-F238E27FC236}">
                <a16:creationId xmlns:a16="http://schemas.microsoft.com/office/drawing/2014/main" id="{CF5CDFAF-2F85-6F68-E12B-79926B133AB6}"/>
              </a:ext>
            </a:extLst>
          </p:cNvPr>
          <p:cNvSpPr/>
          <p:nvPr/>
        </p:nvSpPr>
        <p:spPr>
          <a:xfrm>
            <a:off x="5113079" y="5012956"/>
            <a:ext cx="321953" cy="1294008"/>
          </a:xfrm>
          <a:custGeom>
            <a:avLst/>
            <a:gdLst>
              <a:gd name="connsiteX0" fmla="*/ 300393 w 321953"/>
              <a:gd name="connsiteY0" fmla="*/ 2219 h 1294008"/>
              <a:gd name="connsiteX1" fmla="*/ 143319 w 321953"/>
              <a:gd name="connsiteY1" fmla="*/ 507103 h 1294008"/>
              <a:gd name="connsiteX2" fmla="*/ 210636 w 321953"/>
              <a:gd name="connsiteY2" fmla="*/ 445395 h 1294008"/>
              <a:gd name="connsiteX3" fmla="*/ 171368 w 321953"/>
              <a:gd name="connsiteY3" fmla="*/ 580031 h 1294008"/>
              <a:gd name="connsiteX4" fmla="*/ 317223 w 321953"/>
              <a:gd name="connsiteY4" fmla="*/ 983937 h 1294008"/>
              <a:gd name="connsiteX5" fmla="*/ 283564 w 321953"/>
              <a:gd name="connsiteY5" fmla="*/ 854911 h 1294008"/>
              <a:gd name="connsiteX6" fmla="*/ 255515 w 321953"/>
              <a:gd name="connsiteY6" fmla="*/ 1096134 h 1294008"/>
              <a:gd name="connsiteX7" fmla="*/ 53561 w 321953"/>
              <a:gd name="connsiteY7" fmla="*/ 1292477 h 1294008"/>
              <a:gd name="connsiteX8" fmla="*/ 193807 w 321953"/>
              <a:gd name="connsiteY8" fmla="*/ 989547 h 1294008"/>
              <a:gd name="connsiteX9" fmla="*/ 160148 w 321953"/>
              <a:gd name="connsiteY9" fmla="*/ 860521 h 1294008"/>
              <a:gd name="connsiteX10" fmla="*/ 3073 w 321953"/>
              <a:gd name="connsiteY10" fmla="*/ 922229 h 1294008"/>
              <a:gd name="connsiteX11" fmla="*/ 64781 w 321953"/>
              <a:gd name="connsiteY11" fmla="*/ 669788 h 1294008"/>
              <a:gd name="connsiteX12" fmla="*/ 171368 w 321953"/>
              <a:gd name="connsiteY12" fmla="*/ 310759 h 1294008"/>
              <a:gd name="connsiteX13" fmla="*/ 87220 w 321953"/>
              <a:gd name="connsiteY13" fmla="*/ 422956 h 1294008"/>
              <a:gd name="connsiteX14" fmla="*/ 126489 w 321953"/>
              <a:gd name="connsiteY14" fmla="*/ 187343 h 1294008"/>
              <a:gd name="connsiteX15" fmla="*/ 109660 w 321953"/>
              <a:gd name="connsiteY15" fmla="*/ 316369 h 1294008"/>
              <a:gd name="connsiteX16" fmla="*/ 300393 w 321953"/>
              <a:gd name="connsiteY16" fmla="*/ 2219 h 129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1953" h="1294008">
                <a:moveTo>
                  <a:pt x="300393" y="2219"/>
                </a:moveTo>
                <a:cubicBezTo>
                  <a:pt x="306003" y="34008"/>
                  <a:pt x="158278" y="433240"/>
                  <a:pt x="143319" y="507103"/>
                </a:cubicBezTo>
                <a:cubicBezTo>
                  <a:pt x="128360" y="580966"/>
                  <a:pt x="205961" y="433240"/>
                  <a:pt x="210636" y="445395"/>
                </a:cubicBezTo>
                <a:cubicBezTo>
                  <a:pt x="215311" y="457550"/>
                  <a:pt x="153603" y="490274"/>
                  <a:pt x="171368" y="580031"/>
                </a:cubicBezTo>
                <a:cubicBezTo>
                  <a:pt x="189132" y="669788"/>
                  <a:pt x="298524" y="938124"/>
                  <a:pt x="317223" y="983937"/>
                </a:cubicBezTo>
                <a:cubicBezTo>
                  <a:pt x="335922" y="1029750"/>
                  <a:pt x="293849" y="836212"/>
                  <a:pt x="283564" y="854911"/>
                </a:cubicBezTo>
                <a:cubicBezTo>
                  <a:pt x="273279" y="873610"/>
                  <a:pt x="293849" y="1023206"/>
                  <a:pt x="255515" y="1096134"/>
                </a:cubicBezTo>
                <a:cubicBezTo>
                  <a:pt x="217181" y="1169062"/>
                  <a:pt x="63846" y="1310241"/>
                  <a:pt x="53561" y="1292477"/>
                </a:cubicBezTo>
                <a:cubicBezTo>
                  <a:pt x="43276" y="1274713"/>
                  <a:pt x="176042" y="1061540"/>
                  <a:pt x="193807" y="989547"/>
                </a:cubicBezTo>
                <a:cubicBezTo>
                  <a:pt x="211571" y="917554"/>
                  <a:pt x="191937" y="871741"/>
                  <a:pt x="160148" y="860521"/>
                </a:cubicBezTo>
                <a:cubicBezTo>
                  <a:pt x="128359" y="849301"/>
                  <a:pt x="18967" y="954018"/>
                  <a:pt x="3073" y="922229"/>
                </a:cubicBezTo>
                <a:cubicBezTo>
                  <a:pt x="-12822" y="890440"/>
                  <a:pt x="36732" y="771700"/>
                  <a:pt x="64781" y="669788"/>
                </a:cubicBezTo>
                <a:cubicBezTo>
                  <a:pt x="92830" y="567876"/>
                  <a:pt x="167628" y="351898"/>
                  <a:pt x="171368" y="310759"/>
                </a:cubicBezTo>
                <a:cubicBezTo>
                  <a:pt x="175108" y="269620"/>
                  <a:pt x="94700" y="443525"/>
                  <a:pt x="87220" y="422956"/>
                </a:cubicBezTo>
                <a:cubicBezTo>
                  <a:pt x="79740" y="402387"/>
                  <a:pt x="122749" y="205107"/>
                  <a:pt x="126489" y="187343"/>
                </a:cubicBezTo>
                <a:cubicBezTo>
                  <a:pt x="130229" y="169579"/>
                  <a:pt x="81611" y="342548"/>
                  <a:pt x="109660" y="316369"/>
                </a:cubicBezTo>
                <a:cubicBezTo>
                  <a:pt x="137709" y="290190"/>
                  <a:pt x="294783" y="-29570"/>
                  <a:pt x="300393" y="2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 232">
            <a:extLst>
              <a:ext uri="{FF2B5EF4-FFF2-40B4-BE49-F238E27FC236}">
                <a16:creationId xmlns:a16="http://schemas.microsoft.com/office/drawing/2014/main" id="{938325F1-BEFF-4283-3258-B46741A00A93}"/>
              </a:ext>
            </a:extLst>
          </p:cNvPr>
          <p:cNvSpPr/>
          <p:nvPr/>
        </p:nvSpPr>
        <p:spPr>
          <a:xfrm>
            <a:off x="4562286" y="3222297"/>
            <a:ext cx="703093" cy="839780"/>
          </a:xfrm>
          <a:custGeom>
            <a:avLst/>
            <a:gdLst>
              <a:gd name="connsiteX0" fmla="*/ 490977 w 703093"/>
              <a:gd name="connsiteY0" fmla="*/ 2166 h 839780"/>
              <a:gd name="connsiteX1" fmla="*/ 490977 w 703093"/>
              <a:gd name="connsiteY1" fmla="*/ 348676 h 839780"/>
              <a:gd name="connsiteX2" fmla="*/ 182969 w 703093"/>
              <a:gd name="connsiteY2" fmla="*/ 464179 h 839780"/>
              <a:gd name="connsiteX3" fmla="*/ 365849 w 703093"/>
              <a:gd name="connsiteY3" fmla="*/ 319800 h 839780"/>
              <a:gd name="connsiteX4" fmla="*/ 89 w 703093"/>
              <a:gd name="connsiteY4" fmla="*/ 829939 h 839780"/>
              <a:gd name="connsiteX5" fmla="*/ 404350 w 703093"/>
              <a:gd name="connsiteY5" fmla="*/ 647059 h 839780"/>
              <a:gd name="connsiteX6" fmla="*/ 702733 w 703093"/>
              <a:gd name="connsiteY6" fmla="*/ 531556 h 839780"/>
              <a:gd name="connsiteX7" fmla="*/ 490977 w 703093"/>
              <a:gd name="connsiteY7" fmla="*/ 2166 h 839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3093" h="839780">
                <a:moveTo>
                  <a:pt x="490977" y="2166"/>
                </a:moveTo>
                <a:cubicBezTo>
                  <a:pt x="455684" y="-28314"/>
                  <a:pt x="542312" y="271674"/>
                  <a:pt x="490977" y="348676"/>
                </a:cubicBezTo>
                <a:cubicBezTo>
                  <a:pt x="439642" y="425678"/>
                  <a:pt x="203824" y="468992"/>
                  <a:pt x="182969" y="464179"/>
                </a:cubicBezTo>
                <a:cubicBezTo>
                  <a:pt x="162114" y="459366"/>
                  <a:pt x="396329" y="258840"/>
                  <a:pt x="365849" y="319800"/>
                </a:cubicBezTo>
                <a:cubicBezTo>
                  <a:pt x="335369" y="380760"/>
                  <a:pt x="-6328" y="775396"/>
                  <a:pt x="89" y="829939"/>
                </a:cubicBezTo>
                <a:cubicBezTo>
                  <a:pt x="6506" y="884482"/>
                  <a:pt x="287243" y="696789"/>
                  <a:pt x="404350" y="647059"/>
                </a:cubicBezTo>
                <a:cubicBezTo>
                  <a:pt x="521457" y="597329"/>
                  <a:pt x="693108" y="635830"/>
                  <a:pt x="702733" y="531556"/>
                </a:cubicBezTo>
                <a:cubicBezTo>
                  <a:pt x="712358" y="427282"/>
                  <a:pt x="526270" y="32646"/>
                  <a:pt x="490977" y="216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 233">
            <a:extLst>
              <a:ext uri="{FF2B5EF4-FFF2-40B4-BE49-F238E27FC236}">
                <a16:creationId xmlns:a16="http://schemas.microsoft.com/office/drawing/2014/main" id="{7F37DC93-549C-B4A2-6A9B-F3A2AE8EC74E}"/>
              </a:ext>
            </a:extLst>
          </p:cNvPr>
          <p:cNvSpPr/>
          <p:nvPr/>
        </p:nvSpPr>
        <p:spPr>
          <a:xfrm>
            <a:off x="5415310" y="3214358"/>
            <a:ext cx="607271" cy="416924"/>
          </a:xfrm>
          <a:custGeom>
            <a:avLst/>
            <a:gdLst>
              <a:gd name="connsiteX0" fmla="*/ 225094 w 607271"/>
              <a:gd name="connsiteY0" fmla="*/ 480 h 416924"/>
              <a:gd name="connsiteX1" fmla="*/ 186593 w 607271"/>
              <a:gd name="connsiteY1" fmla="*/ 164109 h 416924"/>
              <a:gd name="connsiteX2" fmla="*/ 330972 w 607271"/>
              <a:gd name="connsiteY2" fmla="*/ 298863 h 416924"/>
              <a:gd name="connsiteX3" fmla="*/ 205844 w 607271"/>
              <a:gd name="connsiteY3" fmla="*/ 269987 h 416924"/>
              <a:gd name="connsiteX4" fmla="*/ 446475 w 607271"/>
              <a:gd name="connsiteY4" fmla="*/ 308488 h 416924"/>
              <a:gd name="connsiteX5" fmla="*/ 590854 w 607271"/>
              <a:gd name="connsiteY5" fmla="*/ 164109 h 416924"/>
              <a:gd name="connsiteX6" fmla="*/ 571604 w 607271"/>
              <a:gd name="connsiteY6" fmla="*/ 375865 h 416924"/>
              <a:gd name="connsiteX7" fmla="*/ 302096 w 607271"/>
              <a:gd name="connsiteY7" fmla="*/ 414366 h 416924"/>
              <a:gd name="connsiteX8" fmla="*/ 22964 w 607271"/>
              <a:gd name="connsiteY8" fmla="*/ 337364 h 416924"/>
              <a:gd name="connsiteX9" fmla="*/ 22964 w 607271"/>
              <a:gd name="connsiteY9" fmla="*/ 337364 h 416924"/>
              <a:gd name="connsiteX10" fmla="*/ 71090 w 607271"/>
              <a:gd name="connsiteY10" fmla="*/ 212236 h 416924"/>
              <a:gd name="connsiteX11" fmla="*/ 3713 w 607271"/>
              <a:gd name="connsiteY11" fmla="*/ 115983 h 416924"/>
              <a:gd name="connsiteX12" fmla="*/ 225094 w 607271"/>
              <a:gd name="connsiteY12" fmla="*/ 480 h 41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7271" h="416924">
                <a:moveTo>
                  <a:pt x="225094" y="480"/>
                </a:moveTo>
                <a:cubicBezTo>
                  <a:pt x="255574" y="8501"/>
                  <a:pt x="168947" y="114379"/>
                  <a:pt x="186593" y="164109"/>
                </a:cubicBezTo>
                <a:cubicBezTo>
                  <a:pt x="204239" y="213839"/>
                  <a:pt x="327764" y="281217"/>
                  <a:pt x="330972" y="298863"/>
                </a:cubicBezTo>
                <a:cubicBezTo>
                  <a:pt x="334180" y="316509"/>
                  <a:pt x="186594" y="268383"/>
                  <a:pt x="205844" y="269987"/>
                </a:cubicBezTo>
                <a:cubicBezTo>
                  <a:pt x="225094" y="271591"/>
                  <a:pt x="382307" y="326134"/>
                  <a:pt x="446475" y="308488"/>
                </a:cubicBezTo>
                <a:cubicBezTo>
                  <a:pt x="510643" y="290842"/>
                  <a:pt x="569999" y="152880"/>
                  <a:pt x="590854" y="164109"/>
                </a:cubicBezTo>
                <a:cubicBezTo>
                  <a:pt x="611709" y="175338"/>
                  <a:pt x="619730" y="334156"/>
                  <a:pt x="571604" y="375865"/>
                </a:cubicBezTo>
                <a:cubicBezTo>
                  <a:pt x="523478" y="417574"/>
                  <a:pt x="393536" y="420783"/>
                  <a:pt x="302096" y="414366"/>
                </a:cubicBezTo>
                <a:cubicBezTo>
                  <a:pt x="210656" y="407949"/>
                  <a:pt x="22964" y="337364"/>
                  <a:pt x="22964" y="337364"/>
                </a:cubicBezTo>
                <a:lnTo>
                  <a:pt x="22964" y="337364"/>
                </a:lnTo>
                <a:cubicBezTo>
                  <a:pt x="30985" y="316509"/>
                  <a:pt x="74298" y="249133"/>
                  <a:pt x="71090" y="212236"/>
                </a:cubicBezTo>
                <a:cubicBezTo>
                  <a:pt x="67881" y="175339"/>
                  <a:pt x="-18746" y="144859"/>
                  <a:pt x="3713" y="115983"/>
                </a:cubicBezTo>
                <a:cubicBezTo>
                  <a:pt x="26172" y="87107"/>
                  <a:pt x="194614" y="-7541"/>
                  <a:pt x="225094" y="48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 234">
            <a:extLst>
              <a:ext uri="{FF2B5EF4-FFF2-40B4-BE49-F238E27FC236}">
                <a16:creationId xmlns:a16="http://schemas.microsoft.com/office/drawing/2014/main" id="{2EA77991-3146-5193-7354-022A726FEFA4}"/>
              </a:ext>
            </a:extLst>
          </p:cNvPr>
          <p:cNvSpPr/>
          <p:nvPr/>
        </p:nvSpPr>
        <p:spPr>
          <a:xfrm>
            <a:off x="4080903" y="2915895"/>
            <a:ext cx="885865" cy="590720"/>
          </a:xfrm>
          <a:custGeom>
            <a:avLst/>
            <a:gdLst>
              <a:gd name="connsiteX0" fmla="*/ 423720 w 885865"/>
              <a:gd name="connsiteY0" fmla="*/ 106438 h 590720"/>
              <a:gd name="connsiteX1" fmla="*/ 192714 w 885865"/>
              <a:gd name="connsiteY1" fmla="*/ 260442 h 590720"/>
              <a:gd name="connsiteX2" fmla="*/ 327468 w 885865"/>
              <a:gd name="connsiteY2" fmla="*/ 414446 h 590720"/>
              <a:gd name="connsiteX3" fmla="*/ 221590 w 885865"/>
              <a:gd name="connsiteY3" fmla="*/ 443322 h 590720"/>
              <a:gd name="connsiteX4" fmla="*/ 731729 w 885865"/>
              <a:gd name="connsiteY4" fmla="*/ 452947 h 590720"/>
              <a:gd name="connsiteX5" fmla="*/ 510348 w 885865"/>
              <a:gd name="connsiteY5" fmla="*/ 501073 h 590720"/>
              <a:gd name="connsiteX6" fmla="*/ 885733 w 885865"/>
              <a:gd name="connsiteY6" fmla="*/ 452947 h 590720"/>
              <a:gd name="connsiteX7" fmla="*/ 462221 w 885865"/>
              <a:gd name="connsiteY7" fmla="*/ 587701 h 590720"/>
              <a:gd name="connsiteX8" fmla="*/ 115712 w 885865"/>
              <a:gd name="connsiteY8" fmla="*/ 298943 h 590720"/>
              <a:gd name="connsiteX9" fmla="*/ 209 w 885865"/>
              <a:gd name="connsiteY9" fmla="*/ 560 h 590720"/>
              <a:gd name="connsiteX10" fmla="*/ 96461 w 885865"/>
              <a:gd name="connsiteY10" fmla="*/ 221941 h 590720"/>
              <a:gd name="connsiteX11" fmla="*/ 423720 w 885865"/>
              <a:gd name="connsiteY11" fmla="*/ 106438 h 59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5865" h="590720">
                <a:moveTo>
                  <a:pt x="423720" y="106438"/>
                </a:moveTo>
                <a:cubicBezTo>
                  <a:pt x="439762" y="112855"/>
                  <a:pt x="208756" y="209107"/>
                  <a:pt x="192714" y="260442"/>
                </a:cubicBezTo>
                <a:cubicBezTo>
                  <a:pt x="176672" y="311777"/>
                  <a:pt x="322655" y="383966"/>
                  <a:pt x="327468" y="414446"/>
                </a:cubicBezTo>
                <a:cubicBezTo>
                  <a:pt x="332281" y="444926"/>
                  <a:pt x="154213" y="436905"/>
                  <a:pt x="221590" y="443322"/>
                </a:cubicBezTo>
                <a:cubicBezTo>
                  <a:pt x="288967" y="449739"/>
                  <a:pt x="683603" y="443322"/>
                  <a:pt x="731729" y="452947"/>
                </a:cubicBezTo>
                <a:cubicBezTo>
                  <a:pt x="779855" y="462572"/>
                  <a:pt x="484681" y="501073"/>
                  <a:pt x="510348" y="501073"/>
                </a:cubicBezTo>
                <a:cubicBezTo>
                  <a:pt x="536015" y="501073"/>
                  <a:pt x="893754" y="438509"/>
                  <a:pt x="885733" y="452947"/>
                </a:cubicBezTo>
                <a:cubicBezTo>
                  <a:pt x="877712" y="467385"/>
                  <a:pt x="590558" y="613368"/>
                  <a:pt x="462221" y="587701"/>
                </a:cubicBezTo>
                <a:cubicBezTo>
                  <a:pt x="333884" y="562034"/>
                  <a:pt x="192714" y="396800"/>
                  <a:pt x="115712" y="298943"/>
                </a:cubicBezTo>
                <a:cubicBezTo>
                  <a:pt x="38710" y="201086"/>
                  <a:pt x="3417" y="13394"/>
                  <a:pt x="209" y="560"/>
                </a:cubicBezTo>
                <a:cubicBezTo>
                  <a:pt x="-2999" y="-12274"/>
                  <a:pt x="30689" y="199482"/>
                  <a:pt x="96461" y="221941"/>
                </a:cubicBezTo>
                <a:cubicBezTo>
                  <a:pt x="162233" y="244400"/>
                  <a:pt x="407678" y="100021"/>
                  <a:pt x="423720" y="1064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 235">
            <a:extLst>
              <a:ext uri="{FF2B5EF4-FFF2-40B4-BE49-F238E27FC236}">
                <a16:creationId xmlns:a16="http://schemas.microsoft.com/office/drawing/2014/main" id="{465A514C-68EF-8C23-3471-450FDD60D71D}"/>
              </a:ext>
            </a:extLst>
          </p:cNvPr>
          <p:cNvSpPr/>
          <p:nvPr/>
        </p:nvSpPr>
        <p:spPr>
          <a:xfrm>
            <a:off x="4678879" y="3224457"/>
            <a:ext cx="398726" cy="1034970"/>
          </a:xfrm>
          <a:custGeom>
            <a:avLst/>
            <a:gdLst>
              <a:gd name="connsiteX0" fmla="*/ 307007 w 398726"/>
              <a:gd name="connsiteY0" fmla="*/ 6 h 1034970"/>
              <a:gd name="connsiteX1" fmla="*/ 393635 w 398726"/>
              <a:gd name="connsiteY1" fmla="*/ 346516 h 1034970"/>
              <a:gd name="connsiteX2" fmla="*/ 239630 w 398726"/>
              <a:gd name="connsiteY2" fmla="*/ 577522 h 1034970"/>
              <a:gd name="connsiteX3" fmla="*/ 393635 w 398726"/>
              <a:gd name="connsiteY3" fmla="*/ 471644 h 1034970"/>
              <a:gd name="connsiteX4" fmla="*/ 8624 w 398726"/>
              <a:gd name="connsiteY4" fmla="*/ 1029909 h 1034970"/>
              <a:gd name="connsiteX5" fmla="*/ 124127 w 398726"/>
              <a:gd name="connsiteY5" fmla="*/ 721901 h 1034970"/>
              <a:gd name="connsiteX6" fmla="*/ 104877 w 398726"/>
              <a:gd name="connsiteY6" fmla="*/ 288764 h 1034970"/>
              <a:gd name="connsiteX7" fmla="*/ 76001 w 398726"/>
              <a:gd name="connsiteY7" fmla="*/ 606398 h 1034970"/>
              <a:gd name="connsiteX8" fmla="*/ 201129 w 398726"/>
              <a:gd name="connsiteY8" fmla="*/ 211762 h 1034970"/>
              <a:gd name="connsiteX9" fmla="*/ 181879 w 398726"/>
              <a:gd name="connsiteY9" fmla="*/ 336890 h 1034970"/>
              <a:gd name="connsiteX10" fmla="*/ 307007 w 398726"/>
              <a:gd name="connsiteY10" fmla="*/ 6 h 103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8726" h="1034970">
                <a:moveTo>
                  <a:pt x="307007" y="6"/>
                </a:moveTo>
                <a:cubicBezTo>
                  <a:pt x="342300" y="1610"/>
                  <a:pt x="404865" y="250263"/>
                  <a:pt x="393635" y="346516"/>
                </a:cubicBezTo>
                <a:cubicBezTo>
                  <a:pt x="382405" y="442769"/>
                  <a:pt x="239630" y="556667"/>
                  <a:pt x="239630" y="577522"/>
                </a:cubicBezTo>
                <a:cubicBezTo>
                  <a:pt x="239630" y="598377"/>
                  <a:pt x="432136" y="396246"/>
                  <a:pt x="393635" y="471644"/>
                </a:cubicBezTo>
                <a:cubicBezTo>
                  <a:pt x="355134" y="547042"/>
                  <a:pt x="53542" y="988200"/>
                  <a:pt x="8624" y="1029909"/>
                </a:cubicBezTo>
                <a:cubicBezTo>
                  <a:pt x="-36294" y="1071619"/>
                  <a:pt x="108085" y="845425"/>
                  <a:pt x="124127" y="721901"/>
                </a:cubicBezTo>
                <a:cubicBezTo>
                  <a:pt x="140169" y="598377"/>
                  <a:pt x="112898" y="308014"/>
                  <a:pt x="104877" y="288764"/>
                </a:cubicBezTo>
                <a:cubicBezTo>
                  <a:pt x="96856" y="269514"/>
                  <a:pt x="59959" y="619232"/>
                  <a:pt x="76001" y="606398"/>
                </a:cubicBezTo>
                <a:cubicBezTo>
                  <a:pt x="92043" y="593564"/>
                  <a:pt x="183483" y="256680"/>
                  <a:pt x="201129" y="211762"/>
                </a:cubicBezTo>
                <a:cubicBezTo>
                  <a:pt x="218775" y="166844"/>
                  <a:pt x="161024" y="365766"/>
                  <a:pt x="181879" y="336890"/>
                </a:cubicBezTo>
                <a:cubicBezTo>
                  <a:pt x="202734" y="308014"/>
                  <a:pt x="271714" y="-1598"/>
                  <a:pt x="307007" y="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 236">
            <a:extLst>
              <a:ext uri="{FF2B5EF4-FFF2-40B4-BE49-F238E27FC236}">
                <a16:creationId xmlns:a16="http://schemas.microsoft.com/office/drawing/2014/main" id="{EE1DFD7B-2AA8-6EF3-8C36-A78B7BABB838}"/>
              </a:ext>
            </a:extLst>
          </p:cNvPr>
          <p:cNvSpPr/>
          <p:nvPr/>
        </p:nvSpPr>
        <p:spPr>
          <a:xfrm>
            <a:off x="3204113" y="1123547"/>
            <a:ext cx="2012781" cy="1665427"/>
          </a:xfrm>
          <a:custGeom>
            <a:avLst/>
            <a:gdLst>
              <a:gd name="connsiteX0" fmla="*/ 2012780 w 2012781"/>
              <a:gd name="connsiteY0" fmla="*/ 2609 h 1665427"/>
              <a:gd name="connsiteX1" fmla="*/ 405361 w 2012781"/>
              <a:gd name="connsiteY1" fmla="*/ 435746 h 1665427"/>
              <a:gd name="connsiteX2" fmla="*/ 934750 w 2012781"/>
              <a:gd name="connsiteY2" fmla="*/ 349118 h 1665427"/>
              <a:gd name="connsiteX3" fmla="*/ 549740 w 2012781"/>
              <a:gd name="connsiteY3" fmla="*/ 820756 h 1665427"/>
              <a:gd name="connsiteX4" fmla="*/ 722994 w 2012781"/>
              <a:gd name="connsiteY4" fmla="*/ 724504 h 1665427"/>
              <a:gd name="connsiteX5" fmla="*/ 463112 w 2012781"/>
              <a:gd name="connsiteY5" fmla="*/ 1513775 h 1665427"/>
              <a:gd name="connsiteX6" fmla="*/ 520864 w 2012781"/>
              <a:gd name="connsiteY6" fmla="*/ 1128765 h 1665427"/>
              <a:gd name="connsiteX7" fmla="*/ 463112 w 2012781"/>
              <a:gd name="connsiteY7" fmla="*/ 1658154 h 1665427"/>
              <a:gd name="connsiteX8" fmla="*/ 463112 w 2012781"/>
              <a:gd name="connsiteY8" fmla="*/ 657127 h 1665427"/>
              <a:gd name="connsiteX9" fmla="*/ 395735 w 2012781"/>
              <a:gd name="connsiteY9" fmla="*/ 1051762 h 1665427"/>
              <a:gd name="connsiteX10" fmla="*/ 645992 w 2012781"/>
              <a:gd name="connsiteY10" fmla="*/ 493497 h 1665427"/>
              <a:gd name="connsiteX11" fmla="*/ 289858 w 2012781"/>
              <a:gd name="connsiteY11" fmla="*/ 464621 h 1665427"/>
              <a:gd name="connsiteX12" fmla="*/ 1100 w 2012781"/>
              <a:gd name="connsiteY12" fmla="*/ 1003636 h 1665427"/>
              <a:gd name="connsiteX13" fmla="*/ 395735 w 2012781"/>
              <a:gd name="connsiteY13" fmla="*/ 291367 h 1665427"/>
              <a:gd name="connsiteX14" fmla="*/ 2012780 w 2012781"/>
              <a:gd name="connsiteY14" fmla="*/ 2609 h 166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2781" h="1665427">
                <a:moveTo>
                  <a:pt x="2012780" y="2609"/>
                </a:moveTo>
                <a:cubicBezTo>
                  <a:pt x="2014384" y="26672"/>
                  <a:pt x="585033" y="377995"/>
                  <a:pt x="405361" y="435746"/>
                </a:cubicBezTo>
                <a:cubicBezTo>
                  <a:pt x="225689" y="493497"/>
                  <a:pt x="910687" y="284950"/>
                  <a:pt x="934750" y="349118"/>
                </a:cubicBezTo>
                <a:cubicBezTo>
                  <a:pt x="958813" y="413286"/>
                  <a:pt x="585033" y="758192"/>
                  <a:pt x="549740" y="820756"/>
                </a:cubicBezTo>
                <a:cubicBezTo>
                  <a:pt x="514447" y="883320"/>
                  <a:pt x="737432" y="609001"/>
                  <a:pt x="722994" y="724504"/>
                </a:cubicBezTo>
                <a:cubicBezTo>
                  <a:pt x="708556" y="840007"/>
                  <a:pt x="496800" y="1446398"/>
                  <a:pt x="463112" y="1513775"/>
                </a:cubicBezTo>
                <a:cubicBezTo>
                  <a:pt x="429424" y="1581152"/>
                  <a:pt x="520864" y="1104702"/>
                  <a:pt x="520864" y="1128765"/>
                </a:cubicBezTo>
                <a:cubicBezTo>
                  <a:pt x="520864" y="1152828"/>
                  <a:pt x="472737" y="1736760"/>
                  <a:pt x="463112" y="1658154"/>
                </a:cubicBezTo>
                <a:cubicBezTo>
                  <a:pt x="453487" y="1579548"/>
                  <a:pt x="474341" y="758192"/>
                  <a:pt x="463112" y="657127"/>
                </a:cubicBezTo>
                <a:cubicBezTo>
                  <a:pt x="451883" y="556062"/>
                  <a:pt x="365255" y="1079034"/>
                  <a:pt x="395735" y="1051762"/>
                </a:cubicBezTo>
                <a:cubicBezTo>
                  <a:pt x="426215" y="1024490"/>
                  <a:pt x="663638" y="591354"/>
                  <a:pt x="645992" y="493497"/>
                </a:cubicBezTo>
                <a:cubicBezTo>
                  <a:pt x="628346" y="395640"/>
                  <a:pt x="397340" y="379598"/>
                  <a:pt x="289858" y="464621"/>
                </a:cubicBezTo>
                <a:cubicBezTo>
                  <a:pt x="182376" y="549644"/>
                  <a:pt x="-16546" y="1032512"/>
                  <a:pt x="1100" y="1003636"/>
                </a:cubicBezTo>
                <a:cubicBezTo>
                  <a:pt x="18746" y="974760"/>
                  <a:pt x="62060" y="458205"/>
                  <a:pt x="395735" y="291367"/>
                </a:cubicBezTo>
                <a:cubicBezTo>
                  <a:pt x="729410" y="124529"/>
                  <a:pt x="2011176" y="-21454"/>
                  <a:pt x="2012780" y="2609"/>
                </a:cubicBezTo>
                <a:close/>
              </a:path>
            </a:pathLst>
          </a:cu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 242">
            <a:extLst>
              <a:ext uri="{FF2B5EF4-FFF2-40B4-BE49-F238E27FC236}">
                <a16:creationId xmlns:a16="http://schemas.microsoft.com/office/drawing/2014/main" id="{70E7804D-13AA-E040-71BC-0480F5768C6E}"/>
              </a:ext>
            </a:extLst>
          </p:cNvPr>
          <p:cNvSpPr/>
          <p:nvPr/>
        </p:nvSpPr>
        <p:spPr>
          <a:xfrm>
            <a:off x="3628714" y="2228442"/>
            <a:ext cx="539032" cy="1324068"/>
          </a:xfrm>
          <a:custGeom>
            <a:avLst/>
            <a:gdLst>
              <a:gd name="connsiteX0" fmla="*/ 539025 w 539032"/>
              <a:gd name="connsiteY0" fmla="*/ 4619 h 1324068"/>
              <a:gd name="connsiteX1" fmla="*/ 211766 w 539032"/>
              <a:gd name="connsiteY1" fmla="*/ 726514 h 1324068"/>
              <a:gd name="connsiteX2" fmla="*/ 10 w 539032"/>
              <a:gd name="connsiteY2" fmla="*/ 1323280 h 1324068"/>
              <a:gd name="connsiteX3" fmla="*/ 202141 w 539032"/>
              <a:gd name="connsiteY3" fmla="*/ 601385 h 1324068"/>
              <a:gd name="connsiteX4" fmla="*/ 115513 w 539032"/>
              <a:gd name="connsiteY4" fmla="*/ 774640 h 1324068"/>
              <a:gd name="connsiteX5" fmla="*/ 250267 w 539032"/>
              <a:gd name="connsiteY5" fmla="*/ 235625 h 1324068"/>
              <a:gd name="connsiteX6" fmla="*/ 221391 w 539032"/>
              <a:gd name="connsiteY6" fmla="*/ 408880 h 1324068"/>
              <a:gd name="connsiteX7" fmla="*/ 539025 w 539032"/>
              <a:gd name="connsiteY7" fmla="*/ 4619 h 132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032" h="1324068">
                <a:moveTo>
                  <a:pt x="539025" y="4619"/>
                </a:moveTo>
                <a:cubicBezTo>
                  <a:pt x="537421" y="57558"/>
                  <a:pt x="301602" y="506737"/>
                  <a:pt x="211766" y="726514"/>
                </a:cubicBezTo>
                <a:cubicBezTo>
                  <a:pt x="121930" y="946291"/>
                  <a:pt x="1614" y="1344135"/>
                  <a:pt x="10" y="1323280"/>
                </a:cubicBezTo>
                <a:cubicBezTo>
                  <a:pt x="-1594" y="1302425"/>
                  <a:pt x="182890" y="692825"/>
                  <a:pt x="202141" y="601385"/>
                </a:cubicBezTo>
                <a:cubicBezTo>
                  <a:pt x="221391" y="509945"/>
                  <a:pt x="107492" y="835600"/>
                  <a:pt x="115513" y="774640"/>
                </a:cubicBezTo>
                <a:cubicBezTo>
                  <a:pt x="123534" y="713680"/>
                  <a:pt x="232621" y="296585"/>
                  <a:pt x="250267" y="235625"/>
                </a:cubicBezTo>
                <a:cubicBezTo>
                  <a:pt x="267913" y="174665"/>
                  <a:pt x="174869" y="447381"/>
                  <a:pt x="221391" y="408880"/>
                </a:cubicBezTo>
                <a:cubicBezTo>
                  <a:pt x="267913" y="370379"/>
                  <a:pt x="540629" y="-48320"/>
                  <a:pt x="539025" y="461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 243">
            <a:extLst>
              <a:ext uri="{FF2B5EF4-FFF2-40B4-BE49-F238E27FC236}">
                <a16:creationId xmlns:a16="http://schemas.microsoft.com/office/drawing/2014/main" id="{DFCACBFC-F368-909C-2628-6EB78E8C2B38}"/>
              </a:ext>
            </a:extLst>
          </p:cNvPr>
          <p:cNvSpPr/>
          <p:nvPr/>
        </p:nvSpPr>
        <p:spPr>
          <a:xfrm>
            <a:off x="5994968" y="2424386"/>
            <a:ext cx="178063" cy="1842383"/>
          </a:xfrm>
          <a:custGeom>
            <a:avLst/>
            <a:gdLst>
              <a:gd name="connsiteX0" fmla="*/ 136325 w 178063"/>
              <a:gd name="connsiteY0" fmla="*/ 1180 h 1842383"/>
              <a:gd name="connsiteX1" fmla="*/ 59323 w 178063"/>
              <a:gd name="connsiteY1" fmla="*/ 954081 h 1842383"/>
              <a:gd name="connsiteX2" fmla="*/ 126699 w 178063"/>
              <a:gd name="connsiteY2" fmla="*/ 723075 h 1842383"/>
              <a:gd name="connsiteX3" fmla="*/ 49697 w 178063"/>
              <a:gd name="connsiteY3" fmla="*/ 1502721 h 1842383"/>
              <a:gd name="connsiteX4" fmla="*/ 1571 w 178063"/>
              <a:gd name="connsiteY4" fmla="*/ 1839606 h 1842383"/>
              <a:gd name="connsiteX5" fmla="*/ 107449 w 178063"/>
              <a:gd name="connsiteY5" fmla="*/ 1339092 h 1842383"/>
              <a:gd name="connsiteX6" fmla="*/ 174826 w 178063"/>
              <a:gd name="connsiteY6" fmla="*/ 540195 h 1842383"/>
              <a:gd name="connsiteX7" fmla="*/ 165200 w 178063"/>
              <a:gd name="connsiteY7" fmla="*/ 751951 h 1842383"/>
              <a:gd name="connsiteX8" fmla="*/ 136325 w 178063"/>
              <a:gd name="connsiteY8" fmla="*/ 1180 h 184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063" h="1842383">
                <a:moveTo>
                  <a:pt x="136325" y="1180"/>
                </a:moveTo>
                <a:cubicBezTo>
                  <a:pt x="118679" y="34868"/>
                  <a:pt x="60927" y="833765"/>
                  <a:pt x="59323" y="954081"/>
                </a:cubicBezTo>
                <a:cubicBezTo>
                  <a:pt x="57719" y="1074397"/>
                  <a:pt x="128303" y="631635"/>
                  <a:pt x="126699" y="723075"/>
                </a:cubicBezTo>
                <a:cubicBezTo>
                  <a:pt x="125095" y="814515"/>
                  <a:pt x="70552" y="1316633"/>
                  <a:pt x="49697" y="1502721"/>
                </a:cubicBezTo>
                <a:cubicBezTo>
                  <a:pt x="28842" y="1688809"/>
                  <a:pt x="-8054" y="1866877"/>
                  <a:pt x="1571" y="1839606"/>
                </a:cubicBezTo>
                <a:cubicBezTo>
                  <a:pt x="11196" y="1812335"/>
                  <a:pt x="78573" y="1555660"/>
                  <a:pt x="107449" y="1339092"/>
                </a:cubicBezTo>
                <a:cubicBezTo>
                  <a:pt x="136325" y="1122524"/>
                  <a:pt x="165201" y="638052"/>
                  <a:pt x="174826" y="540195"/>
                </a:cubicBezTo>
                <a:cubicBezTo>
                  <a:pt x="184451" y="442338"/>
                  <a:pt x="170013" y="838578"/>
                  <a:pt x="165200" y="751951"/>
                </a:cubicBezTo>
                <a:cubicBezTo>
                  <a:pt x="160387" y="665324"/>
                  <a:pt x="153971" y="-32508"/>
                  <a:pt x="136325" y="118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 244">
            <a:extLst>
              <a:ext uri="{FF2B5EF4-FFF2-40B4-BE49-F238E27FC236}">
                <a16:creationId xmlns:a16="http://schemas.microsoft.com/office/drawing/2014/main" id="{055ED6A7-A2D0-AF4A-853B-16DAAAB8513F}"/>
              </a:ext>
            </a:extLst>
          </p:cNvPr>
          <p:cNvSpPr/>
          <p:nvPr/>
        </p:nvSpPr>
        <p:spPr>
          <a:xfrm>
            <a:off x="2317128" y="966758"/>
            <a:ext cx="1364802" cy="2989472"/>
          </a:xfrm>
          <a:custGeom>
            <a:avLst/>
            <a:gdLst>
              <a:gd name="connsiteX0" fmla="*/ 1359723 w 1364802"/>
              <a:gd name="connsiteY0" fmla="*/ 5394 h 2989472"/>
              <a:gd name="connsiteX1" fmla="*/ 541575 w 1364802"/>
              <a:gd name="connsiteY1" fmla="*/ 717663 h 2989472"/>
              <a:gd name="connsiteX2" fmla="*/ 801457 w 1364802"/>
              <a:gd name="connsiteY2" fmla="*/ 746539 h 2989472"/>
              <a:gd name="connsiteX3" fmla="*/ 320194 w 1364802"/>
              <a:gd name="connsiteY3" fmla="*/ 1285554 h 2989472"/>
              <a:gd name="connsiteX4" fmla="*/ 628203 w 1364802"/>
              <a:gd name="connsiteY4" fmla="*/ 1102674 h 2989472"/>
              <a:gd name="connsiteX5" fmla="*/ 214316 w 1364802"/>
              <a:gd name="connsiteY5" fmla="*/ 1786067 h 2989472"/>
              <a:gd name="connsiteX6" fmla="*/ 79563 w 1364802"/>
              <a:gd name="connsiteY6" fmla="*/ 1843819 h 2989472"/>
              <a:gd name="connsiteX7" fmla="*/ 272068 w 1364802"/>
              <a:gd name="connsiteY7" fmla="*/ 1737941 h 2989472"/>
              <a:gd name="connsiteX8" fmla="*/ 31436 w 1364802"/>
              <a:gd name="connsiteY8" fmla="*/ 2199954 h 2989472"/>
              <a:gd name="connsiteX9" fmla="*/ 12186 w 1364802"/>
              <a:gd name="connsiteY9" fmla="*/ 2989225 h 2989472"/>
              <a:gd name="connsiteX10" fmla="*/ 118064 w 1364802"/>
              <a:gd name="connsiteY10" fmla="*/ 2267330 h 2989472"/>
              <a:gd name="connsiteX11" fmla="*/ 811083 w 1364802"/>
              <a:gd name="connsiteY11" fmla="*/ 823541 h 2989472"/>
              <a:gd name="connsiteX12" fmla="*/ 493449 w 1364802"/>
              <a:gd name="connsiteY12" fmla="*/ 958295 h 2989472"/>
              <a:gd name="connsiteX13" fmla="*/ 868834 w 1364802"/>
              <a:gd name="connsiteY13" fmla="*/ 419280 h 2989472"/>
              <a:gd name="connsiteX14" fmla="*/ 1359723 w 1364802"/>
              <a:gd name="connsiteY14" fmla="*/ 5394 h 298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64802" h="2989472">
                <a:moveTo>
                  <a:pt x="1359723" y="5394"/>
                </a:moveTo>
                <a:cubicBezTo>
                  <a:pt x="1305180" y="55125"/>
                  <a:pt x="634619" y="594139"/>
                  <a:pt x="541575" y="717663"/>
                </a:cubicBezTo>
                <a:cubicBezTo>
                  <a:pt x="448531" y="841187"/>
                  <a:pt x="838354" y="651891"/>
                  <a:pt x="801457" y="746539"/>
                </a:cubicBezTo>
                <a:cubicBezTo>
                  <a:pt x="764560" y="841188"/>
                  <a:pt x="349070" y="1226198"/>
                  <a:pt x="320194" y="1285554"/>
                </a:cubicBezTo>
                <a:cubicBezTo>
                  <a:pt x="291318" y="1344910"/>
                  <a:pt x="645849" y="1019255"/>
                  <a:pt x="628203" y="1102674"/>
                </a:cubicBezTo>
                <a:cubicBezTo>
                  <a:pt x="610557" y="1186093"/>
                  <a:pt x="305756" y="1662543"/>
                  <a:pt x="214316" y="1786067"/>
                </a:cubicBezTo>
                <a:cubicBezTo>
                  <a:pt x="122876" y="1909591"/>
                  <a:pt x="69938" y="1851840"/>
                  <a:pt x="79563" y="1843819"/>
                </a:cubicBezTo>
                <a:cubicBezTo>
                  <a:pt x="89188" y="1835798"/>
                  <a:pt x="280089" y="1678585"/>
                  <a:pt x="272068" y="1737941"/>
                </a:cubicBezTo>
                <a:cubicBezTo>
                  <a:pt x="264047" y="1797297"/>
                  <a:pt x="74750" y="1991407"/>
                  <a:pt x="31436" y="2199954"/>
                </a:cubicBezTo>
                <a:cubicBezTo>
                  <a:pt x="-11878" y="2408501"/>
                  <a:pt x="-2252" y="2977996"/>
                  <a:pt x="12186" y="2989225"/>
                </a:cubicBezTo>
                <a:cubicBezTo>
                  <a:pt x="26624" y="3000454"/>
                  <a:pt x="-15085" y="2628277"/>
                  <a:pt x="118064" y="2267330"/>
                </a:cubicBezTo>
                <a:cubicBezTo>
                  <a:pt x="251213" y="1906383"/>
                  <a:pt x="748519" y="1041713"/>
                  <a:pt x="811083" y="823541"/>
                </a:cubicBezTo>
                <a:cubicBezTo>
                  <a:pt x="873647" y="605369"/>
                  <a:pt x="483824" y="1025672"/>
                  <a:pt x="493449" y="958295"/>
                </a:cubicBezTo>
                <a:cubicBezTo>
                  <a:pt x="503074" y="890918"/>
                  <a:pt x="722851" y="576493"/>
                  <a:pt x="868834" y="419280"/>
                </a:cubicBezTo>
                <a:cubicBezTo>
                  <a:pt x="1014817" y="262067"/>
                  <a:pt x="1414266" y="-44337"/>
                  <a:pt x="1359723" y="539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 245">
            <a:extLst>
              <a:ext uri="{FF2B5EF4-FFF2-40B4-BE49-F238E27FC236}">
                <a16:creationId xmlns:a16="http://schemas.microsoft.com/office/drawing/2014/main" id="{5F695456-255D-86B7-80AF-76D0C536324A}"/>
              </a:ext>
            </a:extLst>
          </p:cNvPr>
          <p:cNvSpPr/>
          <p:nvPr/>
        </p:nvSpPr>
        <p:spPr>
          <a:xfrm>
            <a:off x="5984307" y="3542037"/>
            <a:ext cx="447452" cy="1080694"/>
          </a:xfrm>
          <a:custGeom>
            <a:avLst/>
            <a:gdLst>
              <a:gd name="connsiteX0" fmla="*/ 339491 w 447452"/>
              <a:gd name="connsiteY0" fmla="*/ 60 h 1080694"/>
              <a:gd name="connsiteX1" fmla="*/ 397242 w 447452"/>
              <a:gd name="connsiteY1" fmla="*/ 635327 h 1080694"/>
              <a:gd name="connsiteX2" fmla="*/ 185487 w 447452"/>
              <a:gd name="connsiteY2" fmla="*/ 837458 h 1080694"/>
              <a:gd name="connsiteX3" fmla="*/ 445369 w 447452"/>
              <a:gd name="connsiteY3" fmla="*/ 1078089 h 1080694"/>
              <a:gd name="connsiteX4" fmla="*/ 12232 w 447452"/>
              <a:gd name="connsiteY4" fmla="*/ 673828 h 1080694"/>
              <a:gd name="connsiteX5" fmla="*/ 137360 w 447452"/>
              <a:gd name="connsiteY5" fmla="*/ 1049214 h 1080694"/>
              <a:gd name="connsiteX6" fmla="*/ 329866 w 447452"/>
              <a:gd name="connsiteY6" fmla="*/ 847083 h 1080694"/>
              <a:gd name="connsiteX7" fmla="*/ 397242 w 447452"/>
              <a:gd name="connsiteY7" fmla="*/ 673828 h 1080694"/>
              <a:gd name="connsiteX8" fmla="*/ 339491 w 447452"/>
              <a:gd name="connsiteY8" fmla="*/ 60 h 108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7452" h="1080694">
                <a:moveTo>
                  <a:pt x="339491" y="60"/>
                </a:moveTo>
                <a:cubicBezTo>
                  <a:pt x="339491" y="-6357"/>
                  <a:pt x="422909" y="495761"/>
                  <a:pt x="397242" y="635327"/>
                </a:cubicBezTo>
                <a:cubicBezTo>
                  <a:pt x="371575" y="774893"/>
                  <a:pt x="177466" y="763664"/>
                  <a:pt x="185487" y="837458"/>
                </a:cubicBezTo>
                <a:cubicBezTo>
                  <a:pt x="193508" y="911252"/>
                  <a:pt x="474245" y="1105361"/>
                  <a:pt x="445369" y="1078089"/>
                </a:cubicBezTo>
                <a:cubicBezTo>
                  <a:pt x="416493" y="1050817"/>
                  <a:pt x="63567" y="678640"/>
                  <a:pt x="12232" y="673828"/>
                </a:cubicBezTo>
                <a:cubicBezTo>
                  <a:pt x="-39103" y="669016"/>
                  <a:pt x="84421" y="1020338"/>
                  <a:pt x="137360" y="1049214"/>
                </a:cubicBezTo>
                <a:cubicBezTo>
                  <a:pt x="190299" y="1078090"/>
                  <a:pt x="286552" y="909647"/>
                  <a:pt x="329866" y="847083"/>
                </a:cubicBezTo>
                <a:cubicBezTo>
                  <a:pt x="373180" y="784519"/>
                  <a:pt x="395638" y="814998"/>
                  <a:pt x="397242" y="673828"/>
                </a:cubicBezTo>
                <a:cubicBezTo>
                  <a:pt x="398846" y="532658"/>
                  <a:pt x="339491" y="6477"/>
                  <a:pt x="339491" y="6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 246">
            <a:extLst>
              <a:ext uri="{FF2B5EF4-FFF2-40B4-BE49-F238E27FC236}">
                <a16:creationId xmlns:a16="http://schemas.microsoft.com/office/drawing/2014/main" id="{11126D75-F6F1-D612-6794-EDE01A57F16D}"/>
              </a:ext>
            </a:extLst>
          </p:cNvPr>
          <p:cNvSpPr/>
          <p:nvPr/>
        </p:nvSpPr>
        <p:spPr>
          <a:xfrm>
            <a:off x="3030201" y="1240285"/>
            <a:ext cx="2302195" cy="1603728"/>
          </a:xfrm>
          <a:custGeom>
            <a:avLst/>
            <a:gdLst>
              <a:gd name="connsiteX0" fmla="*/ 2302195 w 2302195"/>
              <a:gd name="connsiteY0" fmla="*/ 1374 h 1603728"/>
              <a:gd name="connsiteX1" fmla="*/ 107635 w 2302195"/>
              <a:gd name="connsiteY1" fmla="*/ 809896 h 1603728"/>
              <a:gd name="connsiteX2" fmla="*/ 945033 w 2302195"/>
              <a:gd name="connsiteY2" fmla="*/ 463387 h 1603728"/>
              <a:gd name="connsiteX3" fmla="*/ 454144 w 2302195"/>
              <a:gd name="connsiteY3" fmla="*/ 1012027 h 1603728"/>
              <a:gd name="connsiteX4" fmla="*/ 598523 w 2302195"/>
              <a:gd name="connsiteY4" fmla="*/ 1599168 h 1603728"/>
              <a:gd name="connsiteX5" fmla="*/ 492645 w 2302195"/>
              <a:gd name="connsiteY5" fmla="*/ 1291159 h 1603728"/>
              <a:gd name="connsiteX6" fmla="*/ 560022 w 2302195"/>
              <a:gd name="connsiteY6" fmla="*/ 1416288 h 1603728"/>
              <a:gd name="connsiteX7" fmla="*/ 300140 w 2302195"/>
              <a:gd name="connsiteY7" fmla="*/ 944650 h 1603728"/>
              <a:gd name="connsiteX8" fmla="*/ 1757 w 2302195"/>
              <a:gd name="connsiteY8" fmla="*/ 1021652 h 1603728"/>
              <a:gd name="connsiteX9" fmla="*/ 444519 w 2302195"/>
              <a:gd name="connsiteY9" fmla="*/ 665517 h 1603728"/>
              <a:gd name="connsiteX10" fmla="*/ 107635 w 2302195"/>
              <a:gd name="connsiteY10" fmla="*/ 617391 h 1603728"/>
              <a:gd name="connsiteX11" fmla="*/ 2302195 w 2302195"/>
              <a:gd name="connsiteY11" fmla="*/ 1374 h 160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02195" h="1603728">
                <a:moveTo>
                  <a:pt x="2302195" y="1374"/>
                </a:moveTo>
                <a:cubicBezTo>
                  <a:pt x="2302195" y="33458"/>
                  <a:pt x="333829" y="732894"/>
                  <a:pt x="107635" y="809896"/>
                </a:cubicBezTo>
                <a:cubicBezTo>
                  <a:pt x="-118559" y="886898"/>
                  <a:pt x="887282" y="429699"/>
                  <a:pt x="945033" y="463387"/>
                </a:cubicBezTo>
                <a:cubicBezTo>
                  <a:pt x="1002784" y="497075"/>
                  <a:pt x="511896" y="822730"/>
                  <a:pt x="454144" y="1012027"/>
                </a:cubicBezTo>
                <a:cubicBezTo>
                  <a:pt x="396392" y="1201324"/>
                  <a:pt x="592106" y="1552646"/>
                  <a:pt x="598523" y="1599168"/>
                </a:cubicBezTo>
                <a:cubicBezTo>
                  <a:pt x="604940" y="1645690"/>
                  <a:pt x="499062" y="1321639"/>
                  <a:pt x="492645" y="1291159"/>
                </a:cubicBezTo>
                <a:cubicBezTo>
                  <a:pt x="486228" y="1260679"/>
                  <a:pt x="592106" y="1474039"/>
                  <a:pt x="560022" y="1416288"/>
                </a:cubicBezTo>
                <a:cubicBezTo>
                  <a:pt x="527938" y="1358537"/>
                  <a:pt x="393184" y="1010423"/>
                  <a:pt x="300140" y="944650"/>
                </a:cubicBezTo>
                <a:cubicBezTo>
                  <a:pt x="207096" y="878877"/>
                  <a:pt x="-22306" y="1068174"/>
                  <a:pt x="1757" y="1021652"/>
                </a:cubicBezTo>
                <a:cubicBezTo>
                  <a:pt x="25820" y="975130"/>
                  <a:pt x="426873" y="732894"/>
                  <a:pt x="444519" y="665517"/>
                </a:cubicBezTo>
                <a:cubicBezTo>
                  <a:pt x="462165" y="598140"/>
                  <a:pt x="-206790" y="726477"/>
                  <a:pt x="107635" y="617391"/>
                </a:cubicBezTo>
                <a:cubicBezTo>
                  <a:pt x="422060" y="508305"/>
                  <a:pt x="2302195" y="-30710"/>
                  <a:pt x="2302195" y="137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 248">
            <a:extLst>
              <a:ext uri="{FF2B5EF4-FFF2-40B4-BE49-F238E27FC236}">
                <a16:creationId xmlns:a16="http://schemas.microsoft.com/office/drawing/2014/main" id="{024B9AB4-4E15-B09A-2B95-E4691D213C60}"/>
              </a:ext>
            </a:extLst>
          </p:cNvPr>
          <p:cNvSpPr/>
          <p:nvPr/>
        </p:nvSpPr>
        <p:spPr>
          <a:xfrm>
            <a:off x="4056960" y="2766378"/>
            <a:ext cx="1076479" cy="424112"/>
          </a:xfrm>
          <a:custGeom>
            <a:avLst/>
            <a:gdLst>
              <a:gd name="connsiteX0" fmla="*/ 88 w 1076479"/>
              <a:gd name="connsiteY0" fmla="*/ 169327 h 424112"/>
              <a:gd name="connsiteX1" fmla="*/ 500602 w 1076479"/>
              <a:gd name="connsiteY1" fmla="*/ 15323 h 424112"/>
              <a:gd name="connsiteX2" fmla="*/ 428413 w 1076479"/>
              <a:gd name="connsiteY2" fmla="*/ 15323 h 424112"/>
              <a:gd name="connsiteX3" fmla="*/ 659419 w 1076479"/>
              <a:gd name="connsiteY3" fmla="*/ 101950 h 424112"/>
              <a:gd name="connsiteX4" fmla="*/ 630543 w 1076479"/>
              <a:gd name="connsiteY4" fmla="*/ 87513 h 424112"/>
              <a:gd name="connsiteX5" fmla="*/ 856737 w 1076479"/>
              <a:gd name="connsiteY5" fmla="*/ 198203 h 424112"/>
              <a:gd name="connsiteX6" fmla="*/ 938552 w 1076479"/>
              <a:gd name="connsiteY6" fmla="*/ 260767 h 424112"/>
              <a:gd name="connsiteX7" fmla="*/ 977053 w 1076479"/>
              <a:gd name="connsiteY7" fmla="*/ 145264 h 424112"/>
              <a:gd name="connsiteX8" fmla="*/ 1073305 w 1076479"/>
              <a:gd name="connsiteY8" fmla="*/ 419584 h 424112"/>
              <a:gd name="connsiteX9" fmla="*/ 847112 w 1076479"/>
              <a:gd name="connsiteY9" fmla="*/ 304081 h 424112"/>
              <a:gd name="connsiteX10" fmla="*/ 385099 w 1076479"/>
              <a:gd name="connsiteY10" fmla="*/ 145264 h 424112"/>
              <a:gd name="connsiteX11" fmla="*/ 500602 w 1076479"/>
              <a:gd name="connsiteY11" fmla="*/ 183765 h 424112"/>
              <a:gd name="connsiteX12" fmla="*/ 413975 w 1076479"/>
              <a:gd name="connsiteY12" fmla="*/ 116388 h 424112"/>
              <a:gd name="connsiteX13" fmla="*/ 125217 w 1076479"/>
              <a:gd name="connsiteY13" fmla="*/ 121201 h 424112"/>
              <a:gd name="connsiteX14" fmla="*/ 543916 w 1076479"/>
              <a:gd name="connsiteY14" fmla="*/ 116388 h 424112"/>
              <a:gd name="connsiteX15" fmla="*/ 88 w 1076479"/>
              <a:gd name="connsiteY15" fmla="*/ 169327 h 42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6479" h="424112">
                <a:moveTo>
                  <a:pt x="88" y="169327"/>
                </a:moveTo>
                <a:cubicBezTo>
                  <a:pt x="-7131" y="152483"/>
                  <a:pt x="429215" y="40990"/>
                  <a:pt x="500602" y="15323"/>
                </a:cubicBezTo>
                <a:cubicBezTo>
                  <a:pt x="571989" y="-10344"/>
                  <a:pt x="401944" y="885"/>
                  <a:pt x="428413" y="15323"/>
                </a:cubicBezTo>
                <a:cubicBezTo>
                  <a:pt x="454882" y="29761"/>
                  <a:pt x="625731" y="89918"/>
                  <a:pt x="659419" y="101950"/>
                </a:cubicBezTo>
                <a:cubicBezTo>
                  <a:pt x="693107" y="113982"/>
                  <a:pt x="630543" y="87513"/>
                  <a:pt x="630543" y="87513"/>
                </a:cubicBezTo>
                <a:cubicBezTo>
                  <a:pt x="663429" y="103555"/>
                  <a:pt x="805402" y="169327"/>
                  <a:pt x="856737" y="198203"/>
                </a:cubicBezTo>
                <a:cubicBezTo>
                  <a:pt x="908072" y="227079"/>
                  <a:pt x="918499" y="269590"/>
                  <a:pt x="938552" y="260767"/>
                </a:cubicBezTo>
                <a:cubicBezTo>
                  <a:pt x="958605" y="251944"/>
                  <a:pt x="954594" y="118795"/>
                  <a:pt x="977053" y="145264"/>
                </a:cubicBezTo>
                <a:cubicBezTo>
                  <a:pt x="999512" y="171733"/>
                  <a:pt x="1094962" y="393115"/>
                  <a:pt x="1073305" y="419584"/>
                </a:cubicBezTo>
                <a:cubicBezTo>
                  <a:pt x="1051648" y="446053"/>
                  <a:pt x="961813" y="349801"/>
                  <a:pt x="847112" y="304081"/>
                </a:cubicBezTo>
                <a:cubicBezTo>
                  <a:pt x="732411" y="258361"/>
                  <a:pt x="442851" y="165317"/>
                  <a:pt x="385099" y="145264"/>
                </a:cubicBezTo>
                <a:cubicBezTo>
                  <a:pt x="327347" y="125211"/>
                  <a:pt x="495789" y="188578"/>
                  <a:pt x="500602" y="183765"/>
                </a:cubicBezTo>
                <a:cubicBezTo>
                  <a:pt x="505415" y="178952"/>
                  <a:pt x="476539" y="126815"/>
                  <a:pt x="413975" y="116388"/>
                </a:cubicBezTo>
                <a:cubicBezTo>
                  <a:pt x="351411" y="105961"/>
                  <a:pt x="103560" y="121201"/>
                  <a:pt x="125217" y="121201"/>
                </a:cubicBezTo>
                <a:cubicBezTo>
                  <a:pt x="146874" y="121201"/>
                  <a:pt x="557552" y="108367"/>
                  <a:pt x="543916" y="116388"/>
                </a:cubicBezTo>
                <a:cubicBezTo>
                  <a:pt x="530280" y="124409"/>
                  <a:pt x="7307" y="186171"/>
                  <a:pt x="88" y="16932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 249">
            <a:extLst>
              <a:ext uri="{FF2B5EF4-FFF2-40B4-BE49-F238E27FC236}">
                <a16:creationId xmlns:a16="http://schemas.microsoft.com/office/drawing/2014/main" id="{8AF1353A-FE98-29CE-AE49-B7F7E7E9FD0D}"/>
              </a:ext>
            </a:extLst>
          </p:cNvPr>
          <p:cNvSpPr/>
          <p:nvPr/>
        </p:nvSpPr>
        <p:spPr>
          <a:xfrm>
            <a:off x="5404471" y="2967750"/>
            <a:ext cx="755894" cy="354722"/>
          </a:xfrm>
          <a:custGeom>
            <a:avLst/>
            <a:gdLst>
              <a:gd name="connsiteX0" fmla="*/ 114 w 755894"/>
              <a:gd name="connsiteY0" fmla="*/ 352966 h 354722"/>
              <a:gd name="connsiteX1" fmla="*/ 182994 w 755894"/>
              <a:gd name="connsiteY1" fmla="*/ 155648 h 354722"/>
              <a:gd name="connsiteX2" fmla="*/ 158931 w 755894"/>
              <a:gd name="connsiteY2" fmla="*/ 203774 h 354722"/>
              <a:gd name="connsiteX3" fmla="*/ 414001 w 755894"/>
              <a:gd name="connsiteY3" fmla="*/ 69021 h 354722"/>
              <a:gd name="connsiteX4" fmla="*/ 351436 w 755894"/>
              <a:gd name="connsiteY4" fmla="*/ 107522 h 354722"/>
              <a:gd name="connsiteX5" fmla="*/ 543942 w 755894"/>
              <a:gd name="connsiteY5" fmla="*/ 102709 h 354722"/>
              <a:gd name="connsiteX6" fmla="*/ 399563 w 755894"/>
              <a:gd name="connsiteY6" fmla="*/ 131585 h 354722"/>
              <a:gd name="connsiteX7" fmla="*/ 558380 w 755894"/>
              <a:gd name="connsiteY7" fmla="*/ 54583 h 354722"/>
              <a:gd name="connsiteX8" fmla="*/ 577630 w 755894"/>
              <a:gd name="connsiteY8" fmla="*/ 1644 h 354722"/>
              <a:gd name="connsiteX9" fmla="*/ 755697 w 755894"/>
              <a:gd name="connsiteY9" fmla="*/ 117147 h 354722"/>
              <a:gd name="connsiteX10" fmla="*/ 539129 w 755894"/>
              <a:gd name="connsiteY10" fmla="*/ 165273 h 354722"/>
              <a:gd name="connsiteX11" fmla="*/ 659445 w 755894"/>
              <a:gd name="connsiteY11" fmla="*/ 165273 h 354722"/>
              <a:gd name="connsiteX12" fmla="*/ 284060 w 755894"/>
              <a:gd name="connsiteY12" fmla="*/ 218212 h 354722"/>
              <a:gd name="connsiteX13" fmla="*/ 385125 w 755894"/>
              <a:gd name="connsiteY13" fmla="*/ 232650 h 354722"/>
              <a:gd name="connsiteX14" fmla="*/ 158931 w 755894"/>
              <a:gd name="connsiteY14" fmla="*/ 251901 h 354722"/>
              <a:gd name="connsiteX15" fmla="*/ 114 w 755894"/>
              <a:gd name="connsiteY15" fmla="*/ 352966 h 35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5894" h="354722">
                <a:moveTo>
                  <a:pt x="114" y="352966"/>
                </a:moveTo>
                <a:cubicBezTo>
                  <a:pt x="4124" y="336924"/>
                  <a:pt x="156525" y="180513"/>
                  <a:pt x="182994" y="155648"/>
                </a:cubicBezTo>
                <a:cubicBezTo>
                  <a:pt x="209464" y="130783"/>
                  <a:pt x="120430" y="218212"/>
                  <a:pt x="158931" y="203774"/>
                </a:cubicBezTo>
                <a:cubicBezTo>
                  <a:pt x="197432" y="189336"/>
                  <a:pt x="381917" y="85063"/>
                  <a:pt x="414001" y="69021"/>
                </a:cubicBezTo>
                <a:cubicBezTo>
                  <a:pt x="446085" y="52979"/>
                  <a:pt x="329779" y="101907"/>
                  <a:pt x="351436" y="107522"/>
                </a:cubicBezTo>
                <a:cubicBezTo>
                  <a:pt x="373093" y="113137"/>
                  <a:pt x="535921" y="98699"/>
                  <a:pt x="543942" y="102709"/>
                </a:cubicBezTo>
                <a:cubicBezTo>
                  <a:pt x="551963" y="106719"/>
                  <a:pt x="397157" y="139606"/>
                  <a:pt x="399563" y="131585"/>
                </a:cubicBezTo>
                <a:cubicBezTo>
                  <a:pt x="401969" y="123564"/>
                  <a:pt x="528702" y="76240"/>
                  <a:pt x="558380" y="54583"/>
                </a:cubicBezTo>
                <a:cubicBezTo>
                  <a:pt x="588058" y="32926"/>
                  <a:pt x="544744" y="-8783"/>
                  <a:pt x="577630" y="1644"/>
                </a:cubicBezTo>
                <a:cubicBezTo>
                  <a:pt x="610516" y="12071"/>
                  <a:pt x="762114" y="89876"/>
                  <a:pt x="755697" y="117147"/>
                </a:cubicBezTo>
                <a:cubicBezTo>
                  <a:pt x="749280" y="144418"/>
                  <a:pt x="555171" y="157252"/>
                  <a:pt x="539129" y="165273"/>
                </a:cubicBezTo>
                <a:cubicBezTo>
                  <a:pt x="523087" y="173294"/>
                  <a:pt x="701957" y="156450"/>
                  <a:pt x="659445" y="165273"/>
                </a:cubicBezTo>
                <a:cubicBezTo>
                  <a:pt x="616934" y="174096"/>
                  <a:pt x="329780" y="206982"/>
                  <a:pt x="284060" y="218212"/>
                </a:cubicBezTo>
                <a:cubicBezTo>
                  <a:pt x="238340" y="229441"/>
                  <a:pt x="405980" y="227035"/>
                  <a:pt x="385125" y="232650"/>
                </a:cubicBezTo>
                <a:cubicBezTo>
                  <a:pt x="364270" y="238265"/>
                  <a:pt x="219891" y="233453"/>
                  <a:pt x="158931" y="251901"/>
                </a:cubicBezTo>
                <a:cubicBezTo>
                  <a:pt x="97971" y="270349"/>
                  <a:pt x="-3896" y="369008"/>
                  <a:pt x="114" y="35296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 250">
            <a:extLst>
              <a:ext uri="{FF2B5EF4-FFF2-40B4-BE49-F238E27FC236}">
                <a16:creationId xmlns:a16="http://schemas.microsoft.com/office/drawing/2014/main" id="{6063B234-303D-18D4-ED45-DAEFD6D29DA7}"/>
              </a:ext>
            </a:extLst>
          </p:cNvPr>
          <p:cNvSpPr/>
          <p:nvPr/>
        </p:nvSpPr>
        <p:spPr>
          <a:xfrm>
            <a:off x="4430368" y="4363166"/>
            <a:ext cx="1167431" cy="230161"/>
          </a:xfrm>
          <a:custGeom>
            <a:avLst/>
            <a:gdLst>
              <a:gd name="connsiteX0" fmla="*/ 2066 w 1167431"/>
              <a:gd name="connsiteY0" fmla="*/ 64455 h 230161"/>
              <a:gd name="connsiteX1" fmla="*/ 464078 w 1167431"/>
              <a:gd name="connsiteY1" fmla="*/ 40392 h 230161"/>
              <a:gd name="connsiteX2" fmla="*/ 420765 w 1167431"/>
              <a:gd name="connsiteY2" fmla="*/ 6703 h 230161"/>
              <a:gd name="connsiteX3" fmla="*/ 642146 w 1167431"/>
              <a:gd name="connsiteY3" fmla="*/ 11516 h 230161"/>
              <a:gd name="connsiteX4" fmla="*/ 748024 w 1167431"/>
              <a:gd name="connsiteY4" fmla="*/ 122207 h 230161"/>
              <a:gd name="connsiteX5" fmla="*/ 675834 w 1167431"/>
              <a:gd name="connsiteY5" fmla="*/ 83706 h 230161"/>
              <a:gd name="connsiteX6" fmla="*/ 839464 w 1167431"/>
              <a:gd name="connsiteY6" fmla="*/ 59642 h 230161"/>
              <a:gd name="connsiteX7" fmla="*/ 810588 w 1167431"/>
              <a:gd name="connsiteY7" fmla="*/ 69268 h 230161"/>
              <a:gd name="connsiteX8" fmla="*/ 993468 w 1167431"/>
              <a:gd name="connsiteY8" fmla="*/ 98143 h 230161"/>
              <a:gd name="connsiteX9" fmla="*/ 1166723 w 1167431"/>
              <a:gd name="connsiteY9" fmla="*/ 218459 h 230161"/>
              <a:gd name="connsiteX10" fmla="*/ 926091 w 1167431"/>
              <a:gd name="connsiteY10" fmla="*/ 218459 h 230161"/>
              <a:gd name="connsiteX11" fmla="*/ 454453 w 1167431"/>
              <a:gd name="connsiteY11" fmla="*/ 155895 h 230161"/>
              <a:gd name="connsiteX12" fmla="*/ 680647 w 1167431"/>
              <a:gd name="connsiteY12" fmla="*/ 184771 h 230161"/>
              <a:gd name="connsiteX13" fmla="*/ 310074 w 1167431"/>
              <a:gd name="connsiteY13" fmla="*/ 88518 h 230161"/>
              <a:gd name="connsiteX14" fmla="*/ 2066 w 1167431"/>
              <a:gd name="connsiteY14" fmla="*/ 64455 h 23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67431" h="230161">
                <a:moveTo>
                  <a:pt x="2066" y="64455"/>
                </a:moveTo>
                <a:cubicBezTo>
                  <a:pt x="27733" y="56434"/>
                  <a:pt x="394295" y="50017"/>
                  <a:pt x="464078" y="40392"/>
                </a:cubicBezTo>
                <a:cubicBezTo>
                  <a:pt x="533861" y="30767"/>
                  <a:pt x="391087" y="11516"/>
                  <a:pt x="420765" y="6703"/>
                </a:cubicBezTo>
                <a:cubicBezTo>
                  <a:pt x="450443" y="1890"/>
                  <a:pt x="587603" y="-7735"/>
                  <a:pt x="642146" y="11516"/>
                </a:cubicBezTo>
                <a:cubicBezTo>
                  <a:pt x="696689" y="30767"/>
                  <a:pt x="742409" y="110175"/>
                  <a:pt x="748024" y="122207"/>
                </a:cubicBezTo>
                <a:cubicBezTo>
                  <a:pt x="753639" y="134239"/>
                  <a:pt x="660594" y="94134"/>
                  <a:pt x="675834" y="83706"/>
                </a:cubicBezTo>
                <a:cubicBezTo>
                  <a:pt x="691074" y="73279"/>
                  <a:pt x="817005" y="62048"/>
                  <a:pt x="839464" y="59642"/>
                </a:cubicBezTo>
                <a:cubicBezTo>
                  <a:pt x="861923" y="57236"/>
                  <a:pt x="784921" y="62851"/>
                  <a:pt x="810588" y="69268"/>
                </a:cubicBezTo>
                <a:cubicBezTo>
                  <a:pt x="836255" y="75685"/>
                  <a:pt x="934112" y="73278"/>
                  <a:pt x="993468" y="98143"/>
                </a:cubicBezTo>
                <a:cubicBezTo>
                  <a:pt x="1052824" y="123008"/>
                  <a:pt x="1177952" y="198406"/>
                  <a:pt x="1166723" y="218459"/>
                </a:cubicBezTo>
                <a:cubicBezTo>
                  <a:pt x="1155494" y="238512"/>
                  <a:pt x="1044803" y="228886"/>
                  <a:pt x="926091" y="218459"/>
                </a:cubicBezTo>
                <a:cubicBezTo>
                  <a:pt x="807379" y="208032"/>
                  <a:pt x="454453" y="155895"/>
                  <a:pt x="454453" y="155895"/>
                </a:cubicBezTo>
                <a:cubicBezTo>
                  <a:pt x="413546" y="150280"/>
                  <a:pt x="704710" y="196000"/>
                  <a:pt x="680647" y="184771"/>
                </a:cubicBezTo>
                <a:cubicBezTo>
                  <a:pt x="656584" y="173542"/>
                  <a:pt x="423973" y="107768"/>
                  <a:pt x="310074" y="88518"/>
                </a:cubicBezTo>
                <a:cubicBezTo>
                  <a:pt x="196175" y="69268"/>
                  <a:pt x="-23601" y="72476"/>
                  <a:pt x="2066" y="6445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 251">
            <a:extLst>
              <a:ext uri="{FF2B5EF4-FFF2-40B4-BE49-F238E27FC236}">
                <a16:creationId xmlns:a16="http://schemas.microsoft.com/office/drawing/2014/main" id="{8444611B-CE96-1C32-C08A-C8A391D1432E}"/>
              </a:ext>
            </a:extLst>
          </p:cNvPr>
          <p:cNvSpPr/>
          <p:nvPr/>
        </p:nvSpPr>
        <p:spPr>
          <a:xfrm>
            <a:off x="4557100" y="4388853"/>
            <a:ext cx="980478" cy="308275"/>
          </a:xfrm>
          <a:custGeom>
            <a:avLst/>
            <a:gdLst>
              <a:gd name="connsiteX0" fmla="*/ 63026 w 980478"/>
              <a:gd name="connsiteY0" fmla="*/ 267 h 308275"/>
              <a:gd name="connsiteX1" fmla="*/ 789734 w 980478"/>
              <a:gd name="connsiteY1" fmla="*/ 154271 h 308275"/>
              <a:gd name="connsiteX2" fmla="*/ 654980 w 980478"/>
              <a:gd name="connsiteY2" fmla="*/ 120583 h 308275"/>
              <a:gd name="connsiteX3" fmla="*/ 948551 w 980478"/>
              <a:gd name="connsiteY3" fmla="*/ 207210 h 308275"/>
              <a:gd name="connsiteX4" fmla="*/ 929300 w 980478"/>
              <a:gd name="connsiteY4" fmla="*/ 231273 h 308275"/>
              <a:gd name="connsiteX5" fmla="*/ 563540 w 980478"/>
              <a:gd name="connsiteY5" fmla="*/ 284212 h 308275"/>
              <a:gd name="connsiteX6" fmla="*/ 582791 w 980478"/>
              <a:gd name="connsiteY6" fmla="*/ 284212 h 308275"/>
              <a:gd name="connsiteX7" fmla="*/ 669418 w 980478"/>
              <a:gd name="connsiteY7" fmla="*/ 308275 h 308275"/>
              <a:gd name="connsiteX8" fmla="*/ 207405 w 980478"/>
              <a:gd name="connsiteY8" fmla="*/ 197585 h 308275"/>
              <a:gd name="connsiteX9" fmla="*/ 366222 w 980478"/>
              <a:gd name="connsiteY9" fmla="*/ 308275 h 308275"/>
              <a:gd name="connsiteX10" fmla="*/ 5275 w 980478"/>
              <a:gd name="connsiteY10" fmla="*/ 58019 h 308275"/>
              <a:gd name="connsiteX11" fmla="*/ 144841 w 980478"/>
              <a:gd name="connsiteY11" fmla="*/ 197585 h 308275"/>
              <a:gd name="connsiteX12" fmla="*/ 63026 w 980478"/>
              <a:gd name="connsiteY12" fmla="*/ 267 h 30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0478" h="308275">
                <a:moveTo>
                  <a:pt x="63026" y="267"/>
                </a:moveTo>
                <a:cubicBezTo>
                  <a:pt x="170508" y="-6952"/>
                  <a:pt x="691075" y="134218"/>
                  <a:pt x="789734" y="154271"/>
                </a:cubicBezTo>
                <a:cubicBezTo>
                  <a:pt x="888393" y="174324"/>
                  <a:pt x="628511" y="111760"/>
                  <a:pt x="654980" y="120583"/>
                </a:cubicBezTo>
                <a:cubicBezTo>
                  <a:pt x="681449" y="129406"/>
                  <a:pt x="902831" y="188762"/>
                  <a:pt x="948551" y="207210"/>
                </a:cubicBezTo>
                <a:cubicBezTo>
                  <a:pt x="994271" y="225658"/>
                  <a:pt x="993468" y="218439"/>
                  <a:pt x="929300" y="231273"/>
                </a:cubicBezTo>
                <a:cubicBezTo>
                  <a:pt x="865132" y="244107"/>
                  <a:pt x="621292" y="275389"/>
                  <a:pt x="563540" y="284212"/>
                </a:cubicBezTo>
                <a:cubicBezTo>
                  <a:pt x="505789" y="293035"/>
                  <a:pt x="565145" y="280202"/>
                  <a:pt x="582791" y="284212"/>
                </a:cubicBezTo>
                <a:cubicBezTo>
                  <a:pt x="600437" y="288222"/>
                  <a:pt x="669418" y="308275"/>
                  <a:pt x="669418" y="308275"/>
                </a:cubicBezTo>
                <a:cubicBezTo>
                  <a:pt x="606854" y="293837"/>
                  <a:pt x="257938" y="197585"/>
                  <a:pt x="207405" y="197585"/>
                </a:cubicBezTo>
                <a:cubicBezTo>
                  <a:pt x="156872" y="197585"/>
                  <a:pt x="366222" y="308275"/>
                  <a:pt x="366222" y="308275"/>
                </a:cubicBezTo>
                <a:cubicBezTo>
                  <a:pt x="332534" y="285014"/>
                  <a:pt x="42172" y="76467"/>
                  <a:pt x="5275" y="58019"/>
                </a:cubicBezTo>
                <a:cubicBezTo>
                  <a:pt x="-31622" y="39571"/>
                  <a:pt x="136820" y="202398"/>
                  <a:pt x="144841" y="197585"/>
                </a:cubicBezTo>
                <a:cubicBezTo>
                  <a:pt x="152862" y="192772"/>
                  <a:pt x="-44456" y="7486"/>
                  <a:pt x="63026" y="26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 252">
            <a:extLst>
              <a:ext uri="{FF2B5EF4-FFF2-40B4-BE49-F238E27FC236}">
                <a16:creationId xmlns:a16="http://schemas.microsoft.com/office/drawing/2014/main" id="{A05AF7DE-4FDA-0592-2FEB-73640437CA4E}"/>
              </a:ext>
            </a:extLst>
          </p:cNvPr>
          <p:cNvSpPr/>
          <p:nvPr/>
        </p:nvSpPr>
        <p:spPr>
          <a:xfrm>
            <a:off x="4962343" y="4654464"/>
            <a:ext cx="403736" cy="32064"/>
          </a:xfrm>
          <a:custGeom>
            <a:avLst/>
            <a:gdLst>
              <a:gd name="connsiteX0" fmla="*/ 182 w 403736"/>
              <a:gd name="connsiteY0" fmla="*/ 86 h 32064"/>
              <a:gd name="connsiteX1" fmla="*/ 222432 w 403736"/>
              <a:gd name="connsiteY1" fmla="*/ 22311 h 32064"/>
              <a:gd name="connsiteX2" fmla="*/ 403407 w 403736"/>
              <a:gd name="connsiteY2" fmla="*/ 19136 h 32064"/>
              <a:gd name="connsiteX3" fmla="*/ 260532 w 403736"/>
              <a:gd name="connsiteY3" fmla="*/ 31836 h 32064"/>
              <a:gd name="connsiteX4" fmla="*/ 182 w 403736"/>
              <a:gd name="connsiteY4" fmla="*/ 86 h 3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736" h="32064">
                <a:moveTo>
                  <a:pt x="182" y="86"/>
                </a:moveTo>
                <a:cubicBezTo>
                  <a:pt x="-6168" y="-1502"/>
                  <a:pt x="155228" y="19136"/>
                  <a:pt x="222432" y="22311"/>
                </a:cubicBezTo>
                <a:cubicBezTo>
                  <a:pt x="289636" y="25486"/>
                  <a:pt x="397057" y="17549"/>
                  <a:pt x="403407" y="19136"/>
                </a:cubicBezTo>
                <a:cubicBezTo>
                  <a:pt x="409757" y="20724"/>
                  <a:pt x="322974" y="33953"/>
                  <a:pt x="260532" y="31836"/>
                </a:cubicBezTo>
                <a:cubicBezTo>
                  <a:pt x="198090" y="29719"/>
                  <a:pt x="6532" y="1674"/>
                  <a:pt x="182" y="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 253">
            <a:extLst>
              <a:ext uri="{FF2B5EF4-FFF2-40B4-BE49-F238E27FC236}">
                <a16:creationId xmlns:a16="http://schemas.microsoft.com/office/drawing/2014/main" id="{8630C582-8CDC-BBC5-0719-DBA829081F03}"/>
              </a:ext>
            </a:extLst>
          </p:cNvPr>
          <p:cNvSpPr/>
          <p:nvPr/>
        </p:nvSpPr>
        <p:spPr>
          <a:xfrm>
            <a:off x="5054195" y="4581520"/>
            <a:ext cx="208861" cy="42453"/>
          </a:xfrm>
          <a:custGeom>
            <a:avLst/>
            <a:gdLst>
              <a:gd name="connsiteX0" fmla="*/ 206780 w 208861"/>
              <a:gd name="connsiteY0" fmla="*/ 5 h 42453"/>
              <a:gd name="connsiteX1" fmla="*/ 405 w 208861"/>
              <a:gd name="connsiteY1" fmla="*/ 41280 h 42453"/>
              <a:gd name="connsiteX2" fmla="*/ 152805 w 208861"/>
              <a:gd name="connsiteY2" fmla="*/ 31755 h 42453"/>
              <a:gd name="connsiteX3" fmla="*/ 108355 w 208861"/>
              <a:gd name="connsiteY3" fmla="*/ 38105 h 42453"/>
              <a:gd name="connsiteX4" fmla="*/ 206780 w 208861"/>
              <a:gd name="connsiteY4" fmla="*/ 5 h 4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861" h="42453">
                <a:moveTo>
                  <a:pt x="206780" y="5"/>
                </a:moveTo>
                <a:cubicBezTo>
                  <a:pt x="188788" y="534"/>
                  <a:pt x="9401" y="35988"/>
                  <a:pt x="405" y="41280"/>
                </a:cubicBezTo>
                <a:cubicBezTo>
                  <a:pt x="-8591" y="46572"/>
                  <a:pt x="134813" y="32284"/>
                  <a:pt x="152805" y="31755"/>
                </a:cubicBezTo>
                <a:cubicBezTo>
                  <a:pt x="170797" y="31226"/>
                  <a:pt x="96184" y="40222"/>
                  <a:pt x="108355" y="38105"/>
                </a:cubicBezTo>
                <a:cubicBezTo>
                  <a:pt x="120526" y="35988"/>
                  <a:pt x="224772" y="-524"/>
                  <a:pt x="206780" y="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 254">
            <a:extLst>
              <a:ext uri="{FF2B5EF4-FFF2-40B4-BE49-F238E27FC236}">
                <a16:creationId xmlns:a16="http://schemas.microsoft.com/office/drawing/2014/main" id="{3ABD5076-DFBB-01BB-EEA9-9E5E5DC6B973}"/>
              </a:ext>
            </a:extLst>
          </p:cNvPr>
          <p:cNvSpPr/>
          <p:nvPr/>
        </p:nvSpPr>
        <p:spPr>
          <a:xfrm>
            <a:off x="4882628" y="4508454"/>
            <a:ext cx="166702" cy="60213"/>
          </a:xfrm>
          <a:custGeom>
            <a:avLst/>
            <a:gdLst>
              <a:gd name="connsiteX0" fmla="*/ 522 w 166702"/>
              <a:gd name="connsiteY0" fmla="*/ 46 h 60213"/>
              <a:gd name="connsiteX1" fmla="*/ 162447 w 166702"/>
              <a:gd name="connsiteY1" fmla="*/ 47671 h 60213"/>
              <a:gd name="connsiteX2" fmla="*/ 111647 w 166702"/>
              <a:gd name="connsiteY2" fmla="*/ 57196 h 60213"/>
              <a:gd name="connsiteX3" fmla="*/ 522 w 166702"/>
              <a:gd name="connsiteY3" fmla="*/ 46 h 6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702" h="60213">
                <a:moveTo>
                  <a:pt x="522" y="46"/>
                </a:moveTo>
                <a:cubicBezTo>
                  <a:pt x="8989" y="-1541"/>
                  <a:pt x="143926" y="38146"/>
                  <a:pt x="162447" y="47671"/>
                </a:cubicBezTo>
                <a:cubicBezTo>
                  <a:pt x="180968" y="57196"/>
                  <a:pt x="134401" y="64604"/>
                  <a:pt x="111647" y="57196"/>
                </a:cubicBezTo>
                <a:cubicBezTo>
                  <a:pt x="88893" y="49788"/>
                  <a:pt x="-7945" y="1633"/>
                  <a:pt x="522" y="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 255">
            <a:extLst>
              <a:ext uri="{FF2B5EF4-FFF2-40B4-BE49-F238E27FC236}">
                <a16:creationId xmlns:a16="http://schemas.microsoft.com/office/drawing/2014/main" id="{380A16D4-BD65-2EAE-C710-FAC07FB29379}"/>
              </a:ext>
            </a:extLst>
          </p:cNvPr>
          <p:cNvSpPr/>
          <p:nvPr/>
        </p:nvSpPr>
        <p:spPr>
          <a:xfrm>
            <a:off x="5155405" y="4463190"/>
            <a:ext cx="245808" cy="29435"/>
          </a:xfrm>
          <a:custGeom>
            <a:avLst/>
            <a:gdLst>
              <a:gd name="connsiteX0" fmla="*/ 795 w 245808"/>
              <a:gd name="connsiteY0" fmla="*/ 10385 h 29435"/>
              <a:gd name="connsiteX1" fmla="*/ 130970 w 245808"/>
              <a:gd name="connsiteY1" fmla="*/ 7210 h 29435"/>
              <a:gd name="connsiteX2" fmla="*/ 197645 w 245808"/>
              <a:gd name="connsiteY2" fmla="*/ 29435 h 29435"/>
              <a:gd name="connsiteX3" fmla="*/ 175420 w 245808"/>
              <a:gd name="connsiteY3" fmla="*/ 7210 h 29435"/>
              <a:gd name="connsiteX4" fmla="*/ 245270 w 245808"/>
              <a:gd name="connsiteY4" fmla="*/ 26260 h 29435"/>
              <a:gd name="connsiteX5" fmla="*/ 197645 w 245808"/>
              <a:gd name="connsiteY5" fmla="*/ 860 h 29435"/>
              <a:gd name="connsiteX6" fmla="*/ 795 w 245808"/>
              <a:gd name="connsiteY6" fmla="*/ 10385 h 2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808" h="29435">
                <a:moveTo>
                  <a:pt x="795" y="10385"/>
                </a:moveTo>
                <a:cubicBezTo>
                  <a:pt x="-10317" y="11443"/>
                  <a:pt x="98162" y="4035"/>
                  <a:pt x="130970" y="7210"/>
                </a:cubicBezTo>
                <a:cubicBezTo>
                  <a:pt x="163778" y="10385"/>
                  <a:pt x="190237" y="29435"/>
                  <a:pt x="197645" y="29435"/>
                </a:cubicBezTo>
                <a:cubicBezTo>
                  <a:pt x="205053" y="29435"/>
                  <a:pt x="167483" y="7739"/>
                  <a:pt x="175420" y="7210"/>
                </a:cubicBezTo>
                <a:cubicBezTo>
                  <a:pt x="183358" y="6681"/>
                  <a:pt x="241566" y="27318"/>
                  <a:pt x="245270" y="26260"/>
                </a:cubicBezTo>
                <a:cubicBezTo>
                  <a:pt x="248974" y="25202"/>
                  <a:pt x="233628" y="5093"/>
                  <a:pt x="197645" y="860"/>
                </a:cubicBezTo>
                <a:cubicBezTo>
                  <a:pt x="161662" y="-3373"/>
                  <a:pt x="11907" y="9327"/>
                  <a:pt x="795" y="1038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 256">
            <a:extLst>
              <a:ext uri="{FF2B5EF4-FFF2-40B4-BE49-F238E27FC236}">
                <a16:creationId xmlns:a16="http://schemas.microsoft.com/office/drawing/2014/main" id="{1D588F51-86B5-8B66-2760-E829D233E5B7}"/>
              </a:ext>
            </a:extLst>
          </p:cNvPr>
          <p:cNvSpPr/>
          <p:nvPr/>
        </p:nvSpPr>
        <p:spPr>
          <a:xfrm>
            <a:off x="7407014" y="441210"/>
            <a:ext cx="1258990" cy="218722"/>
          </a:xfrm>
          <a:custGeom>
            <a:avLst/>
            <a:gdLst>
              <a:gd name="connsiteX0" fmla="*/ 653 w 1258990"/>
              <a:gd name="connsiteY0" fmla="*/ 579 h 218722"/>
              <a:gd name="connsiteX1" fmla="*/ 1099988 w 1258990"/>
              <a:gd name="connsiteY1" fmla="*/ 31401 h 218722"/>
              <a:gd name="connsiteX2" fmla="*/ 10928 w 1258990"/>
              <a:gd name="connsiteY2" fmla="*/ 195788 h 218722"/>
              <a:gd name="connsiteX3" fmla="*/ 1254101 w 1258990"/>
              <a:gd name="connsiteY3" fmla="*/ 216336 h 218722"/>
              <a:gd name="connsiteX4" fmla="*/ 452716 w 1258990"/>
              <a:gd name="connsiteY4" fmla="*/ 185514 h 218722"/>
              <a:gd name="connsiteX5" fmla="*/ 689022 w 1258990"/>
              <a:gd name="connsiteY5" fmla="*/ 154691 h 218722"/>
              <a:gd name="connsiteX6" fmla="*/ 935602 w 1258990"/>
              <a:gd name="connsiteY6" fmla="*/ 41675 h 218722"/>
              <a:gd name="connsiteX7" fmla="*/ 653 w 1258990"/>
              <a:gd name="connsiteY7" fmla="*/ 579 h 218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8990" h="218722">
                <a:moveTo>
                  <a:pt x="653" y="579"/>
                </a:moveTo>
                <a:cubicBezTo>
                  <a:pt x="28051" y="-1133"/>
                  <a:pt x="1098276" y="-1134"/>
                  <a:pt x="1099988" y="31401"/>
                </a:cubicBezTo>
                <a:cubicBezTo>
                  <a:pt x="1101700" y="63936"/>
                  <a:pt x="-14758" y="164966"/>
                  <a:pt x="10928" y="195788"/>
                </a:cubicBezTo>
                <a:cubicBezTo>
                  <a:pt x="36614" y="226611"/>
                  <a:pt x="1180470" y="218048"/>
                  <a:pt x="1254101" y="216336"/>
                </a:cubicBezTo>
                <a:cubicBezTo>
                  <a:pt x="1327732" y="214624"/>
                  <a:pt x="546896" y="195788"/>
                  <a:pt x="452716" y="185514"/>
                </a:cubicBezTo>
                <a:cubicBezTo>
                  <a:pt x="358536" y="175240"/>
                  <a:pt x="608541" y="178664"/>
                  <a:pt x="689022" y="154691"/>
                </a:cubicBezTo>
                <a:cubicBezTo>
                  <a:pt x="769503" y="130718"/>
                  <a:pt x="1055467" y="63936"/>
                  <a:pt x="935602" y="41675"/>
                </a:cubicBezTo>
                <a:cubicBezTo>
                  <a:pt x="815737" y="19414"/>
                  <a:pt x="-26745" y="2291"/>
                  <a:pt x="653" y="579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 258">
            <a:extLst>
              <a:ext uri="{FF2B5EF4-FFF2-40B4-BE49-F238E27FC236}">
                <a16:creationId xmlns:a16="http://schemas.microsoft.com/office/drawing/2014/main" id="{FFBA66BA-5997-FE49-2E61-22E2526E1226}"/>
              </a:ext>
            </a:extLst>
          </p:cNvPr>
          <p:cNvSpPr/>
          <p:nvPr/>
        </p:nvSpPr>
        <p:spPr>
          <a:xfrm>
            <a:off x="8002841" y="796449"/>
            <a:ext cx="260305" cy="850483"/>
          </a:xfrm>
          <a:custGeom>
            <a:avLst/>
            <a:gdLst>
              <a:gd name="connsiteX0" fmla="*/ 185662 w 260305"/>
              <a:gd name="connsiteY0" fmla="*/ 4935 h 850483"/>
              <a:gd name="connsiteX1" fmla="*/ 11002 w 260305"/>
              <a:gd name="connsiteY1" fmla="*/ 230967 h 850483"/>
              <a:gd name="connsiteX2" fmla="*/ 257581 w 260305"/>
              <a:gd name="connsiteY2" fmla="*/ 837142 h 850483"/>
              <a:gd name="connsiteX3" fmla="*/ 134292 w 260305"/>
              <a:gd name="connsiteY3" fmla="*/ 631659 h 850483"/>
              <a:gd name="connsiteX4" fmla="*/ 728 w 260305"/>
              <a:gd name="connsiteY4" fmla="*/ 415902 h 850483"/>
              <a:gd name="connsiteX5" fmla="*/ 185662 w 260305"/>
              <a:gd name="connsiteY5" fmla="*/ 4935 h 85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305" h="850483">
                <a:moveTo>
                  <a:pt x="185662" y="4935"/>
                </a:moveTo>
                <a:cubicBezTo>
                  <a:pt x="187374" y="-25887"/>
                  <a:pt x="-984" y="92266"/>
                  <a:pt x="11002" y="230967"/>
                </a:cubicBezTo>
                <a:cubicBezTo>
                  <a:pt x="22988" y="369668"/>
                  <a:pt x="237033" y="770360"/>
                  <a:pt x="257581" y="837142"/>
                </a:cubicBezTo>
                <a:cubicBezTo>
                  <a:pt x="278129" y="903924"/>
                  <a:pt x="177101" y="701866"/>
                  <a:pt x="134292" y="631659"/>
                </a:cubicBezTo>
                <a:cubicBezTo>
                  <a:pt x="91483" y="561452"/>
                  <a:pt x="-9546" y="516931"/>
                  <a:pt x="728" y="415902"/>
                </a:cubicBezTo>
                <a:cubicBezTo>
                  <a:pt x="11002" y="314873"/>
                  <a:pt x="183950" y="35757"/>
                  <a:pt x="185662" y="493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 259">
            <a:extLst>
              <a:ext uri="{FF2B5EF4-FFF2-40B4-BE49-F238E27FC236}">
                <a16:creationId xmlns:a16="http://schemas.microsoft.com/office/drawing/2014/main" id="{43079787-2CE9-AC62-6B48-A90664525B13}"/>
              </a:ext>
            </a:extLst>
          </p:cNvPr>
          <p:cNvSpPr/>
          <p:nvPr/>
        </p:nvSpPr>
        <p:spPr>
          <a:xfrm>
            <a:off x="8094890" y="771209"/>
            <a:ext cx="263861" cy="948032"/>
          </a:xfrm>
          <a:custGeom>
            <a:avLst/>
            <a:gdLst>
              <a:gd name="connsiteX0" fmla="*/ 11420 w 263861"/>
              <a:gd name="connsiteY0" fmla="*/ 19901 h 948032"/>
              <a:gd name="connsiteX1" fmla="*/ 216903 w 263861"/>
              <a:gd name="connsiteY1" fmla="*/ 287029 h 948032"/>
              <a:gd name="connsiteX2" fmla="*/ 258000 w 263861"/>
              <a:gd name="connsiteY2" fmla="*/ 461690 h 948032"/>
              <a:gd name="connsiteX3" fmla="*/ 124436 w 263861"/>
              <a:gd name="connsiteY3" fmla="*/ 944575 h 948032"/>
              <a:gd name="connsiteX4" fmla="*/ 206629 w 263861"/>
              <a:gd name="connsiteY4" fmla="*/ 667173 h 948032"/>
              <a:gd name="connsiteX5" fmla="*/ 206629 w 263861"/>
              <a:gd name="connsiteY5" fmla="*/ 451416 h 948032"/>
              <a:gd name="connsiteX6" fmla="*/ 42243 w 263861"/>
              <a:gd name="connsiteY6" fmla="*/ 71272 h 948032"/>
              <a:gd name="connsiteX7" fmla="*/ 11420 w 263861"/>
              <a:gd name="connsiteY7" fmla="*/ 19901 h 94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861" h="948032">
                <a:moveTo>
                  <a:pt x="11420" y="19901"/>
                </a:moveTo>
                <a:cubicBezTo>
                  <a:pt x="40530" y="55860"/>
                  <a:pt x="175806" y="213398"/>
                  <a:pt x="216903" y="287029"/>
                </a:cubicBezTo>
                <a:cubicBezTo>
                  <a:pt x="258000" y="360660"/>
                  <a:pt x="273411" y="352099"/>
                  <a:pt x="258000" y="461690"/>
                </a:cubicBezTo>
                <a:cubicBezTo>
                  <a:pt x="242589" y="571281"/>
                  <a:pt x="132998" y="910328"/>
                  <a:pt x="124436" y="944575"/>
                </a:cubicBezTo>
                <a:cubicBezTo>
                  <a:pt x="115874" y="978822"/>
                  <a:pt x="192930" y="749366"/>
                  <a:pt x="206629" y="667173"/>
                </a:cubicBezTo>
                <a:cubicBezTo>
                  <a:pt x="220328" y="584980"/>
                  <a:pt x="234027" y="550733"/>
                  <a:pt x="206629" y="451416"/>
                </a:cubicBezTo>
                <a:cubicBezTo>
                  <a:pt x="179231" y="352099"/>
                  <a:pt x="69641" y="148328"/>
                  <a:pt x="42243" y="71272"/>
                </a:cubicBezTo>
                <a:cubicBezTo>
                  <a:pt x="14845" y="-5784"/>
                  <a:pt x="-17690" y="-16058"/>
                  <a:pt x="11420" y="1990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 262">
            <a:extLst>
              <a:ext uri="{FF2B5EF4-FFF2-40B4-BE49-F238E27FC236}">
                <a16:creationId xmlns:a16="http://schemas.microsoft.com/office/drawing/2014/main" id="{090BC17E-FD13-09F2-3346-2130E48AB1AF}"/>
              </a:ext>
            </a:extLst>
          </p:cNvPr>
          <p:cNvSpPr/>
          <p:nvPr/>
        </p:nvSpPr>
        <p:spPr>
          <a:xfrm>
            <a:off x="7669426" y="1776553"/>
            <a:ext cx="1107993" cy="357291"/>
          </a:xfrm>
          <a:custGeom>
            <a:avLst/>
            <a:gdLst>
              <a:gd name="connsiteX0" fmla="*/ 5370 w 1107993"/>
              <a:gd name="connsiteY0" fmla="*/ 876 h 357291"/>
              <a:gd name="connsiteX1" fmla="*/ 858125 w 1107993"/>
              <a:gd name="connsiteY1" fmla="*/ 21425 h 357291"/>
              <a:gd name="connsiteX2" fmla="*/ 693738 w 1107993"/>
              <a:gd name="connsiteY2" fmla="*/ 41973 h 357291"/>
              <a:gd name="connsiteX3" fmla="*/ 36192 w 1107993"/>
              <a:gd name="connsiteY3" fmla="*/ 339923 h 357291"/>
              <a:gd name="connsiteX4" fmla="*/ 313594 w 1107993"/>
              <a:gd name="connsiteY4" fmla="*/ 319375 h 357291"/>
              <a:gd name="connsiteX5" fmla="*/ 1104704 w 1107993"/>
              <a:gd name="connsiteY5" fmla="*/ 298827 h 357291"/>
              <a:gd name="connsiteX6" fmla="*/ 580722 w 1107993"/>
              <a:gd name="connsiteY6" fmla="*/ 298827 h 357291"/>
              <a:gd name="connsiteX7" fmla="*/ 210853 w 1107993"/>
              <a:gd name="connsiteY7" fmla="*/ 309101 h 357291"/>
              <a:gd name="connsiteX8" fmla="*/ 519077 w 1107993"/>
              <a:gd name="connsiteY8" fmla="*/ 165263 h 357291"/>
              <a:gd name="connsiteX9" fmla="*/ 817028 w 1107993"/>
              <a:gd name="connsiteY9" fmla="*/ 52247 h 357291"/>
              <a:gd name="connsiteX10" fmla="*/ 508803 w 1107993"/>
              <a:gd name="connsiteY10" fmla="*/ 52247 h 357291"/>
              <a:gd name="connsiteX11" fmla="*/ 5370 w 1107993"/>
              <a:gd name="connsiteY11" fmla="*/ 876 h 357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7993" h="357291">
                <a:moveTo>
                  <a:pt x="5370" y="876"/>
                </a:moveTo>
                <a:cubicBezTo>
                  <a:pt x="63590" y="-4261"/>
                  <a:pt x="743397" y="14576"/>
                  <a:pt x="858125" y="21425"/>
                </a:cubicBezTo>
                <a:cubicBezTo>
                  <a:pt x="972853" y="28274"/>
                  <a:pt x="830727" y="-11110"/>
                  <a:pt x="693738" y="41973"/>
                </a:cubicBezTo>
                <a:cubicBezTo>
                  <a:pt x="556749" y="95056"/>
                  <a:pt x="99549" y="293689"/>
                  <a:pt x="36192" y="339923"/>
                </a:cubicBezTo>
                <a:cubicBezTo>
                  <a:pt x="-27165" y="386157"/>
                  <a:pt x="135509" y="326224"/>
                  <a:pt x="313594" y="319375"/>
                </a:cubicBezTo>
                <a:cubicBezTo>
                  <a:pt x="491679" y="312526"/>
                  <a:pt x="1060183" y="302252"/>
                  <a:pt x="1104704" y="298827"/>
                </a:cubicBezTo>
                <a:cubicBezTo>
                  <a:pt x="1149225" y="295402"/>
                  <a:pt x="729697" y="297115"/>
                  <a:pt x="580722" y="298827"/>
                </a:cubicBezTo>
                <a:cubicBezTo>
                  <a:pt x="431747" y="300539"/>
                  <a:pt x="221127" y="331362"/>
                  <a:pt x="210853" y="309101"/>
                </a:cubicBezTo>
                <a:cubicBezTo>
                  <a:pt x="200579" y="286840"/>
                  <a:pt x="418048" y="208072"/>
                  <a:pt x="519077" y="165263"/>
                </a:cubicBezTo>
                <a:cubicBezTo>
                  <a:pt x="620106" y="122454"/>
                  <a:pt x="818740" y="71083"/>
                  <a:pt x="817028" y="52247"/>
                </a:cubicBezTo>
                <a:cubicBezTo>
                  <a:pt x="815316" y="33411"/>
                  <a:pt x="638942" y="59096"/>
                  <a:pt x="508803" y="52247"/>
                </a:cubicBezTo>
                <a:cubicBezTo>
                  <a:pt x="378664" y="45398"/>
                  <a:pt x="-52850" y="6013"/>
                  <a:pt x="5370" y="87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 263">
            <a:extLst>
              <a:ext uri="{FF2B5EF4-FFF2-40B4-BE49-F238E27FC236}">
                <a16:creationId xmlns:a16="http://schemas.microsoft.com/office/drawing/2014/main" id="{244304F8-51F4-19EE-B52E-F2CCC993015D}"/>
              </a:ext>
            </a:extLst>
          </p:cNvPr>
          <p:cNvSpPr/>
          <p:nvPr/>
        </p:nvSpPr>
        <p:spPr>
          <a:xfrm>
            <a:off x="7459038" y="2309587"/>
            <a:ext cx="1399940" cy="505694"/>
          </a:xfrm>
          <a:custGeom>
            <a:avLst/>
            <a:gdLst>
              <a:gd name="connsiteX0" fmla="*/ 92468 w 1399940"/>
              <a:gd name="connsiteY0" fmla="*/ 2098 h 505694"/>
              <a:gd name="connsiteX1" fmla="*/ 1243173 w 1399940"/>
              <a:gd name="connsiteY1" fmla="*/ 43195 h 505694"/>
              <a:gd name="connsiteX2" fmla="*/ 924674 w 1399940"/>
              <a:gd name="connsiteY2" fmla="*/ 63743 h 505694"/>
              <a:gd name="connsiteX3" fmla="*/ 123290 w 1399940"/>
              <a:gd name="connsiteY3" fmla="*/ 361694 h 505694"/>
              <a:gd name="connsiteX4" fmla="*/ 523982 w 1399940"/>
              <a:gd name="connsiteY4" fmla="*/ 258952 h 505694"/>
              <a:gd name="connsiteX5" fmla="*/ 1325366 w 1399940"/>
              <a:gd name="connsiteY5" fmla="*/ 258952 h 505694"/>
              <a:gd name="connsiteX6" fmla="*/ 780836 w 1399940"/>
              <a:gd name="connsiteY6" fmla="*/ 361694 h 505694"/>
              <a:gd name="connsiteX7" fmla="*/ 0 w 1399940"/>
              <a:gd name="connsiteY7" fmla="*/ 505532 h 505694"/>
              <a:gd name="connsiteX8" fmla="*/ 863029 w 1399940"/>
              <a:gd name="connsiteY8" fmla="*/ 392516 h 505694"/>
              <a:gd name="connsiteX9" fmla="*/ 1397286 w 1399940"/>
              <a:gd name="connsiteY9" fmla="*/ 330871 h 505694"/>
              <a:gd name="connsiteX10" fmla="*/ 647272 w 1399940"/>
              <a:gd name="connsiteY10" fmla="*/ 197307 h 505694"/>
              <a:gd name="connsiteX11" fmla="*/ 595901 w 1399940"/>
              <a:gd name="connsiteY11" fmla="*/ 176759 h 505694"/>
              <a:gd name="connsiteX12" fmla="*/ 955497 w 1399940"/>
              <a:gd name="connsiteY12" fmla="*/ 115114 h 505694"/>
              <a:gd name="connsiteX13" fmla="*/ 92468 w 1399940"/>
              <a:gd name="connsiteY13" fmla="*/ 2098 h 50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9940" h="505694">
                <a:moveTo>
                  <a:pt x="92468" y="2098"/>
                </a:moveTo>
                <a:cubicBezTo>
                  <a:pt x="140414" y="-9888"/>
                  <a:pt x="1104472" y="32921"/>
                  <a:pt x="1243173" y="43195"/>
                </a:cubicBezTo>
                <a:cubicBezTo>
                  <a:pt x="1381874" y="53469"/>
                  <a:pt x="1111321" y="10660"/>
                  <a:pt x="924674" y="63743"/>
                </a:cubicBezTo>
                <a:cubicBezTo>
                  <a:pt x="738027" y="116826"/>
                  <a:pt x="190072" y="329159"/>
                  <a:pt x="123290" y="361694"/>
                </a:cubicBezTo>
                <a:cubicBezTo>
                  <a:pt x="56508" y="394229"/>
                  <a:pt x="323636" y="276076"/>
                  <a:pt x="523982" y="258952"/>
                </a:cubicBezTo>
                <a:cubicBezTo>
                  <a:pt x="724328" y="241828"/>
                  <a:pt x="1282557" y="241828"/>
                  <a:pt x="1325366" y="258952"/>
                </a:cubicBezTo>
                <a:cubicBezTo>
                  <a:pt x="1368175" y="276076"/>
                  <a:pt x="780836" y="361694"/>
                  <a:pt x="780836" y="361694"/>
                </a:cubicBezTo>
                <a:lnTo>
                  <a:pt x="0" y="505532"/>
                </a:lnTo>
                <a:cubicBezTo>
                  <a:pt x="13699" y="510669"/>
                  <a:pt x="863029" y="392516"/>
                  <a:pt x="863029" y="392516"/>
                </a:cubicBezTo>
                <a:cubicBezTo>
                  <a:pt x="1095910" y="363406"/>
                  <a:pt x="1433246" y="363406"/>
                  <a:pt x="1397286" y="330871"/>
                </a:cubicBezTo>
                <a:cubicBezTo>
                  <a:pt x="1361327" y="298336"/>
                  <a:pt x="780836" y="222992"/>
                  <a:pt x="647272" y="197307"/>
                </a:cubicBezTo>
                <a:cubicBezTo>
                  <a:pt x="513708" y="171622"/>
                  <a:pt x="544530" y="190458"/>
                  <a:pt x="595901" y="176759"/>
                </a:cubicBezTo>
                <a:cubicBezTo>
                  <a:pt x="647272" y="163060"/>
                  <a:pt x="1035978" y="144224"/>
                  <a:pt x="955497" y="115114"/>
                </a:cubicBezTo>
                <a:cubicBezTo>
                  <a:pt x="875016" y="86004"/>
                  <a:pt x="44522" y="14084"/>
                  <a:pt x="92468" y="209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 264">
            <a:extLst>
              <a:ext uri="{FF2B5EF4-FFF2-40B4-BE49-F238E27FC236}">
                <a16:creationId xmlns:a16="http://schemas.microsoft.com/office/drawing/2014/main" id="{A2D0E87F-EECE-A2C3-1755-9C93F2AD650F}"/>
              </a:ext>
            </a:extLst>
          </p:cNvPr>
          <p:cNvSpPr/>
          <p:nvPr/>
        </p:nvSpPr>
        <p:spPr>
          <a:xfrm>
            <a:off x="681462" y="338502"/>
            <a:ext cx="397699" cy="395604"/>
          </a:xfrm>
          <a:custGeom>
            <a:avLst/>
            <a:gdLst>
              <a:gd name="connsiteX0" fmla="*/ 27455 w 397699"/>
              <a:gd name="connsiteY0" fmla="*/ 545 h 395604"/>
              <a:gd name="connsiteX1" fmla="*/ 68551 w 397699"/>
              <a:gd name="connsiteY1" fmla="*/ 298496 h 395604"/>
              <a:gd name="connsiteX2" fmla="*/ 397325 w 397699"/>
              <a:gd name="connsiteY2" fmla="*/ 380689 h 395604"/>
              <a:gd name="connsiteX3" fmla="*/ 27455 w 397699"/>
              <a:gd name="connsiteY3" fmla="*/ 545 h 395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699" h="395604">
                <a:moveTo>
                  <a:pt x="27455" y="545"/>
                </a:moveTo>
                <a:cubicBezTo>
                  <a:pt x="-27341" y="-13154"/>
                  <a:pt x="6906" y="235139"/>
                  <a:pt x="68551" y="298496"/>
                </a:cubicBezTo>
                <a:cubicBezTo>
                  <a:pt x="130196" y="361853"/>
                  <a:pt x="409312" y="425210"/>
                  <a:pt x="397325" y="380689"/>
                </a:cubicBezTo>
                <a:cubicBezTo>
                  <a:pt x="385338" y="336168"/>
                  <a:pt x="82251" y="14244"/>
                  <a:pt x="27455" y="54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 266">
            <a:extLst>
              <a:ext uri="{FF2B5EF4-FFF2-40B4-BE49-F238E27FC236}">
                <a16:creationId xmlns:a16="http://schemas.microsoft.com/office/drawing/2014/main" id="{82C01662-9B98-3489-241D-042EFA281EFC}"/>
              </a:ext>
            </a:extLst>
          </p:cNvPr>
          <p:cNvSpPr/>
          <p:nvPr/>
        </p:nvSpPr>
        <p:spPr>
          <a:xfrm>
            <a:off x="291276" y="717254"/>
            <a:ext cx="1190162" cy="380174"/>
          </a:xfrm>
          <a:custGeom>
            <a:avLst/>
            <a:gdLst>
              <a:gd name="connsiteX0" fmla="*/ 47771 w 1190162"/>
              <a:gd name="connsiteY0" fmla="*/ 22485 h 380174"/>
              <a:gd name="connsiteX1" fmla="*/ 129964 w 1190162"/>
              <a:gd name="connsiteY1" fmla="*/ 63582 h 380174"/>
              <a:gd name="connsiteX2" fmla="*/ 982720 w 1190162"/>
              <a:gd name="connsiteY2" fmla="*/ 320436 h 380174"/>
              <a:gd name="connsiteX3" fmla="*/ 1188203 w 1190162"/>
              <a:gd name="connsiteY3" fmla="*/ 258791 h 380174"/>
              <a:gd name="connsiteX4" fmla="*/ 1054639 w 1190162"/>
              <a:gd name="connsiteY4" fmla="*/ 330710 h 380174"/>
              <a:gd name="connsiteX5" fmla="*/ 571753 w 1190162"/>
              <a:gd name="connsiteY5" fmla="*/ 361533 h 380174"/>
              <a:gd name="connsiteX6" fmla="*/ 47771 w 1190162"/>
              <a:gd name="connsiteY6" fmla="*/ 22485 h 38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0162" h="380174">
                <a:moveTo>
                  <a:pt x="47771" y="22485"/>
                </a:moveTo>
                <a:cubicBezTo>
                  <a:pt x="-25860" y="-27173"/>
                  <a:pt x="-25861" y="13924"/>
                  <a:pt x="129964" y="63582"/>
                </a:cubicBezTo>
                <a:cubicBezTo>
                  <a:pt x="285789" y="113240"/>
                  <a:pt x="806347" y="287901"/>
                  <a:pt x="982720" y="320436"/>
                </a:cubicBezTo>
                <a:cubicBezTo>
                  <a:pt x="1159093" y="352971"/>
                  <a:pt x="1176217" y="257079"/>
                  <a:pt x="1188203" y="258791"/>
                </a:cubicBezTo>
                <a:cubicBezTo>
                  <a:pt x="1200189" y="260503"/>
                  <a:pt x="1157381" y="313586"/>
                  <a:pt x="1054639" y="330710"/>
                </a:cubicBezTo>
                <a:cubicBezTo>
                  <a:pt x="951897" y="347834"/>
                  <a:pt x="742989" y="411191"/>
                  <a:pt x="571753" y="361533"/>
                </a:cubicBezTo>
                <a:cubicBezTo>
                  <a:pt x="400517" y="311875"/>
                  <a:pt x="121402" y="72143"/>
                  <a:pt x="47771" y="2248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 267">
            <a:extLst>
              <a:ext uri="{FF2B5EF4-FFF2-40B4-BE49-F238E27FC236}">
                <a16:creationId xmlns:a16="http://schemas.microsoft.com/office/drawing/2014/main" id="{419A5E07-2396-B54F-6C61-0AC719C9622C}"/>
              </a:ext>
            </a:extLst>
          </p:cNvPr>
          <p:cNvSpPr/>
          <p:nvPr/>
        </p:nvSpPr>
        <p:spPr>
          <a:xfrm>
            <a:off x="394561" y="1010673"/>
            <a:ext cx="878606" cy="820063"/>
          </a:xfrm>
          <a:custGeom>
            <a:avLst/>
            <a:gdLst>
              <a:gd name="connsiteX0" fmla="*/ 817790 w 878606"/>
              <a:gd name="connsiteY0" fmla="*/ 16743 h 820063"/>
              <a:gd name="connsiteX1" fmla="*/ 345178 w 878606"/>
              <a:gd name="connsiteY1" fmla="*/ 242774 h 820063"/>
              <a:gd name="connsiteX2" fmla="*/ 6131 w 878606"/>
              <a:gd name="connsiteY2" fmla="*/ 807853 h 820063"/>
              <a:gd name="connsiteX3" fmla="*/ 139695 w 878606"/>
              <a:gd name="connsiteY3" fmla="*/ 612644 h 820063"/>
              <a:gd name="connsiteX4" fmla="*/ 304082 w 878606"/>
              <a:gd name="connsiteY4" fmla="*/ 396887 h 820063"/>
              <a:gd name="connsiteX5" fmla="*/ 745870 w 878606"/>
              <a:gd name="connsiteY5" fmla="*/ 37291 h 820063"/>
              <a:gd name="connsiteX6" fmla="*/ 869160 w 878606"/>
              <a:gd name="connsiteY6" fmla="*/ 16743 h 820063"/>
              <a:gd name="connsiteX7" fmla="*/ 817790 w 878606"/>
              <a:gd name="connsiteY7" fmla="*/ 16743 h 82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8606" h="820063">
                <a:moveTo>
                  <a:pt x="817790" y="16743"/>
                </a:moveTo>
                <a:cubicBezTo>
                  <a:pt x="730460" y="54415"/>
                  <a:pt x="480454" y="110922"/>
                  <a:pt x="345178" y="242774"/>
                </a:cubicBezTo>
                <a:cubicBezTo>
                  <a:pt x="209902" y="374626"/>
                  <a:pt x="40378" y="746208"/>
                  <a:pt x="6131" y="807853"/>
                </a:cubicBezTo>
                <a:cubicBezTo>
                  <a:pt x="-28116" y="869498"/>
                  <a:pt x="90037" y="681138"/>
                  <a:pt x="139695" y="612644"/>
                </a:cubicBezTo>
                <a:cubicBezTo>
                  <a:pt x="189353" y="544150"/>
                  <a:pt x="203053" y="492779"/>
                  <a:pt x="304082" y="396887"/>
                </a:cubicBezTo>
                <a:cubicBezTo>
                  <a:pt x="405111" y="300995"/>
                  <a:pt x="651690" y="100648"/>
                  <a:pt x="745870" y="37291"/>
                </a:cubicBezTo>
                <a:cubicBezTo>
                  <a:pt x="840050" y="-26066"/>
                  <a:pt x="864023" y="16743"/>
                  <a:pt x="869160" y="16743"/>
                </a:cubicBezTo>
                <a:cubicBezTo>
                  <a:pt x="874297" y="16743"/>
                  <a:pt x="905120" y="-20929"/>
                  <a:pt x="817790" y="1674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 268">
            <a:extLst>
              <a:ext uri="{FF2B5EF4-FFF2-40B4-BE49-F238E27FC236}">
                <a16:creationId xmlns:a16="http://schemas.microsoft.com/office/drawing/2014/main" id="{7C97C09B-1E10-6050-6AE0-616538B57915}"/>
              </a:ext>
            </a:extLst>
          </p:cNvPr>
          <p:cNvSpPr/>
          <p:nvPr/>
        </p:nvSpPr>
        <p:spPr>
          <a:xfrm>
            <a:off x="740482" y="1232428"/>
            <a:ext cx="788633" cy="407572"/>
          </a:xfrm>
          <a:custGeom>
            <a:avLst/>
            <a:gdLst>
              <a:gd name="connsiteX0" fmla="*/ 40354 w 788633"/>
              <a:gd name="connsiteY0" fmla="*/ 10745 h 407572"/>
              <a:gd name="connsiteX1" fmla="*/ 163644 w 788633"/>
              <a:gd name="connsiteY1" fmla="*/ 298421 h 407572"/>
              <a:gd name="connsiteX2" fmla="*/ 769819 w 788633"/>
              <a:gd name="connsiteY2" fmla="*/ 257325 h 407572"/>
              <a:gd name="connsiteX3" fmla="*/ 646529 w 788633"/>
              <a:gd name="connsiteY3" fmla="*/ 298421 h 407572"/>
              <a:gd name="connsiteX4" fmla="*/ 307482 w 788633"/>
              <a:gd name="connsiteY4" fmla="*/ 401163 h 407572"/>
              <a:gd name="connsiteX5" fmla="*/ 19806 w 788633"/>
              <a:gd name="connsiteY5" fmla="*/ 92938 h 407572"/>
              <a:gd name="connsiteX6" fmla="*/ 40354 w 788633"/>
              <a:gd name="connsiteY6" fmla="*/ 10745 h 407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8633" h="407572">
                <a:moveTo>
                  <a:pt x="40354" y="10745"/>
                </a:moveTo>
                <a:cubicBezTo>
                  <a:pt x="64327" y="44992"/>
                  <a:pt x="42067" y="257324"/>
                  <a:pt x="163644" y="298421"/>
                </a:cubicBezTo>
                <a:cubicBezTo>
                  <a:pt x="285221" y="339518"/>
                  <a:pt x="689338" y="257325"/>
                  <a:pt x="769819" y="257325"/>
                </a:cubicBezTo>
                <a:cubicBezTo>
                  <a:pt x="850300" y="257325"/>
                  <a:pt x="646529" y="298421"/>
                  <a:pt x="646529" y="298421"/>
                </a:cubicBezTo>
                <a:cubicBezTo>
                  <a:pt x="569473" y="322394"/>
                  <a:pt x="411936" y="435410"/>
                  <a:pt x="307482" y="401163"/>
                </a:cubicBezTo>
                <a:cubicBezTo>
                  <a:pt x="203028" y="366916"/>
                  <a:pt x="64327" y="156295"/>
                  <a:pt x="19806" y="92938"/>
                </a:cubicBezTo>
                <a:cubicBezTo>
                  <a:pt x="-24715" y="29581"/>
                  <a:pt x="16381" y="-23502"/>
                  <a:pt x="40354" y="1074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 269">
            <a:extLst>
              <a:ext uri="{FF2B5EF4-FFF2-40B4-BE49-F238E27FC236}">
                <a16:creationId xmlns:a16="http://schemas.microsoft.com/office/drawing/2014/main" id="{3AA0AC0E-A474-1FF9-8BB4-F477B94B41C5}"/>
              </a:ext>
            </a:extLst>
          </p:cNvPr>
          <p:cNvSpPr/>
          <p:nvPr/>
        </p:nvSpPr>
        <p:spPr>
          <a:xfrm>
            <a:off x="409788" y="1961013"/>
            <a:ext cx="986414" cy="1395173"/>
          </a:xfrm>
          <a:custGeom>
            <a:avLst/>
            <a:gdLst>
              <a:gd name="connsiteX0" fmla="*/ 1178 w 986414"/>
              <a:gd name="connsiteY0" fmla="*/ 422591 h 1395173"/>
              <a:gd name="connsiteX1" fmla="*/ 946401 w 986414"/>
              <a:gd name="connsiteY1" fmla="*/ 52722 h 1395173"/>
              <a:gd name="connsiteX2" fmla="*/ 823111 w 986414"/>
              <a:gd name="connsiteY2" fmla="*/ 145189 h 1395173"/>
              <a:gd name="connsiteX3" fmla="*/ 936127 w 986414"/>
              <a:gd name="connsiteY3" fmla="*/ 1357540 h 1395173"/>
              <a:gd name="connsiteX4" fmla="*/ 874482 w 986414"/>
              <a:gd name="connsiteY4" fmla="*/ 1018493 h 1395173"/>
              <a:gd name="connsiteX5" fmla="*/ 782014 w 986414"/>
              <a:gd name="connsiteY5" fmla="*/ 319850 h 1395173"/>
              <a:gd name="connsiteX6" fmla="*/ 751192 w 986414"/>
              <a:gd name="connsiteY6" fmla="*/ 258205 h 1395173"/>
              <a:gd name="connsiteX7" fmla="*/ 1178 w 986414"/>
              <a:gd name="connsiteY7" fmla="*/ 422591 h 139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6414" h="1395173">
                <a:moveTo>
                  <a:pt x="1178" y="422591"/>
                </a:moveTo>
                <a:cubicBezTo>
                  <a:pt x="33713" y="388344"/>
                  <a:pt x="809412" y="98956"/>
                  <a:pt x="946401" y="52722"/>
                </a:cubicBezTo>
                <a:cubicBezTo>
                  <a:pt x="1083390" y="6488"/>
                  <a:pt x="824823" y="-72281"/>
                  <a:pt x="823111" y="145189"/>
                </a:cubicBezTo>
                <a:cubicBezTo>
                  <a:pt x="821399" y="362659"/>
                  <a:pt x="927565" y="1211989"/>
                  <a:pt x="936127" y="1357540"/>
                </a:cubicBezTo>
                <a:cubicBezTo>
                  <a:pt x="944689" y="1503091"/>
                  <a:pt x="900167" y="1191441"/>
                  <a:pt x="874482" y="1018493"/>
                </a:cubicBezTo>
                <a:cubicBezTo>
                  <a:pt x="848797" y="845545"/>
                  <a:pt x="802562" y="446565"/>
                  <a:pt x="782014" y="319850"/>
                </a:cubicBezTo>
                <a:cubicBezTo>
                  <a:pt x="761466" y="193135"/>
                  <a:pt x="883044" y="242794"/>
                  <a:pt x="751192" y="258205"/>
                </a:cubicBezTo>
                <a:cubicBezTo>
                  <a:pt x="619340" y="273616"/>
                  <a:pt x="-31357" y="456838"/>
                  <a:pt x="1178" y="42259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 270">
            <a:extLst>
              <a:ext uri="{FF2B5EF4-FFF2-40B4-BE49-F238E27FC236}">
                <a16:creationId xmlns:a16="http://schemas.microsoft.com/office/drawing/2014/main" id="{F042DC05-A06D-DDCC-8236-5A35151B025F}"/>
              </a:ext>
            </a:extLst>
          </p:cNvPr>
          <p:cNvSpPr/>
          <p:nvPr/>
        </p:nvSpPr>
        <p:spPr>
          <a:xfrm>
            <a:off x="852723" y="1934203"/>
            <a:ext cx="90681" cy="1312162"/>
          </a:xfrm>
          <a:custGeom>
            <a:avLst/>
            <a:gdLst>
              <a:gd name="connsiteX0" fmla="*/ 41129 w 90681"/>
              <a:gd name="connsiteY0" fmla="*/ 79532 h 1312162"/>
              <a:gd name="connsiteX1" fmla="*/ 30855 w 90681"/>
              <a:gd name="connsiteY1" fmla="*/ 377482 h 1312162"/>
              <a:gd name="connsiteX2" fmla="*/ 82225 w 90681"/>
              <a:gd name="connsiteY2" fmla="*/ 1291882 h 1312162"/>
              <a:gd name="connsiteX3" fmla="*/ 82225 w 90681"/>
              <a:gd name="connsiteY3" fmla="*/ 973384 h 1312162"/>
              <a:gd name="connsiteX4" fmla="*/ 32 w 90681"/>
              <a:gd name="connsiteY4" fmla="*/ 531595 h 1312162"/>
              <a:gd name="connsiteX5" fmla="*/ 71951 w 90681"/>
              <a:gd name="connsiteY5" fmla="*/ 38435 h 1312162"/>
              <a:gd name="connsiteX6" fmla="*/ 41129 w 90681"/>
              <a:gd name="connsiteY6" fmla="*/ 79532 h 131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681" h="1312162">
                <a:moveTo>
                  <a:pt x="41129" y="79532"/>
                </a:moveTo>
                <a:cubicBezTo>
                  <a:pt x="34280" y="136040"/>
                  <a:pt x="24006" y="175424"/>
                  <a:pt x="30855" y="377482"/>
                </a:cubicBezTo>
                <a:cubicBezTo>
                  <a:pt x="37704" y="579540"/>
                  <a:pt x="73663" y="1192565"/>
                  <a:pt x="82225" y="1291882"/>
                </a:cubicBezTo>
                <a:cubicBezTo>
                  <a:pt x="90787" y="1391199"/>
                  <a:pt x="95924" y="1100098"/>
                  <a:pt x="82225" y="973384"/>
                </a:cubicBezTo>
                <a:cubicBezTo>
                  <a:pt x="68526" y="846670"/>
                  <a:pt x="1744" y="687420"/>
                  <a:pt x="32" y="531595"/>
                </a:cubicBezTo>
                <a:cubicBezTo>
                  <a:pt x="-1680" y="375770"/>
                  <a:pt x="65102" y="120628"/>
                  <a:pt x="71951" y="38435"/>
                </a:cubicBezTo>
                <a:cubicBezTo>
                  <a:pt x="78801" y="-43758"/>
                  <a:pt x="47978" y="23024"/>
                  <a:pt x="41129" y="79532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 271">
            <a:extLst>
              <a:ext uri="{FF2B5EF4-FFF2-40B4-BE49-F238E27FC236}">
                <a16:creationId xmlns:a16="http://schemas.microsoft.com/office/drawing/2014/main" id="{58C57CEF-1B39-5555-673B-1758CB244DFD}"/>
              </a:ext>
            </a:extLst>
          </p:cNvPr>
          <p:cNvSpPr/>
          <p:nvPr/>
        </p:nvSpPr>
        <p:spPr>
          <a:xfrm>
            <a:off x="1211747" y="1844901"/>
            <a:ext cx="327987" cy="323231"/>
          </a:xfrm>
          <a:custGeom>
            <a:avLst/>
            <a:gdLst>
              <a:gd name="connsiteX0" fmla="*/ 604 w 327987"/>
              <a:gd name="connsiteY0" fmla="*/ 4447 h 323231"/>
              <a:gd name="connsiteX1" fmla="*/ 288280 w 327987"/>
              <a:gd name="connsiteY1" fmla="*/ 158560 h 323231"/>
              <a:gd name="connsiteX2" fmla="*/ 319102 w 327987"/>
              <a:gd name="connsiteY2" fmla="*/ 322946 h 323231"/>
              <a:gd name="connsiteX3" fmla="*/ 319102 w 327987"/>
              <a:gd name="connsiteY3" fmla="*/ 117463 h 323231"/>
              <a:gd name="connsiteX4" fmla="*/ 216361 w 327987"/>
              <a:gd name="connsiteY4" fmla="*/ 45544 h 323231"/>
              <a:gd name="connsiteX5" fmla="*/ 604 w 327987"/>
              <a:gd name="connsiteY5" fmla="*/ 4447 h 32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987" h="323231">
                <a:moveTo>
                  <a:pt x="604" y="4447"/>
                </a:moveTo>
                <a:cubicBezTo>
                  <a:pt x="12590" y="23283"/>
                  <a:pt x="235197" y="105477"/>
                  <a:pt x="288280" y="158560"/>
                </a:cubicBezTo>
                <a:cubicBezTo>
                  <a:pt x="341363" y="211643"/>
                  <a:pt x="313965" y="329795"/>
                  <a:pt x="319102" y="322946"/>
                </a:cubicBezTo>
                <a:cubicBezTo>
                  <a:pt x="324239" y="316097"/>
                  <a:pt x="336226" y="163697"/>
                  <a:pt x="319102" y="117463"/>
                </a:cubicBezTo>
                <a:cubicBezTo>
                  <a:pt x="301979" y="71229"/>
                  <a:pt x="274581" y="59243"/>
                  <a:pt x="216361" y="45544"/>
                </a:cubicBezTo>
                <a:cubicBezTo>
                  <a:pt x="158141" y="31845"/>
                  <a:pt x="-11382" y="-14389"/>
                  <a:pt x="604" y="444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 272">
            <a:extLst>
              <a:ext uri="{FF2B5EF4-FFF2-40B4-BE49-F238E27FC236}">
                <a16:creationId xmlns:a16="http://schemas.microsoft.com/office/drawing/2014/main" id="{BF500004-2D3E-E123-4516-220A8F2D87D6}"/>
              </a:ext>
            </a:extLst>
          </p:cNvPr>
          <p:cNvSpPr/>
          <p:nvPr/>
        </p:nvSpPr>
        <p:spPr>
          <a:xfrm>
            <a:off x="1468650" y="1787645"/>
            <a:ext cx="186304" cy="287749"/>
          </a:xfrm>
          <a:custGeom>
            <a:avLst/>
            <a:gdLst>
              <a:gd name="connsiteX0" fmla="*/ 554 w 186304"/>
              <a:gd name="connsiteY0" fmla="*/ 58 h 287749"/>
              <a:gd name="connsiteX1" fmla="*/ 82748 w 186304"/>
              <a:gd name="connsiteY1" fmla="*/ 82252 h 287749"/>
              <a:gd name="connsiteX2" fmla="*/ 185489 w 186304"/>
              <a:gd name="connsiteY2" fmla="*/ 287735 h 287749"/>
              <a:gd name="connsiteX3" fmla="*/ 123844 w 186304"/>
              <a:gd name="connsiteY3" fmla="*/ 92526 h 287749"/>
              <a:gd name="connsiteX4" fmla="*/ 554 w 186304"/>
              <a:gd name="connsiteY4" fmla="*/ 58 h 28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304" h="287749">
                <a:moveTo>
                  <a:pt x="554" y="58"/>
                </a:moveTo>
                <a:cubicBezTo>
                  <a:pt x="-6295" y="-1654"/>
                  <a:pt x="51926" y="34306"/>
                  <a:pt x="82748" y="82252"/>
                </a:cubicBezTo>
                <a:cubicBezTo>
                  <a:pt x="113570" y="130198"/>
                  <a:pt x="178640" y="286023"/>
                  <a:pt x="185489" y="287735"/>
                </a:cubicBezTo>
                <a:cubicBezTo>
                  <a:pt x="192338" y="289447"/>
                  <a:pt x="154666" y="137047"/>
                  <a:pt x="123844" y="92526"/>
                </a:cubicBezTo>
                <a:cubicBezTo>
                  <a:pt x="93022" y="48005"/>
                  <a:pt x="7403" y="1770"/>
                  <a:pt x="554" y="5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 273">
            <a:extLst>
              <a:ext uri="{FF2B5EF4-FFF2-40B4-BE49-F238E27FC236}">
                <a16:creationId xmlns:a16="http://schemas.microsoft.com/office/drawing/2014/main" id="{17D3B91C-D557-06EC-B0B8-76463F507786}"/>
              </a:ext>
            </a:extLst>
          </p:cNvPr>
          <p:cNvSpPr/>
          <p:nvPr/>
        </p:nvSpPr>
        <p:spPr>
          <a:xfrm>
            <a:off x="1591837" y="1721895"/>
            <a:ext cx="196359" cy="294548"/>
          </a:xfrm>
          <a:custGeom>
            <a:avLst/>
            <a:gdLst>
              <a:gd name="connsiteX0" fmla="*/ 10932 w 196359"/>
              <a:gd name="connsiteY0" fmla="*/ 4163 h 294548"/>
              <a:gd name="connsiteX1" fmla="*/ 134221 w 196359"/>
              <a:gd name="connsiteY1" fmla="*/ 178824 h 294548"/>
              <a:gd name="connsiteX2" fmla="*/ 195866 w 196359"/>
              <a:gd name="connsiteY2" fmla="*/ 291840 h 294548"/>
              <a:gd name="connsiteX3" fmla="*/ 103399 w 196359"/>
              <a:gd name="connsiteY3" fmla="*/ 65808 h 294548"/>
              <a:gd name="connsiteX4" fmla="*/ 21206 w 196359"/>
              <a:gd name="connsiteY4" fmla="*/ 55534 h 294548"/>
              <a:gd name="connsiteX5" fmla="*/ 10932 w 196359"/>
              <a:gd name="connsiteY5" fmla="*/ 4163 h 294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359" h="294548">
                <a:moveTo>
                  <a:pt x="10932" y="4163"/>
                </a:moveTo>
                <a:cubicBezTo>
                  <a:pt x="29768" y="24711"/>
                  <a:pt x="103399" y="130878"/>
                  <a:pt x="134221" y="178824"/>
                </a:cubicBezTo>
                <a:cubicBezTo>
                  <a:pt x="165043" y="226770"/>
                  <a:pt x="201003" y="310676"/>
                  <a:pt x="195866" y="291840"/>
                </a:cubicBezTo>
                <a:cubicBezTo>
                  <a:pt x="190729" y="273004"/>
                  <a:pt x="132509" y="105192"/>
                  <a:pt x="103399" y="65808"/>
                </a:cubicBezTo>
                <a:cubicBezTo>
                  <a:pt x="74289" y="26424"/>
                  <a:pt x="21206" y="55534"/>
                  <a:pt x="21206" y="55534"/>
                </a:cubicBezTo>
                <a:cubicBezTo>
                  <a:pt x="-1055" y="45260"/>
                  <a:pt x="-7904" y="-16385"/>
                  <a:pt x="10932" y="416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 274">
            <a:extLst>
              <a:ext uri="{FF2B5EF4-FFF2-40B4-BE49-F238E27FC236}">
                <a16:creationId xmlns:a16="http://schemas.microsoft.com/office/drawing/2014/main" id="{60184B79-DE02-53DF-200B-7D09D6541F76}"/>
              </a:ext>
            </a:extLst>
          </p:cNvPr>
          <p:cNvSpPr/>
          <p:nvPr/>
        </p:nvSpPr>
        <p:spPr>
          <a:xfrm>
            <a:off x="397032" y="3401141"/>
            <a:ext cx="785656" cy="225420"/>
          </a:xfrm>
          <a:custGeom>
            <a:avLst/>
            <a:gdLst>
              <a:gd name="connsiteX0" fmla="*/ 44757 w 785656"/>
              <a:gd name="connsiteY0" fmla="*/ 20153 h 225420"/>
              <a:gd name="connsiteX1" fmla="*/ 96128 w 785656"/>
              <a:gd name="connsiteY1" fmla="*/ 20153 h 225420"/>
              <a:gd name="connsiteX2" fmla="*/ 558465 w 785656"/>
              <a:gd name="connsiteY2" fmla="*/ 143443 h 225420"/>
              <a:gd name="connsiteX3" fmla="*/ 784496 w 785656"/>
              <a:gd name="connsiteY3" fmla="*/ 194814 h 225420"/>
              <a:gd name="connsiteX4" fmla="*/ 620110 w 785656"/>
              <a:gd name="connsiteY4" fmla="*/ 215362 h 225420"/>
              <a:gd name="connsiteX5" fmla="*/ 44757 w 785656"/>
              <a:gd name="connsiteY5" fmla="*/ 20153 h 22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656" h="225420">
                <a:moveTo>
                  <a:pt x="44757" y="20153"/>
                </a:moveTo>
                <a:cubicBezTo>
                  <a:pt x="-42573" y="-12382"/>
                  <a:pt x="10510" y="-395"/>
                  <a:pt x="96128" y="20153"/>
                </a:cubicBezTo>
                <a:cubicBezTo>
                  <a:pt x="181746" y="40701"/>
                  <a:pt x="443737" y="114333"/>
                  <a:pt x="558465" y="143443"/>
                </a:cubicBezTo>
                <a:cubicBezTo>
                  <a:pt x="673193" y="172553"/>
                  <a:pt x="774222" y="182828"/>
                  <a:pt x="784496" y="194814"/>
                </a:cubicBezTo>
                <a:cubicBezTo>
                  <a:pt x="794770" y="206801"/>
                  <a:pt x="736550" y="242760"/>
                  <a:pt x="620110" y="215362"/>
                </a:cubicBezTo>
                <a:cubicBezTo>
                  <a:pt x="503670" y="187964"/>
                  <a:pt x="132087" y="52688"/>
                  <a:pt x="44757" y="2015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 275">
            <a:extLst>
              <a:ext uri="{FF2B5EF4-FFF2-40B4-BE49-F238E27FC236}">
                <a16:creationId xmlns:a16="http://schemas.microsoft.com/office/drawing/2014/main" id="{5EC178E9-8391-A039-6E9D-BA4D352BB88E}"/>
              </a:ext>
            </a:extLst>
          </p:cNvPr>
          <p:cNvSpPr/>
          <p:nvPr/>
        </p:nvSpPr>
        <p:spPr>
          <a:xfrm>
            <a:off x="410151" y="3544536"/>
            <a:ext cx="785385" cy="255404"/>
          </a:xfrm>
          <a:custGeom>
            <a:avLst/>
            <a:gdLst>
              <a:gd name="connsiteX0" fmla="*/ 815 w 785385"/>
              <a:gd name="connsiteY0" fmla="*/ 48 h 255404"/>
              <a:gd name="connsiteX1" fmla="*/ 606991 w 785385"/>
              <a:gd name="connsiteY1" fmla="*/ 215806 h 255404"/>
              <a:gd name="connsiteX2" fmla="*/ 781651 w 785385"/>
              <a:gd name="connsiteY2" fmla="*/ 236354 h 255404"/>
              <a:gd name="connsiteX3" fmla="*/ 483701 w 785385"/>
              <a:gd name="connsiteY3" fmla="*/ 236354 h 255404"/>
              <a:gd name="connsiteX4" fmla="*/ 815 w 785385"/>
              <a:gd name="connsiteY4" fmla="*/ 48 h 25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385" h="255404">
                <a:moveTo>
                  <a:pt x="815" y="48"/>
                </a:moveTo>
                <a:cubicBezTo>
                  <a:pt x="21363" y="-3377"/>
                  <a:pt x="476852" y="176422"/>
                  <a:pt x="606991" y="215806"/>
                </a:cubicBezTo>
                <a:cubicBezTo>
                  <a:pt x="737130" y="255190"/>
                  <a:pt x="802199" y="232929"/>
                  <a:pt x="781651" y="236354"/>
                </a:cubicBezTo>
                <a:cubicBezTo>
                  <a:pt x="761103" y="239779"/>
                  <a:pt x="613840" y="277451"/>
                  <a:pt x="483701" y="236354"/>
                </a:cubicBezTo>
                <a:cubicBezTo>
                  <a:pt x="353562" y="195257"/>
                  <a:pt x="-19733" y="3473"/>
                  <a:pt x="815" y="4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 276">
            <a:extLst>
              <a:ext uri="{FF2B5EF4-FFF2-40B4-BE49-F238E27FC236}">
                <a16:creationId xmlns:a16="http://schemas.microsoft.com/office/drawing/2014/main" id="{DAC1A99C-5A80-4690-7E5F-B14D19835858}"/>
              </a:ext>
            </a:extLst>
          </p:cNvPr>
          <p:cNvSpPr/>
          <p:nvPr/>
        </p:nvSpPr>
        <p:spPr>
          <a:xfrm>
            <a:off x="677377" y="3173029"/>
            <a:ext cx="324456" cy="1099014"/>
          </a:xfrm>
          <a:custGeom>
            <a:avLst/>
            <a:gdLst>
              <a:gd name="connsiteX0" fmla="*/ 717 w 324456"/>
              <a:gd name="connsiteY0" fmla="*/ 1686 h 1099014"/>
              <a:gd name="connsiteX1" fmla="*/ 319216 w 324456"/>
              <a:gd name="connsiteY1" fmla="*/ 1059924 h 1099014"/>
              <a:gd name="connsiteX2" fmla="*/ 185652 w 324456"/>
              <a:gd name="connsiteY2" fmla="*/ 864715 h 1099014"/>
              <a:gd name="connsiteX3" fmla="*/ 10992 w 324456"/>
              <a:gd name="connsiteY3" fmla="*/ 803070 h 1099014"/>
              <a:gd name="connsiteX4" fmla="*/ 226749 w 324456"/>
              <a:gd name="connsiteY4" fmla="*/ 813344 h 1099014"/>
              <a:gd name="connsiteX5" fmla="*/ 717 w 324456"/>
              <a:gd name="connsiteY5" fmla="*/ 1686 h 109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456" h="1099014">
                <a:moveTo>
                  <a:pt x="717" y="1686"/>
                </a:moveTo>
                <a:cubicBezTo>
                  <a:pt x="16128" y="42783"/>
                  <a:pt x="288393" y="916086"/>
                  <a:pt x="319216" y="1059924"/>
                </a:cubicBezTo>
                <a:cubicBezTo>
                  <a:pt x="350039" y="1203762"/>
                  <a:pt x="237023" y="907524"/>
                  <a:pt x="185652" y="864715"/>
                </a:cubicBezTo>
                <a:cubicBezTo>
                  <a:pt x="134281" y="821906"/>
                  <a:pt x="4143" y="811632"/>
                  <a:pt x="10992" y="803070"/>
                </a:cubicBezTo>
                <a:cubicBezTo>
                  <a:pt x="17842" y="794508"/>
                  <a:pt x="230174" y="943483"/>
                  <a:pt x="226749" y="813344"/>
                </a:cubicBezTo>
                <a:cubicBezTo>
                  <a:pt x="223324" y="683205"/>
                  <a:pt x="-14694" y="-39411"/>
                  <a:pt x="717" y="168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 277">
            <a:extLst>
              <a:ext uri="{FF2B5EF4-FFF2-40B4-BE49-F238E27FC236}">
                <a16:creationId xmlns:a16="http://schemas.microsoft.com/office/drawing/2014/main" id="{2E55BEC3-B62E-7E1C-E92F-40898D389BED}"/>
              </a:ext>
            </a:extLst>
          </p:cNvPr>
          <p:cNvSpPr/>
          <p:nvPr/>
        </p:nvSpPr>
        <p:spPr>
          <a:xfrm>
            <a:off x="632432" y="3912515"/>
            <a:ext cx="501753" cy="603390"/>
          </a:xfrm>
          <a:custGeom>
            <a:avLst/>
            <a:gdLst>
              <a:gd name="connsiteX0" fmla="*/ 4566 w 501753"/>
              <a:gd name="connsiteY0" fmla="*/ 1939 h 603390"/>
              <a:gd name="connsiteX1" fmla="*/ 66211 w 501753"/>
              <a:gd name="connsiteY1" fmla="*/ 227970 h 603390"/>
              <a:gd name="connsiteX2" fmla="*/ 497725 w 501753"/>
              <a:gd name="connsiteY2" fmla="*/ 597840 h 603390"/>
              <a:gd name="connsiteX3" fmla="*/ 271694 w 501753"/>
              <a:gd name="connsiteY3" fmla="*/ 443728 h 603390"/>
              <a:gd name="connsiteX4" fmla="*/ 97033 w 501753"/>
              <a:gd name="connsiteY4" fmla="*/ 351260 h 603390"/>
              <a:gd name="connsiteX5" fmla="*/ 4566 w 501753"/>
              <a:gd name="connsiteY5" fmla="*/ 1939 h 60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753" h="603390">
                <a:moveTo>
                  <a:pt x="4566" y="1939"/>
                </a:moveTo>
                <a:cubicBezTo>
                  <a:pt x="-571" y="-18609"/>
                  <a:pt x="-15982" y="128653"/>
                  <a:pt x="66211" y="227970"/>
                </a:cubicBezTo>
                <a:cubicBezTo>
                  <a:pt x="148404" y="327287"/>
                  <a:pt x="463478" y="561880"/>
                  <a:pt x="497725" y="597840"/>
                </a:cubicBezTo>
                <a:cubicBezTo>
                  <a:pt x="531972" y="633800"/>
                  <a:pt x="338476" y="484825"/>
                  <a:pt x="271694" y="443728"/>
                </a:cubicBezTo>
                <a:cubicBezTo>
                  <a:pt x="204912" y="402631"/>
                  <a:pt x="144979" y="419754"/>
                  <a:pt x="97033" y="351260"/>
                </a:cubicBezTo>
                <a:cubicBezTo>
                  <a:pt x="49087" y="282766"/>
                  <a:pt x="9703" y="22487"/>
                  <a:pt x="4566" y="1939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 278">
            <a:extLst>
              <a:ext uri="{FF2B5EF4-FFF2-40B4-BE49-F238E27FC236}">
                <a16:creationId xmlns:a16="http://schemas.microsoft.com/office/drawing/2014/main" id="{D4F3C594-17A1-9194-603C-AF27BAA009AD}"/>
              </a:ext>
            </a:extLst>
          </p:cNvPr>
          <p:cNvSpPr/>
          <p:nvPr/>
        </p:nvSpPr>
        <p:spPr>
          <a:xfrm>
            <a:off x="380110" y="4663490"/>
            <a:ext cx="347552" cy="307426"/>
          </a:xfrm>
          <a:custGeom>
            <a:avLst/>
            <a:gdLst>
              <a:gd name="connsiteX0" fmla="*/ 34 w 347552"/>
              <a:gd name="connsiteY0" fmla="*/ 977 h 307426"/>
              <a:gd name="connsiteX1" fmla="*/ 318533 w 347552"/>
              <a:gd name="connsiteY1" fmla="*/ 298928 h 307426"/>
              <a:gd name="connsiteX2" fmla="*/ 297984 w 347552"/>
              <a:gd name="connsiteY2" fmla="*/ 206461 h 307426"/>
              <a:gd name="connsiteX3" fmla="*/ 34 w 347552"/>
              <a:gd name="connsiteY3" fmla="*/ 977 h 30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552" h="307426">
                <a:moveTo>
                  <a:pt x="34" y="977"/>
                </a:moveTo>
                <a:cubicBezTo>
                  <a:pt x="3459" y="16388"/>
                  <a:pt x="268875" y="264681"/>
                  <a:pt x="318533" y="298928"/>
                </a:cubicBezTo>
                <a:cubicBezTo>
                  <a:pt x="368191" y="333175"/>
                  <a:pt x="349355" y="256119"/>
                  <a:pt x="297984" y="206461"/>
                </a:cubicBezTo>
                <a:cubicBezTo>
                  <a:pt x="246613" y="156803"/>
                  <a:pt x="-3391" y="-14434"/>
                  <a:pt x="34" y="97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 279">
            <a:extLst>
              <a:ext uri="{FF2B5EF4-FFF2-40B4-BE49-F238E27FC236}">
                <a16:creationId xmlns:a16="http://schemas.microsoft.com/office/drawing/2014/main" id="{065CEDF9-985C-E2A5-27E5-B3E9F20E5710}"/>
              </a:ext>
            </a:extLst>
          </p:cNvPr>
          <p:cNvSpPr/>
          <p:nvPr/>
        </p:nvSpPr>
        <p:spPr>
          <a:xfrm>
            <a:off x="292342" y="4674729"/>
            <a:ext cx="1057357" cy="572973"/>
          </a:xfrm>
          <a:custGeom>
            <a:avLst/>
            <a:gdLst>
              <a:gd name="connsiteX0" fmla="*/ 642606 w 1057357"/>
              <a:gd name="connsiteY0" fmla="*/ 13 h 572973"/>
              <a:gd name="connsiteX1" fmla="*/ 478220 w 1057357"/>
              <a:gd name="connsiteY1" fmla="*/ 226044 h 572973"/>
              <a:gd name="connsiteX2" fmla="*/ 5609 w 1057357"/>
              <a:gd name="connsiteY2" fmla="*/ 565091 h 572973"/>
              <a:gd name="connsiteX3" fmla="*/ 272737 w 1057357"/>
              <a:gd name="connsiteY3" fmla="*/ 462350 h 572973"/>
              <a:gd name="connsiteX4" fmla="*/ 1053573 w 1057357"/>
              <a:gd name="connsiteY4" fmla="*/ 431527 h 572973"/>
              <a:gd name="connsiteX5" fmla="*/ 560413 w 1057357"/>
              <a:gd name="connsiteY5" fmla="*/ 390431 h 572973"/>
              <a:gd name="connsiteX6" fmla="*/ 334382 w 1057357"/>
              <a:gd name="connsiteY6" fmla="*/ 390431 h 572973"/>
              <a:gd name="connsiteX7" fmla="*/ 416575 w 1057357"/>
              <a:gd name="connsiteY7" fmla="*/ 328786 h 572973"/>
              <a:gd name="connsiteX8" fmla="*/ 447397 w 1057357"/>
              <a:gd name="connsiteY8" fmla="*/ 215770 h 572973"/>
              <a:gd name="connsiteX9" fmla="*/ 642606 w 1057357"/>
              <a:gd name="connsiteY9" fmla="*/ 13 h 57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7357" h="572973">
                <a:moveTo>
                  <a:pt x="642606" y="13"/>
                </a:moveTo>
                <a:cubicBezTo>
                  <a:pt x="647743" y="1725"/>
                  <a:pt x="584386" y="131864"/>
                  <a:pt x="478220" y="226044"/>
                </a:cubicBezTo>
                <a:cubicBezTo>
                  <a:pt x="372054" y="320224"/>
                  <a:pt x="39856" y="525707"/>
                  <a:pt x="5609" y="565091"/>
                </a:cubicBezTo>
                <a:cubicBezTo>
                  <a:pt x="-28638" y="604475"/>
                  <a:pt x="98076" y="484611"/>
                  <a:pt x="272737" y="462350"/>
                </a:cubicBezTo>
                <a:cubicBezTo>
                  <a:pt x="447398" y="440089"/>
                  <a:pt x="1005627" y="443513"/>
                  <a:pt x="1053573" y="431527"/>
                </a:cubicBezTo>
                <a:cubicBezTo>
                  <a:pt x="1101519" y="419541"/>
                  <a:pt x="680278" y="397280"/>
                  <a:pt x="560413" y="390431"/>
                </a:cubicBezTo>
                <a:cubicBezTo>
                  <a:pt x="440548" y="383582"/>
                  <a:pt x="358355" y="400705"/>
                  <a:pt x="334382" y="390431"/>
                </a:cubicBezTo>
                <a:cubicBezTo>
                  <a:pt x="310409" y="380157"/>
                  <a:pt x="397739" y="357896"/>
                  <a:pt x="416575" y="328786"/>
                </a:cubicBezTo>
                <a:cubicBezTo>
                  <a:pt x="435411" y="299676"/>
                  <a:pt x="408013" y="267141"/>
                  <a:pt x="447397" y="215770"/>
                </a:cubicBezTo>
                <a:cubicBezTo>
                  <a:pt x="486781" y="164399"/>
                  <a:pt x="637469" y="-1699"/>
                  <a:pt x="642606" y="1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 280">
            <a:extLst>
              <a:ext uri="{FF2B5EF4-FFF2-40B4-BE49-F238E27FC236}">
                <a16:creationId xmlns:a16="http://schemas.microsoft.com/office/drawing/2014/main" id="{0B0CE900-9D4A-5C8A-80B7-3191B9AD37CF}"/>
              </a:ext>
            </a:extLst>
          </p:cNvPr>
          <p:cNvSpPr/>
          <p:nvPr/>
        </p:nvSpPr>
        <p:spPr>
          <a:xfrm>
            <a:off x="654724" y="5095952"/>
            <a:ext cx="600988" cy="665559"/>
          </a:xfrm>
          <a:custGeom>
            <a:avLst/>
            <a:gdLst>
              <a:gd name="connsiteX0" fmla="*/ 598723 w 600988"/>
              <a:gd name="connsiteY0" fmla="*/ 30 h 665559"/>
              <a:gd name="connsiteX1" fmla="*/ 13096 w 600988"/>
              <a:gd name="connsiteY1" fmla="*/ 113046 h 665559"/>
              <a:gd name="connsiteX2" fmla="*/ 187757 w 600988"/>
              <a:gd name="connsiteY2" fmla="*/ 657576 h 665559"/>
              <a:gd name="connsiteX3" fmla="*/ 95289 w 600988"/>
              <a:gd name="connsiteY3" fmla="*/ 452093 h 665559"/>
              <a:gd name="connsiteX4" fmla="*/ 2822 w 600988"/>
              <a:gd name="connsiteY4" fmla="*/ 246610 h 665559"/>
              <a:gd name="connsiteX5" fmla="*/ 208305 w 600988"/>
              <a:gd name="connsiteY5" fmla="*/ 102772 h 665559"/>
              <a:gd name="connsiteX6" fmla="*/ 598723 w 600988"/>
              <a:gd name="connsiteY6" fmla="*/ 30 h 66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988" h="665559">
                <a:moveTo>
                  <a:pt x="598723" y="30"/>
                </a:moveTo>
                <a:cubicBezTo>
                  <a:pt x="566188" y="1742"/>
                  <a:pt x="81590" y="3455"/>
                  <a:pt x="13096" y="113046"/>
                </a:cubicBezTo>
                <a:cubicBezTo>
                  <a:pt x="-55398" y="222637"/>
                  <a:pt x="174058" y="601068"/>
                  <a:pt x="187757" y="657576"/>
                </a:cubicBezTo>
                <a:cubicBezTo>
                  <a:pt x="201456" y="714084"/>
                  <a:pt x="95289" y="452093"/>
                  <a:pt x="95289" y="452093"/>
                </a:cubicBezTo>
                <a:cubicBezTo>
                  <a:pt x="64466" y="383599"/>
                  <a:pt x="-16014" y="304830"/>
                  <a:pt x="2822" y="246610"/>
                </a:cubicBezTo>
                <a:cubicBezTo>
                  <a:pt x="21658" y="188390"/>
                  <a:pt x="112413" y="137019"/>
                  <a:pt x="208305" y="102772"/>
                </a:cubicBezTo>
                <a:cubicBezTo>
                  <a:pt x="304197" y="68525"/>
                  <a:pt x="631258" y="-1682"/>
                  <a:pt x="598723" y="3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 281">
            <a:extLst>
              <a:ext uri="{FF2B5EF4-FFF2-40B4-BE49-F238E27FC236}">
                <a16:creationId xmlns:a16="http://schemas.microsoft.com/office/drawing/2014/main" id="{B4E36B30-7D3E-9A16-C343-6EFC2A186A8C}"/>
              </a:ext>
            </a:extLst>
          </p:cNvPr>
          <p:cNvSpPr/>
          <p:nvPr/>
        </p:nvSpPr>
        <p:spPr>
          <a:xfrm>
            <a:off x="1026222" y="4787552"/>
            <a:ext cx="246540" cy="174888"/>
          </a:xfrm>
          <a:custGeom>
            <a:avLst/>
            <a:gdLst>
              <a:gd name="connsiteX0" fmla="*/ 1194 w 246540"/>
              <a:gd name="connsiteY0" fmla="*/ 205 h 174888"/>
              <a:gd name="connsiteX1" fmla="*/ 134758 w 246540"/>
              <a:gd name="connsiteY1" fmla="*/ 51576 h 174888"/>
              <a:gd name="connsiteX2" fmla="*/ 237499 w 246540"/>
              <a:gd name="connsiteY2" fmla="*/ 174866 h 174888"/>
              <a:gd name="connsiteX3" fmla="*/ 216951 w 246540"/>
              <a:gd name="connsiteY3" fmla="*/ 41302 h 174888"/>
              <a:gd name="connsiteX4" fmla="*/ 1194 w 246540"/>
              <a:gd name="connsiteY4" fmla="*/ 205 h 17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540" h="174888">
                <a:moveTo>
                  <a:pt x="1194" y="205"/>
                </a:moveTo>
                <a:cubicBezTo>
                  <a:pt x="-12505" y="1917"/>
                  <a:pt x="95374" y="22466"/>
                  <a:pt x="134758" y="51576"/>
                </a:cubicBezTo>
                <a:cubicBezTo>
                  <a:pt x="174142" y="80686"/>
                  <a:pt x="223800" y="176578"/>
                  <a:pt x="237499" y="174866"/>
                </a:cubicBezTo>
                <a:cubicBezTo>
                  <a:pt x="251198" y="173154"/>
                  <a:pt x="252910" y="75549"/>
                  <a:pt x="216951" y="41302"/>
                </a:cubicBezTo>
                <a:cubicBezTo>
                  <a:pt x="180992" y="7055"/>
                  <a:pt x="14893" y="-1507"/>
                  <a:pt x="1194" y="20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 282">
            <a:extLst>
              <a:ext uri="{FF2B5EF4-FFF2-40B4-BE49-F238E27FC236}">
                <a16:creationId xmlns:a16="http://schemas.microsoft.com/office/drawing/2014/main" id="{67B1145F-B367-FF18-9AC2-5ED31C92AD33}"/>
              </a:ext>
            </a:extLst>
          </p:cNvPr>
          <p:cNvSpPr/>
          <p:nvPr/>
        </p:nvSpPr>
        <p:spPr>
          <a:xfrm>
            <a:off x="1222229" y="4582190"/>
            <a:ext cx="159810" cy="400834"/>
          </a:xfrm>
          <a:custGeom>
            <a:avLst/>
            <a:gdLst>
              <a:gd name="connsiteX0" fmla="*/ 396 w 159810"/>
              <a:gd name="connsiteY0" fmla="*/ 84 h 400834"/>
              <a:gd name="connsiteX1" fmla="*/ 103137 w 159810"/>
              <a:gd name="connsiteY1" fmla="*/ 164471 h 400834"/>
              <a:gd name="connsiteX2" fmla="*/ 154508 w 159810"/>
              <a:gd name="connsiteY2" fmla="*/ 400776 h 400834"/>
              <a:gd name="connsiteX3" fmla="*/ 144234 w 159810"/>
              <a:gd name="connsiteY3" fmla="*/ 185019 h 400834"/>
              <a:gd name="connsiteX4" fmla="*/ 396 w 159810"/>
              <a:gd name="connsiteY4" fmla="*/ 84 h 40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10" h="400834">
                <a:moveTo>
                  <a:pt x="396" y="84"/>
                </a:moveTo>
                <a:cubicBezTo>
                  <a:pt x="-6453" y="-3341"/>
                  <a:pt x="77452" y="97689"/>
                  <a:pt x="103137" y="164471"/>
                </a:cubicBezTo>
                <a:cubicBezTo>
                  <a:pt x="128822" y="231253"/>
                  <a:pt x="147659" y="397351"/>
                  <a:pt x="154508" y="400776"/>
                </a:cubicBezTo>
                <a:cubicBezTo>
                  <a:pt x="161357" y="404201"/>
                  <a:pt x="164782" y="256938"/>
                  <a:pt x="144234" y="185019"/>
                </a:cubicBezTo>
                <a:cubicBezTo>
                  <a:pt x="123686" y="113100"/>
                  <a:pt x="7245" y="3509"/>
                  <a:pt x="396" y="84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 283">
            <a:extLst>
              <a:ext uri="{FF2B5EF4-FFF2-40B4-BE49-F238E27FC236}">
                <a16:creationId xmlns:a16="http://schemas.microsoft.com/office/drawing/2014/main" id="{62234314-ACB0-7970-3153-9EE3E3111167}"/>
              </a:ext>
            </a:extLst>
          </p:cNvPr>
          <p:cNvSpPr/>
          <p:nvPr/>
        </p:nvSpPr>
        <p:spPr>
          <a:xfrm>
            <a:off x="500201" y="5854061"/>
            <a:ext cx="946373" cy="729236"/>
          </a:xfrm>
          <a:custGeom>
            <a:avLst/>
            <a:gdLst>
              <a:gd name="connsiteX0" fmla="*/ 3233 w 946373"/>
              <a:gd name="connsiteY0" fmla="*/ 2209 h 729236"/>
              <a:gd name="connsiteX1" fmla="*/ 301183 w 946373"/>
              <a:gd name="connsiteY1" fmla="*/ 423449 h 729236"/>
              <a:gd name="connsiteX2" fmla="*/ 927907 w 946373"/>
              <a:gd name="connsiteY2" fmla="*/ 711126 h 729236"/>
              <a:gd name="connsiteX3" fmla="*/ 753246 w 946373"/>
              <a:gd name="connsiteY3" fmla="*/ 690577 h 729236"/>
              <a:gd name="connsiteX4" fmla="*/ 475844 w 946373"/>
              <a:gd name="connsiteY4" fmla="*/ 618658 h 729236"/>
              <a:gd name="connsiteX5" fmla="*/ 3233 w 946373"/>
              <a:gd name="connsiteY5" fmla="*/ 2209 h 72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6373" h="729236">
                <a:moveTo>
                  <a:pt x="3233" y="2209"/>
                </a:moveTo>
                <a:cubicBezTo>
                  <a:pt x="-25877" y="-30326"/>
                  <a:pt x="147071" y="305296"/>
                  <a:pt x="301183" y="423449"/>
                </a:cubicBezTo>
                <a:cubicBezTo>
                  <a:pt x="455295" y="541602"/>
                  <a:pt x="852563" y="666605"/>
                  <a:pt x="927907" y="711126"/>
                </a:cubicBezTo>
                <a:cubicBezTo>
                  <a:pt x="1003251" y="755647"/>
                  <a:pt x="828590" y="705988"/>
                  <a:pt x="753246" y="690577"/>
                </a:cubicBezTo>
                <a:cubicBezTo>
                  <a:pt x="677902" y="675166"/>
                  <a:pt x="597421" y="729961"/>
                  <a:pt x="475844" y="618658"/>
                </a:cubicBezTo>
                <a:cubicBezTo>
                  <a:pt x="354267" y="507355"/>
                  <a:pt x="32343" y="34744"/>
                  <a:pt x="3233" y="2209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 284">
            <a:extLst>
              <a:ext uri="{FF2B5EF4-FFF2-40B4-BE49-F238E27FC236}">
                <a16:creationId xmlns:a16="http://schemas.microsoft.com/office/drawing/2014/main" id="{B70EB285-A091-1B08-0E9D-F30AC7D34FB8}"/>
              </a:ext>
            </a:extLst>
          </p:cNvPr>
          <p:cNvSpPr/>
          <p:nvPr/>
        </p:nvSpPr>
        <p:spPr>
          <a:xfrm>
            <a:off x="380093" y="5825032"/>
            <a:ext cx="750076" cy="876599"/>
          </a:xfrm>
          <a:custGeom>
            <a:avLst/>
            <a:gdLst>
              <a:gd name="connsiteX0" fmla="*/ 750064 w 750076"/>
              <a:gd name="connsiteY0" fmla="*/ 415 h 876599"/>
              <a:gd name="connsiteX1" fmla="*/ 493210 w 750076"/>
              <a:gd name="connsiteY1" fmla="*/ 740155 h 876599"/>
              <a:gd name="connsiteX2" fmla="*/ 246631 w 750076"/>
              <a:gd name="connsiteY2" fmla="*/ 853170 h 876599"/>
              <a:gd name="connsiteX3" fmla="*/ 51 w 750076"/>
              <a:gd name="connsiteY3" fmla="*/ 514123 h 876599"/>
              <a:gd name="connsiteX4" fmla="*/ 267179 w 750076"/>
              <a:gd name="connsiteY4" fmla="*/ 832622 h 876599"/>
              <a:gd name="connsiteX5" fmla="*/ 339098 w 750076"/>
              <a:gd name="connsiteY5" fmla="*/ 853170 h 876599"/>
              <a:gd name="connsiteX6" fmla="*/ 503485 w 750076"/>
              <a:gd name="connsiteY6" fmla="*/ 637413 h 876599"/>
              <a:gd name="connsiteX7" fmla="*/ 750064 w 750076"/>
              <a:gd name="connsiteY7" fmla="*/ 415 h 87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0076" h="876599">
                <a:moveTo>
                  <a:pt x="750064" y="415"/>
                </a:moveTo>
                <a:cubicBezTo>
                  <a:pt x="748351" y="17539"/>
                  <a:pt x="577115" y="598029"/>
                  <a:pt x="493210" y="740155"/>
                </a:cubicBezTo>
                <a:cubicBezTo>
                  <a:pt x="409305" y="882281"/>
                  <a:pt x="328824" y="890842"/>
                  <a:pt x="246631" y="853170"/>
                </a:cubicBezTo>
                <a:cubicBezTo>
                  <a:pt x="164438" y="815498"/>
                  <a:pt x="-3374" y="517548"/>
                  <a:pt x="51" y="514123"/>
                </a:cubicBezTo>
                <a:cubicBezTo>
                  <a:pt x="3476" y="510698"/>
                  <a:pt x="210671" y="776114"/>
                  <a:pt x="267179" y="832622"/>
                </a:cubicBezTo>
                <a:cubicBezTo>
                  <a:pt x="323687" y="889130"/>
                  <a:pt x="299714" y="885705"/>
                  <a:pt x="339098" y="853170"/>
                </a:cubicBezTo>
                <a:cubicBezTo>
                  <a:pt x="378482" y="820635"/>
                  <a:pt x="433278" y="774402"/>
                  <a:pt x="503485" y="637413"/>
                </a:cubicBezTo>
                <a:cubicBezTo>
                  <a:pt x="573692" y="500424"/>
                  <a:pt x="751777" y="-16709"/>
                  <a:pt x="750064" y="41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 285">
            <a:extLst>
              <a:ext uri="{FF2B5EF4-FFF2-40B4-BE49-F238E27FC236}">
                <a16:creationId xmlns:a16="http://schemas.microsoft.com/office/drawing/2014/main" id="{8F4E7C71-0443-0BD3-3FB0-06B54CABE0BC}"/>
              </a:ext>
            </a:extLst>
          </p:cNvPr>
          <p:cNvSpPr/>
          <p:nvPr/>
        </p:nvSpPr>
        <p:spPr>
          <a:xfrm>
            <a:off x="375812" y="5999358"/>
            <a:ext cx="1093191" cy="792544"/>
          </a:xfrm>
          <a:custGeom>
            <a:avLst/>
            <a:gdLst>
              <a:gd name="connsiteX0" fmla="*/ 4332 w 1093191"/>
              <a:gd name="connsiteY0" fmla="*/ 432264 h 792544"/>
              <a:gd name="connsiteX1" fmla="*/ 867361 w 1093191"/>
              <a:gd name="connsiteY1" fmla="*/ 154862 h 792544"/>
              <a:gd name="connsiteX2" fmla="*/ 918732 w 1093191"/>
              <a:gd name="connsiteY2" fmla="*/ 329523 h 792544"/>
              <a:gd name="connsiteX3" fmla="*/ 826264 w 1093191"/>
              <a:gd name="connsiteY3" fmla="*/ 791860 h 792544"/>
              <a:gd name="connsiteX4" fmla="*/ 1052296 w 1093191"/>
              <a:gd name="connsiteY4" fmla="*/ 216507 h 792544"/>
              <a:gd name="connsiteX5" fmla="*/ 1031748 w 1093191"/>
              <a:gd name="connsiteY5" fmla="*/ 750 h 792544"/>
              <a:gd name="connsiteX6" fmla="*/ 446121 w 1093191"/>
              <a:gd name="connsiteY6" fmla="*/ 144588 h 792544"/>
              <a:gd name="connsiteX7" fmla="*/ 528314 w 1093191"/>
              <a:gd name="connsiteY7" fmla="*/ 124040 h 792544"/>
              <a:gd name="connsiteX8" fmla="*/ 4332 w 1093191"/>
              <a:gd name="connsiteY8" fmla="*/ 432264 h 792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3191" h="792544">
                <a:moveTo>
                  <a:pt x="4332" y="432264"/>
                </a:moveTo>
                <a:cubicBezTo>
                  <a:pt x="60840" y="437401"/>
                  <a:pt x="714961" y="171985"/>
                  <a:pt x="867361" y="154862"/>
                </a:cubicBezTo>
                <a:cubicBezTo>
                  <a:pt x="1019761" y="137739"/>
                  <a:pt x="925582" y="223357"/>
                  <a:pt x="918732" y="329523"/>
                </a:cubicBezTo>
                <a:cubicBezTo>
                  <a:pt x="911883" y="435689"/>
                  <a:pt x="804003" y="810696"/>
                  <a:pt x="826264" y="791860"/>
                </a:cubicBezTo>
                <a:cubicBezTo>
                  <a:pt x="848525" y="773024"/>
                  <a:pt x="1018049" y="348359"/>
                  <a:pt x="1052296" y="216507"/>
                </a:cubicBezTo>
                <a:cubicBezTo>
                  <a:pt x="1086543" y="84655"/>
                  <a:pt x="1132777" y="12736"/>
                  <a:pt x="1031748" y="750"/>
                </a:cubicBezTo>
                <a:cubicBezTo>
                  <a:pt x="930719" y="-11237"/>
                  <a:pt x="530027" y="124040"/>
                  <a:pt x="446121" y="144588"/>
                </a:cubicBezTo>
                <a:cubicBezTo>
                  <a:pt x="362215" y="165136"/>
                  <a:pt x="595096" y="76094"/>
                  <a:pt x="528314" y="124040"/>
                </a:cubicBezTo>
                <a:cubicBezTo>
                  <a:pt x="461532" y="171986"/>
                  <a:pt x="-52176" y="427127"/>
                  <a:pt x="4332" y="432264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D726E154-79A8-7462-3949-9A42BCF2AB92}"/>
              </a:ext>
            </a:extLst>
          </p:cNvPr>
          <p:cNvSpPr/>
          <p:nvPr/>
        </p:nvSpPr>
        <p:spPr>
          <a:xfrm>
            <a:off x="4170820" y="2047763"/>
            <a:ext cx="539239" cy="131813"/>
          </a:xfrm>
          <a:custGeom>
            <a:avLst/>
            <a:gdLst>
              <a:gd name="connsiteX0" fmla="*/ 538966 w 539239"/>
              <a:gd name="connsiteY0" fmla="*/ 242 h 131813"/>
              <a:gd name="connsiteX1" fmla="*/ 225816 w 539239"/>
              <a:gd name="connsiteY1" fmla="*/ 31558 h 131813"/>
              <a:gd name="connsiteX2" fmla="*/ 347 w 539239"/>
              <a:gd name="connsiteY2" fmla="*/ 131766 h 131813"/>
              <a:gd name="connsiteX3" fmla="*/ 275920 w 539239"/>
              <a:gd name="connsiteY3" fmla="*/ 44084 h 131813"/>
              <a:gd name="connsiteX4" fmla="*/ 538966 w 539239"/>
              <a:gd name="connsiteY4" fmla="*/ 242 h 13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239" h="131813">
                <a:moveTo>
                  <a:pt x="538966" y="242"/>
                </a:moveTo>
                <a:cubicBezTo>
                  <a:pt x="530615" y="-1846"/>
                  <a:pt x="315586" y="9637"/>
                  <a:pt x="225816" y="31558"/>
                </a:cubicBezTo>
                <a:cubicBezTo>
                  <a:pt x="136046" y="53479"/>
                  <a:pt x="-8004" y="129678"/>
                  <a:pt x="347" y="131766"/>
                </a:cubicBezTo>
                <a:cubicBezTo>
                  <a:pt x="8698" y="133854"/>
                  <a:pt x="189282" y="66005"/>
                  <a:pt x="275920" y="44084"/>
                </a:cubicBezTo>
                <a:cubicBezTo>
                  <a:pt x="362558" y="22163"/>
                  <a:pt x="547317" y="2330"/>
                  <a:pt x="538966" y="24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0301B883-FD4A-D15B-3996-18A5C0EA66A0}"/>
              </a:ext>
            </a:extLst>
          </p:cNvPr>
          <p:cNvSpPr/>
          <p:nvPr/>
        </p:nvSpPr>
        <p:spPr>
          <a:xfrm>
            <a:off x="3153403" y="826713"/>
            <a:ext cx="1107369" cy="837114"/>
          </a:xfrm>
          <a:custGeom>
            <a:avLst/>
            <a:gdLst>
              <a:gd name="connsiteX0" fmla="*/ 1105446 w 1107369"/>
              <a:gd name="connsiteY0" fmla="*/ 5 h 837114"/>
              <a:gd name="connsiteX1" fmla="*/ 554301 w 1107369"/>
              <a:gd name="connsiteY1" fmla="*/ 212947 h 837114"/>
              <a:gd name="connsiteX2" fmla="*/ 598142 w 1107369"/>
              <a:gd name="connsiteY2" fmla="*/ 200421 h 837114"/>
              <a:gd name="connsiteX3" fmla="*/ 335096 w 1107369"/>
              <a:gd name="connsiteY3" fmla="*/ 501046 h 837114"/>
              <a:gd name="connsiteX4" fmla="*/ 3156 w 1107369"/>
              <a:gd name="connsiteY4" fmla="*/ 832986 h 837114"/>
              <a:gd name="connsiteX5" fmla="*/ 203572 w 1107369"/>
              <a:gd name="connsiteY5" fmla="*/ 657621 h 837114"/>
              <a:gd name="connsiteX6" fmla="*/ 767244 w 1107369"/>
              <a:gd name="connsiteY6" fmla="*/ 237999 h 837114"/>
              <a:gd name="connsiteX7" fmla="*/ 548038 w 1107369"/>
              <a:gd name="connsiteY7" fmla="*/ 375786 h 837114"/>
              <a:gd name="connsiteX8" fmla="*/ 729665 w 1107369"/>
              <a:gd name="connsiteY8" fmla="*/ 206684 h 837114"/>
              <a:gd name="connsiteX9" fmla="*/ 1105446 w 1107369"/>
              <a:gd name="connsiteY9" fmla="*/ 5 h 83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7369" h="837114">
                <a:moveTo>
                  <a:pt x="1105446" y="5"/>
                </a:moveTo>
                <a:cubicBezTo>
                  <a:pt x="1076219" y="1049"/>
                  <a:pt x="638852" y="179544"/>
                  <a:pt x="554301" y="212947"/>
                </a:cubicBezTo>
                <a:cubicBezTo>
                  <a:pt x="469750" y="246350"/>
                  <a:pt x="634676" y="152405"/>
                  <a:pt x="598142" y="200421"/>
                </a:cubicBezTo>
                <a:cubicBezTo>
                  <a:pt x="561608" y="248437"/>
                  <a:pt x="434260" y="395619"/>
                  <a:pt x="335096" y="501046"/>
                </a:cubicBezTo>
                <a:cubicBezTo>
                  <a:pt x="235932" y="606474"/>
                  <a:pt x="25077" y="806890"/>
                  <a:pt x="3156" y="832986"/>
                </a:cubicBezTo>
                <a:cubicBezTo>
                  <a:pt x="-18765" y="859082"/>
                  <a:pt x="76224" y="756785"/>
                  <a:pt x="203572" y="657621"/>
                </a:cubicBezTo>
                <a:cubicBezTo>
                  <a:pt x="330920" y="558457"/>
                  <a:pt x="709833" y="284971"/>
                  <a:pt x="767244" y="237999"/>
                </a:cubicBezTo>
                <a:cubicBezTo>
                  <a:pt x="824655" y="191027"/>
                  <a:pt x="554301" y="381005"/>
                  <a:pt x="548038" y="375786"/>
                </a:cubicBezTo>
                <a:cubicBezTo>
                  <a:pt x="541775" y="370567"/>
                  <a:pt x="636764" y="268270"/>
                  <a:pt x="729665" y="206684"/>
                </a:cubicBezTo>
                <a:cubicBezTo>
                  <a:pt x="822566" y="145098"/>
                  <a:pt x="1134673" y="-1039"/>
                  <a:pt x="1105446" y="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22946CDE-0FDE-EFE7-4C16-4A8D1C47C2E1}"/>
              </a:ext>
            </a:extLst>
          </p:cNvPr>
          <p:cNvSpPr/>
          <p:nvPr/>
        </p:nvSpPr>
        <p:spPr>
          <a:xfrm>
            <a:off x="4020162" y="588723"/>
            <a:ext cx="1102983" cy="490453"/>
          </a:xfrm>
          <a:custGeom>
            <a:avLst/>
            <a:gdLst>
              <a:gd name="connsiteX0" fmla="*/ 1102983 w 1102983"/>
              <a:gd name="connsiteY0" fmla="*/ 0 h 490453"/>
              <a:gd name="connsiteX1" fmla="*/ 382737 w 1102983"/>
              <a:gd name="connsiteY1" fmla="*/ 237995 h 490453"/>
              <a:gd name="connsiteX2" fmla="*/ 727202 w 1102983"/>
              <a:gd name="connsiteY2" fmla="*/ 175365 h 490453"/>
              <a:gd name="connsiteX3" fmla="*/ 693 w 1102983"/>
              <a:gd name="connsiteY3" fmla="*/ 488515 h 490453"/>
              <a:gd name="connsiteX4" fmla="*/ 601942 w 1102983"/>
              <a:gd name="connsiteY4" fmla="*/ 300625 h 490453"/>
              <a:gd name="connsiteX5" fmla="*/ 996512 w 1102983"/>
              <a:gd name="connsiteY5" fmla="*/ 156576 h 490453"/>
              <a:gd name="connsiteX6" fmla="*/ 714676 w 1102983"/>
              <a:gd name="connsiteY6" fmla="*/ 231732 h 490453"/>
              <a:gd name="connsiteX7" fmla="*/ 858726 w 1102983"/>
              <a:gd name="connsiteY7" fmla="*/ 112735 h 490453"/>
              <a:gd name="connsiteX8" fmla="*/ 670835 w 1102983"/>
              <a:gd name="connsiteY8" fmla="*/ 181628 h 490453"/>
              <a:gd name="connsiteX9" fmla="*/ 1102983 w 1102983"/>
              <a:gd name="connsiteY9" fmla="*/ 0 h 490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2983" h="490453">
                <a:moveTo>
                  <a:pt x="1102983" y="0"/>
                </a:moveTo>
                <a:cubicBezTo>
                  <a:pt x="774175" y="104384"/>
                  <a:pt x="445367" y="208768"/>
                  <a:pt x="382737" y="237995"/>
                </a:cubicBezTo>
                <a:cubicBezTo>
                  <a:pt x="320107" y="267223"/>
                  <a:pt x="790876" y="133612"/>
                  <a:pt x="727202" y="175365"/>
                </a:cubicBezTo>
                <a:cubicBezTo>
                  <a:pt x="663528" y="217118"/>
                  <a:pt x="21570" y="467638"/>
                  <a:pt x="693" y="488515"/>
                </a:cubicBezTo>
                <a:cubicBezTo>
                  <a:pt x="-20184" y="509392"/>
                  <a:pt x="435972" y="355948"/>
                  <a:pt x="601942" y="300625"/>
                </a:cubicBezTo>
                <a:cubicBezTo>
                  <a:pt x="767912" y="245302"/>
                  <a:pt x="977723" y="168058"/>
                  <a:pt x="996512" y="156576"/>
                </a:cubicBezTo>
                <a:cubicBezTo>
                  <a:pt x="1015301" y="145094"/>
                  <a:pt x="737640" y="239039"/>
                  <a:pt x="714676" y="231732"/>
                </a:cubicBezTo>
                <a:cubicBezTo>
                  <a:pt x="691712" y="224425"/>
                  <a:pt x="866033" y="121086"/>
                  <a:pt x="858726" y="112735"/>
                </a:cubicBezTo>
                <a:cubicBezTo>
                  <a:pt x="851419" y="104384"/>
                  <a:pt x="670835" y="181628"/>
                  <a:pt x="670835" y="181628"/>
                </a:cubicBezTo>
                <a:lnTo>
                  <a:pt x="1102983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AB57F7C-9B3F-BF9B-6EC7-736F30CB89DA}"/>
              </a:ext>
            </a:extLst>
          </p:cNvPr>
          <p:cNvSpPr/>
          <p:nvPr/>
        </p:nvSpPr>
        <p:spPr>
          <a:xfrm>
            <a:off x="5016628" y="732691"/>
            <a:ext cx="1281241" cy="485896"/>
          </a:xfrm>
          <a:custGeom>
            <a:avLst/>
            <a:gdLst>
              <a:gd name="connsiteX0" fmla="*/ 46 w 1281241"/>
              <a:gd name="connsiteY0" fmla="*/ 112816 h 485896"/>
              <a:gd name="connsiteX1" fmla="*/ 563717 w 1281241"/>
              <a:gd name="connsiteY1" fmla="*/ 82 h 485896"/>
              <a:gd name="connsiteX2" fmla="*/ 369564 w 1281241"/>
              <a:gd name="connsiteY2" fmla="*/ 94027 h 485896"/>
              <a:gd name="connsiteX3" fmla="*/ 657662 w 1281241"/>
              <a:gd name="connsiteY3" fmla="*/ 62712 h 485896"/>
              <a:gd name="connsiteX4" fmla="*/ 751608 w 1281241"/>
              <a:gd name="connsiteY4" fmla="*/ 200498 h 485896"/>
              <a:gd name="connsiteX5" fmla="*/ 588769 w 1281241"/>
              <a:gd name="connsiteY5" fmla="*/ 200498 h 485896"/>
              <a:gd name="connsiteX6" fmla="*/ 1265175 w 1281241"/>
              <a:gd name="connsiteY6" fmla="*/ 476071 h 485896"/>
              <a:gd name="connsiteX7" fmla="*/ 1033443 w 1281241"/>
              <a:gd name="connsiteY7" fmla="*/ 400914 h 485896"/>
              <a:gd name="connsiteX8" fmla="*/ 632610 w 1281241"/>
              <a:gd name="connsiteY8" fmla="*/ 175446 h 485896"/>
              <a:gd name="connsiteX9" fmla="*/ 532402 w 1281241"/>
              <a:gd name="connsiteY9" fmla="*/ 94027 h 485896"/>
              <a:gd name="connsiteX10" fmla="*/ 46 w 1281241"/>
              <a:gd name="connsiteY10" fmla="*/ 112816 h 48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1241" h="485896">
                <a:moveTo>
                  <a:pt x="46" y="112816"/>
                </a:moveTo>
                <a:cubicBezTo>
                  <a:pt x="5265" y="97159"/>
                  <a:pt x="502131" y="3213"/>
                  <a:pt x="563717" y="82"/>
                </a:cubicBezTo>
                <a:cubicBezTo>
                  <a:pt x="625303" y="-3050"/>
                  <a:pt x="353907" y="83589"/>
                  <a:pt x="369564" y="94027"/>
                </a:cubicBezTo>
                <a:cubicBezTo>
                  <a:pt x="385221" y="104465"/>
                  <a:pt x="593988" y="44967"/>
                  <a:pt x="657662" y="62712"/>
                </a:cubicBezTo>
                <a:cubicBezTo>
                  <a:pt x="721336" y="80457"/>
                  <a:pt x="763090" y="177534"/>
                  <a:pt x="751608" y="200498"/>
                </a:cubicBezTo>
                <a:cubicBezTo>
                  <a:pt x="740126" y="223462"/>
                  <a:pt x="503175" y="154569"/>
                  <a:pt x="588769" y="200498"/>
                </a:cubicBezTo>
                <a:cubicBezTo>
                  <a:pt x="674364" y="246427"/>
                  <a:pt x="1191063" y="442668"/>
                  <a:pt x="1265175" y="476071"/>
                </a:cubicBezTo>
                <a:cubicBezTo>
                  <a:pt x="1339287" y="509474"/>
                  <a:pt x="1138870" y="451018"/>
                  <a:pt x="1033443" y="400914"/>
                </a:cubicBezTo>
                <a:cubicBezTo>
                  <a:pt x="928016" y="350810"/>
                  <a:pt x="716117" y="226594"/>
                  <a:pt x="632610" y="175446"/>
                </a:cubicBezTo>
                <a:cubicBezTo>
                  <a:pt x="549103" y="124298"/>
                  <a:pt x="637829" y="108641"/>
                  <a:pt x="532402" y="94027"/>
                </a:cubicBezTo>
                <a:cubicBezTo>
                  <a:pt x="426975" y="79413"/>
                  <a:pt x="-5173" y="128473"/>
                  <a:pt x="46" y="1128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B656F61A-9B76-C924-02B4-8E187FA69B77}"/>
              </a:ext>
            </a:extLst>
          </p:cNvPr>
          <p:cNvSpPr/>
          <p:nvPr/>
        </p:nvSpPr>
        <p:spPr>
          <a:xfrm>
            <a:off x="4019593" y="920552"/>
            <a:ext cx="2558288" cy="783750"/>
          </a:xfrm>
          <a:custGeom>
            <a:avLst/>
            <a:gdLst>
              <a:gd name="connsiteX0" fmla="*/ 1262 w 2558288"/>
              <a:gd name="connsiteY0" fmla="*/ 250632 h 783750"/>
              <a:gd name="connsiteX1" fmla="*/ 1329021 w 2558288"/>
              <a:gd name="connsiteY1" fmla="*/ 56478 h 783750"/>
              <a:gd name="connsiteX2" fmla="*/ 1247602 w 2558288"/>
              <a:gd name="connsiteY2" fmla="*/ 106582 h 783750"/>
              <a:gd name="connsiteX3" fmla="*/ 1999163 w 2558288"/>
              <a:gd name="connsiteY3" fmla="*/ 288210 h 783750"/>
              <a:gd name="connsiteX4" fmla="*/ 1892692 w 2558288"/>
              <a:gd name="connsiteY4" fmla="*/ 275684 h 783750"/>
              <a:gd name="connsiteX5" fmla="*/ 2255947 w 2558288"/>
              <a:gd name="connsiteY5" fmla="*/ 513678 h 783750"/>
              <a:gd name="connsiteX6" fmla="*/ 2556571 w 2558288"/>
              <a:gd name="connsiteY6" fmla="*/ 782988 h 783750"/>
              <a:gd name="connsiteX7" fmla="*/ 2118160 w 2558288"/>
              <a:gd name="connsiteY7" fmla="*/ 425996 h 783750"/>
              <a:gd name="connsiteX8" fmla="*/ 1379125 w 2558288"/>
              <a:gd name="connsiteY8" fmla="*/ 144160 h 783750"/>
              <a:gd name="connsiteX9" fmla="*/ 1184971 w 2558288"/>
              <a:gd name="connsiteY9" fmla="*/ 111 h 783750"/>
              <a:gd name="connsiteX10" fmla="*/ 677667 w 2558288"/>
              <a:gd name="connsiteY10" fmla="*/ 119108 h 783750"/>
              <a:gd name="connsiteX11" fmla="*/ 1078500 w 2558288"/>
              <a:gd name="connsiteY11" fmla="*/ 50215 h 783750"/>
              <a:gd name="connsiteX12" fmla="*/ 1262 w 2558288"/>
              <a:gd name="connsiteY12" fmla="*/ 250632 h 78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8288" h="783750">
                <a:moveTo>
                  <a:pt x="1262" y="250632"/>
                </a:moveTo>
                <a:cubicBezTo>
                  <a:pt x="43015" y="251676"/>
                  <a:pt x="1121298" y="80486"/>
                  <a:pt x="1329021" y="56478"/>
                </a:cubicBezTo>
                <a:cubicBezTo>
                  <a:pt x="1536744" y="32470"/>
                  <a:pt x="1135912" y="67960"/>
                  <a:pt x="1247602" y="106582"/>
                </a:cubicBezTo>
                <a:cubicBezTo>
                  <a:pt x="1359292" y="145204"/>
                  <a:pt x="1891648" y="260026"/>
                  <a:pt x="1999163" y="288210"/>
                </a:cubicBezTo>
                <a:cubicBezTo>
                  <a:pt x="2106678" y="316394"/>
                  <a:pt x="1849895" y="238106"/>
                  <a:pt x="1892692" y="275684"/>
                </a:cubicBezTo>
                <a:cubicBezTo>
                  <a:pt x="1935489" y="313262"/>
                  <a:pt x="2145300" y="429127"/>
                  <a:pt x="2255947" y="513678"/>
                </a:cubicBezTo>
                <a:cubicBezTo>
                  <a:pt x="2366594" y="598229"/>
                  <a:pt x="2579535" y="797602"/>
                  <a:pt x="2556571" y="782988"/>
                </a:cubicBezTo>
                <a:cubicBezTo>
                  <a:pt x="2533607" y="768374"/>
                  <a:pt x="2314401" y="532467"/>
                  <a:pt x="2118160" y="425996"/>
                </a:cubicBezTo>
                <a:cubicBezTo>
                  <a:pt x="1921919" y="319525"/>
                  <a:pt x="1534657" y="215141"/>
                  <a:pt x="1379125" y="144160"/>
                </a:cubicBezTo>
                <a:cubicBezTo>
                  <a:pt x="1223593" y="73179"/>
                  <a:pt x="1301881" y="4286"/>
                  <a:pt x="1184971" y="111"/>
                </a:cubicBezTo>
                <a:cubicBezTo>
                  <a:pt x="1068061" y="-4064"/>
                  <a:pt x="695412" y="110757"/>
                  <a:pt x="677667" y="119108"/>
                </a:cubicBezTo>
                <a:cubicBezTo>
                  <a:pt x="659922" y="127459"/>
                  <a:pt x="1190190" y="26207"/>
                  <a:pt x="1078500" y="50215"/>
                </a:cubicBezTo>
                <a:cubicBezTo>
                  <a:pt x="966810" y="74223"/>
                  <a:pt x="-40491" y="249588"/>
                  <a:pt x="1262" y="25063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30181013-E189-77DB-F80A-AD0B619FCBB0}"/>
              </a:ext>
            </a:extLst>
          </p:cNvPr>
          <p:cNvSpPr/>
          <p:nvPr/>
        </p:nvSpPr>
        <p:spPr>
          <a:xfrm>
            <a:off x="5289893" y="1352591"/>
            <a:ext cx="585302" cy="552065"/>
          </a:xfrm>
          <a:custGeom>
            <a:avLst/>
            <a:gdLst>
              <a:gd name="connsiteX0" fmla="*/ 2354 w 585302"/>
              <a:gd name="connsiteY0" fmla="*/ 220 h 552065"/>
              <a:gd name="connsiteX1" fmla="*/ 528447 w 585302"/>
              <a:gd name="connsiteY1" fmla="*/ 300845 h 552065"/>
              <a:gd name="connsiteX2" fmla="*/ 403186 w 585302"/>
              <a:gd name="connsiteY2" fmla="*/ 294582 h 552065"/>
              <a:gd name="connsiteX3" fmla="*/ 584814 w 585302"/>
              <a:gd name="connsiteY3" fmla="*/ 551365 h 552065"/>
              <a:gd name="connsiteX4" fmla="*/ 440765 w 585302"/>
              <a:gd name="connsiteY4" fmla="*/ 363475 h 552065"/>
              <a:gd name="connsiteX5" fmla="*/ 8617 w 585302"/>
              <a:gd name="connsiteY5" fmla="*/ 150532 h 552065"/>
              <a:gd name="connsiteX6" fmla="*/ 321767 w 585302"/>
              <a:gd name="connsiteY6" fmla="*/ 250741 h 552065"/>
              <a:gd name="connsiteX7" fmla="*/ 2354 w 585302"/>
              <a:gd name="connsiteY7" fmla="*/ 220 h 552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302" h="552065">
                <a:moveTo>
                  <a:pt x="2354" y="220"/>
                </a:moveTo>
                <a:cubicBezTo>
                  <a:pt x="36801" y="8571"/>
                  <a:pt x="461642" y="251785"/>
                  <a:pt x="528447" y="300845"/>
                </a:cubicBezTo>
                <a:cubicBezTo>
                  <a:pt x="595252" y="349905"/>
                  <a:pt x="393792" y="252829"/>
                  <a:pt x="403186" y="294582"/>
                </a:cubicBezTo>
                <a:cubicBezTo>
                  <a:pt x="412580" y="336335"/>
                  <a:pt x="578551" y="539883"/>
                  <a:pt x="584814" y="551365"/>
                </a:cubicBezTo>
                <a:cubicBezTo>
                  <a:pt x="591077" y="562847"/>
                  <a:pt x="536798" y="430281"/>
                  <a:pt x="440765" y="363475"/>
                </a:cubicBezTo>
                <a:cubicBezTo>
                  <a:pt x="344732" y="296669"/>
                  <a:pt x="28450" y="169321"/>
                  <a:pt x="8617" y="150532"/>
                </a:cubicBezTo>
                <a:cubicBezTo>
                  <a:pt x="-11216" y="131743"/>
                  <a:pt x="320723" y="277881"/>
                  <a:pt x="321767" y="250741"/>
                </a:cubicBezTo>
                <a:cubicBezTo>
                  <a:pt x="322811" y="223601"/>
                  <a:pt x="-32093" y="-8131"/>
                  <a:pt x="2354" y="22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38FFEFE9-AF81-E101-6ABE-AB63EF155472}"/>
              </a:ext>
            </a:extLst>
          </p:cNvPr>
          <p:cNvSpPr/>
          <p:nvPr/>
        </p:nvSpPr>
        <p:spPr>
          <a:xfrm>
            <a:off x="3674809" y="2217291"/>
            <a:ext cx="372427" cy="713120"/>
          </a:xfrm>
          <a:custGeom>
            <a:avLst/>
            <a:gdLst>
              <a:gd name="connsiteX0" fmla="*/ 371098 w 372427"/>
              <a:gd name="connsiteY0" fmla="*/ 6079 h 713120"/>
              <a:gd name="connsiteX1" fmla="*/ 7843 w 372427"/>
              <a:gd name="connsiteY1" fmla="*/ 519646 h 713120"/>
              <a:gd name="connsiteX2" fmla="*/ 114314 w 372427"/>
              <a:gd name="connsiteY2" fmla="*/ 381860 h 713120"/>
              <a:gd name="connsiteX3" fmla="*/ 26632 w 372427"/>
              <a:gd name="connsiteY3" fmla="*/ 707536 h 713120"/>
              <a:gd name="connsiteX4" fmla="*/ 32895 w 372427"/>
              <a:gd name="connsiteY4" fmla="*/ 563487 h 713120"/>
              <a:gd name="connsiteX5" fmla="*/ 126840 w 372427"/>
              <a:gd name="connsiteY5" fmla="*/ 256599 h 713120"/>
              <a:gd name="connsiteX6" fmla="*/ 371098 w 372427"/>
              <a:gd name="connsiteY6" fmla="*/ 6079 h 71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2427" h="713120">
                <a:moveTo>
                  <a:pt x="371098" y="6079"/>
                </a:moveTo>
                <a:cubicBezTo>
                  <a:pt x="351265" y="49920"/>
                  <a:pt x="50640" y="457016"/>
                  <a:pt x="7843" y="519646"/>
                </a:cubicBezTo>
                <a:cubicBezTo>
                  <a:pt x="-34954" y="582276"/>
                  <a:pt x="111182" y="350545"/>
                  <a:pt x="114314" y="381860"/>
                </a:cubicBezTo>
                <a:cubicBezTo>
                  <a:pt x="117446" y="413175"/>
                  <a:pt x="40202" y="677265"/>
                  <a:pt x="26632" y="707536"/>
                </a:cubicBezTo>
                <a:cubicBezTo>
                  <a:pt x="13062" y="737807"/>
                  <a:pt x="16194" y="638643"/>
                  <a:pt x="32895" y="563487"/>
                </a:cubicBezTo>
                <a:cubicBezTo>
                  <a:pt x="49596" y="488331"/>
                  <a:pt x="70473" y="346369"/>
                  <a:pt x="126840" y="256599"/>
                </a:cubicBezTo>
                <a:cubicBezTo>
                  <a:pt x="183207" y="166829"/>
                  <a:pt x="390931" y="-37762"/>
                  <a:pt x="371098" y="607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 183">
            <a:extLst>
              <a:ext uri="{FF2B5EF4-FFF2-40B4-BE49-F238E27FC236}">
                <a16:creationId xmlns:a16="http://schemas.microsoft.com/office/drawing/2014/main" id="{1CB25C43-72C9-776D-E65C-33C5BE3E037A}"/>
              </a:ext>
            </a:extLst>
          </p:cNvPr>
          <p:cNvSpPr/>
          <p:nvPr/>
        </p:nvSpPr>
        <p:spPr>
          <a:xfrm>
            <a:off x="5967934" y="1364449"/>
            <a:ext cx="668079" cy="1604235"/>
          </a:xfrm>
          <a:custGeom>
            <a:avLst/>
            <a:gdLst>
              <a:gd name="connsiteX0" fmla="*/ 718 w 668079"/>
              <a:gd name="connsiteY0" fmla="*/ 888 h 1604235"/>
              <a:gd name="connsiteX1" fmla="*/ 445392 w 668079"/>
              <a:gd name="connsiteY1" fmla="*/ 570822 h 1604235"/>
              <a:gd name="connsiteX2" fmla="*/ 370236 w 668079"/>
              <a:gd name="connsiteY2" fmla="*/ 495666 h 1604235"/>
              <a:gd name="connsiteX3" fmla="*/ 664598 w 668079"/>
              <a:gd name="connsiteY3" fmla="*/ 915288 h 1604235"/>
              <a:gd name="connsiteX4" fmla="*/ 533074 w 668079"/>
              <a:gd name="connsiteY4" fmla="*/ 777502 h 1604235"/>
              <a:gd name="connsiteX5" fmla="*/ 551863 w 668079"/>
              <a:gd name="connsiteY5" fmla="*/ 1159546 h 1604235"/>
              <a:gd name="connsiteX6" fmla="*/ 558126 w 668079"/>
              <a:gd name="connsiteY6" fmla="*/ 977918 h 1604235"/>
              <a:gd name="connsiteX7" fmla="*/ 313869 w 668079"/>
              <a:gd name="connsiteY7" fmla="*/ 1604219 h 1604235"/>
              <a:gd name="connsiteX8" fmla="*/ 464181 w 668079"/>
              <a:gd name="connsiteY8" fmla="*/ 996707 h 1604235"/>
              <a:gd name="connsiteX9" fmla="*/ 414077 w 668079"/>
              <a:gd name="connsiteY9" fmla="*/ 645978 h 1604235"/>
              <a:gd name="connsiteX10" fmla="*/ 263765 w 668079"/>
              <a:gd name="connsiteY10" fmla="*/ 301513 h 1604235"/>
              <a:gd name="connsiteX11" fmla="*/ 338921 w 668079"/>
              <a:gd name="connsiteY11" fmla="*/ 721135 h 1604235"/>
              <a:gd name="connsiteX12" fmla="*/ 718 w 668079"/>
              <a:gd name="connsiteY12" fmla="*/ 888 h 1604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8079" h="1604235">
                <a:moveTo>
                  <a:pt x="718" y="888"/>
                </a:moveTo>
                <a:cubicBezTo>
                  <a:pt x="18463" y="-24164"/>
                  <a:pt x="383806" y="488359"/>
                  <a:pt x="445392" y="570822"/>
                </a:cubicBezTo>
                <a:cubicBezTo>
                  <a:pt x="506978" y="653285"/>
                  <a:pt x="333702" y="438255"/>
                  <a:pt x="370236" y="495666"/>
                </a:cubicBezTo>
                <a:cubicBezTo>
                  <a:pt x="406770" y="553077"/>
                  <a:pt x="637458" y="868315"/>
                  <a:pt x="664598" y="915288"/>
                </a:cubicBezTo>
                <a:cubicBezTo>
                  <a:pt x="691738" y="962261"/>
                  <a:pt x="551863" y="736792"/>
                  <a:pt x="533074" y="777502"/>
                </a:cubicBezTo>
                <a:cubicBezTo>
                  <a:pt x="514285" y="818212"/>
                  <a:pt x="547688" y="1126143"/>
                  <a:pt x="551863" y="1159546"/>
                </a:cubicBezTo>
                <a:cubicBezTo>
                  <a:pt x="556038" y="1192949"/>
                  <a:pt x="597792" y="903806"/>
                  <a:pt x="558126" y="977918"/>
                </a:cubicBezTo>
                <a:cubicBezTo>
                  <a:pt x="518460" y="1052030"/>
                  <a:pt x="329526" y="1601088"/>
                  <a:pt x="313869" y="1604219"/>
                </a:cubicBezTo>
                <a:cubicBezTo>
                  <a:pt x="298212" y="1607350"/>
                  <a:pt x="447480" y="1156414"/>
                  <a:pt x="464181" y="996707"/>
                </a:cubicBezTo>
                <a:cubicBezTo>
                  <a:pt x="480882" y="837000"/>
                  <a:pt x="447480" y="761844"/>
                  <a:pt x="414077" y="645978"/>
                </a:cubicBezTo>
                <a:cubicBezTo>
                  <a:pt x="380674" y="530112"/>
                  <a:pt x="276291" y="288987"/>
                  <a:pt x="263765" y="301513"/>
                </a:cubicBezTo>
                <a:cubicBezTo>
                  <a:pt x="251239" y="314039"/>
                  <a:pt x="378587" y="773327"/>
                  <a:pt x="338921" y="721135"/>
                </a:cubicBezTo>
                <a:cubicBezTo>
                  <a:pt x="299255" y="668943"/>
                  <a:pt x="-17027" y="25940"/>
                  <a:pt x="718" y="88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 207">
            <a:extLst>
              <a:ext uri="{FF2B5EF4-FFF2-40B4-BE49-F238E27FC236}">
                <a16:creationId xmlns:a16="http://schemas.microsoft.com/office/drawing/2014/main" id="{D264A71A-B29C-83FA-47A9-2DA6B09969F8}"/>
              </a:ext>
            </a:extLst>
          </p:cNvPr>
          <p:cNvSpPr/>
          <p:nvPr/>
        </p:nvSpPr>
        <p:spPr>
          <a:xfrm>
            <a:off x="5936237" y="1791116"/>
            <a:ext cx="314605" cy="1113022"/>
          </a:xfrm>
          <a:custGeom>
            <a:avLst/>
            <a:gdLst>
              <a:gd name="connsiteX0" fmla="*/ 13626 w 314605"/>
              <a:gd name="connsiteY0" fmla="*/ 106 h 1113022"/>
              <a:gd name="connsiteX1" fmla="*/ 170201 w 314605"/>
              <a:gd name="connsiteY1" fmla="*/ 570040 h 1113022"/>
              <a:gd name="connsiteX2" fmla="*/ 182727 w 314605"/>
              <a:gd name="connsiteY2" fmla="*/ 344572 h 1113022"/>
              <a:gd name="connsiteX3" fmla="*/ 314251 w 314605"/>
              <a:gd name="connsiteY3" fmla="*/ 1108659 h 1113022"/>
              <a:gd name="connsiteX4" fmla="*/ 214042 w 314605"/>
              <a:gd name="connsiteY4" fmla="*/ 638933 h 1113022"/>
              <a:gd name="connsiteX5" fmla="*/ 1100 w 314605"/>
              <a:gd name="connsiteY5" fmla="*/ 263152 h 1113022"/>
              <a:gd name="connsiteX6" fmla="*/ 126360 w 314605"/>
              <a:gd name="connsiteY6" fmla="*/ 519936 h 1113022"/>
              <a:gd name="connsiteX7" fmla="*/ 13626 w 314605"/>
              <a:gd name="connsiteY7" fmla="*/ 106 h 111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605" h="1113022">
                <a:moveTo>
                  <a:pt x="13626" y="106"/>
                </a:moveTo>
                <a:cubicBezTo>
                  <a:pt x="20933" y="8457"/>
                  <a:pt x="142018" y="512629"/>
                  <a:pt x="170201" y="570040"/>
                </a:cubicBezTo>
                <a:cubicBezTo>
                  <a:pt x="198384" y="627451"/>
                  <a:pt x="158719" y="254802"/>
                  <a:pt x="182727" y="344572"/>
                </a:cubicBezTo>
                <a:cubicBezTo>
                  <a:pt x="206735" y="434342"/>
                  <a:pt x="309032" y="1059599"/>
                  <a:pt x="314251" y="1108659"/>
                </a:cubicBezTo>
                <a:cubicBezTo>
                  <a:pt x="319470" y="1157719"/>
                  <a:pt x="266234" y="779851"/>
                  <a:pt x="214042" y="638933"/>
                </a:cubicBezTo>
                <a:cubicBezTo>
                  <a:pt x="161850" y="498015"/>
                  <a:pt x="15714" y="282985"/>
                  <a:pt x="1100" y="263152"/>
                </a:cubicBezTo>
                <a:cubicBezTo>
                  <a:pt x="-13514" y="243319"/>
                  <a:pt x="122185" y="563777"/>
                  <a:pt x="126360" y="519936"/>
                </a:cubicBezTo>
                <a:cubicBezTo>
                  <a:pt x="130535" y="476095"/>
                  <a:pt x="6319" y="-8245"/>
                  <a:pt x="13626" y="10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 257">
            <a:extLst>
              <a:ext uri="{FF2B5EF4-FFF2-40B4-BE49-F238E27FC236}">
                <a16:creationId xmlns:a16="http://schemas.microsoft.com/office/drawing/2014/main" id="{DF1A9A2D-8569-EB62-4779-A40AB118A16D}"/>
              </a:ext>
            </a:extLst>
          </p:cNvPr>
          <p:cNvSpPr/>
          <p:nvPr/>
        </p:nvSpPr>
        <p:spPr>
          <a:xfrm>
            <a:off x="4738576" y="2054219"/>
            <a:ext cx="716181" cy="26057"/>
          </a:xfrm>
          <a:custGeom>
            <a:avLst/>
            <a:gdLst>
              <a:gd name="connsiteX0" fmla="*/ 697720 w 716181"/>
              <a:gd name="connsiteY0" fmla="*/ 49 h 26057"/>
              <a:gd name="connsiteX1" fmla="*/ 2525 w 716181"/>
              <a:gd name="connsiteY1" fmla="*/ 18839 h 26057"/>
              <a:gd name="connsiteX2" fmla="*/ 472251 w 716181"/>
              <a:gd name="connsiteY2" fmla="*/ 25102 h 26057"/>
              <a:gd name="connsiteX3" fmla="*/ 697720 w 716181"/>
              <a:gd name="connsiteY3" fmla="*/ 49 h 2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6181" h="26057">
                <a:moveTo>
                  <a:pt x="697720" y="49"/>
                </a:moveTo>
                <a:cubicBezTo>
                  <a:pt x="619432" y="-995"/>
                  <a:pt x="40103" y="14664"/>
                  <a:pt x="2525" y="18839"/>
                </a:cubicBezTo>
                <a:cubicBezTo>
                  <a:pt x="-35053" y="23015"/>
                  <a:pt x="357429" y="28234"/>
                  <a:pt x="472251" y="25102"/>
                </a:cubicBezTo>
                <a:cubicBezTo>
                  <a:pt x="587073" y="21970"/>
                  <a:pt x="776008" y="1093"/>
                  <a:pt x="697720" y="4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 260">
            <a:extLst>
              <a:ext uri="{FF2B5EF4-FFF2-40B4-BE49-F238E27FC236}">
                <a16:creationId xmlns:a16="http://schemas.microsoft.com/office/drawing/2014/main" id="{E57238B4-5B5F-A0A0-B528-A39A546E8306}"/>
              </a:ext>
            </a:extLst>
          </p:cNvPr>
          <p:cNvSpPr/>
          <p:nvPr/>
        </p:nvSpPr>
        <p:spPr>
          <a:xfrm>
            <a:off x="5592822" y="1289330"/>
            <a:ext cx="713126" cy="1562614"/>
          </a:xfrm>
          <a:custGeom>
            <a:avLst/>
            <a:gdLst>
              <a:gd name="connsiteX0" fmla="*/ 49 w 713126"/>
              <a:gd name="connsiteY0" fmla="*/ 851 h 1562614"/>
              <a:gd name="connsiteX1" fmla="*/ 494827 w 713126"/>
              <a:gd name="connsiteY1" fmla="*/ 608363 h 1562614"/>
              <a:gd name="connsiteX2" fmla="*/ 482301 w 713126"/>
              <a:gd name="connsiteY2" fmla="*/ 514418 h 1562614"/>
              <a:gd name="connsiteX3" fmla="*/ 707770 w 713126"/>
              <a:gd name="connsiteY3" fmla="*/ 1002933 h 1562614"/>
              <a:gd name="connsiteX4" fmla="*/ 645140 w 713126"/>
              <a:gd name="connsiteY4" fmla="*/ 1560341 h 1562614"/>
              <a:gd name="connsiteX5" fmla="*/ 676455 w 713126"/>
              <a:gd name="connsiteY5" fmla="*/ 1184560 h 1562614"/>
              <a:gd name="connsiteX6" fmla="*/ 651403 w 713126"/>
              <a:gd name="connsiteY6" fmla="*/ 802517 h 1562614"/>
              <a:gd name="connsiteX7" fmla="*/ 363304 w 713126"/>
              <a:gd name="connsiteY7" fmla="*/ 245108 h 1562614"/>
              <a:gd name="connsiteX8" fmla="*/ 463512 w 713126"/>
              <a:gd name="connsiteY8" fmla="*/ 470577 h 1562614"/>
              <a:gd name="connsiteX9" fmla="*/ 49 w 713126"/>
              <a:gd name="connsiteY9" fmla="*/ 851 h 1562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126" h="1562614">
                <a:moveTo>
                  <a:pt x="49" y="851"/>
                </a:moveTo>
                <a:cubicBezTo>
                  <a:pt x="5268" y="23815"/>
                  <a:pt x="414452" y="522769"/>
                  <a:pt x="494827" y="608363"/>
                </a:cubicBezTo>
                <a:cubicBezTo>
                  <a:pt x="575202" y="693957"/>
                  <a:pt x="446811" y="448657"/>
                  <a:pt x="482301" y="514418"/>
                </a:cubicBezTo>
                <a:cubicBezTo>
                  <a:pt x="517791" y="580179"/>
                  <a:pt x="680630" y="828613"/>
                  <a:pt x="707770" y="1002933"/>
                </a:cubicBezTo>
                <a:cubicBezTo>
                  <a:pt x="734910" y="1177254"/>
                  <a:pt x="650359" y="1530070"/>
                  <a:pt x="645140" y="1560341"/>
                </a:cubicBezTo>
                <a:cubicBezTo>
                  <a:pt x="639921" y="1590612"/>
                  <a:pt x="675411" y="1310864"/>
                  <a:pt x="676455" y="1184560"/>
                </a:cubicBezTo>
                <a:cubicBezTo>
                  <a:pt x="677499" y="1058256"/>
                  <a:pt x="703595" y="959092"/>
                  <a:pt x="651403" y="802517"/>
                </a:cubicBezTo>
                <a:cubicBezTo>
                  <a:pt x="599211" y="645942"/>
                  <a:pt x="394619" y="300431"/>
                  <a:pt x="363304" y="245108"/>
                </a:cubicBezTo>
                <a:cubicBezTo>
                  <a:pt x="331989" y="189785"/>
                  <a:pt x="520923" y="514418"/>
                  <a:pt x="463512" y="470577"/>
                </a:cubicBezTo>
                <a:cubicBezTo>
                  <a:pt x="406101" y="426736"/>
                  <a:pt x="-5170" y="-22113"/>
                  <a:pt x="49" y="85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 261">
            <a:extLst>
              <a:ext uri="{FF2B5EF4-FFF2-40B4-BE49-F238E27FC236}">
                <a16:creationId xmlns:a16="http://schemas.microsoft.com/office/drawing/2014/main" id="{958B347E-6353-0EAE-2A91-CF2FF86A20E1}"/>
              </a:ext>
            </a:extLst>
          </p:cNvPr>
          <p:cNvSpPr/>
          <p:nvPr/>
        </p:nvSpPr>
        <p:spPr>
          <a:xfrm>
            <a:off x="4083483" y="1778067"/>
            <a:ext cx="1141975" cy="383052"/>
          </a:xfrm>
          <a:custGeom>
            <a:avLst/>
            <a:gdLst>
              <a:gd name="connsiteX0" fmla="*/ 1139870 w 1141975"/>
              <a:gd name="connsiteY0" fmla="*/ 100837 h 383052"/>
              <a:gd name="connsiteX1" fmla="*/ 338205 w 1141975"/>
              <a:gd name="connsiteY1" fmla="*/ 629 h 383052"/>
              <a:gd name="connsiteX2" fmla="*/ 475991 w 1141975"/>
              <a:gd name="connsiteY2" fmla="*/ 75785 h 383052"/>
              <a:gd name="connsiteX3" fmla="*/ 2 w 1141975"/>
              <a:gd name="connsiteY3" fmla="*/ 382673 h 383052"/>
              <a:gd name="connsiteX4" fmla="*/ 469728 w 1141975"/>
              <a:gd name="connsiteY4" fmla="*/ 138415 h 383052"/>
              <a:gd name="connsiteX5" fmla="*/ 569936 w 1141975"/>
              <a:gd name="connsiteY5" fmla="*/ 100837 h 383052"/>
              <a:gd name="connsiteX6" fmla="*/ 1139870 w 1141975"/>
              <a:gd name="connsiteY6" fmla="*/ 100837 h 38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1975" h="383052">
                <a:moveTo>
                  <a:pt x="1139870" y="100837"/>
                </a:moveTo>
                <a:cubicBezTo>
                  <a:pt x="1101248" y="84136"/>
                  <a:pt x="448851" y="4804"/>
                  <a:pt x="338205" y="629"/>
                </a:cubicBezTo>
                <a:cubicBezTo>
                  <a:pt x="227559" y="-3546"/>
                  <a:pt x="532358" y="12111"/>
                  <a:pt x="475991" y="75785"/>
                </a:cubicBezTo>
                <a:cubicBezTo>
                  <a:pt x="419624" y="139459"/>
                  <a:pt x="1046" y="372235"/>
                  <a:pt x="2" y="382673"/>
                </a:cubicBezTo>
                <a:cubicBezTo>
                  <a:pt x="-1042" y="393111"/>
                  <a:pt x="374739" y="185388"/>
                  <a:pt x="469728" y="138415"/>
                </a:cubicBezTo>
                <a:cubicBezTo>
                  <a:pt x="564717" y="91442"/>
                  <a:pt x="465553" y="107100"/>
                  <a:pt x="569936" y="100837"/>
                </a:cubicBezTo>
                <a:cubicBezTo>
                  <a:pt x="674319" y="94574"/>
                  <a:pt x="1178492" y="117538"/>
                  <a:pt x="1139870" y="10083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 265">
            <a:extLst>
              <a:ext uri="{FF2B5EF4-FFF2-40B4-BE49-F238E27FC236}">
                <a16:creationId xmlns:a16="http://schemas.microsoft.com/office/drawing/2014/main" id="{C3E0784A-56C9-5BF8-D60A-B4C7D7A2217C}"/>
              </a:ext>
            </a:extLst>
          </p:cNvPr>
          <p:cNvSpPr/>
          <p:nvPr/>
        </p:nvSpPr>
        <p:spPr>
          <a:xfrm>
            <a:off x="5128501" y="1696765"/>
            <a:ext cx="721154" cy="301916"/>
          </a:xfrm>
          <a:custGeom>
            <a:avLst/>
            <a:gdLst>
              <a:gd name="connsiteX0" fmla="*/ 907 w 721154"/>
              <a:gd name="connsiteY0" fmla="*/ 269821 h 301916"/>
              <a:gd name="connsiteX1" fmla="*/ 426792 w 721154"/>
              <a:gd name="connsiteY1" fmla="*/ 144561 h 301916"/>
              <a:gd name="connsiteX2" fmla="*/ 357899 w 721154"/>
              <a:gd name="connsiteY2" fmla="*/ 94457 h 301916"/>
              <a:gd name="connsiteX3" fmla="*/ 721154 w 721154"/>
              <a:gd name="connsiteY3" fmla="*/ 301136 h 301916"/>
              <a:gd name="connsiteX4" fmla="*/ 357899 w 721154"/>
              <a:gd name="connsiteY4" fmla="*/ 6775 h 301916"/>
              <a:gd name="connsiteX5" fmla="*/ 314058 w 721154"/>
              <a:gd name="connsiteY5" fmla="*/ 106983 h 301916"/>
              <a:gd name="connsiteX6" fmla="*/ 907 w 721154"/>
              <a:gd name="connsiteY6" fmla="*/ 269821 h 30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1154" h="301916">
                <a:moveTo>
                  <a:pt x="907" y="269821"/>
                </a:moveTo>
                <a:cubicBezTo>
                  <a:pt x="19696" y="276084"/>
                  <a:pt x="367293" y="173788"/>
                  <a:pt x="426792" y="144561"/>
                </a:cubicBezTo>
                <a:cubicBezTo>
                  <a:pt x="486291" y="115334"/>
                  <a:pt x="308839" y="68361"/>
                  <a:pt x="357899" y="94457"/>
                </a:cubicBezTo>
                <a:cubicBezTo>
                  <a:pt x="406959" y="120553"/>
                  <a:pt x="721154" y="315750"/>
                  <a:pt x="721154" y="301136"/>
                </a:cubicBezTo>
                <a:cubicBezTo>
                  <a:pt x="721154" y="286522"/>
                  <a:pt x="425748" y="39134"/>
                  <a:pt x="357899" y="6775"/>
                </a:cubicBezTo>
                <a:cubicBezTo>
                  <a:pt x="290050" y="-25584"/>
                  <a:pt x="367294" y="66273"/>
                  <a:pt x="314058" y="106983"/>
                </a:cubicBezTo>
                <a:cubicBezTo>
                  <a:pt x="260822" y="147692"/>
                  <a:pt x="-17882" y="263558"/>
                  <a:pt x="907" y="26982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 287">
            <a:extLst>
              <a:ext uri="{FF2B5EF4-FFF2-40B4-BE49-F238E27FC236}">
                <a16:creationId xmlns:a16="http://schemas.microsoft.com/office/drawing/2014/main" id="{C1AC56FA-E0EF-EF66-AA25-23FA62442A78}"/>
              </a:ext>
            </a:extLst>
          </p:cNvPr>
          <p:cNvSpPr/>
          <p:nvPr/>
        </p:nvSpPr>
        <p:spPr>
          <a:xfrm>
            <a:off x="3831829" y="1494961"/>
            <a:ext cx="1385899" cy="848360"/>
          </a:xfrm>
          <a:custGeom>
            <a:avLst/>
            <a:gdLst>
              <a:gd name="connsiteX0" fmla="*/ 1341420 w 1385899"/>
              <a:gd name="connsiteY0" fmla="*/ 26951 h 848360"/>
              <a:gd name="connsiteX1" fmla="*/ 364390 w 1385899"/>
              <a:gd name="connsiteY1" fmla="*/ 302524 h 848360"/>
              <a:gd name="connsiteX2" fmla="*/ 583596 w 1385899"/>
              <a:gd name="connsiteY2" fmla="*/ 221105 h 848360"/>
              <a:gd name="connsiteX3" fmla="*/ 195289 w 1385899"/>
              <a:gd name="connsiteY3" fmla="*/ 553044 h 848360"/>
              <a:gd name="connsiteX4" fmla="*/ 1135 w 1385899"/>
              <a:gd name="connsiteY4" fmla="*/ 847406 h 848360"/>
              <a:gd name="connsiteX5" fmla="*/ 276708 w 1385899"/>
              <a:gd name="connsiteY5" fmla="*/ 452836 h 848360"/>
              <a:gd name="connsiteX6" fmla="*/ 633700 w 1385899"/>
              <a:gd name="connsiteY6" fmla="*/ 164738 h 848360"/>
              <a:gd name="connsiteX7" fmla="*/ 408231 w 1385899"/>
              <a:gd name="connsiteY7" fmla="*/ 283735 h 848360"/>
              <a:gd name="connsiteX8" fmla="*/ 1141004 w 1385899"/>
              <a:gd name="connsiteY8" fmla="*/ 39477 h 848360"/>
              <a:gd name="connsiteX9" fmla="*/ 1341420 w 1385899"/>
              <a:gd name="connsiteY9" fmla="*/ 26951 h 84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5899" h="848360">
                <a:moveTo>
                  <a:pt x="1341420" y="26951"/>
                </a:moveTo>
                <a:cubicBezTo>
                  <a:pt x="1211984" y="70792"/>
                  <a:pt x="490694" y="270165"/>
                  <a:pt x="364390" y="302524"/>
                </a:cubicBezTo>
                <a:cubicBezTo>
                  <a:pt x="238086" y="334883"/>
                  <a:pt x="611779" y="179352"/>
                  <a:pt x="583596" y="221105"/>
                </a:cubicBezTo>
                <a:cubicBezTo>
                  <a:pt x="555412" y="262858"/>
                  <a:pt x="292366" y="448661"/>
                  <a:pt x="195289" y="553044"/>
                </a:cubicBezTo>
                <a:cubicBezTo>
                  <a:pt x="98212" y="657428"/>
                  <a:pt x="-12435" y="864107"/>
                  <a:pt x="1135" y="847406"/>
                </a:cubicBezTo>
                <a:cubicBezTo>
                  <a:pt x="14705" y="830705"/>
                  <a:pt x="171281" y="566614"/>
                  <a:pt x="276708" y="452836"/>
                </a:cubicBezTo>
                <a:cubicBezTo>
                  <a:pt x="382135" y="339058"/>
                  <a:pt x="611779" y="192922"/>
                  <a:pt x="633700" y="164738"/>
                </a:cubicBezTo>
                <a:cubicBezTo>
                  <a:pt x="655621" y="136554"/>
                  <a:pt x="323680" y="304612"/>
                  <a:pt x="408231" y="283735"/>
                </a:cubicBezTo>
                <a:cubicBezTo>
                  <a:pt x="492782" y="262858"/>
                  <a:pt x="990692" y="82274"/>
                  <a:pt x="1141004" y="39477"/>
                </a:cubicBezTo>
                <a:cubicBezTo>
                  <a:pt x="1291316" y="-3320"/>
                  <a:pt x="1470856" y="-16890"/>
                  <a:pt x="1341420" y="2695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 288">
            <a:extLst>
              <a:ext uri="{FF2B5EF4-FFF2-40B4-BE49-F238E27FC236}">
                <a16:creationId xmlns:a16="http://schemas.microsoft.com/office/drawing/2014/main" id="{9AAA09CE-50CA-ADDD-2918-2AF8E24ED885}"/>
              </a:ext>
            </a:extLst>
          </p:cNvPr>
          <p:cNvSpPr/>
          <p:nvPr/>
        </p:nvSpPr>
        <p:spPr>
          <a:xfrm>
            <a:off x="4985348" y="1626210"/>
            <a:ext cx="457407" cy="84191"/>
          </a:xfrm>
          <a:custGeom>
            <a:avLst/>
            <a:gdLst>
              <a:gd name="connsiteX0" fmla="*/ 11 w 457407"/>
              <a:gd name="connsiteY0" fmla="*/ 83593 h 84191"/>
              <a:gd name="connsiteX1" fmla="*/ 369529 w 457407"/>
              <a:gd name="connsiteY1" fmla="*/ 14700 h 84191"/>
              <a:gd name="connsiteX2" fmla="*/ 457211 w 457407"/>
              <a:gd name="connsiteY2" fmla="*/ 2174 h 84191"/>
              <a:gd name="connsiteX3" fmla="*/ 357003 w 457407"/>
              <a:gd name="connsiteY3" fmla="*/ 46015 h 84191"/>
              <a:gd name="connsiteX4" fmla="*/ 11 w 457407"/>
              <a:gd name="connsiteY4" fmla="*/ 83593 h 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407" h="84191">
                <a:moveTo>
                  <a:pt x="11" y="83593"/>
                </a:moveTo>
                <a:cubicBezTo>
                  <a:pt x="2099" y="78374"/>
                  <a:pt x="293329" y="28270"/>
                  <a:pt x="369529" y="14700"/>
                </a:cubicBezTo>
                <a:cubicBezTo>
                  <a:pt x="445729" y="1130"/>
                  <a:pt x="459299" y="-3045"/>
                  <a:pt x="457211" y="2174"/>
                </a:cubicBezTo>
                <a:cubicBezTo>
                  <a:pt x="455123" y="7393"/>
                  <a:pt x="426940" y="33489"/>
                  <a:pt x="357003" y="46015"/>
                </a:cubicBezTo>
                <a:cubicBezTo>
                  <a:pt x="287066" y="58541"/>
                  <a:pt x="-2077" y="88812"/>
                  <a:pt x="11" y="8359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 289">
            <a:extLst>
              <a:ext uri="{FF2B5EF4-FFF2-40B4-BE49-F238E27FC236}">
                <a16:creationId xmlns:a16="http://schemas.microsoft.com/office/drawing/2014/main" id="{B4452B65-C9BD-D04B-18CF-5EEAD7DBC0EA}"/>
              </a:ext>
            </a:extLst>
          </p:cNvPr>
          <p:cNvSpPr/>
          <p:nvPr/>
        </p:nvSpPr>
        <p:spPr>
          <a:xfrm>
            <a:off x="6118897" y="3306781"/>
            <a:ext cx="144505" cy="902099"/>
          </a:xfrm>
          <a:custGeom>
            <a:avLst/>
            <a:gdLst>
              <a:gd name="connsiteX0" fmla="*/ 106539 w 144505"/>
              <a:gd name="connsiteY0" fmla="*/ 90 h 902099"/>
              <a:gd name="connsiteX1" fmla="*/ 119065 w 144505"/>
              <a:gd name="connsiteY1" fmla="*/ 476079 h 902099"/>
              <a:gd name="connsiteX2" fmla="*/ 125328 w 144505"/>
              <a:gd name="connsiteY2" fmla="*/ 281926 h 902099"/>
              <a:gd name="connsiteX3" fmla="*/ 125328 w 144505"/>
              <a:gd name="connsiteY3" fmla="*/ 657707 h 902099"/>
              <a:gd name="connsiteX4" fmla="*/ 67 w 144505"/>
              <a:gd name="connsiteY4" fmla="*/ 901964 h 902099"/>
              <a:gd name="connsiteX5" fmla="*/ 144117 w 144505"/>
              <a:gd name="connsiteY5" fmla="*/ 626392 h 902099"/>
              <a:gd name="connsiteX6" fmla="*/ 43908 w 144505"/>
              <a:gd name="connsiteY6" fmla="*/ 789230 h 902099"/>
              <a:gd name="connsiteX7" fmla="*/ 87750 w 144505"/>
              <a:gd name="connsiteY7" fmla="*/ 275663 h 902099"/>
              <a:gd name="connsiteX8" fmla="*/ 81487 w 144505"/>
              <a:gd name="connsiteY8" fmla="*/ 519920 h 902099"/>
              <a:gd name="connsiteX9" fmla="*/ 106539 w 144505"/>
              <a:gd name="connsiteY9" fmla="*/ 90 h 90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505" h="902099">
                <a:moveTo>
                  <a:pt x="106539" y="90"/>
                </a:moveTo>
                <a:cubicBezTo>
                  <a:pt x="112802" y="-7217"/>
                  <a:pt x="115934" y="429106"/>
                  <a:pt x="119065" y="476079"/>
                </a:cubicBezTo>
                <a:cubicBezTo>
                  <a:pt x="122196" y="523052"/>
                  <a:pt x="124284" y="251655"/>
                  <a:pt x="125328" y="281926"/>
                </a:cubicBezTo>
                <a:cubicBezTo>
                  <a:pt x="126372" y="312197"/>
                  <a:pt x="146205" y="554367"/>
                  <a:pt x="125328" y="657707"/>
                </a:cubicBezTo>
                <a:cubicBezTo>
                  <a:pt x="104451" y="761047"/>
                  <a:pt x="-3064" y="907183"/>
                  <a:pt x="67" y="901964"/>
                </a:cubicBezTo>
                <a:cubicBezTo>
                  <a:pt x="3198" y="896745"/>
                  <a:pt x="136810" y="645181"/>
                  <a:pt x="144117" y="626392"/>
                </a:cubicBezTo>
                <a:cubicBezTo>
                  <a:pt x="151424" y="607603"/>
                  <a:pt x="53302" y="847685"/>
                  <a:pt x="43908" y="789230"/>
                </a:cubicBezTo>
                <a:cubicBezTo>
                  <a:pt x="34514" y="730775"/>
                  <a:pt x="81487" y="320548"/>
                  <a:pt x="87750" y="275663"/>
                </a:cubicBezTo>
                <a:cubicBezTo>
                  <a:pt x="94013" y="230778"/>
                  <a:pt x="79399" y="559586"/>
                  <a:pt x="81487" y="519920"/>
                </a:cubicBezTo>
                <a:cubicBezTo>
                  <a:pt x="83575" y="480254"/>
                  <a:pt x="100276" y="7397"/>
                  <a:pt x="106539" y="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 290">
            <a:extLst>
              <a:ext uri="{FF2B5EF4-FFF2-40B4-BE49-F238E27FC236}">
                <a16:creationId xmlns:a16="http://schemas.microsoft.com/office/drawing/2014/main" id="{3FCB3410-8D10-4FFC-C5ED-3F83783BD8D9}"/>
              </a:ext>
            </a:extLst>
          </p:cNvPr>
          <p:cNvSpPr/>
          <p:nvPr/>
        </p:nvSpPr>
        <p:spPr>
          <a:xfrm>
            <a:off x="2547554" y="2386207"/>
            <a:ext cx="433833" cy="1931507"/>
          </a:xfrm>
          <a:custGeom>
            <a:avLst/>
            <a:gdLst>
              <a:gd name="connsiteX0" fmla="*/ 433641 w 433833"/>
              <a:gd name="connsiteY0" fmla="*/ 1 h 1931507"/>
              <a:gd name="connsiteX1" fmla="*/ 208172 w 433833"/>
              <a:gd name="connsiteY1" fmla="*/ 594988 h 1931507"/>
              <a:gd name="connsiteX2" fmla="*/ 252013 w 433833"/>
              <a:gd name="connsiteY2" fmla="*/ 407097 h 1931507"/>
              <a:gd name="connsiteX3" fmla="*/ 82912 w 433833"/>
              <a:gd name="connsiteY3" fmla="*/ 883086 h 1931507"/>
              <a:gd name="connsiteX4" fmla="*/ 245750 w 433833"/>
              <a:gd name="connsiteY4" fmla="*/ 632566 h 1931507"/>
              <a:gd name="connsiteX5" fmla="*/ 7756 w 433833"/>
              <a:gd name="connsiteY5" fmla="*/ 1296445 h 1931507"/>
              <a:gd name="connsiteX6" fmla="*/ 57860 w 433833"/>
              <a:gd name="connsiteY6" fmla="*/ 1929009 h 1931507"/>
              <a:gd name="connsiteX7" fmla="*/ 57860 w 433833"/>
              <a:gd name="connsiteY7" fmla="*/ 1471809 h 1931507"/>
              <a:gd name="connsiteX8" fmla="*/ 208172 w 433833"/>
              <a:gd name="connsiteY8" fmla="*/ 400834 h 1931507"/>
              <a:gd name="connsiteX9" fmla="*/ 164331 w 433833"/>
              <a:gd name="connsiteY9" fmla="*/ 601251 h 1931507"/>
              <a:gd name="connsiteX10" fmla="*/ 433641 w 433833"/>
              <a:gd name="connsiteY10" fmla="*/ 1 h 1931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3833" h="1931507">
                <a:moveTo>
                  <a:pt x="433641" y="1"/>
                </a:moveTo>
                <a:cubicBezTo>
                  <a:pt x="440948" y="-1043"/>
                  <a:pt x="238443" y="527139"/>
                  <a:pt x="208172" y="594988"/>
                </a:cubicBezTo>
                <a:cubicBezTo>
                  <a:pt x="177901" y="662837"/>
                  <a:pt x="272890" y="359081"/>
                  <a:pt x="252013" y="407097"/>
                </a:cubicBezTo>
                <a:cubicBezTo>
                  <a:pt x="231136" y="455113"/>
                  <a:pt x="83956" y="845508"/>
                  <a:pt x="82912" y="883086"/>
                </a:cubicBezTo>
                <a:cubicBezTo>
                  <a:pt x="81868" y="920664"/>
                  <a:pt x="258276" y="563673"/>
                  <a:pt x="245750" y="632566"/>
                </a:cubicBezTo>
                <a:cubicBezTo>
                  <a:pt x="233224" y="701459"/>
                  <a:pt x="39071" y="1080371"/>
                  <a:pt x="7756" y="1296445"/>
                </a:cubicBezTo>
                <a:cubicBezTo>
                  <a:pt x="-23559" y="1512519"/>
                  <a:pt x="49509" y="1899782"/>
                  <a:pt x="57860" y="1929009"/>
                </a:cubicBezTo>
                <a:cubicBezTo>
                  <a:pt x="66211" y="1958236"/>
                  <a:pt x="32808" y="1726505"/>
                  <a:pt x="57860" y="1471809"/>
                </a:cubicBezTo>
                <a:cubicBezTo>
                  <a:pt x="82912" y="1217113"/>
                  <a:pt x="190427" y="545927"/>
                  <a:pt x="208172" y="400834"/>
                </a:cubicBezTo>
                <a:cubicBezTo>
                  <a:pt x="225917" y="255741"/>
                  <a:pt x="125709" y="667013"/>
                  <a:pt x="164331" y="601251"/>
                </a:cubicBezTo>
                <a:cubicBezTo>
                  <a:pt x="202953" y="535489"/>
                  <a:pt x="426334" y="1045"/>
                  <a:pt x="433641" y="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 291">
            <a:extLst>
              <a:ext uri="{FF2B5EF4-FFF2-40B4-BE49-F238E27FC236}">
                <a16:creationId xmlns:a16="http://schemas.microsoft.com/office/drawing/2014/main" id="{C30C76AB-79CF-50B8-6774-D3239F07956B}"/>
              </a:ext>
            </a:extLst>
          </p:cNvPr>
          <p:cNvSpPr/>
          <p:nvPr/>
        </p:nvSpPr>
        <p:spPr>
          <a:xfrm>
            <a:off x="3231590" y="2310866"/>
            <a:ext cx="355033" cy="512284"/>
          </a:xfrm>
          <a:custGeom>
            <a:avLst/>
            <a:gdLst>
              <a:gd name="connsiteX0" fmla="*/ 125 w 355033"/>
              <a:gd name="connsiteY0" fmla="*/ 186 h 512284"/>
              <a:gd name="connsiteX1" fmla="*/ 238120 w 355033"/>
              <a:gd name="connsiteY1" fmla="*/ 294548 h 512284"/>
              <a:gd name="connsiteX2" fmla="*/ 87807 w 355033"/>
              <a:gd name="connsiteY2" fmla="*/ 169287 h 512284"/>
              <a:gd name="connsiteX3" fmla="*/ 344591 w 355033"/>
              <a:gd name="connsiteY3" fmla="*/ 507490 h 512284"/>
              <a:gd name="connsiteX4" fmla="*/ 275698 w 355033"/>
              <a:gd name="connsiteY4" fmla="*/ 344652 h 512284"/>
              <a:gd name="connsiteX5" fmla="*/ 125 w 355033"/>
              <a:gd name="connsiteY5" fmla="*/ 186 h 51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033" h="512284">
                <a:moveTo>
                  <a:pt x="125" y="186"/>
                </a:moveTo>
                <a:cubicBezTo>
                  <a:pt x="-6138" y="-8165"/>
                  <a:pt x="223506" y="266365"/>
                  <a:pt x="238120" y="294548"/>
                </a:cubicBezTo>
                <a:cubicBezTo>
                  <a:pt x="252734" y="322731"/>
                  <a:pt x="70062" y="133797"/>
                  <a:pt x="87807" y="169287"/>
                </a:cubicBezTo>
                <a:cubicBezTo>
                  <a:pt x="105552" y="204777"/>
                  <a:pt x="313276" y="478263"/>
                  <a:pt x="344591" y="507490"/>
                </a:cubicBezTo>
                <a:cubicBezTo>
                  <a:pt x="375906" y="536717"/>
                  <a:pt x="332065" y="426071"/>
                  <a:pt x="275698" y="344652"/>
                </a:cubicBezTo>
                <a:cubicBezTo>
                  <a:pt x="219331" y="263233"/>
                  <a:pt x="6388" y="8537"/>
                  <a:pt x="125" y="18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 292">
            <a:extLst>
              <a:ext uri="{FF2B5EF4-FFF2-40B4-BE49-F238E27FC236}">
                <a16:creationId xmlns:a16="http://schemas.microsoft.com/office/drawing/2014/main" id="{7730B591-EC1D-C2E3-A809-0477FB2B63B4}"/>
              </a:ext>
            </a:extLst>
          </p:cNvPr>
          <p:cNvSpPr/>
          <p:nvPr/>
        </p:nvSpPr>
        <p:spPr>
          <a:xfrm>
            <a:off x="3140240" y="2365274"/>
            <a:ext cx="414568" cy="1783672"/>
          </a:xfrm>
          <a:custGeom>
            <a:avLst/>
            <a:gdLst>
              <a:gd name="connsiteX0" fmla="*/ 147842 w 414568"/>
              <a:gd name="connsiteY0" fmla="*/ 2145 h 1783672"/>
              <a:gd name="connsiteX1" fmla="*/ 3793 w 414568"/>
              <a:gd name="connsiteY1" fmla="*/ 728655 h 1783672"/>
              <a:gd name="connsiteX2" fmla="*/ 47634 w 414568"/>
              <a:gd name="connsiteY2" fmla="*/ 647236 h 1783672"/>
              <a:gd name="connsiteX3" fmla="*/ 110264 w 414568"/>
              <a:gd name="connsiteY3" fmla="*/ 1085647 h 1783672"/>
              <a:gd name="connsiteX4" fmla="*/ 122790 w 414568"/>
              <a:gd name="connsiteY4" fmla="*/ 966649 h 1783672"/>
              <a:gd name="connsiteX5" fmla="*/ 398363 w 414568"/>
              <a:gd name="connsiteY5" fmla="*/ 1737000 h 1783672"/>
              <a:gd name="connsiteX6" fmla="*/ 348259 w 414568"/>
              <a:gd name="connsiteY6" fmla="*/ 1624266 h 1783672"/>
              <a:gd name="connsiteX7" fmla="*/ 66423 w 414568"/>
              <a:gd name="connsiteY7" fmla="*/ 1016753 h 1783672"/>
              <a:gd name="connsiteX8" fmla="*/ 41371 w 414568"/>
              <a:gd name="connsiteY8" fmla="*/ 521975 h 1783672"/>
              <a:gd name="connsiteX9" fmla="*/ 147842 w 414568"/>
              <a:gd name="connsiteY9" fmla="*/ 2145 h 178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4568" h="1783672">
                <a:moveTo>
                  <a:pt x="147842" y="2145"/>
                </a:moveTo>
                <a:cubicBezTo>
                  <a:pt x="141579" y="36592"/>
                  <a:pt x="20494" y="621140"/>
                  <a:pt x="3793" y="728655"/>
                </a:cubicBezTo>
                <a:cubicBezTo>
                  <a:pt x="-12908" y="836170"/>
                  <a:pt x="29889" y="587737"/>
                  <a:pt x="47634" y="647236"/>
                </a:cubicBezTo>
                <a:cubicBezTo>
                  <a:pt x="65379" y="706735"/>
                  <a:pt x="97738" y="1032412"/>
                  <a:pt x="110264" y="1085647"/>
                </a:cubicBezTo>
                <a:cubicBezTo>
                  <a:pt x="122790" y="1138882"/>
                  <a:pt x="74774" y="858090"/>
                  <a:pt x="122790" y="966649"/>
                </a:cubicBezTo>
                <a:cubicBezTo>
                  <a:pt x="170806" y="1075208"/>
                  <a:pt x="360785" y="1627397"/>
                  <a:pt x="398363" y="1737000"/>
                </a:cubicBezTo>
                <a:cubicBezTo>
                  <a:pt x="435941" y="1846603"/>
                  <a:pt x="403582" y="1744307"/>
                  <a:pt x="348259" y="1624266"/>
                </a:cubicBezTo>
                <a:cubicBezTo>
                  <a:pt x="292936" y="1504225"/>
                  <a:pt x="117571" y="1200468"/>
                  <a:pt x="66423" y="1016753"/>
                </a:cubicBezTo>
                <a:cubicBezTo>
                  <a:pt x="15275" y="833038"/>
                  <a:pt x="33020" y="686901"/>
                  <a:pt x="41371" y="521975"/>
                </a:cubicBezTo>
                <a:cubicBezTo>
                  <a:pt x="49722" y="357049"/>
                  <a:pt x="154105" y="-32302"/>
                  <a:pt x="147842" y="214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 293">
            <a:extLst>
              <a:ext uri="{FF2B5EF4-FFF2-40B4-BE49-F238E27FC236}">
                <a16:creationId xmlns:a16="http://schemas.microsoft.com/office/drawing/2014/main" id="{6E1C365A-E8BD-0E6F-14B4-2FC386A808EA}"/>
              </a:ext>
            </a:extLst>
          </p:cNvPr>
          <p:cNvSpPr/>
          <p:nvPr/>
        </p:nvSpPr>
        <p:spPr>
          <a:xfrm>
            <a:off x="2569060" y="2357097"/>
            <a:ext cx="596671" cy="2008556"/>
          </a:xfrm>
          <a:custGeom>
            <a:avLst/>
            <a:gdLst>
              <a:gd name="connsiteX0" fmla="*/ 593762 w 596671"/>
              <a:gd name="connsiteY0" fmla="*/ 4059 h 2008556"/>
              <a:gd name="connsiteX1" fmla="*/ 368293 w 596671"/>
              <a:gd name="connsiteY1" fmla="*/ 993615 h 2008556"/>
              <a:gd name="connsiteX2" fmla="*/ 424661 w 596671"/>
              <a:gd name="connsiteY2" fmla="*/ 887144 h 2008556"/>
              <a:gd name="connsiteX3" fmla="*/ 330715 w 596671"/>
              <a:gd name="connsiteY3" fmla="*/ 1344344 h 2008556"/>
              <a:gd name="connsiteX4" fmla="*/ 5039 w 596671"/>
              <a:gd name="connsiteY4" fmla="*/ 1688810 h 2008556"/>
              <a:gd name="connsiteX5" fmla="*/ 130299 w 596671"/>
              <a:gd name="connsiteY5" fmla="*/ 2008224 h 2008556"/>
              <a:gd name="connsiteX6" fmla="*/ 98984 w 596671"/>
              <a:gd name="connsiteY6" fmla="*/ 1745177 h 2008556"/>
              <a:gd name="connsiteX7" fmla="*/ 205455 w 596671"/>
              <a:gd name="connsiteY7" fmla="*/ 1525971 h 2008556"/>
              <a:gd name="connsiteX8" fmla="*/ 98984 w 596671"/>
              <a:gd name="connsiteY8" fmla="*/ 1720125 h 2008556"/>
              <a:gd name="connsiteX9" fmla="*/ 343241 w 596671"/>
              <a:gd name="connsiteY9" fmla="*/ 1275451 h 2008556"/>
              <a:gd name="connsiteX10" fmla="*/ 487291 w 596671"/>
              <a:gd name="connsiteY10" fmla="*/ 667939 h 2008556"/>
              <a:gd name="connsiteX11" fmla="*/ 593762 w 596671"/>
              <a:gd name="connsiteY11" fmla="*/ 4059 h 200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6671" h="2008556">
                <a:moveTo>
                  <a:pt x="593762" y="4059"/>
                </a:moveTo>
                <a:cubicBezTo>
                  <a:pt x="573929" y="58338"/>
                  <a:pt x="396476" y="846434"/>
                  <a:pt x="368293" y="993615"/>
                </a:cubicBezTo>
                <a:cubicBezTo>
                  <a:pt x="340110" y="1140796"/>
                  <a:pt x="430924" y="828689"/>
                  <a:pt x="424661" y="887144"/>
                </a:cubicBezTo>
                <a:cubicBezTo>
                  <a:pt x="418398" y="945599"/>
                  <a:pt x="400652" y="1210733"/>
                  <a:pt x="330715" y="1344344"/>
                </a:cubicBezTo>
                <a:cubicBezTo>
                  <a:pt x="260778" y="1477955"/>
                  <a:pt x="38442" y="1578163"/>
                  <a:pt x="5039" y="1688810"/>
                </a:cubicBezTo>
                <a:cubicBezTo>
                  <a:pt x="-28364" y="1799457"/>
                  <a:pt x="114642" y="1998830"/>
                  <a:pt x="130299" y="2008224"/>
                </a:cubicBezTo>
                <a:cubicBezTo>
                  <a:pt x="145956" y="2017618"/>
                  <a:pt x="86458" y="1825553"/>
                  <a:pt x="98984" y="1745177"/>
                </a:cubicBezTo>
                <a:cubicBezTo>
                  <a:pt x="111510" y="1664802"/>
                  <a:pt x="205455" y="1530146"/>
                  <a:pt x="205455" y="1525971"/>
                </a:cubicBezTo>
                <a:cubicBezTo>
                  <a:pt x="205455" y="1521796"/>
                  <a:pt x="98984" y="1720125"/>
                  <a:pt x="98984" y="1720125"/>
                </a:cubicBezTo>
                <a:cubicBezTo>
                  <a:pt x="121948" y="1678372"/>
                  <a:pt x="278523" y="1450815"/>
                  <a:pt x="343241" y="1275451"/>
                </a:cubicBezTo>
                <a:cubicBezTo>
                  <a:pt x="407959" y="1100087"/>
                  <a:pt x="447625" y="881925"/>
                  <a:pt x="487291" y="667939"/>
                </a:cubicBezTo>
                <a:cubicBezTo>
                  <a:pt x="526957" y="453953"/>
                  <a:pt x="613595" y="-50220"/>
                  <a:pt x="593762" y="405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 294">
            <a:extLst>
              <a:ext uri="{FF2B5EF4-FFF2-40B4-BE49-F238E27FC236}">
                <a16:creationId xmlns:a16="http://schemas.microsoft.com/office/drawing/2014/main" id="{EE2FC039-39A8-597A-BBC8-94ED362AB795}"/>
              </a:ext>
            </a:extLst>
          </p:cNvPr>
          <p:cNvSpPr/>
          <p:nvPr/>
        </p:nvSpPr>
        <p:spPr>
          <a:xfrm>
            <a:off x="2928399" y="3262536"/>
            <a:ext cx="478586" cy="777756"/>
          </a:xfrm>
          <a:custGeom>
            <a:avLst/>
            <a:gdLst>
              <a:gd name="connsiteX0" fmla="*/ 2691 w 478586"/>
              <a:gd name="connsiteY0" fmla="*/ 494 h 777756"/>
              <a:gd name="connsiteX1" fmla="*/ 84111 w 478586"/>
              <a:gd name="connsiteY1" fmla="*/ 344960 h 777756"/>
              <a:gd name="connsiteX2" fmla="*/ 472417 w 478586"/>
              <a:gd name="connsiteY2" fmla="*/ 770845 h 777756"/>
              <a:gd name="connsiteX3" fmla="*/ 303316 w 478586"/>
              <a:gd name="connsiteY3" fmla="*/ 595480 h 777756"/>
              <a:gd name="connsiteX4" fmla="*/ 46533 w 478586"/>
              <a:gd name="connsiteY4" fmla="*/ 420116 h 777756"/>
              <a:gd name="connsiteX5" fmla="*/ 2691 w 478586"/>
              <a:gd name="connsiteY5" fmla="*/ 494 h 77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586" h="777756">
                <a:moveTo>
                  <a:pt x="2691" y="494"/>
                </a:moveTo>
                <a:cubicBezTo>
                  <a:pt x="8954" y="-12032"/>
                  <a:pt x="5823" y="216568"/>
                  <a:pt x="84111" y="344960"/>
                </a:cubicBezTo>
                <a:cubicBezTo>
                  <a:pt x="162399" y="473352"/>
                  <a:pt x="435883" y="729092"/>
                  <a:pt x="472417" y="770845"/>
                </a:cubicBezTo>
                <a:cubicBezTo>
                  <a:pt x="508951" y="812598"/>
                  <a:pt x="374297" y="653935"/>
                  <a:pt x="303316" y="595480"/>
                </a:cubicBezTo>
                <a:cubicBezTo>
                  <a:pt x="232335" y="537025"/>
                  <a:pt x="95593" y="523456"/>
                  <a:pt x="46533" y="420116"/>
                </a:cubicBezTo>
                <a:cubicBezTo>
                  <a:pt x="-2527" y="316776"/>
                  <a:pt x="-3572" y="13020"/>
                  <a:pt x="2691" y="49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リーフォーム 295">
            <a:extLst>
              <a:ext uri="{FF2B5EF4-FFF2-40B4-BE49-F238E27FC236}">
                <a16:creationId xmlns:a16="http://schemas.microsoft.com/office/drawing/2014/main" id="{516EFEE5-024A-628C-C71D-154D4FF510CE}"/>
              </a:ext>
            </a:extLst>
          </p:cNvPr>
          <p:cNvSpPr/>
          <p:nvPr/>
        </p:nvSpPr>
        <p:spPr>
          <a:xfrm>
            <a:off x="2810884" y="3788483"/>
            <a:ext cx="770810" cy="499288"/>
          </a:xfrm>
          <a:custGeom>
            <a:avLst/>
            <a:gdLst>
              <a:gd name="connsiteX0" fmla="*/ 1209 w 770810"/>
              <a:gd name="connsiteY0" fmla="*/ 182268 h 499288"/>
              <a:gd name="connsiteX1" fmla="*/ 345675 w 770810"/>
              <a:gd name="connsiteY1" fmla="*/ 100849 h 499288"/>
              <a:gd name="connsiteX2" fmla="*/ 239204 w 770810"/>
              <a:gd name="connsiteY2" fmla="*/ 19429 h 499288"/>
              <a:gd name="connsiteX3" fmla="*/ 765297 w 770810"/>
              <a:gd name="connsiteY3" fmla="*/ 495418 h 499288"/>
              <a:gd name="connsiteX4" fmla="*/ 502250 w 770810"/>
              <a:gd name="connsiteY4" fmla="*/ 232372 h 499288"/>
              <a:gd name="connsiteX5" fmla="*/ 301834 w 770810"/>
              <a:gd name="connsiteY5" fmla="*/ 13166 h 499288"/>
              <a:gd name="connsiteX6" fmla="*/ 232941 w 770810"/>
              <a:gd name="connsiteY6" fmla="*/ 94585 h 499288"/>
              <a:gd name="connsiteX7" fmla="*/ 1209 w 770810"/>
              <a:gd name="connsiteY7" fmla="*/ 182268 h 49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0810" h="499288">
                <a:moveTo>
                  <a:pt x="1209" y="182268"/>
                </a:moveTo>
                <a:cubicBezTo>
                  <a:pt x="19998" y="183312"/>
                  <a:pt x="306009" y="127989"/>
                  <a:pt x="345675" y="100849"/>
                </a:cubicBezTo>
                <a:cubicBezTo>
                  <a:pt x="385341" y="73709"/>
                  <a:pt x="169267" y="-46333"/>
                  <a:pt x="239204" y="19429"/>
                </a:cubicBezTo>
                <a:cubicBezTo>
                  <a:pt x="309141" y="85191"/>
                  <a:pt x="721456" y="459928"/>
                  <a:pt x="765297" y="495418"/>
                </a:cubicBezTo>
                <a:cubicBezTo>
                  <a:pt x="809138" y="530908"/>
                  <a:pt x="579494" y="312747"/>
                  <a:pt x="502250" y="232372"/>
                </a:cubicBezTo>
                <a:cubicBezTo>
                  <a:pt x="425006" y="151997"/>
                  <a:pt x="346719" y="36130"/>
                  <a:pt x="301834" y="13166"/>
                </a:cubicBezTo>
                <a:cubicBezTo>
                  <a:pt x="256949" y="-9798"/>
                  <a:pt x="277826" y="65358"/>
                  <a:pt x="232941" y="94585"/>
                </a:cubicBezTo>
                <a:cubicBezTo>
                  <a:pt x="188056" y="123812"/>
                  <a:pt x="-17580" y="181224"/>
                  <a:pt x="1209" y="18226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 296">
            <a:extLst>
              <a:ext uri="{FF2B5EF4-FFF2-40B4-BE49-F238E27FC236}">
                <a16:creationId xmlns:a16="http://schemas.microsoft.com/office/drawing/2014/main" id="{8C372172-A493-F8B6-316A-F3F1E46B10A3}"/>
              </a:ext>
            </a:extLst>
          </p:cNvPr>
          <p:cNvSpPr/>
          <p:nvPr/>
        </p:nvSpPr>
        <p:spPr>
          <a:xfrm>
            <a:off x="2734152" y="2260391"/>
            <a:ext cx="430666" cy="1535003"/>
          </a:xfrm>
          <a:custGeom>
            <a:avLst/>
            <a:gdLst>
              <a:gd name="connsiteX0" fmla="*/ 428670 w 430666"/>
              <a:gd name="connsiteY0" fmla="*/ 19346 h 1535003"/>
              <a:gd name="connsiteX1" fmla="*/ 153097 w 430666"/>
              <a:gd name="connsiteY1" fmla="*/ 940009 h 1535003"/>
              <a:gd name="connsiteX2" fmla="*/ 228253 w 430666"/>
              <a:gd name="connsiteY2" fmla="*/ 739593 h 1535003"/>
              <a:gd name="connsiteX3" fmla="*/ 15311 w 430666"/>
              <a:gd name="connsiteY3" fmla="*/ 1246897 h 1535003"/>
              <a:gd name="connsiteX4" fmla="*/ 21574 w 430666"/>
              <a:gd name="connsiteY4" fmla="*/ 1534995 h 1535003"/>
              <a:gd name="connsiteX5" fmla="*/ 59152 w 430666"/>
              <a:gd name="connsiteY5" fmla="*/ 1253160 h 1535003"/>
              <a:gd name="connsiteX6" fmla="*/ 303410 w 430666"/>
              <a:gd name="connsiteY6" fmla="*/ 432705 h 1535003"/>
              <a:gd name="connsiteX7" fmla="*/ 278358 w 430666"/>
              <a:gd name="connsiteY7" fmla="*/ 319971 h 1535003"/>
              <a:gd name="connsiteX8" fmla="*/ 428670 w 430666"/>
              <a:gd name="connsiteY8" fmla="*/ 19346 h 153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0666" h="1535003">
                <a:moveTo>
                  <a:pt x="428670" y="19346"/>
                </a:moveTo>
                <a:cubicBezTo>
                  <a:pt x="407793" y="122686"/>
                  <a:pt x="186500" y="819968"/>
                  <a:pt x="153097" y="940009"/>
                </a:cubicBezTo>
                <a:cubicBezTo>
                  <a:pt x="119694" y="1060050"/>
                  <a:pt x="251217" y="688445"/>
                  <a:pt x="228253" y="739593"/>
                </a:cubicBezTo>
                <a:cubicBezTo>
                  <a:pt x="205289" y="790741"/>
                  <a:pt x="49757" y="1114330"/>
                  <a:pt x="15311" y="1246897"/>
                </a:cubicBezTo>
                <a:cubicBezTo>
                  <a:pt x="-19135" y="1379464"/>
                  <a:pt x="14267" y="1533951"/>
                  <a:pt x="21574" y="1534995"/>
                </a:cubicBezTo>
                <a:cubicBezTo>
                  <a:pt x="28881" y="1536039"/>
                  <a:pt x="12179" y="1436875"/>
                  <a:pt x="59152" y="1253160"/>
                </a:cubicBezTo>
                <a:cubicBezTo>
                  <a:pt x="106125" y="1069445"/>
                  <a:pt x="266876" y="588236"/>
                  <a:pt x="303410" y="432705"/>
                </a:cubicBezTo>
                <a:cubicBezTo>
                  <a:pt x="339944" y="277174"/>
                  <a:pt x="256437" y="382601"/>
                  <a:pt x="278358" y="319971"/>
                </a:cubicBezTo>
                <a:cubicBezTo>
                  <a:pt x="300278" y="257341"/>
                  <a:pt x="449547" y="-83994"/>
                  <a:pt x="428670" y="1934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 297">
            <a:extLst>
              <a:ext uri="{FF2B5EF4-FFF2-40B4-BE49-F238E27FC236}">
                <a16:creationId xmlns:a16="http://schemas.microsoft.com/office/drawing/2014/main" id="{9E31BAA5-1029-F506-747A-8F29257B2154}"/>
              </a:ext>
            </a:extLst>
          </p:cNvPr>
          <p:cNvSpPr/>
          <p:nvPr/>
        </p:nvSpPr>
        <p:spPr>
          <a:xfrm>
            <a:off x="4339889" y="513567"/>
            <a:ext cx="934126" cy="81481"/>
          </a:xfrm>
          <a:custGeom>
            <a:avLst/>
            <a:gdLst>
              <a:gd name="connsiteX0" fmla="*/ 379 w 934126"/>
              <a:gd name="connsiteY0" fmla="*/ 81419 h 81481"/>
              <a:gd name="connsiteX1" fmla="*/ 607892 w 934126"/>
              <a:gd name="connsiteY1" fmla="*/ 18789 h 81481"/>
              <a:gd name="connsiteX2" fmla="*/ 507684 w 934126"/>
              <a:gd name="connsiteY2" fmla="*/ 0 h 81481"/>
              <a:gd name="connsiteX3" fmla="*/ 927306 w 934126"/>
              <a:gd name="connsiteY3" fmla="*/ 18789 h 81481"/>
              <a:gd name="connsiteX4" fmla="*/ 708100 w 934126"/>
              <a:gd name="connsiteY4" fmla="*/ 6263 h 81481"/>
              <a:gd name="connsiteX5" fmla="*/ 379 w 934126"/>
              <a:gd name="connsiteY5" fmla="*/ 81419 h 8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4126" h="81481">
                <a:moveTo>
                  <a:pt x="379" y="81419"/>
                </a:moveTo>
                <a:cubicBezTo>
                  <a:pt x="-16322" y="83507"/>
                  <a:pt x="523341" y="32359"/>
                  <a:pt x="607892" y="18789"/>
                </a:cubicBezTo>
                <a:cubicBezTo>
                  <a:pt x="692443" y="5219"/>
                  <a:pt x="454448" y="0"/>
                  <a:pt x="507684" y="0"/>
                </a:cubicBezTo>
                <a:cubicBezTo>
                  <a:pt x="560920" y="0"/>
                  <a:pt x="893903" y="17745"/>
                  <a:pt x="927306" y="18789"/>
                </a:cubicBezTo>
                <a:cubicBezTo>
                  <a:pt x="960709" y="19833"/>
                  <a:pt x="868851" y="-4175"/>
                  <a:pt x="708100" y="6263"/>
                </a:cubicBezTo>
                <a:cubicBezTo>
                  <a:pt x="547349" y="16701"/>
                  <a:pt x="17080" y="79331"/>
                  <a:pt x="379" y="8141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フリーフォーム 298">
            <a:extLst>
              <a:ext uri="{FF2B5EF4-FFF2-40B4-BE49-F238E27FC236}">
                <a16:creationId xmlns:a16="http://schemas.microsoft.com/office/drawing/2014/main" id="{E222949B-D7EC-C234-1725-3B0CAD8B80A3}"/>
              </a:ext>
            </a:extLst>
          </p:cNvPr>
          <p:cNvSpPr/>
          <p:nvPr/>
        </p:nvSpPr>
        <p:spPr>
          <a:xfrm>
            <a:off x="3525922" y="3774290"/>
            <a:ext cx="238155" cy="666386"/>
          </a:xfrm>
          <a:custGeom>
            <a:avLst/>
            <a:gdLst>
              <a:gd name="connsiteX0" fmla="*/ 155 w 238155"/>
              <a:gd name="connsiteY0" fmla="*/ 2307 h 666386"/>
              <a:gd name="connsiteX1" fmla="*/ 81574 w 238155"/>
              <a:gd name="connsiteY1" fmla="*/ 284143 h 666386"/>
              <a:gd name="connsiteX2" fmla="*/ 238149 w 238155"/>
              <a:gd name="connsiteY2" fmla="*/ 666187 h 666386"/>
              <a:gd name="connsiteX3" fmla="*/ 87837 w 238155"/>
              <a:gd name="connsiteY3" fmla="*/ 334247 h 666386"/>
              <a:gd name="connsiteX4" fmla="*/ 100363 w 238155"/>
              <a:gd name="connsiteY4" fmla="*/ 158883 h 666386"/>
              <a:gd name="connsiteX5" fmla="*/ 155 w 238155"/>
              <a:gd name="connsiteY5" fmla="*/ 2307 h 66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155" h="666386">
                <a:moveTo>
                  <a:pt x="155" y="2307"/>
                </a:moveTo>
                <a:cubicBezTo>
                  <a:pt x="-2976" y="23184"/>
                  <a:pt x="41908" y="173496"/>
                  <a:pt x="81574" y="284143"/>
                </a:cubicBezTo>
                <a:cubicBezTo>
                  <a:pt x="121240" y="394790"/>
                  <a:pt x="237105" y="657836"/>
                  <a:pt x="238149" y="666187"/>
                </a:cubicBezTo>
                <a:cubicBezTo>
                  <a:pt x="239193" y="674538"/>
                  <a:pt x="110801" y="418798"/>
                  <a:pt x="87837" y="334247"/>
                </a:cubicBezTo>
                <a:cubicBezTo>
                  <a:pt x="64873" y="249696"/>
                  <a:pt x="110801" y="210031"/>
                  <a:pt x="100363" y="158883"/>
                </a:cubicBezTo>
                <a:cubicBezTo>
                  <a:pt x="89925" y="107735"/>
                  <a:pt x="3286" y="-18570"/>
                  <a:pt x="155" y="230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フリーフォーム 300">
            <a:extLst>
              <a:ext uri="{FF2B5EF4-FFF2-40B4-BE49-F238E27FC236}">
                <a16:creationId xmlns:a16="http://schemas.microsoft.com/office/drawing/2014/main" id="{F2DFE9CA-C8C3-6E64-E2CC-2E643723A95E}"/>
              </a:ext>
            </a:extLst>
          </p:cNvPr>
          <p:cNvSpPr/>
          <p:nvPr/>
        </p:nvSpPr>
        <p:spPr>
          <a:xfrm>
            <a:off x="3075134" y="3231026"/>
            <a:ext cx="486431" cy="1072420"/>
          </a:xfrm>
          <a:custGeom>
            <a:avLst/>
            <a:gdLst>
              <a:gd name="connsiteX0" fmla="*/ 6 w 486431"/>
              <a:gd name="connsiteY0" fmla="*/ 689 h 1072420"/>
              <a:gd name="connsiteX1" fmla="*/ 150318 w 486431"/>
              <a:gd name="connsiteY1" fmla="*/ 489204 h 1072420"/>
              <a:gd name="connsiteX2" fmla="*/ 119003 w 486431"/>
              <a:gd name="connsiteY2" fmla="*/ 382733 h 1072420"/>
              <a:gd name="connsiteX3" fmla="*/ 482258 w 486431"/>
              <a:gd name="connsiteY3" fmla="*/ 1065401 h 1072420"/>
              <a:gd name="connsiteX4" fmla="*/ 306893 w 486431"/>
              <a:gd name="connsiteY4" fmla="*/ 720936 h 1072420"/>
              <a:gd name="connsiteX5" fmla="*/ 162844 w 486431"/>
              <a:gd name="connsiteY5" fmla="*/ 451626 h 1072420"/>
              <a:gd name="connsiteX6" fmla="*/ 156581 w 486431"/>
              <a:gd name="connsiteY6" fmla="*/ 382733 h 1072420"/>
              <a:gd name="connsiteX7" fmla="*/ 6 w 486431"/>
              <a:gd name="connsiteY7" fmla="*/ 689 h 107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431" h="1072420">
                <a:moveTo>
                  <a:pt x="6" y="689"/>
                </a:moveTo>
                <a:cubicBezTo>
                  <a:pt x="-1038" y="18434"/>
                  <a:pt x="130485" y="425530"/>
                  <a:pt x="150318" y="489204"/>
                </a:cubicBezTo>
                <a:cubicBezTo>
                  <a:pt x="170151" y="552878"/>
                  <a:pt x="63680" y="286700"/>
                  <a:pt x="119003" y="382733"/>
                </a:cubicBezTo>
                <a:cubicBezTo>
                  <a:pt x="174326" y="478766"/>
                  <a:pt x="450943" y="1009034"/>
                  <a:pt x="482258" y="1065401"/>
                </a:cubicBezTo>
                <a:cubicBezTo>
                  <a:pt x="513573" y="1121768"/>
                  <a:pt x="360129" y="823232"/>
                  <a:pt x="306893" y="720936"/>
                </a:cubicBezTo>
                <a:cubicBezTo>
                  <a:pt x="253657" y="618640"/>
                  <a:pt x="187896" y="507993"/>
                  <a:pt x="162844" y="451626"/>
                </a:cubicBezTo>
                <a:cubicBezTo>
                  <a:pt x="137792" y="395259"/>
                  <a:pt x="181633" y="452670"/>
                  <a:pt x="156581" y="382733"/>
                </a:cubicBezTo>
                <a:cubicBezTo>
                  <a:pt x="131529" y="312796"/>
                  <a:pt x="1050" y="-17056"/>
                  <a:pt x="6" y="68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305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黒いシャツを着ている男性&#10;&#10;自動的に生成された説明" hidden="1">
            <a:extLst>
              <a:ext uri="{FF2B5EF4-FFF2-40B4-BE49-F238E27FC236}">
                <a16:creationId xmlns:a16="http://schemas.microsoft.com/office/drawing/2014/main" id="{12B89C0D-C407-F550-0FD7-DE329387A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924" y="282146"/>
            <a:ext cx="9553924" cy="6575854"/>
          </a:xfrm>
          <a:prstGeom prst="rect">
            <a:avLst/>
          </a:prstGeom>
        </p:spPr>
      </p:pic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51CACBE4-C344-7982-A01E-FC1E371F2761}"/>
              </a:ext>
            </a:extLst>
          </p:cNvPr>
          <p:cNvSpPr/>
          <p:nvPr/>
        </p:nvSpPr>
        <p:spPr>
          <a:xfrm>
            <a:off x="4235311" y="3047966"/>
            <a:ext cx="597039" cy="166196"/>
          </a:xfrm>
          <a:custGeom>
            <a:avLst/>
            <a:gdLst>
              <a:gd name="connsiteX0" fmla="*/ 139 w 597039"/>
              <a:gd name="connsiteY0" fmla="*/ 76234 h 166196"/>
              <a:gd name="connsiteX1" fmla="*/ 165239 w 597039"/>
              <a:gd name="connsiteY1" fmla="*/ 9559 h 166196"/>
              <a:gd name="connsiteX2" fmla="*/ 143014 w 597039"/>
              <a:gd name="connsiteY2" fmla="*/ 19084 h 166196"/>
              <a:gd name="connsiteX3" fmla="*/ 279539 w 597039"/>
              <a:gd name="connsiteY3" fmla="*/ 25434 h 166196"/>
              <a:gd name="connsiteX4" fmla="*/ 260489 w 597039"/>
              <a:gd name="connsiteY4" fmla="*/ 34 h 166196"/>
              <a:gd name="connsiteX5" fmla="*/ 412889 w 597039"/>
              <a:gd name="connsiteY5" fmla="*/ 31784 h 166196"/>
              <a:gd name="connsiteX6" fmla="*/ 374789 w 597039"/>
              <a:gd name="connsiteY6" fmla="*/ 25434 h 166196"/>
              <a:gd name="connsiteX7" fmla="*/ 466864 w 597039"/>
              <a:gd name="connsiteY7" fmla="*/ 54009 h 166196"/>
              <a:gd name="connsiteX8" fmla="*/ 568464 w 597039"/>
              <a:gd name="connsiteY8" fmla="*/ 158784 h 166196"/>
              <a:gd name="connsiteX9" fmla="*/ 533539 w 597039"/>
              <a:gd name="connsiteY9" fmla="*/ 82584 h 166196"/>
              <a:gd name="connsiteX10" fmla="*/ 597039 w 597039"/>
              <a:gd name="connsiteY10" fmla="*/ 165134 h 166196"/>
              <a:gd name="connsiteX11" fmla="*/ 533539 w 597039"/>
              <a:gd name="connsiteY11" fmla="*/ 127034 h 166196"/>
              <a:gd name="connsiteX12" fmla="*/ 416064 w 597039"/>
              <a:gd name="connsiteY12" fmla="*/ 92109 h 166196"/>
              <a:gd name="connsiteX13" fmla="*/ 308114 w 597039"/>
              <a:gd name="connsiteY13" fmla="*/ 76234 h 166196"/>
              <a:gd name="connsiteX14" fmla="*/ 435114 w 597039"/>
              <a:gd name="connsiteY14" fmla="*/ 111159 h 166196"/>
              <a:gd name="connsiteX15" fmla="*/ 339864 w 597039"/>
              <a:gd name="connsiteY15" fmla="*/ 79409 h 166196"/>
              <a:gd name="connsiteX16" fmla="*/ 279539 w 597039"/>
              <a:gd name="connsiteY16" fmla="*/ 79409 h 166196"/>
              <a:gd name="connsiteX17" fmla="*/ 219214 w 597039"/>
              <a:gd name="connsiteY17" fmla="*/ 76234 h 166196"/>
              <a:gd name="connsiteX18" fmla="*/ 130314 w 597039"/>
              <a:gd name="connsiteY18" fmla="*/ 98459 h 166196"/>
              <a:gd name="connsiteX19" fmla="*/ 203339 w 597039"/>
              <a:gd name="connsiteY19" fmla="*/ 60359 h 166196"/>
              <a:gd name="connsiteX20" fmla="*/ 85864 w 597039"/>
              <a:gd name="connsiteY20" fmla="*/ 79409 h 166196"/>
              <a:gd name="connsiteX21" fmla="*/ 196989 w 597039"/>
              <a:gd name="connsiteY21" fmla="*/ 19084 h 166196"/>
              <a:gd name="connsiteX22" fmla="*/ 139 w 597039"/>
              <a:gd name="connsiteY22" fmla="*/ 76234 h 16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039" h="166196">
                <a:moveTo>
                  <a:pt x="139" y="76234"/>
                </a:moveTo>
                <a:cubicBezTo>
                  <a:pt x="-5153" y="74647"/>
                  <a:pt x="141427" y="19084"/>
                  <a:pt x="165239" y="9559"/>
                </a:cubicBezTo>
                <a:cubicBezTo>
                  <a:pt x="189052" y="34"/>
                  <a:pt x="123964" y="16438"/>
                  <a:pt x="143014" y="19084"/>
                </a:cubicBezTo>
                <a:cubicBezTo>
                  <a:pt x="162064" y="21730"/>
                  <a:pt x="259960" y="28609"/>
                  <a:pt x="279539" y="25434"/>
                </a:cubicBezTo>
                <a:cubicBezTo>
                  <a:pt x="299118" y="22259"/>
                  <a:pt x="238264" y="-1024"/>
                  <a:pt x="260489" y="34"/>
                </a:cubicBezTo>
                <a:cubicBezTo>
                  <a:pt x="282714" y="1092"/>
                  <a:pt x="393839" y="27551"/>
                  <a:pt x="412889" y="31784"/>
                </a:cubicBezTo>
                <a:cubicBezTo>
                  <a:pt x="431939" y="36017"/>
                  <a:pt x="365793" y="21730"/>
                  <a:pt x="374789" y="25434"/>
                </a:cubicBezTo>
                <a:cubicBezTo>
                  <a:pt x="383785" y="29138"/>
                  <a:pt x="434585" y="31784"/>
                  <a:pt x="466864" y="54009"/>
                </a:cubicBezTo>
                <a:cubicBezTo>
                  <a:pt x="499143" y="76234"/>
                  <a:pt x="557352" y="154022"/>
                  <a:pt x="568464" y="158784"/>
                </a:cubicBezTo>
                <a:cubicBezTo>
                  <a:pt x="579576" y="163546"/>
                  <a:pt x="528777" y="81526"/>
                  <a:pt x="533539" y="82584"/>
                </a:cubicBezTo>
                <a:cubicBezTo>
                  <a:pt x="538301" y="83642"/>
                  <a:pt x="597039" y="157726"/>
                  <a:pt x="597039" y="165134"/>
                </a:cubicBezTo>
                <a:cubicBezTo>
                  <a:pt x="597039" y="172542"/>
                  <a:pt x="563701" y="139205"/>
                  <a:pt x="533539" y="127034"/>
                </a:cubicBezTo>
                <a:cubicBezTo>
                  <a:pt x="503377" y="114863"/>
                  <a:pt x="453635" y="100576"/>
                  <a:pt x="416064" y="92109"/>
                </a:cubicBezTo>
                <a:cubicBezTo>
                  <a:pt x="378493" y="83642"/>
                  <a:pt x="304939" y="73059"/>
                  <a:pt x="308114" y="76234"/>
                </a:cubicBezTo>
                <a:cubicBezTo>
                  <a:pt x="311289" y="79409"/>
                  <a:pt x="429822" y="110630"/>
                  <a:pt x="435114" y="111159"/>
                </a:cubicBezTo>
                <a:cubicBezTo>
                  <a:pt x="440406" y="111688"/>
                  <a:pt x="365793" y="84701"/>
                  <a:pt x="339864" y="79409"/>
                </a:cubicBezTo>
                <a:cubicBezTo>
                  <a:pt x="313935" y="74117"/>
                  <a:pt x="299647" y="79938"/>
                  <a:pt x="279539" y="79409"/>
                </a:cubicBezTo>
                <a:cubicBezTo>
                  <a:pt x="259431" y="78880"/>
                  <a:pt x="244085" y="73059"/>
                  <a:pt x="219214" y="76234"/>
                </a:cubicBezTo>
                <a:cubicBezTo>
                  <a:pt x="194343" y="79409"/>
                  <a:pt x="132960" y="101105"/>
                  <a:pt x="130314" y="98459"/>
                </a:cubicBezTo>
                <a:cubicBezTo>
                  <a:pt x="127668" y="95813"/>
                  <a:pt x="210747" y="63534"/>
                  <a:pt x="203339" y="60359"/>
                </a:cubicBezTo>
                <a:cubicBezTo>
                  <a:pt x="195931" y="57184"/>
                  <a:pt x="86922" y="86288"/>
                  <a:pt x="85864" y="79409"/>
                </a:cubicBezTo>
                <a:cubicBezTo>
                  <a:pt x="84806" y="72530"/>
                  <a:pt x="209160" y="20671"/>
                  <a:pt x="196989" y="19084"/>
                </a:cubicBezTo>
                <a:cubicBezTo>
                  <a:pt x="184818" y="17497"/>
                  <a:pt x="5431" y="77821"/>
                  <a:pt x="139" y="76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21CBD1A8-67DF-8E5B-8082-358E9EF266B3}"/>
              </a:ext>
            </a:extLst>
          </p:cNvPr>
          <p:cNvSpPr/>
          <p:nvPr/>
        </p:nvSpPr>
        <p:spPr>
          <a:xfrm>
            <a:off x="4286064" y="3036842"/>
            <a:ext cx="624134" cy="206353"/>
          </a:xfrm>
          <a:custGeom>
            <a:avLst/>
            <a:gdLst>
              <a:gd name="connsiteX0" fmla="*/ 186 w 624134"/>
              <a:gd name="connsiteY0" fmla="*/ 52433 h 206353"/>
              <a:gd name="connsiteX1" fmla="*/ 200211 w 624134"/>
              <a:gd name="connsiteY1" fmla="*/ 4808 h 206353"/>
              <a:gd name="connsiteX2" fmla="*/ 184336 w 624134"/>
              <a:gd name="connsiteY2" fmla="*/ 1633 h 206353"/>
              <a:gd name="connsiteX3" fmla="*/ 365311 w 624134"/>
              <a:gd name="connsiteY3" fmla="*/ 33383 h 206353"/>
              <a:gd name="connsiteX4" fmla="*/ 343086 w 624134"/>
              <a:gd name="connsiteY4" fmla="*/ 14333 h 206353"/>
              <a:gd name="connsiteX5" fmla="*/ 479611 w 624134"/>
              <a:gd name="connsiteY5" fmla="*/ 87358 h 206353"/>
              <a:gd name="connsiteX6" fmla="*/ 460561 w 624134"/>
              <a:gd name="connsiteY6" fmla="*/ 74658 h 206353"/>
              <a:gd name="connsiteX7" fmla="*/ 533586 w 624134"/>
              <a:gd name="connsiteY7" fmla="*/ 84183 h 206353"/>
              <a:gd name="connsiteX8" fmla="*/ 616136 w 624134"/>
              <a:gd name="connsiteY8" fmla="*/ 201658 h 206353"/>
              <a:gd name="connsiteX9" fmla="*/ 609786 w 624134"/>
              <a:gd name="connsiteY9" fmla="*/ 176258 h 206353"/>
              <a:gd name="connsiteX10" fmla="*/ 517711 w 624134"/>
              <a:gd name="connsiteY10" fmla="*/ 112758 h 206353"/>
              <a:gd name="connsiteX11" fmla="*/ 546286 w 624134"/>
              <a:gd name="connsiteY11" fmla="*/ 125458 h 206353"/>
              <a:gd name="connsiteX12" fmla="*/ 416111 w 624134"/>
              <a:gd name="connsiteY12" fmla="*/ 81008 h 206353"/>
              <a:gd name="connsiteX13" fmla="*/ 324036 w 624134"/>
              <a:gd name="connsiteY13" fmla="*/ 33383 h 206353"/>
              <a:gd name="connsiteX14" fmla="*/ 206561 w 624134"/>
              <a:gd name="connsiteY14" fmla="*/ 23858 h 206353"/>
              <a:gd name="connsiteX15" fmla="*/ 279586 w 624134"/>
              <a:gd name="connsiteY15" fmla="*/ 42908 h 206353"/>
              <a:gd name="connsiteX16" fmla="*/ 165286 w 624134"/>
              <a:gd name="connsiteY16" fmla="*/ 30208 h 206353"/>
              <a:gd name="connsiteX17" fmla="*/ 186 w 624134"/>
              <a:gd name="connsiteY17" fmla="*/ 52433 h 20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24134" h="206353">
                <a:moveTo>
                  <a:pt x="186" y="52433"/>
                </a:moveTo>
                <a:cubicBezTo>
                  <a:pt x="6007" y="48200"/>
                  <a:pt x="200211" y="4808"/>
                  <a:pt x="200211" y="4808"/>
                </a:cubicBezTo>
                <a:cubicBezTo>
                  <a:pt x="230903" y="-3659"/>
                  <a:pt x="184336" y="1633"/>
                  <a:pt x="184336" y="1633"/>
                </a:cubicBezTo>
                <a:cubicBezTo>
                  <a:pt x="211853" y="6395"/>
                  <a:pt x="338853" y="31266"/>
                  <a:pt x="365311" y="33383"/>
                </a:cubicBezTo>
                <a:cubicBezTo>
                  <a:pt x="391769" y="35500"/>
                  <a:pt x="324036" y="5337"/>
                  <a:pt x="343086" y="14333"/>
                </a:cubicBezTo>
                <a:cubicBezTo>
                  <a:pt x="362136" y="23329"/>
                  <a:pt x="479611" y="87358"/>
                  <a:pt x="479611" y="87358"/>
                </a:cubicBezTo>
                <a:cubicBezTo>
                  <a:pt x="499190" y="97412"/>
                  <a:pt x="451565" y="75187"/>
                  <a:pt x="460561" y="74658"/>
                </a:cubicBezTo>
                <a:cubicBezTo>
                  <a:pt x="469557" y="74129"/>
                  <a:pt x="507657" y="63016"/>
                  <a:pt x="533586" y="84183"/>
                </a:cubicBezTo>
                <a:cubicBezTo>
                  <a:pt x="559515" y="105350"/>
                  <a:pt x="603436" y="186312"/>
                  <a:pt x="616136" y="201658"/>
                </a:cubicBezTo>
                <a:cubicBezTo>
                  <a:pt x="628836" y="217004"/>
                  <a:pt x="626190" y="191075"/>
                  <a:pt x="609786" y="176258"/>
                </a:cubicBezTo>
                <a:cubicBezTo>
                  <a:pt x="593382" y="161441"/>
                  <a:pt x="528294" y="121225"/>
                  <a:pt x="517711" y="112758"/>
                </a:cubicBezTo>
                <a:cubicBezTo>
                  <a:pt x="507128" y="104291"/>
                  <a:pt x="563219" y="130750"/>
                  <a:pt x="546286" y="125458"/>
                </a:cubicBezTo>
                <a:cubicBezTo>
                  <a:pt x="529353" y="120166"/>
                  <a:pt x="453153" y="96354"/>
                  <a:pt x="416111" y="81008"/>
                </a:cubicBezTo>
                <a:cubicBezTo>
                  <a:pt x="379069" y="65662"/>
                  <a:pt x="358961" y="42908"/>
                  <a:pt x="324036" y="33383"/>
                </a:cubicBezTo>
                <a:cubicBezTo>
                  <a:pt x="289111" y="23858"/>
                  <a:pt x="213969" y="22271"/>
                  <a:pt x="206561" y="23858"/>
                </a:cubicBezTo>
                <a:cubicBezTo>
                  <a:pt x="199153" y="25445"/>
                  <a:pt x="286465" y="41850"/>
                  <a:pt x="279586" y="42908"/>
                </a:cubicBezTo>
                <a:cubicBezTo>
                  <a:pt x="272707" y="43966"/>
                  <a:pt x="204444" y="30208"/>
                  <a:pt x="165286" y="30208"/>
                </a:cubicBezTo>
                <a:cubicBezTo>
                  <a:pt x="126128" y="30208"/>
                  <a:pt x="-5635" y="56666"/>
                  <a:pt x="186" y="52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2A5A3A93-1CE5-7C8C-5B2A-74A27D8BB95D}"/>
              </a:ext>
            </a:extLst>
          </p:cNvPr>
          <p:cNvSpPr/>
          <p:nvPr/>
        </p:nvSpPr>
        <p:spPr>
          <a:xfrm>
            <a:off x="4232057" y="3075213"/>
            <a:ext cx="282956" cy="163820"/>
          </a:xfrm>
          <a:custGeom>
            <a:avLst/>
            <a:gdLst>
              <a:gd name="connsiteX0" fmla="*/ 282793 w 282956"/>
              <a:gd name="connsiteY0" fmla="*/ 20412 h 163820"/>
              <a:gd name="connsiteX1" fmla="*/ 152618 w 282956"/>
              <a:gd name="connsiteY1" fmla="*/ 77562 h 163820"/>
              <a:gd name="connsiteX2" fmla="*/ 76418 w 282956"/>
              <a:gd name="connsiteY2" fmla="*/ 163287 h 163820"/>
              <a:gd name="connsiteX3" fmla="*/ 98643 w 282956"/>
              <a:gd name="connsiteY3" fmla="*/ 115662 h 163820"/>
              <a:gd name="connsiteX4" fmla="*/ 38318 w 282956"/>
              <a:gd name="connsiteY4" fmla="*/ 153762 h 163820"/>
              <a:gd name="connsiteX5" fmla="*/ 82768 w 282956"/>
              <a:gd name="connsiteY5" fmla="*/ 77562 h 163820"/>
              <a:gd name="connsiteX6" fmla="*/ 218 w 282956"/>
              <a:gd name="connsiteY6" fmla="*/ 112487 h 163820"/>
              <a:gd name="connsiteX7" fmla="*/ 57368 w 282956"/>
              <a:gd name="connsiteY7" fmla="*/ 58512 h 163820"/>
              <a:gd name="connsiteX8" fmla="*/ 16093 w 282956"/>
              <a:gd name="connsiteY8" fmla="*/ 61687 h 163820"/>
              <a:gd name="connsiteX9" fmla="*/ 181193 w 282956"/>
              <a:gd name="connsiteY9" fmla="*/ 1362 h 163820"/>
              <a:gd name="connsiteX10" fmla="*/ 124043 w 282956"/>
              <a:gd name="connsiteY10" fmla="*/ 20412 h 163820"/>
              <a:gd name="connsiteX11" fmla="*/ 282793 w 282956"/>
              <a:gd name="connsiteY11" fmla="*/ 20412 h 16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956" h="163820">
                <a:moveTo>
                  <a:pt x="282793" y="20412"/>
                </a:moveTo>
                <a:cubicBezTo>
                  <a:pt x="287556" y="29937"/>
                  <a:pt x="187014" y="53750"/>
                  <a:pt x="152618" y="77562"/>
                </a:cubicBezTo>
                <a:cubicBezTo>
                  <a:pt x="118222" y="101375"/>
                  <a:pt x="85414" y="156937"/>
                  <a:pt x="76418" y="163287"/>
                </a:cubicBezTo>
                <a:cubicBezTo>
                  <a:pt x="67422" y="169637"/>
                  <a:pt x="104993" y="117250"/>
                  <a:pt x="98643" y="115662"/>
                </a:cubicBezTo>
                <a:cubicBezTo>
                  <a:pt x="92293" y="114075"/>
                  <a:pt x="40964" y="160112"/>
                  <a:pt x="38318" y="153762"/>
                </a:cubicBezTo>
                <a:cubicBezTo>
                  <a:pt x="35672" y="147412"/>
                  <a:pt x="89118" y="84441"/>
                  <a:pt x="82768" y="77562"/>
                </a:cubicBezTo>
                <a:cubicBezTo>
                  <a:pt x="76418" y="70683"/>
                  <a:pt x="4451" y="115662"/>
                  <a:pt x="218" y="112487"/>
                </a:cubicBezTo>
                <a:cubicBezTo>
                  <a:pt x="-4015" y="109312"/>
                  <a:pt x="54722" y="66979"/>
                  <a:pt x="57368" y="58512"/>
                </a:cubicBezTo>
                <a:cubicBezTo>
                  <a:pt x="60014" y="50045"/>
                  <a:pt x="-4544" y="71212"/>
                  <a:pt x="16093" y="61687"/>
                </a:cubicBezTo>
                <a:cubicBezTo>
                  <a:pt x="36730" y="52162"/>
                  <a:pt x="163201" y="8241"/>
                  <a:pt x="181193" y="1362"/>
                </a:cubicBezTo>
                <a:cubicBezTo>
                  <a:pt x="199185" y="-5517"/>
                  <a:pt x="112931" y="15650"/>
                  <a:pt x="124043" y="20412"/>
                </a:cubicBezTo>
                <a:cubicBezTo>
                  <a:pt x="135155" y="25174"/>
                  <a:pt x="278030" y="10887"/>
                  <a:pt x="282793" y="20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581560FC-7B87-EED9-158C-2184781DC177}"/>
              </a:ext>
            </a:extLst>
          </p:cNvPr>
          <p:cNvSpPr/>
          <p:nvPr/>
        </p:nvSpPr>
        <p:spPr>
          <a:xfrm>
            <a:off x="4778985" y="3148270"/>
            <a:ext cx="141093" cy="205595"/>
          </a:xfrm>
          <a:custGeom>
            <a:avLst/>
            <a:gdLst>
              <a:gd name="connsiteX0" fmla="*/ 2565 w 141093"/>
              <a:gd name="connsiteY0" fmla="*/ 1330 h 205595"/>
              <a:gd name="connsiteX1" fmla="*/ 110515 w 141093"/>
              <a:gd name="connsiteY1" fmla="*/ 125155 h 205595"/>
              <a:gd name="connsiteX2" fmla="*/ 139090 w 141093"/>
              <a:gd name="connsiteY2" fmla="*/ 204530 h 205595"/>
              <a:gd name="connsiteX3" fmla="*/ 132740 w 141093"/>
              <a:gd name="connsiteY3" fmla="*/ 166430 h 205595"/>
              <a:gd name="connsiteX4" fmla="*/ 85115 w 141093"/>
              <a:gd name="connsiteY4" fmla="*/ 102930 h 205595"/>
              <a:gd name="connsiteX5" fmla="*/ 37490 w 141093"/>
              <a:gd name="connsiteY5" fmla="*/ 61655 h 205595"/>
              <a:gd name="connsiteX6" fmla="*/ 2565 w 141093"/>
              <a:gd name="connsiteY6" fmla="*/ 1330 h 20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093" h="205595">
                <a:moveTo>
                  <a:pt x="2565" y="1330"/>
                </a:moveTo>
                <a:cubicBezTo>
                  <a:pt x="14736" y="11913"/>
                  <a:pt x="87761" y="91288"/>
                  <a:pt x="110515" y="125155"/>
                </a:cubicBezTo>
                <a:cubicBezTo>
                  <a:pt x="133269" y="159022"/>
                  <a:pt x="135386" y="197651"/>
                  <a:pt x="139090" y="204530"/>
                </a:cubicBezTo>
                <a:cubicBezTo>
                  <a:pt x="142794" y="211409"/>
                  <a:pt x="141736" y="183363"/>
                  <a:pt x="132740" y="166430"/>
                </a:cubicBezTo>
                <a:cubicBezTo>
                  <a:pt x="123744" y="149497"/>
                  <a:pt x="100990" y="120392"/>
                  <a:pt x="85115" y="102930"/>
                </a:cubicBezTo>
                <a:cubicBezTo>
                  <a:pt x="69240" y="85468"/>
                  <a:pt x="50190" y="77001"/>
                  <a:pt x="37490" y="61655"/>
                </a:cubicBezTo>
                <a:cubicBezTo>
                  <a:pt x="24790" y="46309"/>
                  <a:pt x="-9606" y="-9253"/>
                  <a:pt x="2565" y="1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11202FF6-2BE4-7EF2-816B-BAB69B51A5D5}"/>
              </a:ext>
            </a:extLst>
          </p:cNvPr>
          <p:cNvSpPr/>
          <p:nvPr/>
        </p:nvSpPr>
        <p:spPr>
          <a:xfrm>
            <a:off x="4698923" y="3124108"/>
            <a:ext cx="193889" cy="209715"/>
          </a:xfrm>
          <a:custGeom>
            <a:avLst/>
            <a:gdLst>
              <a:gd name="connsiteX0" fmla="*/ 77 w 193889"/>
              <a:gd name="connsiteY0" fmla="*/ 92 h 209715"/>
              <a:gd name="connsiteX1" fmla="*/ 82627 w 193889"/>
              <a:gd name="connsiteY1" fmla="*/ 98517 h 209715"/>
              <a:gd name="connsiteX2" fmla="*/ 114377 w 193889"/>
              <a:gd name="connsiteY2" fmla="*/ 130267 h 209715"/>
              <a:gd name="connsiteX3" fmla="*/ 142952 w 193889"/>
              <a:gd name="connsiteY3" fmla="*/ 152492 h 209715"/>
              <a:gd name="connsiteX4" fmla="*/ 193752 w 193889"/>
              <a:gd name="connsiteY4" fmla="*/ 209642 h 209715"/>
              <a:gd name="connsiteX5" fmla="*/ 155652 w 193889"/>
              <a:gd name="connsiteY5" fmla="*/ 162017 h 209715"/>
              <a:gd name="connsiteX6" fmla="*/ 88977 w 193889"/>
              <a:gd name="connsiteY6" fmla="*/ 60417 h 209715"/>
              <a:gd name="connsiteX7" fmla="*/ 98502 w 193889"/>
              <a:gd name="connsiteY7" fmla="*/ 117567 h 209715"/>
              <a:gd name="connsiteX8" fmla="*/ 77 w 193889"/>
              <a:gd name="connsiteY8" fmla="*/ 92 h 20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889" h="209715">
                <a:moveTo>
                  <a:pt x="77" y="92"/>
                </a:moveTo>
                <a:cubicBezTo>
                  <a:pt x="-2569" y="-3083"/>
                  <a:pt x="63577" y="76821"/>
                  <a:pt x="82627" y="98517"/>
                </a:cubicBezTo>
                <a:cubicBezTo>
                  <a:pt x="101677" y="120213"/>
                  <a:pt x="104323" y="121271"/>
                  <a:pt x="114377" y="130267"/>
                </a:cubicBezTo>
                <a:cubicBezTo>
                  <a:pt x="124431" y="139263"/>
                  <a:pt x="129723" y="139263"/>
                  <a:pt x="142952" y="152492"/>
                </a:cubicBezTo>
                <a:cubicBezTo>
                  <a:pt x="156181" y="165721"/>
                  <a:pt x="191635" y="208054"/>
                  <a:pt x="193752" y="209642"/>
                </a:cubicBezTo>
                <a:cubicBezTo>
                  <a:pt x="195869" y="211230"/>
                  <a:pt x="173114" y="186888"/>
                  <a:pt x="155652" y="162017"/>
                </a:cubicBezTo>
                <a:cubicBezTo>
                  <a:pt x="138190" y="137146"/>
                  <a:pt x="98502" y="67825"/>
                  <a:pt x="88977" y="60417"/>
                </a:cubicBezTo>
                <a:cubicBezTo>
                  <a:pt x="79452" y="53009"/>
                  <a:pt x="109085" y="123917"/>
                  <a:pt x="98502" y="117567"/>
                </a:cubicBezTo>
                <a:cubicBezTo>
                  <a:pt x="87919" y="111217"/>
                  <a:pt x="2723" y="3267"/>
                  <a:pt x="77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AA26174F-B37F-92D2-DD05-F95A48BC1B3E}"/>
              </a:ext>
            </a:extLst>
          </p:cNvPr>
          <p:cNvSpPr/>
          <p:nvPr/>
        </p:nvSpPr>
        <p:spPr>
          <a:xfrm>
            <a:off x="4305300" y="3140025"/>
            <a:ext cx="462393" cy="259743"/>
          </a:xfrm>
          <a:custGeom>
            <a:avLst/>
            <a:gdLst>
              <a:gd name="connsiteX0" fmla="*/ 44450 w 462393"/>
              <a:gd name="connsiteY0" fmla="*/ 50 h 259743"/>
              <a:gd name="connsiteX1" fmla="*/ 85725 w 462393"/>
              <a:gd name="connsiteY1" fmla="*/ 120700 h 259743"/>
              <a:gd name="connsiteX2" fmla="*/ 79375 w 462393"/>
              <a:gd name="connsiteY2" fmla="*/ 101650 h 259743"/>
              <a:gd name="connsiteX3" fmla="*/ 161925 w 462393"/>
              <a:gd name="connsiteY3" fmla="*/ 174675 h 259743"/>
              <a:gd name="connsiteX4" fmla="*/ 254000 w 462393"/>
              <a:gd name="connsiteY4" fmla="*/ 206425 h 259743"/>
              <a:gd name="connsiteX5" fmla="*/ 225425 w 462393"/>
              <a:gd name="connsiteY5" fmla="*/ 184200 h 259743"/>
              <a:gd name="connsiteX6" fmla="*/ 336550 w 462393"/>
              <a:gd name="connsiteY6" fmla="*/ 200075 h 259743"/>
              <a:gd name="connsiteX7" fmla="*/ 441325 w 462393"/>
              <a:gd name="connsiteY7" fmla="*/ 190550 h 259743"/>
              <a:gd name="connsiteX8" fmla="*/ 450850 w 462393"/>
              <a:gd name="connsiteY8" fmla="*/ 190550 h 259743"/>
              <a:gd name="connsiteX9" fmla="*/ 311150 w 462393"/>
              <a:gd name="connsiteY9" fmla="*/ 244525 h 259743"/>
              <a:gd name="connsiteX10" fmla="*/ 365125 w 462393"/>
              <a:gd name="connsiteY10" fmla="*/ 244525 h 259743"/>
              <a:gd name="connsiteX11" fmla="*/ 174625 w 462393"/>
              <a:gd name="connsiteY11" fmla="*/ 254050 h 259743"/>
              <a:gd name="connsiteX12" fmla="*/ 228600 w 462393"/>
              <a:gd name="connsiteY12" fmla="*/ 257225 h 259743"/>
              <a:gd name="connsiteX13" fmla="*/ 98425 w 462393"/>
              <a:gd name="connsiteY13" fmla="*/ 215950 h 259743"/>
              <a:gd name="connsiteX14" fmla="*/ 142875 w 462393"/>
              <a:gd name="connsiteY14" fmla="*/ 231825 h 259743"/>
              <a:gd name="connsiteX15" fmla="*/ 57150 w 462393"/>
              <a:gd name="connsiteY15" fmla="*/ 174675 h 259743"/>
              <a:gd name="connsiteX16" fmla="*/ 19050 w 462393"/>
              <a:gd name="connsiteY16" fmla="*/ 130225 h 259743"/>
              <a:gd name="connsiteX17" fmla="*/ 41275 w 462393"/>
              <a:gd name="connsiteY17" fmla="*/ 168325 h 259743"/>
              <a:gd name="connsiteX18" fmla="*/ 0 w 462393"/>
              <a:gd name="connsiteY18" fmla="*/ 85775 h 259743"/>
              <a:gd name="connsiteX19" fmla="*/ 41275 w 462393"/>
              <a:gd name="connsiteY19" fmla="*/ 136575 h 259743"/>
              <a:gd name="connsiteX20" fmla="*/ 12700 w 462393"/>
              <a:gd name="connsiteY20" fmla="*/ 54025 h 259743"/>
              <a:gd name="connsiteX21" fmla="*/ 44450 w 462393"/>
              <a:gd name="connsiteY21" fmla="*/ 104825 h 259743"/>
              <a:gd name="connsiteX22" fmla="*/ 44450 w 462393"/>
              <a:gd name="connsiteY22" fmla="*/ 50 h 25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62393" h="259743">
                <a:moveTo>
                  <a:pt x="44450" y="50"/>
                </a:moveTo>
                <a:cubicBezTo>
                  <a:pt x="51329" y="2696"/>
                  <a:pt x="85725" y="120700"/>
                  <a:pt x="85725" y="120700"/>
                </a:cubicBezTo>
                <a:cubicBezTo>
                  <a:pt x="91546" y="137633"/>
                  <a:pt x="66675" y="92654"/>
                  <a:pt x="79375" y="101650"/>
                </a:cubicBezTo>
                <a:cubicBezTo>
                  <a:pt x="92075" y="110646"/>
                  <a:pt x="132821" y="157212"/>
                  <a:pt x="161925" y="174675"/>
                </a:cubicBezTo>
                <a:cubicBezTo>
                  <a:pt x="191029" y="192138"/>
                  <a:pt x="243417" y="204838"/>
                  <a:pt x="254000" y="206425"/>
                </a:cubicBezTo>
                <a:cubicBezTo>
                  <a:pt x="264583" y="208013"/>
                  <a:pt x="211667" y="185258"/>
                  <a:pt x="225425" y="184200"/>
                </a:cubicBezTo>
                <a:cubicBezTo>
                  <a:pt x="239183" y="183142"/>
                  <a:pt x="300567" y="199017"/>
                  <a:pt x="336550" y="200075"/>
                </a:cubicBezTo>
                <a:cubicBezTo>
                  <a:pt x="372533" y="201133"/>
                  <a:pt x="441325" y="190550"/>
                  <a:pt x="441325" y="190550"/>
                </a:cubicBezTo>
                <a:cubicBezTo>
                  <a:pt x="460375" y="188963"/>
                  <a:pt x="472546" y="181554"/>
                  <a:pt x="450850" y="190550"/>
                </a:cubicBezTo>
                <a:cubicBezTo>
                  <a:pt x="429154" y="199546"/>
                  <a:pt x="325437" y="235529"/>
                  <a:pt x="311150" y="244525"/>
                </a:cubicBezTo>
                <a:cubicBezTo>
                  <a:pt x="296863" y="253521"/>
                  <a:pt x="387879" y="242938"/>
                  <a:pt x="365125" y="244525"/>
                </a:cubicBezTo>
                <a:cubicBezTo>
                  <a:pt x="342371" y="246112"/>
                  <a:pt x="197379" y="251933"/>
                  <a:pt x="174625" y="254050"/>
                </a:cubicBezTo>
                <a:cubicBezTo>
                  <a:pt x="151871" y="256167"/>
                  <a:pt x="241300" y="263575"/>
                  <a:pt x="228600" y="257225"/>
                </a:cubicBezTo>
                <a:cubicBezTo>
                  <a:pt x="215900" y="250875"/>
                  <a:pt x="112712" y="220183"/>
                  <a:pt x="98425" y="215950"/>
                </a:cubicBezTo>
                <a:cubicBezTo>
                  <a:pt x="84138" y="211717"/>
                  <a:pt x="149754" y="238704"/>
                  <a:pt x="142875" y="231825"/>
                </a:cubicBezTo>
                <a:cubicBezTo>
                  <a:pt x="135996" y="224946"/>
                  <a:pt x="77788" y="191608"/>
                  <a:pt x="57150" y="174675"/>
                </a:cubicBezTo>
                <a:cubicBezTo>
                  <a:pt x="36512" y="157742"/>
                  <a:pt x="21696" y="131283"/>
                  <a:pt x="19050" y="130225"/>
                </a:cubicBezTo>
                <a:cubicBezTo>
                  <a:pt x="16404" y="129167"/>
                  <a:pt x="44450" y="175733"/>
                  <a:pt x="41275" y="168325"/>
                </a:cubicBezTo>
                <a:cubicBezTo>
                  <a:pt x="38100" y="160917"/>
                  <a:pt x="0" y="91067"/>
                  <a:pt x="0" y="85775"/>
                </a:cubicBezTo>
                <a:cubicBezTo>
                  <a:pt x="0" y="80483"/>
                  <a:pt x="39158" y="141867"/>
                  <a:pt x="41275" y="136575"/>
                </a:cubicBezTo>
                <a:cubicBezTo>
                  <a:pt x="43392" y="131283"/>
                  <a:pt x="12171" y="59317"/>
                  <a:pt x="12700" y="54025"/>
                </a:cubicBezTo>
                <a:cubicBezTo>
                  <a:pt x="13229" y="48733"/>
                  <a:pt x="39688" y="109058"/>
                  <a:pt x="44450" y="104825"/>
                </a:cubicBezTo>
                <a:cubicBezTo>
                  <a:pt x="49212" y="100592"/>
                  <a:pt x="37571" y="-2596"/>
                  <a:pt x="44450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2F8E3B63-3655-40EC-46B4-142E8166EFC7}"/>
              </a:ext>
            </a:extLst>
          </p:cNvPr>
          <p:cNvSpPr/>
          <p:nvPr/>
        </p:nvSpPr>
        <p:spPr>
          <a:xfrm>
            <a:off x="4735991" y="3146186"/>
            <a:ext cx="77324" cy="175293"/>
          </a:xfrm>
          <a:custGeom>
            <a:avLst/>
            <a:gdLst>
              <a:gd name="connsiteX0" fmla="*/ 1109 w 77324"/>
              <a:gd name="connsiteY0" fmla="*/ 239 h 175293"/>
              <a:gd name="connsiteX1" fmla="*/ 58259 w 77324"/>
              <a:gd name="connsiteY1" fmla="*/ 108189 h 175293"/>
              <a:gd name="connsiteX2" fmla="*/ 61434 w 77324"/>
              <a:gd name="connsiteY2" fmla="*/ 146289 h 175293"/>
              <a:gd name="connsiteX3" fmla="*/ 77309 w 77324"/>
              <a:gd name="connsiteY3" fmla="*/ 174864 h 175293"/>
              <a:gd name="connsiteX4" fmla="*/ 58259 w 77324"/>
              <a:gd name="connsiteY4" fmla="*/ 124064 h 175293"/>
              <a:gd name="connsiteX5" fmla="*/ 23334 w 77324"/>
              <a:gd name="connsiteY5" fmla="*/ 79614 h 175293"/>
              <a:gd name="connsiteX6" fmla="*/ 1109 w 77324"/>
              <a:gd name="connsiteY6" fmla="*/ 239 h 17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324" h="175293">
                <a:moveTo>
                  <a:pt x="1109" y="239"/>
                </a:moveTo>
                <a:cubicBezTo>
                  <a:pt x="6930" y="5001"/>
                  <a:pt x="48205" y="83847"/>
                  <a:pt x="58259" y="108189"/>
                </a:cubicBezTo>
                <a:cubicBezTo>
                  <a:pt x="68313" y="132531"/>
                  <a:pt x="58259" y="135176"/>
                  <a:pt x="61434" y="146289"/>
                </a:cubicBezTo>
                <a:cubicBezTo>
                  <a:pt x="64609" y="157402"/>
                  <a:pt x="77838" y="178568"/>
                  <a:pt x="77309" y="174864"/>
                </a:cubicBezTo>
                <a:cubicBezTo>
                  <a:pt x="76780" y="171160"/>
                  <a:pt x="67255" y="139939"/>
                  <a:pt x="58259" y="124064"/>
                </a:cubicBezTo>
                <a:cubicBezTo>
                  <a:pt x="49263" y="108189"/>
                  <a:pt x="32859" y="96018"/>
                  <a:pt x="23334" y="79614"/>
                </a:cubicBezTo>
                <a:cubicBezTo>
                  <a:pt x="13809" y="63210"/>
                  <a:pt x="-4712" y="-4523"/>
                  <a:pt x="1109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533D4C30-74AB-FAE0-C361-DF3D98915071}"/>
              </a:ext>
            </a:extLst>
          </p:cNvPr>
          <p:cNvSpPr/>
          <p:nvPr/>
        </p:nvSpPr>
        <p:spPr>
          <a:xfrm>
            <a:off x="4616086" y="3244696"/>
            <a:ext cx="220380" cy="111445"/>
          </a:xfrm>
          <a:custGeom>
            <a:avLst/>
            <a:gdLst>
              <a:gd name="connsiteX0" fmla="*/ 219439 w 220380"/>
              <a:gd name="connsiteY0" fmla="*/ 154 h 111445"/>
              <a:gd name="connsiteX1" fmla="*/ 168639 w 220380"/>
              <a:gd name="connsiteY1" fmla="*/ 57304 h 111445"/>
              <a:gd name="connsiteX2" fmla="*/ 133714 w 220380"/>
              <a:gd name="connsiteY2" fmla="*/ 82704 h 111445"/>
              <a:gd name="connsiteX3" fmla="*/ 364 w 220380"/>
              <a:gd name="connsiteY3" fmla="*/ 111279 h 111445"/>
              <a:gd name="connsiteX4" fmla="*/ 95614 w 220380"/>
              <a:gd name="connsiteY4" fmla="*/ 92229 h 111445"/>
              <a:gd name="connsiteX5" fmla="*/ 140064 w 220380"/>
              <a:gd name="connsiteY5" fmla="*/ 47779 h 111445"/>
              <a:gd name="connsiteX6" fmla="*/ 121014 w 220380"/>
              <a:gd name="connsiteY6" fmla="*/ 76354 h 111445"/>
              <a:gd name="connsiteX7" fmla="*/ 219439 w 220380"/>
              <a:gd name="connsiteY7" fmla="*/ 154 h 11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380" h="111445">
                <a:moveTo>
                  <a:pt x="219439" y="154"/>
                </a:moveTo>
                <a:cubicBezTo>
                  <a:pt x="227377" y="-3021"/>
                  <a:pt x="182927" y="43546"/>
                  <a:pt x="168639" y="57304"/>
                </a:cubicBezTo>
                <a:cubicBezTo>
                  <a:pt x="154351" y="71062"/>
                  <a:pt x="161760" y="73708"/>
                  <a:pt x="133714" y="82704"/>
                </a:cubicBezTo>
                <a:cubicBezTo>
                  <a:pt x="105668" y="91700"/>
                  <a:pt x="6714" y="109692"/>
                  <a:pt x="364" y="111279"/>
                </a:cubicBezTo>
                <a:cubicBezTo>
                  <a:pt x="-5986" y="112867"/>
                  <a:pt x="72331" y="102812"/>
                  <a:pt x="95614" y="92229"/>
                </a:cubicBezTo>
                <a:cubicBezTo>
                  <a:pt x="118897" y="81646"/>
                  <a:pt x="135831" y="50425"/>
                  <a:pt x="140064" y="47779"/>
                </a:cubicBezTo>
                <a:cubicBezTo>
                  <a:pt x="144297" y="45133"/>
                  <a:pt x="111489" y="79529"/>
                  <a:pt x="121014" y="76354"/>
                </a:cubicBezTo>
                <a:cubicBezTo>
                  <a:pt x="130539" y="73179"/>
                  <a:pt x="211501" y="3329"/>
                  <a:pt x="219439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E6C70C6F-3DBB-95DA-A19D-73CF7CC53880}"/>
              </a:ext>
            </a:extLst>
          </p:cNvPr>
          <p:cNvSpPr/>
          <p:nvPr/>
        </p:nvSpPr>
        <p:spPr>
          <a:xfrm>
            <a:off x="4597373" y="3259740"/>
            <a:ext cx="303598" cy="131450"/>
          </a:xfrm>
          <a:custGeom>
            <a:avLst/>
            <a:gdLst>
              <a:gd name="connsiteX0" fmla="*/ 27 w 303598"/>
              <a:gd name="connsiteY0" fmla="*/ 131160 h 131450"/>
              <a:gd name="connsiteX1" fmla="*/ 161952 w 303598"/>
              <a:gd name="connsiteY1" fmla="*/ 93060 h 131450"/>
              <a:gd name="connsiteX2" fmla="*/ 263552 w 303598"/>
              <a:gd name="connsiteY2" fmla="*/ 77185 h 131450"/>
              <a:gd name="connsiteX3" fmla="*/ 301652 w 303598"/>
              <a:gd name="connsiteY3" fmla="*/ 99410 h 131450"/>
              <a:gd name="connsiteX4" fmla="*/ 209577 w 303598"/>
              <a:gd name="connsiteY4" fmla="*/ 985 h 131450"/>
              <a:gd name="connsiteX5" fmla="*/ 238152 w 303598"/>
              <a:gd name="connsiteY5" fmla="*/ 48610 h 131450"/>
              <a:gd name="connsiteX6" fmla="*/ 165127 w 303598"/>
              <a:gd name="connsiteY6" fmla="*/ 45435 h 131450"/>
              <a:gd name="connsiteX7" fmla="*/ 247677 w 303598"/>
              <a:gd name="connsiteY7" fmla="*/ 42260 h 131450"/>
              <a:gd name="connsiteX8" fmla="*/ 174652 w 303598"/>
              <a:gd name="connsiteY8" fmla="*/ 70835 h 131450"/>
              <a:gd name="connsiteX9" fmla="*/ 27 w 303598"/>
              <a:gd name="connsiteY9" fmla="*/ 131160 h 13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3598" h="131450">
                <a:moveTo>
                  <a:pt x="27" y="131160"/>
                </a:moveTo>
                <a:cubicBezTo>
                  <a:pt x="-2090" y="134864"/>
                  <a:pt x="118031" y="102056"/>
                  <a:pt x="161952" y="93060"/>
                </a:cubicBezTo>
                <a:cubicBezTo>
                  <a:pt x="205873" y="84064"/>
                  <a:pt x="240269" y="76127"/>
                  <a:pt x="263552" y="77185"/>
                </a:cubicBezTo>
                <a:cubicBezTo>
                  <a:pt x="286835" y="78243"/>
                  <a:pt x="310648" y="112110"/>
                  <a:pt x="301652" y="99410"/>
                </a:cubicBezTo>
                <a:cubicBezTo>
                  <a:pt x="292656" y="86710"/>
                  <a:pt x="220160" y="9452"/>
                  <a:pt x="209577" y="985"/>
                </a:cubicBezTo>
                <a:cubicBezTo>
                  <a:pt x="198994" y="-7482"/>
                  <a:pt x="245560" y="41202"/>
                  <a:pt x="238152" y="48610"/>
                </a:cubicBezTo>
                <a:cubicBezTo>
                  <a:pt x="230744" y="56018"/>
                  <a:pt x="163539" y="46493"/>
                  <a:pt x="165127" y="45435"/>
                </a:cubicBezTo>
                <a:cubicBezTo>
                  <a:pt x="166715" y="44377"/>
                  <a:pt x="246090" y="38027"/>
                  <a:pt x="247677" y="42260"/>
                </a:cubicBezTo>
                <a:cubicBezTo>
                  <a:pt x="249264" y="46493"/>
                  <a:pt x="213281" y="58135"/>
                  <a:pt x="174652" y="70835"/>
                </a:cubicBezTo>
                <a:cubicBezTo>
                  <a:pt x="136023" y="83535"/>
                  <a:pt x="2144" y="127456"/>
                  <a:pt x="27" y="131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62808978-334E-8407-3B3F-8029135CED7C}"/>
              </a:ext>
            </a:extLst>
          </p:cNvPr>
          <p:cNvSpPr/>
          <p:nvPr/>
        </p:nvSpPr>
        <p:spPr>
          <a:xfrm>
            <a:off x="4411130" y="3093941"/>
            <a:ext cx="300092" cy="208118"/>
          </a:xfrm>
          <a:custGeom>
            <a:avLst/>
            <a:gdLst>
              <a:gd name="connsiteX0" fmla="*/ 297395 w 300092"/>
              <a:gd name="connsiteY0" fmla="*/ 30259 h 208118"/>
              <a:gd name="connsiteX1" fmla="*/ 268820 w 300092"/>
              <a:gd name="connsiteY1" fmla="*/ 112809 h 208118"/>
              <a:gd name="connsiteX2" fmla="*/ 265645 w 300092"/>
              <a:gd name="connsiteY2" fmla="*/ 150909 h 208118"/>
              <a:gd name="connsiteX3" fmla="*/ 173570 w 300092"/>
              <a:gd name="connsiteY3" fmla="*/ 208059 h 208118"/>
              <a:gd name="connsiteX4" fmla="*/ 56095 w 300092"/>
              <a:gd name="connsiteY4" fmla="*/ 160434 h 208118"/>
              <a:gd name="connsiteX5" fmla="*/ 40220 w 300092"/>
              <a:gd name="connsiteY5" fmla="*/ 96934 h 208118"/>
              <a:gd name="connsiteX6" fmla="*/ 40220 w 300092"/>
              <a:gd name="connsiteY6" fmla="*/ 65184 h 208118"/>
              <a:gd name="connsiteX7" fmla="*/ 2120 w 300092"/>
              <a:gd name="connsiteY7" fmla="*/ 17559 h 208118"/>
              <a:gd name="connsiteX8" fmla="*/ 113245 w 300092"/>
              <a:gd name="connsiteY8" fmla="*/ 4859 h 208118"/>
              <a:gd name="connsiteX9" fmla="*/ 192620 w 300092"/>
              <a:gd name="connsiteY9" fmla="*/ 1684 h 208118"/>
              <a:gd name="connsiteX10" fmla="*/ 297395 w 300092"/>
              <a:gd name="connsiteY10" fmla="*/ 30259 h 20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0092" h="208118">
                <a:moveTo>
                  <a:pt x="297395" y="30259"/>
                </a:moveTo>
                <a:cubicBezTo>
                  <a:pt x="310095" y="48780"/>
                  <a:pt x="274112" y="92701"/>
                  <a:pt x="268820" y="112809"/>
                </a:cubicBezTo>
                <a:cubicBezTo>
                  <a:pt x="263528" y="132917"/>
                  <a:pt x="281520" y="135034"/>
                  <a:pt x="265645" y="150909"/>
                </a:cubicBezTo>
                <a:cubicBezTo>
                  <a:pt x="249770" y="166784"/>
                  <a:pt x="208495" y="206471"/>
                  <a:pt x="173570" y="208059"/>
                </a:cubicBezTo>
                <a:cubicBezTo>
                  <a:pt x="138645" y="209647"/>
                  <a:pt x="78320" y="178955"/>
                  <a:pt x="56095" y="160434"/>
                </a:cubicBezTo>
                <a:cubicBezTo>
                  <a:pt x="33870" y="141913"/>
                  <a:pt x="42866" y="112809"/>
                  <a:pt x="40220" y="96934"/>
                </a:cubicBezTo>
                <a:cubicBezTo>
                  <a:pt x="37574" y="81059"/>
                  <a:pt x="46570" y="78413"/>
                  <a:pt x="40220" y="65184"/>
                </a:cubicBezTo>
                <a:cubicBezTo>
                  <a:pt x="33870" y="51955"/>
                  <a:pt x="-10051" y="27613"/>
                  <a:pt x="2120" y="17559"/>
                </a:cubicBezTo>
                <a:cubicBezTo>
                  <a:pt x="14291" y="7505"/>
                  <a:pt x="81495" y="7505"/>
                  <a:pt x="113245" y="4859"/>
                </a:cubicBezTo>
                <a:cubicBezTo>
                  <a:pt x="144995" y="2213"/>
                  <a:pt x="162458" y="-2549"/>
                  <a:pt x="192620" y="1684"/>
                </a:cubicBezTo>
                <a:cubicBezTo>
                  <a:pt x="222782" y="5917"/>
                  <a:pt x="284695" y="11738"/>
                  <a:pt x="297395" y="302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F049C45B-5BFD-CCB1-A7A1-21EB93E11502}"/>
              </a:ext>
            </a:extLst>
          </p:cNvPr>
          <p:cNvSpPr/>
          <p:nvPr/>
        </p:nvSpPr>
        <p:spPr>
          <a:xfrm>
            <a:off x="4498981" y="3148072"/>
            <a:ext cx="54648" cy="546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月 19">
            <a:extLst>
              <a:ext uri="{FF2B5EF4-FFF2-40B4-BE49-F238E27FC236}">
                <a16:creationId xmlns:a16="http://schemas.microsoft.com/office/drawing/2014/main" id="{25FF1E45-7515-4805-1932-0C5A2BEBB53E}"/>
              </a:ext>
            </a:extLst>
          </p:cNvPr>
          <p:cNvSpPr/>
          <p:nvPr/>
        </p:nvSpPr>
        <p:spPr>
          <a:xfrm rot="16200000">
            <a:off x="4604839" y="3152540"/>
            <a:ext cx="81973" cy="83611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8EB66001-BB2A-04B9-A173-66941815D437}"/>
              </a:ext>
            </a:extLst>
          </p:cNvPr>
          <p:cNvSpPr/>
          <p:nvPr/>
        </p:nvSpPr>
        <p:spPr>
          <a:xfrm>
            <a:off x="4162372" y="2755883"/>
            <a:ext cx="396929" cy="209567"/>
          </a:xfrm>
          <a:custGeom>
            <a:avLst/>
            <a:gdLst>
              <a:gd name="connsiteX0" fmla="*/ 396928 w 396929"/>
              <a:gd name="connsiteY0" fmla="*/ 17 h 209567"/>
              <a:gd name="connsiteX1" fmla="*/ 200078 w 396929"/>
              <a:gd name="connsiteY1" fmla="*/ 60342 h 209567"/>
              <a:gd name="connsiteX2" fmla="*/ 247703 w 396929"/>
              <a:gd name="connsiteY2" fmla="*/ 44467 h 209567"/>
              <a:gd name="connsiteX3" fmla="*/ 88953 w 396929"/>
              <a:gd name="connsiteY3" fmla="*/ 130192 h 209567"/>
              <a:gd name="connsiteX4" fmla="*/ 53 w 396929"/>
              <a:gd name="connsiteY4" fmla="*/ 209567 h 209567"/>
              <a:gd name="connsiteX5" fmla="*/ 76253 w 396929"/>
              <a:gd name="connsiteY5" fmla="*/ 130192 h 209567"/>
              <a:gd name="connsiteX6" fmla="*/ 101653 w 396929"/>
              <a:gd name="connsiteY6" fmla="*/ 82567 h 209567"/>
              <a:gd name="connsiteX7" fmla="*/ 92128 w 396929"/>
              <a:gd name="connsiteY7" fmla="*/ 111142 h 209567"/>
              <a:gd name="connsiteX8" fmla="*/ 285803 w 396929"/>
              <a:gd name="connsiteY8" fmla="*/ 41292 h 209567"/>
              <a:gd name="connsiteX9" fmla="*/ 203253 w 396929"/>
              <a:gd name="connsiteY9" fmla="*/ 53992 h 209567"/>
              <a:gd name="connsiteX10" fmla="*/ 396928 w 396929"/>
              <a:gd name="connsiteY10" fmla="*/ 17 h 20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929" h="209567">
                <a:moveTo>
                  <a:pt x="396928" y="17"/>
                </a:moveTo>
                <a:cubicBezTo>
                  <a:pt x="396399" y="1075"/>
                  <a:pt x="224949" y="52934"/>
                  <a:pt x="200078" y="60342"/>
                </a:cubicBezTo>
                <a:cubicBezTo>
                  <a:pt x="175207" y="67750"/>
                  <a:pt x="266224" y="32825"/>
                  <a:pt x="247703" y="44467"/>
                </a:cubicBezTo>
                <a:cubicBezTo>
                  <a:pt x="229182" y="56109"/>
                  <a:pt x="130228" y="102675"/>
                  <a:pt x="88953" y="130192"/>
                </a:cubicBezTo>
                <a:cubicBezTo>
                  <a:pt x="47678" y="157709"/>
                  <a:pt x="2170" y="209567"/>
                  <a:pt x="53" y="209567"/>
                </a:cubicBezTo>
                <a:cubicBezTo>
                  <a:pt x="-2064" y="209567"/>
                  <a:pt x="59320" y="151359"/>
                  <a:pt x="76253" y="130192"/>
                </a:cubicBezTo>
                <a:cubicBezTo>
                  <a:pt x="93186" y="109025"/>
                  <a:pt x="99007" y="85742"/>
                  <a:pt x="101653" y="82567"/>
                </a:cubicBezTo>
                <a:cubicBezTo>
                  <a:pt x="104299" y="79392"/>
                  <a:pt x="61436" y="118021"/>
                  <a:pt x="92128" y="111142"/>
                </a:cubicBezTo>
                <a:cubicBezTo>
                  <a:pt x="122820" y="104263"/>
                  <a:pt x="267282" y="50817"/>
                  <a:pt x="285803" y="41292"/>
                </a:cubicBezTo>
                <a:cubicBezTo>
                  <a:pt x="304324" y="31767"/>
                  <a:pt x="185791" y="60871"/>
                  <a:pt x="203253" y="53992"/>
                </a:cubicBezTo>
                <a:cubicBezTo>
                  <a:pt x="220715" y="47113"/>
                  <a:pt x="397457" y="-1041"/>
                  <a:pt x="396928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0DF3E12C-53E3-5445-28CB-C6D2CE70641C}"/>
              </a:ext>
            </a:extLst>
          </p:cNvPr>
          <p:cNvSpPr/>
          <p:nvPr/>
        </p:nvSpPr>
        <p:spPr>
          <a:xfrm>
            <a:off x="4183502" y="2796847"/>
            <a:ext cx="337859" cy="143468"/>
          </a:xfrm>
          <a:custGeom>
            <a:avLst/>
            <a:gdLst>
              <a:gd name="connsiteX0" fmla="*/ 337698 w 337859"/>
              <a:gd name="connsiteY0" fmla="*/ 328 h 143468"/>
              <a:gd name="connsiteX1" fmla="*/ 239273 w 337859"/>
              <a:gd name="connsiteY1" fmla="*/ 38428 h 143468"/>
              <a:gd name="connsiteX2" fmla="*/ 204348 w 337859"/>
              <a:gd name="connsiteY2" fmla="*/ 79703 h 143468"/>
              <a:gd name="connsiteX3" fmla="*/ 271023 w 337859"/>
              <a:gd name="connsiteY3" fmla="*/ 47953 h 143468"/>
              <a:gd name="connsiteX4" fmla="*/ 217048 w 337859"/>
              <a:gd name="connsiteY4" fmla="*/ 82878 h 143468"/>
              <a:gd name="connsiteX5" fmla="*/ 112273 w 337859"/>
              <a:gd name="connsiteY5" fmla="*/ 89228 h 143468"/>
              <a:gd name="connsiteX6" fmla="*/ 182123 w 337859"/>
              <a:gd name="connsiteY6" fmla="*/ 60653 h 143468"/>
              <a:gd name="connsiteX7" fmla="*/ 131323 w 337859"/>
              <a:gd name="connsiteY7" fmla="*/ 86053 h 143468"/>
              <a:gd name="connsiteX8" fmla="*/ 1148 w 337859"/>
              <a:gd name="connsiteY8" fmla="*/ 143203 h 143468"/>
              <a:gd name="connsiteX9" fmla="*/ 213873 w 337859"/>
              <a:gd name="connsiteY9" fmla="*/ 60653 h 143468"/>
              <a:gd name="connsiteX10" fmla="*/ 337698 w 337859"/>
              <a:gd name="connsiteY10" fmla="*/ 328 h 14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7859" h="143468">
                <a:moveTo>
                  <a:pt x="337698" y="328"/>
                </a:moveTo>
                <a:cubicBezTo>
                  <a:pt x="341931" y="-3376"/>
                  <a:pt x="261498" y="25199"/>
                  <a:pt x="239273" y="38428"/>
                </a:cubicBezTo>
                <a:cubicBezTo>
                  <a:pt x="217048" y="51657"/>
                  <a:pt x="199056" y="78116"/>
                  <a:pt x="204348" y="79703"/>
                </a:cubicBezTo>
                <a:cubicBezTo>
                  <a:pt x="209640" y="81290"/>
                  <a:pt x="268906" y="47424"/>
                  <a:pt x="271023" y="47953"/>
                </a:cubicBezTo>
                <a:cubicBezTo>
                  <a:pt x="273140" y="48482"/>
                  <a:pt x="243506" y="75999"/>
                  <a:pt x="217048" y="82878"/>
                </a:cubicBezTo>
                <a:cubicBezTo>
                  <a:pt x="190590" y="89757"/>
                  <a:pt x="118094" y="92932"/>
                  <a:pt x="112273" y="89228"/>
                </a:cubicBezTo>
                <a:cubicBezTo>
                  <a:pt x="106452" y="85524"/>
                  <a:pt x="178948" y="61182"/>
                  <a:pt x="182123" y="60653"/>
                </a:cubicBezTo>
                <a:cubicBezTo>
                  <a:pt x="185298" y="60124"/>
                  <a:pt x="161485" y="72295"/>
                  <a:pt x="131323" y="86053"/>
                </a:cubicBezTo>
                <a:cubicBezTo>
                  <a:pt x="101161" y="99811"/>
                  <a:pt x="-12610" y="147436"/>
                  <a:pt x="1148" y="143203"/>
                </a:cubicBezTo>
                <a:cubicBezTo>
                  <a:pt x="14906" y="138970"/>
                  <a:pt x="161486" y="78645"/>
                  <a:pt x="213873" y="60653"/>
                </a:cubicBezTo>
                <a:cubicBezTo>
                  <a:pt x="266260" y="42661"/>
                  <a:pt x="333465" y="4032"/>
                  <a:pt x="337698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A28E072C-B096-F5EF-B75F-95B259431504}"/>
              </a:ext>
            </a:extLst>
          </p:cNvPr>
          <p:cNvSpPr/>
          <p:nvPr/>
        </p:nvSpPr>
        <p:spPr>
          <a:xfrm>
            <a:off x="4378066" y="2866606"/>
            <a:ext cx="584642" cy="235433"/>
          </a:xfrm>
          <a:custGeom>
            <a:avLst/>
            <a:gdLst>
              <a:gd name="connsiteX0" fmla="*/ 259 w 584642"/>
              <a:gd name="connsiteY0" fmla="*/ 419 h 235433"/>
              <a:gd name="connsiteX1" fmla="*/ 200284 w 584642"/>
              <a:gd name="connsiteY1" fmla="*/ 54394 h 235433"/>
              <a:gd name="connsiteX2" fmla="*/ 187584 w 584642"/>
              <a:gd name="connsiteY2" fmla="*/ 28994 h 235433"/>
              <a:gd name="connsiteX3" fmla="*/ 298709 w 584642"/>
              <a:gd name="connsiteY3" fmla="*/ 95669 h 235433"/>
              <a:gd name="connsiteX4" fmla="*/ 235209 w 584642"/>
              <a:gd name="connsiteY4" fmla="*/ 95669 h 235433"/>
              <a:gd name="connsiteX5" fmla="*/ 406659 w 584642"/>
              <a:gd name="connsiteY5" fmla="*/ 146469 h 235433"/>
              <a:gd name="connsiteX6" fmla="*/ 365384 w 584642"/>
              <a:gd name="connsiteY6" fmla="*/ 114719 h 235433"/>
              <a:gd name="connsiteX7" fmla="*/ 479684 w 584642"/>
              <a:gd name="connsiteY7" fmla="*/ 168694 h 235433"/>
              <a:gd name="connsiteX8" fmla="*/ 441584 w 584642"/>
              <a:gd name="connsiteY8" fmla="*/ 127419 h 235433"/>
              <a:gd name="connsiteX9" fmla="*/ 546359 w 584642"/>
              <a:gd name="connsiteY9" fmla="*/ 190919 h 235433"/>
              <a:gd name="connsiteX10" fmla="*/ 584459 w 584642"/>
              <a:gd name="connsiteY10" fmla="*/ 235369 h 235433"/>
              <a:gd name="connsiteX11" fmla="*/ 533659 w 584642"/>
              <a:gd name="connsiteY11" fmla="*/ 181394 h 235433"/>
              <a:gd name="connsiteX12" fmla="*/ 352684 w 584642"/>
              <a:gd name="connsiteY12" fmla="*/ 108369 h 235433"/>
              <a:gd name="connsiteX13" fmla="*/ 254259 w 584642"/>
              <a:gd name="connsiteY13" fmla="*/ 73444 h 235433"/>
              <a:gd name="connsiteX14" fmla="*/ 174884 w 584642"/>
              <a:gd name="connsiteY14" fmla="*/ 9944 h 235433"/>
              <a:gd name="connsiteX15" fmla="*/ 228859 w 584642"/>
              <a:gd name="connsiteY15" fmla="*/ 28994 h 235433"/>
              <a:gd name="connsiteX16" fmla="*/ 159009 w 584642"/>
              <a:gd name="connsiteY16" fmla="*/ 28994 h 235433"/>
              <a:gd name="connsiteX17" fmla="*/ 259 w 584642"/>
              <a:gd name="connsiteY17" fmla="*/ 419 h 23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4642" h="235433">
                <a:moveTo>
                  <a:pt x="259" y="419"/>
                </a:moveTo>
                <a:cubicBezTo>
                  <a:pt x="7138" y="4652"/>
                  <a:pt x="169063" y="49632"/>
                  <a:pt x="200284" y="54394"/>
                </a:cubicBezTo>
                <a:cubicBezTo>
                  <a:pt x="231505" y="59156"/>
                  <a:pt x="171180" y="22115"/>
                  <a:pt x="187584" y="28994"/>
                </a:cubicBezTo>
                <a:cubicBezTo>
                  <a:pt x="203988" y="35873"/>
                  <a:pt x="290772" y="84557"/>
                  <a:pt x="298709" y="95669"/>
                </a:cubicBezTo>
                <a:cubicBezTo>
                  <a:pt x="306647" y="106782"/>
                  <a:pt x="217217" y="87202"/>
                  <a:pt x="235209" y="95669"/>
                </a:cubicBezTo>
                <a:cubicBezTo>
                  <a:pt x="253201" y="104136"/>
                  <a:pt x="384963" y="143294"/>
                  <a:pt x="406659" y="146469"/>
                </a:cubicBezTo>
                <a:cubicBezTo>
                  <a:pt x="428355" y="149644"/>
                  <a:pt x="353213" y="111015"/>
                  <a:pt x="365384" y="114719"/>
                </a:cubicBezTo>
                <a:cubicBezTo>
                  <a:pt x="377555" y="118423"/>
                  <a:pt x="466984" y="166577"/>
                  <a:pt x="479684" y="168694"/>
                </a:cubicBezTo>
                <a:cubicBezTo>
                  <a:pt x="492384" y="170811"/>
                  <a:pt x="430472" y="123715"/>
                  <a:pt x="441584" y="127419"/>
                </a:cubicBezTo>
                <a:cubicBezTo>
                  <a:pt x="452696" y="131123"/>
                  <a:pt x="522547" y="172927"/>
                  <a:pt x="546359" y="190919"/>
                </a:cubicBezTo>
                <a:cubicBezTo>
                  <a:pt x="570172" y="208911"/>
                  <a:pt x="586576" y="236957"/>
                  <a:pt x="584459" y="235369"/>
                </a:cubicBezTo>
                <a:cubicBezTo>
                  <a:pt x="582342" y="233781"/>
                  <a:pt x="572288" y="202561"/>
                  <a:pt x="533659" y="181394"/>
                </a:cubicBezTo>
                <a:cubicBezTo>
                  <a:pt x="495030" y="160227"/>
                  <a:pt x="399251" y="126361"/>
                  <a:pt x="352684" y="108369"/>
                </a:cubicBezTo>
                <a:cubicBezTo>
                  <a:pt x="306117" y="90377"/>
                  <a:pt x="283892" y="89848"/>
                  <a:pt x="254259" y="73444"/>
                </a:cubicBezTo>
                <a:cubicBezTo>
                  <a:pt x="224626" y="57040"/>
                  <a:pt x="179117" y="17352"/>
                  <a:pt x="174884" y="9944"/>
                </a:cubicBezTo>
                <a:cubicBezTo>
                  <a:pt x="170651" y="2536"/>
                  <a:pt x="231505" y="25819"/>
                  <a:pt x="228859" y="28994"/>
                </a:cubicBezTo>
                <a:cubicBezTo>
                  <a:pt x="226213" y="32169"/>
                  <a:pt x="192876" y="32698"/>
                  <a:pt x="159009" y="28994"/>
                </a:cubicBezTo>
                <a:cubicBezTo>
                  <a:pt x="125142" y="25290"/>
                  <a:pt x="-6620" y="-3814"/>
                  <a:pt x="259" y="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C3CAF77-4B9B-692F-ACA2-95FC9F0A1873}"/>
              </a:ext>
            </a:extLst>
          </p:cNvPr>
          <p:cNvSpPr/>
          <p:nvPr/>
        </p:nvSpPr>
        <p:spPr>
          <a:xfrm>
            <a:off x="4538903" y="2739928"/>
            <a:ext cx="452969" cy="292659"/>
          </a:xfrm>
          <a:custGeom>
            <a:avLst/>
            <a:gdLst>
              <a:gd name="connsiteX0" fmla="*/ 1347 w 452969"/>
              <a:gd name="connsiteY0" fmla="*/ 97 h 292659"/>
              <a:gd name="connsiteX1" fmla="*/ 20397 w 452969"/>
              <a:gd name="connsiteY1" fmla="*/ 88997 h 292659"/>
              <a:gd name="connsiteX2" fmla="*/ 80722 w 452969"/>
              <a:gd name="connsiteY2" fmla="*/ 98522 h 292659"/>
              <a:gd name="connsiteX3" fmla="*/ 39447 w 452969"/>
              <a:gd name="connsiteY3" fmla="*/ 123922 h 292659"/>
              <a:gd name="connsiteX4" fmla="*/ 179147 w 452969"/>
              <a:gd name="connsiteY4" fmla="*/ 114397 h 292659"/>
              <a:gd name="connsiteX5" fmla="*/ 201372 w 452969"/>
              <a:gd name="connsiteY5" fmla="*/ 162022 h 292659"/>
              <a:gd name="connsiteX6" fmla="*/ 252172 w 452969"/>
              <a:gd name="connsiteY6" fmla="*/ 130272 h 292659"/>
              <a:gd name="connsiteX7" fmla="*/ 325197 w 452969"/>
              <a:gd name="connsiteY7" fmla="*/ 190597 h 292659"/>
              <a:gd name="connsiteX8" fmla="*/ 337897 w 452969"/>
              <a:gd name="connsiteY8" fmla="*/ 171547 h 292659"/>
              <a:gd name="connsiteX9" fmla="*/ 347422 w 452969"/>
              <a:gd name="connsiteY9" fmla="*/ 222347 h 292659"/>
              <a:gd name="connsiteX10" fmla="*/ 382347 w 452969"/>
              <a:gd name="connsiteY10" fmla="*/ 184247 h 292659"/>
              <a:gd name="connsiteX11" fmla="*/ 452197 w 452969"/>
              <a:gd name="connsiteY11" fmla="*/ 292197 h 292659"/>
              <a:gd name="connsiteX12" fmla="*/ 417272 w 452969"/>
              <a:gd name="connsiteY12" fmla="*/ 222347 h 292659"/>
              <a:gd name="connsiteX13" fmla="*/ 379172 w 452969"/>
              <a:gd name="connsiteY13" fmla="*/ 200122 h 292659"/>
              <a:gd name="connsiteX14" fmla="*/ 153747 w 452969"/>
              <a:gd name="connsiteY14" fmla="*/ 133447 h 292659"/>
              <a:gd name="connsiteX15" fmla="*/ 214072 w 452969"/>
              <a:gd name="connsiteY15" fmla="*/ 139797 h 292659"/>
              <a:gd name="connsiteX16" fmla="*/ 96597 w 452969"/>
              <a:gd name="connsiteY16" fmla="*/ 101697 h 292659"/>
              <a:gd name="connsiteX17" fmla="*/ 83897 w 452969"/>
              <a:gd name="connsiteY17" fmla="*/ 92172 h 292659"/>
              <a:gd name="connsiteX18" fmla="*/ 52147 w 452969"/>
              <a:gd name="connsiteY18" fmla="*/ 108047 h 292659"/>
              <a:gd name="connsiteX19" fmla="*/ 1347 w 452969"/>
              <a:gd name="connsiteY19" fmla="*/ 97 h 29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2969" h="292659">
                <a:moveTo>
                  <a:pt x="1347" y="97"/>
                </a:moveTo>
                <a:cubicBezTo>
                  <a:pt x="-3945" y="-3078"/>
                  <a:pt x="7168" y="72593"/>
                  <a:pt x="20397" y="88997"/>
                </a:cubicBezTo>
                <a:cubicBezTo>
                  <a:pt x="33626" y="105401"/>
                  <a:pt x="77547" y="92701"/>
                  <a:pt x="80722" y="98522"/>
                </a:cubicBezTo>
                <a:cubicBezTo>
                  <a:pt x="83897" y="104343"/>
                  <a:pt x="23043" y="121276"/>
                  <a:pt x="39447" y="123922"/>
                </a:cubicBezTo>
                <a:cubicBezTo>
                  <a:pt x="55851" y="126568"/>
                  <a:pt x="152160" y="108047"/>
                  <a:pt x="179147" y="114397"/>
                </a:cubicBezTo>
                <a:cubicBezTo>
                  <a:pt x="206134" y="120747"/>
                  <a:pt x="189201" y="159376"/>
                  <a:pt x="201372" y="162022"/>
                </a:cubicBezTo>
                <a:cubicBezTo>
                  <a:pt x="213543" y="164668"/>
                  <a:pt x="231535" y="125510"/>
                  <a:pt x="252172" y="130272"/>
                </a:cubicBezTo>
                <a:cubicBezTo>
                  <a:pt x="272809" y="135034"/>
                  <a:pt x="325197" y="190597"/>
                  <a:pt x="325197" y="190597"/>
                </a:cubicBezTo>
                <a:cubicBezTo>
                  <a:pt x="339485" y="197476"/>
                  <a:pt x="334193" y="166255"/>
                  <a:pt x="337897" y="171547"/>
                </a:cubicBezTo>
                <a:cubicBezTo>
                  <a:pt x="341601" y="176839"/>
                  <a:pt x="340014" y="220230"/>
                  <a:pt x="347422" y="222347"/>
                </a:cubicBezTo>
                <a:cubicBezTo>
                  <a:pt x="354830" y="224464"/>
                  <a:pt x="364885" y="172605"/>
                  <a:pt x="382347" y="184247"/>
                </a:cubicBezTo>
                <a:cubicBezTo>
                  <a:pt x="399809" y="195889"/>
                  <a:pt x="446376" y="285847"/>
                  <a:pt x="452197" y="292197"/>
                </a:cubicBezTo>
                <a:cubicBezTo>
                  <a:pt x="458018" y="298547"/>
                  <a:pt x="429443" y="237693"/>
                  <a:pt x="417272" y="222347"/>
                </a:cubicBezTo>
                <a:cubicBezTo>
                  <a:pt x="405101" y="207001"/>
                  <a:pt x="423093" y="214939"/>
                  <a:pt x="379172" y="200122"/>
                </a:cubicBezTo>
                <a:cubicBezTo>
                  <a:pt x="335251" y="185305"/>
                  <a:pt x="181264" y="143501"/>
                  <a:pt x="153747" y="133447"/>
                </a:cubicBezTo>
                <a:cubicBezTo>
                  <a:pt x="126230" y="123393"/>
                  <a:pt x="223597" y="145089"/>
                  <a:pt x="214072" y="139797"/>
                </a:cubicBezTo>
                <a:cubicBezTo>
                  <a:pt x="204547" y="134505"/>
                  <a:pt x="96597" y="101697"/>
                  <a:pt x="96597" y="101697"/>
                </a:cubicBezTo>
                <a:cubicBezTo>
                  <a:pt x="74901" y="93760"/>
                  <a:pt x="91305" y="91114"/>
                  <a:pt x="83897" y="92172"/>
                </a:cubicBezTo>
                <a:cubicBezTo>
                  <a:pt x="76489" y="93230"/>
                  <a:pt x="65376" y="118630"/>
                  <a:pt x="52147" y="108047"/>
                </a:cubicBezTo>
                <a:cubicBezTo>
                  <a:pt x="38918" y="97464"/>
                  <a:pt x="6639" y="3272"/>
                  <a:pt x="1347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765597E7-7118-443B-5FD7-8D5678FD3BF9}"/>
              </a:ext>
            </a:extLst>
          </p:cNvPr>
          <p:cNvSpPr/>
          <p:nvPr/>
        </p:nvSpPr>
        <p:spPr>
          <a:xfrm>
            <a:off x="4866896" y="2955910"/>
            <a:ext cx="244858" cy="176796"/>
          </a:xfrm>
          <a:custGeom>
            <a:avLst/>
            <a:gdLst>
              <a:gd name="connsiteX0" fmla="*/ 206754 w 244858"/>
              <a:gd name="connsiteY0" fmla="*/ 15 h 176796"/>
              <a:gd name="connsiteX1" fmla="*/ 190879 w 244858"/>
              <a:gd name="connsiteY1" fmla="*/ 73040 h 176796"/>
              <a:gd name="connsiteX2" fmla="*/ 244854 w 244858"/>
              <a:gd name="connsiteY2" fmla="*/ 130190 h 176796"/>
              <a:gd name="connsiteX3" fmla="*/ 187704 w 244858"/>
              <a:gd name="connsiteY3" fmla="*/ 174640 h 176796"/>
              <a:gd name="connsiteX4" fmla="*/ 127379 w 244858"/>
              <a:gd name="connsiteY4" fmla="*/ 158765 h 176796"/>
              <a:gd name="connsiteX5" fmla="*/ 379 w 244858"/>
              <a:gd name="connsiteY5" fmla="*/ 85740 h 176796"/>
              <a:gd name="connsiteX6" fmla="*/ 171829 w 244858"/>
              <a:gd name="connsiteY6" fmla="*/ 165115 h 176796"/>
              <a:gd name="connsiteX7" fmla="*/ 197229 w 244858"/>
              <a:gd name="connsiteY7" fmla="*/ 171465 h 176796"/>
              <a:gd name="connsiteX8" fmla="*/ 203579 w 244858"/>
              <a:gd name="connsiteY8" fmla="*/ 117490 h 176796"/>
              <a:gd name="connsiteX9" fmla="*/ 225804 w 244858"/>
              <a:gd name="connsiteY9" fmla="*/ 146065 h 176796"/>
              <a:gd name="connsiteX10" fmla="*/ 184529 w 244858"/>
              <a:gd name="connsiteY10" fmla="*/ 107965 h 176796"/>
              <a:gd name="connsiteX11" fmla="*/ 178179 w 244858"/>
              <a:gd name="connsiteY11" fmla="*/ 66690 h 176796"/>
              <a:gd name="connsiteX12" fmla="*/ 206754 w 244858"/>
              <a:gd name="connsiteY12" fmla="*/ 15 h 176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4858" h="176796">
                <a:moveTo>
                  <a:pt x="206754" y="15"/>
                </a:moveTo>
                <a:cubicBezTo>
                  <a:pt x="208871" y="1073"/>
                  <a:pt x="184529" y="51344"/>
                  <a:pt x="190879" y="73040"/>
                </a:cubicBezTo>
                <a:cubicBezTo>
                  <a:pt x="197229" y="94736"/>
                  <a:pt x="245383" y="113257"/>
                  <a:pt x="244854" y="130190"/>
                </a:cubicBezTo>
                <a:cubicBezTo>
                  <a:pt x="244325" y="147123"/>
                  <a:pt x="207283" y="169878"/>
                  <a:pt x="187704" y="174640"/>
                </a:cubicBezTo>
                <a:cubicBezTo>
                  <a:pt x="168125" y="179402"/>
                  <a:pt x="158600" y="173582"/>
                  <a:pt x="127379" y="158765"/>
                </a:cubicBezTo>
                <a:cubicBezTo>
                  <a:pt x="96158" y="143948"/>
                  <a:pt x="-7029" y="84682"/>
                  <a:pt x="379" y="85740"/>
                </a:cubicBezTo>
                <a:cubicBezTo>
                  <a:pt x="7787" y="86798"/>
                  <a:pt x="139021" y="150828"/>
                  <a:pt x="171829" y="165115"/>
                </a:cubicBezTo>
                <a:cubicBezTo>
                  <a:pt x="204637" y="179403"/>
                  <a:pt x="191937" y="179402"/>
                  <a:pt x="197229" y="171465"/>
                </a:cubicBezTo>
                <a:cubicBezTo>
                  <a:pt x="202521" y="163528"/>
                  <a:pt x="198817" y="121723"/>
                  <a:pt x="203579" y="117490"/>
                </a:cubicBezTo>
                <a:cubicBezTo>
                  <a:pt x="208341" y="113257"/>
                  <a:pt x="228979" y="147652"/>
                  <a:pt x="225804" y="146065"/>
                </a:cubicBezTo>
                <a:cubicBezTo>
                  <a:pt x="222629" y="144478"/>
                  <a:pt x="192466" y="121194"/>
                  <a:pt x="184529" y="107965"/>
                </a:cubicBezTo>
                <a:cubicBezTo>
                  <a:pt x="176592" y="94736"/>
                  <a:pt x="175004" y="80448"/>
                  <a:pt x="178179" y="66690"/>
                </a:cubicBezTo>
                <a:cubicBezTo>
                  <a:pt x="181354" y="52932"/>
                  <a:pt x="204637" y="-1043"/>
                  <a:pt x="206754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DAB2FB9-D524-9E32-9006-517D668F5694}"/>
              </a:ext>
            </a:extLst>
          </p:cNvPr>
          <p:cNvSpPr/>
          <p:nvPr/>
        </p:nvSpPr>
        <p:spPr>
          <a:xfrm>
            <a:off x="4905353" y="2930381"/>
            <a:ext cx="187395" cy="76432"/>
          </a:xfrm>
          <a:custGeom>
            <a:avLst/>
            <a:gdLst>
              <a:gd name="connsiteX0" fmla="*/ 22 w 187395"/>
              <a:gd name="connsiteY0" fmla="*/ 60469 h 76432"/>
              <a:gd name="connsiteX1" fmla="*/ 98447 w 187395"/>
              <a:gd name="connsiteY1" fmla="*/ 57294 h 76432"/>
              <a:gd name="connsiteX2" fmla="*/ 95272 w 187395"/>
              <a:gd name="connsiteY2" fmla="*/ 144 h 76432"/>
              <a:gd name="connsiteX3" fmla="*/ 187347 w 187395"/>
              <a:gd name="connsiteY3" fmla="*/ 76344 h 76432"/>
              <a:gd name="connsiteX4" fmla="*/ 107972 w 187395"/>
              <a:gd name="connsiteY4" fmla="*/ 16019 h 76432"/>
              <a:gd name="connsiteX5" fmla="*/ 107972 w 187395"/>
              <a:gd name="connsiteY5" fmla="*/ 44594 h 76432"/>
              <a:gd name="connsiteX6" fmla="*/ 22 w 187395"/>
              <a:gd name="connsiteY6" fmla="*/ 60469 h 7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395" h="76432">
                <a:moveTo>
                  <a:pt x="22" y="60469"/>
                </a:moveTo>
                <a:cubicBezTo>
                  <a:pt x="-1566" y="62586"/>
                  <a:pt x="82572" y="67348"/>
                  <a:pt x="98447" y="57294"/>
                </a:cubicBezTo>
                <a:cubicBezTo>
                  <a:pt x="114322" y="47240"/>
                  <a:pt x="80455" y="-3031"/>
                  <a:pt x="95272" y="144"/>
                </a:cubicBezTo>
                <a:cubicBezTo>
                  <a:pt x="110089" y="3319"/>
                  <a:pt x="185230" y="73698"/>
                  <a:pt x="187347" y="76344"/>
                </a:cubicBezTo>
                <a:cubicBezTo>
                  <a:pt x="189464" y="78990"/>
                  <a:pt x="121201" y="21311"/>
                  <a:pt x="107972" y="16019"/>
                </a:cubicBezTo>
                <a:cubicBezTo>
                  <a:pt x="94743" y="10727"/>
                  <a:pt x="121730" y="34540"/>
                  <a:pt x="107972" y="44594"/>
                </a:cubicBezTo>
                <a:cubicBezTo>
                  <a:pt x="94214" y="54648"/>
                  <a:pt x="1610" y="58352"/>
                  <a:pt x="22" y="60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0B759460-4E9A-7ACB-06CD-8FAC0068FA8F}"/>
              </a:ext>
            </a:extLst>
          </p:cNvPr>
          <p:cNvSpPr/>
          <p:nvPr/>
        </p:nvSpPr>
        <p:spPr>
          <a:xfrm>
            <a:off x="5521084" y="3260725"/>
            <a:ext cx="565874" cy="190694"/>
          </a:xfrm>
          <a:custGeom>
            <a:avLst/>
            <a:gdLst>
              <a:gd name="connsiteX0" fmla="*/ 241 w 565874"/>
              <a:gd name="connsiteY0" fmla="*/ 38100 h 190694"/>
              <a:gd name="connsiteX1" fmla="*/ 181216 w 565874"/>
              <a:gd name="connsiteY1" fmla="*/ 6350 h 190694"/>
              <a:gd name="connsiteX2" fmla="*/ 139941 w 565874"/>
              <a:gd name="connsiteY2" fmla="*/ 0 h 190694"/>
              <a:gd name="connsiteX3" fmla="*/ 285991 w 565874"/>
              <a:gd name="connsiteY3" fmla="*/ 3175 h 190694"/>
              <a:gd name="connsiteX4" fmla="*/ 235191 w 565874"/>
              <a:gd name="connsiteY4" fmla="*/ 9525 h 190694"/>
              <a:gd name="connsiteX5" fmla="*/ 362191 w 565874"/>
              <a:gd name="connsiteY5" fmla="*/ 22225 h 190694"/>
              <a:gd name="connsiteX6" fmla="*/ 295516 w 565874"/>
              <a:gd name="connsiteY6" fmla="*/ 19050 h 190694"/>
              <a:gd name="connsiteX7" fmla="*/ 559041 w 565874"/>
              <a:gd name="connsiteY7" fmla="*/ 95250 h 190694"/>
              <a:gd name="connsiteX8" fmla="*/ 492366 w 565874"/>
              <a:gd name="connsiteY8" fmla="*/ 95250 h 190694"/>
              <a:gd name="connsiteX9" fmla="*/ 536816 w 565874"/>
              <a:gd name="connsiteY9" fmla="*/ 161925 h 190694"/>
              <a:gd name="connsiteX10" fmla="*/ 476491 w 565874"/>
              <a:gd name="connsiteY10" fmla="*/ 133350 h 190694"/>
              <a:gd name="connsiteX11" fmla="*/ 517766 w 565874"/>
              <a:gd name="connsiteY11" fmla="*/ 190500 h 190694"/>
              <a:gd name="connsiteX12" fmla="*/ 451091 w 565874"/>
              <a:gd name="connsiteY12" fmla="*/ 149225 h 190694"/>
              <a:gd name="connsiteX13" fmla="*/ 362191 w 565874"/>
              <a:gd name="connsiteY13" fmla="*/ 76200 h 190694"/>
              <a:gd name="connsiteX14" fmla="*/ 441566 w 565874"/>
              <a:gd name="connsiteY14" fmla="*/ 114300 h 190694"/>
              <a:gd name="connsiteX15" fmla="*/ 368541 w 565874"/>
              <a:gd name="connsiteY15" fmla="*/ 63500 h 190694"/>
              <a:gd name="connsiteX16" fmla="*/ 425691 w 565874"/>
              <a:gd name="connsiteY16" fmla="*/ 88900 h 190694"/>
              <a:gd name="connsiteX17" fmla="*/ 308216 w 565874"/>
              <a:gd name="connsiteY17" fmla="*/ 79375 h 190694"/>
              <a:gd name="connsiteX18" fmla="*/ 209791 w 565874"/>
              <a:gd name="connsiteY18" fmla="*/ 53975 h 190694"/>
              <a:gd name="connsiteX19" fmla="*/ 336791 w 565874"/>
              <a:gd name="connsiteY19" fmla="*/ 88900 h 190694"/>
              <a:gd name="connsiteX20" fmla="*/ 276466 w 565874"/>
              <a:gd name="connsiteY20" fmla="*/ 57150 h 190694"/>
              <a:gd name="connsiteX21" fmla="*/ 225666 w 565874"/>
              <a:gd name="connsiteY21" fmla="*/ 44450 h 190694"/>
              <a:gd name="connsiteX22" fmla="*/ 241 w 565874"/>
              <a:gd name="connsiteY22" fmla="*/ 38100 h 19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65874" h="190694">
                <a:moveTo>
                  <a:pt x="241" y="38100"/>
                </a:moveTo>
                <a:cubicBezTo>
                  <a:pt x="-7167" y="31750"/>
                  <a:pt x="157933" y="12700"/>
                  <a:pt x="181216" y="6350"/>
                </a:cubicBezTo>
                <a:cubicBezTo>
                  <a:pt x="204499" y="0"/>
                  <a:pt x="139941" y="0"/>
                  <a:pt x="139941" y="0"/>
                </a:cubicBezTo>
                <a:lnTo>
                  <a:pt x="285991" y="3175"/>
                </a:lnTo>
                <a:cubicBezTo>
                  <a:pt x="301866" y="4762"/>
                  <a:pt x="222491" y="6350"/>
                  <a:pt x="235191" y="9525"/>
                </a:cubicBezTo>
                <a:cubicBezTo>
                  <a:pt x="247891" y="12700"/>
                  <a:pt x="352137" y="20638"/>
                  <a:pt x="362191" y="22225"/>
                </a:cubicBezTo>
                <a:cubicBezTo>
                  <a:pt x="372245" y="23812"/>
                  <a:pt x="262708" y="6879"/>
                  <a:pt x="295516" y="19050"/>
                </a:cubicBezTo>
                <a:cubicBezTo>
                  <a:pt x="328324" y="31221"/>
                  <a:pt x="526233" y="82550"/>
                  <a:pt x="559041" y="95250"/>
                </a:cubicBezTo>
                <a:cubicBezTo>
                  <a:pt x="591849" y="107950"/>
                  <a:pt x="496070" y="84138"/>
                  <a:pt x="492366" y="95250"/>
                </a:cubicBezTo>
                <a:cubicBezTo>
                  <a:pt x="488662" y="106362"/>
                  <a:pt x="539462" y="155575"/>
                  <a:pt x="536816" y="161925"/>
                </a:cubicBezTo>
                <a:cubicBezTo>
                  <a:pt x="534170" y="168275"/>
                  <a:pt x="479666" y="128588"/>
                  <a:pt x="476491" y="133350"/>
                </a:cubicBezTo>
                <a:cubicBezTo>
                  <a:pt x="473316" y="138112"/>
                  <a:pt x="521999" y="187854"/>
                  <a:pt x="517766" y="190500"/>
                </a:cubicBezTo>
                <a:cubicBezTo>
                  <a:pt x="513533" y="193146"/>
                  <a:pt x="477020" y="168275"/>
                  <a:pt x="451091" y="149225"/>
                </a:cubicBezTo>
                <a:cubicBezTo>
                  <a:pt x="425162" y="130175"/>
                  <a:pt x="363779" y="82021"/>
                  <a:pt x="362191" y="76200"/>
                </a:cubicBezTo>
                <a:cubicBezTo>
                  <a:pt x="360604" y="70379"/>
                  <a:pt x="440508" y="116417"/>
                  <a:pt x="441566" y="114300"/>
                </a:cubicBezTo>
                <a:cubicBezTo>
                  <a:pt x="442624" y="112183"/>
                  <a:pt x="371187" y="67733"/>
                  <a:pt x="368541" y="63500"/>
                </a:cubicBezTo>
                <a:cubicBezTo>
                  <a:pt x="365895" y="59267"/>
                  <a:pt x="435745" y="86254"/>
                  <a:pt x="425691" y="88900"/>
                </a:cubicBezTo>
                <a:cubicBezTo>
                  <a:pt x="415637" y="91546"/>
                  <a:pt x="344199" y="85196"/>
                  <a:pt x="308216" y="79375"/>
                </a:cubicBezTo>
                <a:cubicBezTo>
                  <a:pt x="272233" y="73554"/>
                  <a:pt x="205029" y="52388"/>
                  <a:pt x="209791" y="53975"/>
                </a:cubicBezTo>
                <a:cubicBezTo>
                  <a:pt x="214553" y="55562"/>
                  <a:pt x="325679" y="88371"/>
                  <a:pt x="336791" y="88900"/>
                </a:cubicBezTo>
                <a:cubicBezTo>
                  <a:pt x="347903" y="89429"/>
                  <a:pt x="294987" y="64558"/>
                  <a:pt x="276466" y="57150"/>
                </a:cubicBezTo>
                <a:cubicBezTo>
                  <a:pt x="257945" y="49742"/>
                  <a:pt x="263766" y="47096"/>
                  <a:pt x="225666" y="44450"/>
                </a:cubicBezTo>
                <a:cubicBezTo>
                  <a:pt x="187566" y="41804"/>
                  <a:pt x="7649" y="44450"/>
                  <a:pt x="241" y="38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F637A11A-69E4-4089-EF49-10809711DE60}"/>
              </a:ext>
            </a:extLst>
          </p:cNvPr>
          <p:cNvSpPr/>
          <p:nvPr/>
        </p:nvSpPr>
        <p:spPr>
          <a:xfrm>
            <a:off x="5527090" y="3235297"/>
            <a:ext cx="420961" cy="57836"/>
          </a:xfrm>
          <a:custGeom>
            <a:avLst/>
            <a:gdLst>
              <a:gd name="connsiteX0" fmla="*/ 585 w 420961"/>
              <a:gd name="connsiteY0" fmla="*/ 57178 h 57836"/>
              <a:gd name="connsiteX1" fmla="*/ 178385 w 420961"/>
              <a:gd name="connsiteY1" fmla="*/ 15903 h 57836"/>
              <a:gd name="connsiteX2" fmla="*/ 143460 w 420961"/>
              <a:gd name="connsiteY2" fmla="*/ 28 h 57836"/>
              <a:gd name="connsiteX3" fmla="*/ 283160 w 420961"/>
              <a:gd name="connsiteY3" fmla="*/ 19078 h 57836"/>
              <a:gd name="connsiteX4" fmla="*/ 419685 w 420961"/>
              <a:gd name="connsiteY4" fmla="*/ 28603 h 57836"/>
              <a:gd name="connsiteX5" fmla="*/ 340310 w 420961"/>
              <a:gd name="connsiteY5" fmla="*/ 28603 h 57836"/>
              <a:gd name="connsiteX6" fmla="*/ 159335 w 420961"/>
              <a:gd name="connsiteY6" fmla="*/ 34953 h 57836"/>
              <a:gd name="connsiteX7" fmla="*/ 248235 w 420961"/>
              <a:gd name="connsiteY7" fmla="*/ 41303 h 57836"/>
              <a:gd name="connsiteX8" fmla="*/ 585 w 420961"/>
              <a:gd name="connsiteY8" fmla="*/ 57178 h 5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961" h="57836">
                <a:moveTo>
                  <a:pt x="585" y="57178"/>
                </a:moveTo>
                <a:cubicBezTo>
                  <a:pt x="-11057" y="52945"/>
                  <a:pt x="154573" y="25428"/>
                  <a:pt x="178385" y="15903"/>
                </a:cubicBezTo>
                <a:cubicBezTo>
                  <a:pt x="202198" y="6378"/>
                  <a:pt x="125998" y="-501"/>
                  <a:pt x="143460" y="28"/>
                </a:cubicBezTo>
                <a:cubicBezTo>
                  <a:pt x="160922" y="557"/>
                  <a:pt x="237123" y="14315"/>
                  <a:pt x="283160" y="19078"/>
                </a:cubicBezTo>
                <a:cubicBezTo>
                  <a:pt x="329198" y="23840"/>
                  <a:pt x="410160" y="27015"/>
                  <a:pt x="419685" y="28603"/>
                </a:cubicBezTo>
                <a:cubicBezTo>
                  <a:pt x="429210" y="30190"/>
                  <a:pt x="383702" y="27545"/>
                  <a:pt x="340310" y="28603"/>
                </a:cubicBezTo>
                <a:cubicBezTo>
                  <a:pt x="296918" y="29661"/>
                  <a:pt x="174681" y="32836"/>
                  <a:pt x="159335" y="34953"/>
                </a:cubicBezTo>
                <a:cubicBezTo>
                  <a:pt x="143989" y="37070"/>
                  <a:pt x="268872" y="38657"/>
                  <a:pt x="248235" y="41303"/>
                </a:cubicBezTo>
                <a:cubicBezTo>
                  <a:pt x="227598" y="43949"/>
                  <a:pt x="12227" y="61411"/>
                  <a:pt x="585" y="57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E878B174-DF1A-238D-43E2-FABD7E6495F8}"/>
              </a:ext>
            </a:extLst>
          </p:cNvPr>
          <p:cNvSpPr/>
          <p:nvPr/>
        </p:nvSpPr>
        <p:spPr>
          <a:xfrm>
            <a:off x="5486384" y="3273359"/>
            <a:ext cx="280635" cy="292321"/>
          </a:xfrm>
          <a:custGeom>
            <a:avLst/>
            <a:gdLst>
              <a:gd name="connsiteX0" fmla="*/ 111141 w 280635"/>
              <a:gd name="connsiteY0" fmla="*/ 66 h 292321"/>
              <a:gd name="connsiteX1" fmla="*/ 50816 w 280635"/>
              <a:gd name="connsiteY1" fmla="*/ 92141 h 292321"/>
              <a:gd name="connsiteX2" fmla="*/ 79391 w 280635"/>
              <a:gd name="connsiteY2" fmla="*/ 108016 h 292321"/>
              <a:gd name="connsiteX3" fmla="*/ 16 w 280635"/>
              <a:gd name="connsiteY3" fmla="*/ 149291 h 292321"/>
              <a:gd name="connsiteX4" fmla="*/ 73041 w 280635"/>
              <a:gd name="connsiteY4" fmla="*/ 142941 h 292321"/>
              <a:gd name="connsiteX5" fmla="*/ 136541 w 280635"/>
              <a:gd name="connsiteY5" fmla="*/ 225491 h 292321"/>
              <a:gd name="connsiteX6" fmla="*/ 98441 w 280635"/>
              <a:gd name="connsiteY6" fmla="*/ 181041 h 292321"/>
              <a:gd name="connsiteX7" fmla="*/ 155591 w 280635"/>
              <a:gd name="connsiteY7" fmla="*/ 225491 h 292321"/>
              <a:gd name="connsiteX8" fmla="*/ 165116 w 280635"/>
              <a:gd name="connsiteY8" fmla="*/ 292166 h 292321"/>
              <a:gd name="connsiteX9" fmla="*/ 177816 w 280635"/>
              <a:gd name="connsiteY9" fmla="*/ 244541 h 292321"/>
              <a:gd name="connsiteX10" fmla="*/ 279416 w 280635"/>
              <a:gd name="connsiteY10" fmla="*/ 266766 h 292321"/>
              <a:gd name="connsiteX11" fmla="*/ 225441 w 280635"/>
              <a:gd name="connsiteY11" fmla="*/ 238191 h 292321"/>
              <a:gd name="connsiteX12" fmla="*/ 101616 w 280635"/>
              <a:gd name="connsiteY12" fmla="*/ 146116 h 292321"/>
              <a:gd name="connsiteX13" fmla="*/ 139716 w 280635"/>
              <a:gd name="connsiteY13" fmla="*/ 174691 h 292321"/>
              <a:gd name="connsiteX14" fmla="*/ 95266 w 280635"/>
              <a:gd name="connsiteY14" fmla="*/ 130241 h 292321"/>
              <a:gd name="connsiteX15" fmla="*/ 98441 w 280635"/>
              <a:gd name="connsiteY15" fmla="*/ 69916 h 292321"/>
              <a:gd name="connsiteX16" fmla="*/ 66691 w 280635"/>
              <a:gd name="connsiteY16" fmla="*/ 108016 h 292321"/>
              <a:gd name="connsiteX17" fmla="*/ 111141 w 280635"/>
              <a:gd name="connsiteY17" fmla="*/ 66 h 29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635" h="292321">
                <a:moveTo>
                  <a:pt x="111141" y="66"/>
                </a:moveTo>
                <a:cubicBezTo>
                  <a:pt x="108495" y="-2580"/>
                  <a:pt x="56108" y="74149"/>
                  <a:pt x="50816" y="92141"/>
                </a:cubicBezTo>
                <a:cubicBezTo>
                  <a:pt x="45524" y="110133"/>
                  <a:pt x="87858" y="98491"/>
                  <a:pt x="79391" y="108016"/>
                </a:cubicBezTo>
                <a:cubicBezTo>
                  <a:pt x="70924" y="117541"/>
                  <a:pt x="1074" y="143470"/>
                  <a:pt x="16" y="149291"/>
                </a:cubicBezTo>
                <a:cubicBezTo>
                  <a:pt x="-1042" y="155112"/>
                  <a:pt x="50287" y="130241"/>
                  <a:pt x="73041" y="142941"/>
                </a:cubicBezTo>
                <a:cubicBezTo>
                  <a:pt x="95795" y="155641"/>
                  <a:pt x="132308" y="219141"/>
                  <a:pt x="136541" y="225491"/>
                </a:cubicBezTo>
                <a:cubicBezTo>
                  <a:pt x="140774" y="231841"/>
                  <a:pt x="95266" y="181041"/>
                  <a:pt x="98441" y="181041"/>
                </a:cubicBezTo>
                <a:cubicBezTo>
                  <a:pt x="101616" y="181041"/>
                  <a:pt x="144479" y="206970"/>
                  <a:pt x="155591" y="225491"/>
                </a:cubicBezTo>
                <a:cubicBezTo>
                  <a:pt x="166704" y="244012"/>
                  <a:pt x="161412" y="288991"/>
                  <a:pt x="165116" y="292166"/>
                </a:cubicBezTo>
                <a:cubicBezTo>
                  <a:pt x="168820" y="295341"/>
                  <a:pt x="158766" y="248774"/>
                  <a:pt x="177816" y="244541"/>
                </a:cubicBezTo>
                <a:cubicBezTo>
                  <a:pt x="196866" y="240308"/>
                  <a:pt x="271479" y="267824"/>
                  <a:pt x="279416" y="266766"/>
                </a:cubicBezTo>
                <a:cubicBezTo>
                  <a:pt x="287353" y="265708"/>
                  <a:pt x="255074" y="258299"/>
                  <a:pt x="225441" y="238191"/>
                </a:cubicBezTo>
                <a:cubicBezTo>
                  <a:pt x="195808" y="218083"/>
                  <a:pt x="101616" y="146116"/>
                  <a:pt x="101616" y="146116"/>
                </a:cubicBezTo>
                <a:cubicBezTo>
                  <a:pt x="87328" y="135533"/>
                  <a:pt x="140774" y="177337"/>
                  <a:pt x="139716" y="174691"/>
                </a:cubicBezTo>
                <a:cubicBezTo>
                  <a:pt x="138658" y="172045"/>
                  <a:pt x="102145" y="147703"/>
                  <a:pt x="95266" y="130241"/>
                </a:cubicBezTo>
                <a:cubicBezTo>
                  <a:pt x="88387" y="112779"/>
                  <a:pt x="103203" y="73620"/>
                  <a:pt x="98441" y="69916"/>
                </a:cubicBezTo>
                <a:cubicBezTo>
                  <a:pt x="93679" y="66212"/>
                  <a:pt x="58754" y="115953"/>
                  <a:pt x="66691" y="108016"/>
                </a:cubicBezTo>
                <a:cubicBezTo>
                  <a:pt x="74628" y="100079"/>
                  <a:pt x="113787" y="2712"/>
                  <a:pt x="111141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CA4902E5-52F9-5802-EE40-9FBDBB6F0A3C}"/>
              </a:ext>
            </a:extLst>
          </p:cNvPr>
          <p:cNvSpPr/>
          <p:nvPr/>
        </p:nvSpPr>
        <p:spPr>
          <a:xfrm>
            <a:off x="5710511" y="3369507"/>
            <a:ext cx="341484" cy="201877"/>
          </a:xfrm>
          <a:custGeom>
            <a:avLst/>
            <a:gdLst>
              <a:gd name="connsiteX0" fmla="*/ 255314 w 341484"/>
              <a:gd name="connsiteY0" fmla="*/ 2343 h 201877"/>
              <a:gd name="connsiteX1" fmla="*/ 198164 w 341484"/>
              <a:gd name="connsiteY1" fmla="*/ 113468 h 201877"/>
              <a:gd name="connsiteX2" fmla="*/ 233089 w 341484"/>
              <a:gd name="connsiteY2" fmla="*/ 75368 h 201877"/>
              <a:gd name="connsiteX3" fmla="*/ 166414 w 341484"/>
              <a:gd name="connsiteY3" fmla="*/ 142043 h 201877"/>
              <a:gd name="connsiteX4" fmla="*/ 223564 w 341484"/>
              <a:gd name="connsiteY4" fmla="*/ 126168 h 201877"/>
              <a:gd name="connsiteX5" fmla="*/ 102914 w 341484"/>
              <a:gd name="connsiteY5" fmla="*/ 132518 h 201877"/>
              <a:gd name="connsiteX6" fmla="*/ 10839 w 341484"/>
              <a:gd name="connsiteY6" fmla="*/ 107118 h 201877"/>
              <a:gd name="connsiteX7" fmla="*/ 112439 w 341484"/>
              <a:gd name="connsiteY7" fmla="*/ 148393 h 201877"/>
              <a:gd name="connsiteX8" fmla="*/ 1314 w 341484"/>
              <a:gd name="connsiteY8" fmla="*/ 135693 h 201877"/>
              <a:gd name="connsiteX9" fmla="*/ 58464 w 341484"/>
              <a:gd name="connsiteY9" fmla="*/ 164268 h 201877"/>
              <a:gd name="connsiteX10" fmla="*/ 163239 w 341484"/>
              <a:gd name="connsiteY10" fmla="*/ 192843 h 201877"/>
              <a:gd name="connsiteX11" fmla="*/ 55289 w 341484"/>
              <a:gd name="connsiteY11" fmla="*/ 199193 h 201877"/>
              <a:gd name="connsiteX12" fmla="*/ 163239 w 341484"/>
              <a:gd name="connsiteY12" fmla="*/ 196018 h 201877"/>
              <a:gd name="connsiteX13" fmla="*/ 242614 w 341484"/>
              <a:gd name="connsiteY13" fmla="*/ 135693 h 201877"/>
              <a:gd name="connsiteX14" fmla="*/ 191814 w 341484"/>
              <a:gd name="connsiteY14" fmla="*/ 186493 h 201877"/>
              <a:gd name="connsiteX15" fmla="*/ 258489 w 341484"/>
              <a:gd name="connsiteY15" fmla="*/ 107118 h 201877"/>
              <a:gd name="connsiteX16" fmla="*/ 258489 w 341484"/>
              <a:gd name="connsiteY16" fmla="*/ 53143 h 201877"/>
              <a:gd name="connsiteX17" fmla="*/ 341039 w 341484"/>
              <a:gd name="connsiteY17" fmla="*/ 97593 h 201877"/>
              <a:gd name="connsiteX18" fmla="*/ 290239 w 341484"/>
              <a:gd name="connsiteY18" fmla="*/ 40443 h 201877"/>
              <a:gd name="connsiteX19" fmla="*/ 255314 w 341484"/>
              <a:gd name="connsiteY19" fmla="*/ 2343 h 20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1484" h="201877">
                <a:moveTo>
                  <a:pt x="255314" y="2343"/>
                </a:moveTo>
                <a:cubicBezTo>
                  <a:pt x="239968" y="14514"/>
                  <a:pt x="201868" y="101297"/>
                  <a:pt x="198164" y="113468"/>
                </a:cubicBezTo>
                <a:cubicBezTo>
                  <a:pt x="194460" y="125639"/>
                  <a:pt x="238381" y="70606"/>
                  <a:pt x="233089" y="75368"/>
                </a:cubicBezTo>
                <a:cubicBezTo>
                  <a:pt x="227797" y="80131"/>
                  <a:pt x="168001" y="133576"/>
                  <a:pt x="166414" y="142043"/>
                </a:cubicBezTo>
                <a:cubicBezTo>
                  <a:pt x="164827" y="150510"/>
                  <a:pt x="234147" y="127756"/>
                  <a:pt x="223564" y="126168"/>
                </a:cubicBezTo>
                <a:cubicBezTo>
                  <a:pt x="212981" y="124581"/>
                  <a:pt x="138368" y="135693"/>
                  <a:pt x="102914" y="132518"/>
                </a:cubicBezTo>
                <a:cubicBezTo>
                  <a:pt x="67460" y="129343"/>
                  <a:pt x="9251" y="104472"/>
                  <a:pt x="10839" y="107118"/>
                </a:cubicBezTo>
                <a:cubicBezTo>
                  <a:pt x="12426" y="109764"/>
                  <a:pt x="114026" y="143631"/>
                  <a:pt x="112439" y="148393"/>
                </a:cubicBezTo>
                <a:cubicBezTo>
                  <a:pt x="110852" y="153155"/>
                  <a:pt x="10310" y="133047"/>
                  <a:pt x="1314" y="135693"/>
                </a:cubicBezTo>
                <a:cubicBezTo>
                  <a:pt x="-7682" y="138339"/>
                  <a:pt x="31477" y="154743"/>
                  <a:pt x="58464" y="164268"/>
                </a:cubicBezTo>
                <a:cubicBezTo>
                  <a:pt x="85451" y="173793"/>
                  <a:pt x="163768" y="187022"/>
                  <a:pt x="163239" y="192843"/>
                </a:cubicBezTo>
                <a:cubicBezTo>
                  <a:pt x="162710" y="198664"/>
                  <a:pt x="55289" y="198664"/>
                  <a:pt x="55289" y="199193"/>
                </a:cubicBezTo>
                <a:cubicBezTo>
                  <a:pt x="55289" y="199722"/>
                  <a:pt x="132018" y="206601"/>
                  <a:pt x="163239" y="196018"/>
                </a:cubicBezTo>
                <a:cubicBezTo>
                  <a:pt x="194460" y="185435"/>
                  <a:pt x="237852" y="137280"/>
                  <a:pt x="242614" y="135693"/>
                </a:cubicBezTo>
                <a:cubicBezTo>
                  <a:pt x="247376" y="134106"/>
                  <a:pt x="189168" y="191255"/>
                  <a:pt x="191814" y="186493"/>
                </a:cubicBezTo>
                <a:cubicBezTo>
                  <a:pt x="194460" y="181731"/>
                  <a:pt x="247377" y="129343"/>
                  <a:pt x="258489" y="107118"/>
                </a:cubicBezTo>
                <a:cubicBezTo>
                  <a:pt x="269601" y="84893"/>
                  <a:pt x="244731" y="54730"/>
                  <a:pt x="258489" y="53143"/>
                </a:cubicBezTo>
                <a:cubicBezTo>
                  <a:pt x="272247" y="51556"/>
                  <a:pt x="335747" y="99710"/>
                  <a:pt x="341039" y="97593"/>
                </a:cubicBezTo>
                <a:cubicBezTo>
                  <a:pt x="346331" y="95476"/>
                  <a:pt x="302939" y="52085"/>
                  <a:pt x="290239" y="40443"/>
                </a:cubicBezTo>
                <a:cubicBezTo>
                  <a:pt x="277539" y="28801"/>
                  <a:pt x="270660" y="-9828"/>
                  <a:pt x="255314" y="2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A06BC403-53DD-AEB7-BEF5-C7C2034E84C9}"/>
              </a:ext>
            </a:extLst>
          </p:cNvPr>
          <p:cNvSpPr/>
          <p:nvPr/>
        </p:nvSpPr>
        <p:spPr>
          <a:xfrm>
            <a:off x="5613400" y="3273280"/>
            <a:ext cx="284042" cy="189247"/>
          </a:xfrm>
          <a:custGeom>
            <a:avLst/>
            <a:gdLst>
              <a:gd name="connsiteX0" fmla="*/ 282575 w 284042"/>
              <a:gd name="connsiteY0" fmla="*/ 44595 h 189247"/>
              <a:gd name="connsiteX1" fmla="*/ 247650 w 284042"/>
              <a:gd name="connsiteY1" fmla="*/ 85870 h 189247"/>
              <a:gd name="connsiteX2" fmla="*/ 228600 w 284042"/>
              <a:gd name="connsiteY2" fmla="*/ 130320 h 189247"/>
              <a:gd name="connsiteX3" fmla="*/ 231775 w 284042"/>
              <a:gd name="connsiteY3" fmla="*/ 155720 h 189247"/>
              <a:gd name="connsiteX4" fmla="*/ 155575 w 284042"/>
              <a:gd name="connsiteY4" fmla="*/ 187470 h 189247"/>
              <a:gd name="connsiteX5" fmla="*/ 85725 w 284042"/>
              <a:gd name="connsiteY5" fmla="*/ 177945 h 189247"/>
              <a:gd name="connsiteX6" fmla="*/ 22225 w 284042"/>
              <a:gd name="connsiteY6" fmla="*/ 117620 h 189247"/>
              <a:gd name="connsiteX7" fmla="*/ 3175 w 284042"/>
              <a:gd name="connsiteY7" fmla="*/ 54120 h 189247"/>
              <a:gd name="connsiteX8" fmla="*/ 9525 w 284042"/>
              <a:gd name="connsiteY8" fmla="*/ 12845 h 189247"/>
              <a:gd name="connsiteX9" fmla="*/ 92075 w 284042"/>
              <a:gd name="connsiteY9" fmla="*/ 145 h 189247"/>
              <a:gd name="connsiteX10" fmla="*/ 193675 w 284042"/>
              <a:gd name="connsiteY10" fmla="*/ 19195 h 189247"/>
              <a:gd name="connsiteX11" fmla="*/ 282575 w 284042"/>
              <a:gd name="connsiteY11" fmla="*/ 44595 h 18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4042" h="189247">
                <a:moveTo>
                  <a:pt x="282575" y="44595"/>
                </a:moveTo>
                <a:cubicBezTo>
                  <a:pt x="291571" y="55707"/>
                  <a:pt x="256646" y="71583"/>
                  <a:pt x="247650" y="85870"/>
                </a:cubicBezTo>
                <a:cubicBezTo>
                  <a:pt x="238654" y="100157"/>
                  <a:pt x="231246" y="118678"/>
                  <a:pt x="228600" y="130320"/>
                </a:cubicBezTo>
                <a:cubicBezTo>
                  <a:pt x="225954" y="141962"/>
                  <a:pt x="243946" y="146195"/>
                  <a:pt x="231775" y="155720"/>
                </a:cubicBezTo>
                <a:cubicBezTo>
                  <a:pt x="219604" y="165245"/>
                  <a:pt x="179917" y="183766"/>
                  <a:pt x="155575" y="187470"/>
                </a:cubicBezTo>
                <a:cubicBezTo>
                  <a:pt x="131233" y="191174"/>
                  <a:pt x="107950" y="189587"/>
                  <a:pt x="85725" y="177945"/>
                </a:cubicBezTo>
                <a:cubicBezTo>
                  <a:pt x="63500" y="166303"/>
                  <a:pt x="35983" y="138258"/>
                  <a:pt x="22225" y="117620"/>
                </a:cubicBezTo>
                <a:cubicBezTo>
                  <a:pt x="8467" y="96982"/>
                  <a:pt x="5292" y="71582"/>
                  <a:pt x="3175" y="54120"/>
                </a:cubicBezTo>
                <a:cubicBezTo>
                  <a:pt x="1058" y="36658"/>
                  <a:pt x="-5292" y="21841"/>
                  <a:pt x="9525" y="12845"/>
                </a:cubicBezTo>
                <a:cubicBezTo>
                  <a:pt x="24342" y="3849"/>
                  <a:pt x="61383" y="-913"/>
                  <a:pt x="92075" y="145"/>
                </a:cubicBezTo>
                <a:cubicBezTo>
                  <a:pt x="122767" y="1203"/>
                  <a:pt x="166688" y="14433"/>
                  <a:pt x="193675" y="19195"/>
                </a:cubicBezTo>
                <a:cubicBezTo>
                  <a:pt x="220662" y="23957"/>
                  <a:pt x="273579" y="33483"/>
                  <a:pt x="282575" y="445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>
            <a:extLst>
              <a:ext uri="{FF2B5EF4-FFF2-40B4-BE49-F238E27FC236}">
                <a16:creationId xmlns:a16="http://schemas.microsoft.com/office/drawing/2014/main" id="{D9938472-6C02-7B26-7133-9B5FF44DA382}"/>
              </a:ext>
            </a:extLst>
          </p:cNvPr>
          <p:cNvSpPr/>
          <p:nvPr/>
        </p:nvSpPr>
        <p:spPr>
          <a:xfrm>
            <a:off x="5658102" y="3339529"/>
            <a:ext cx="54648" cy="546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月 32">
            <a:extLst>
              <a:ext uri="{FF2B5EF4-FFF2-40B4-BE49-F238E27FC236}">
                <a16:creationId xmlns:a16="http://schemas.microsoft.com/office/drawing/2014/main" id="{35D68837-3D46-A08F-9585-72FD5C4FE0AD}"/>
              </a:ext>
            </a:extLst>
          </p:cNvPr>
          <p:cNvSpPr/>
          <p:nvPr/>
        </p:nvSpPr>
        <p:spPr>
          <a:xfrm rot="16200000">
            <a:off x="5748269" y="3340093"/>
            <a:ext cx="81973" cy="83611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3A16AC20-096B-5712-F709-866DEBF08895}"/>
              </a:ext>
            </a:extLst>
          </p:cNvPr>
          <p:cNvSpPr/>
          <p:nvPr/>
        </p:nvSpPr>
        <p:spPr>
          <a:xfrm>
            <a:off x="5504057" y="3076261"/>
            <a:ext cx="258582" cy="179440"/>
          </a:xfrm>
          <a:custGeom>
            <a:avLst/>
            <a:gdLst>
              <a:gd name="connsiteX0" fmla="*/ 258568 w 258582"/>
              <a:gd name="connsiteY0" fmla="*/ 314 h 179440"/>
              <a:gd name="connsiteX1" fmla="*/ 115693 w 258582"/>
              <a:gd name="connsiteY1" fmla="*/ 51114 h 179440"/>
              <a:gd name="connsiteX2" fmla="*/ 191893 w 258582"/>
              <a:gd name="connsiteY2" fmla="*/ 28889 h 179440"/>
              <a:gd name="connsiteX3" fmla="*/ 106168 w 258582"/>
              <a:gd name="connsiteY3" fmla="*/ 63814 h 179440"/>
              <a:gd name="connsiteX4" fmla="*/ 52193 w 258582"/>
              <a:gd name="connsiteY4" fmla="*/ 105089 h 179440"/>
              <a:gd name="connsiteX5" fmla="*/ 80768 w 258582"/>
              <a:gd name="connsiteY5" fmla="*/ 57464 h 179440"/>
              <a:gd name="connsiteX6" fmla="*/ 1393 w 258582"/>
              <a:gd name="connsiteY6" fmla="*/ 178114 h 179440"/>
              <a:gd name="connsiteX7" fmla="*/ 33143 w 258582"/>
              <a:gd name="connsiteY7" fmla="*/ 117789 h 179440"/>
              <a:gd name="connsiteX8" fmla="*/ 71243 w 258582"/>
              <a:gd name="connsiteY8" fmla="*/ 54289 h 179440"/>
              <a:gd name="connsiteX9" fmla="*/ 64893 w 258582"/>
              <a:gd name="connsiteY9" fmla="*/ 82864 h 179440"/>
              <a:gd name="connsiteX10" fmla="*/ 106168 w 258582"/>
              <a:gd name="connsiteY10" fmla="*/ 47939 h 179440"/>
              <a:gd name="connsiteX11" fmla="*/ 106168 w 258582"/>
              <a:gd name="connsiteY11" fmla="*/ 79689 h 179440"/>
              <a:gd name="connsiteX12" fmla="*/ 258568 w 258582"/>
              <a:gd name="connsiteY12" fmla="*/ 314 h 17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8582" h="179440">
                <a:moveTo>
                  <a:pt x="258568" y="314"/>
                </a:moveTo>
                <a:cubicBezTo>
                  <a:pt x="260155" y="-4448"/>
                  <a:pt x="126805" y="46352"/>
                  <a:pt x="115693" y="51114"/>
                </a:cubicBezTo>
                <a:cubicBezTo>
                  <a:pt x="104581" y="55876"/>
                  <a:pt x="193481" y="26772"/>
                  <a:pt x="191893" y="28889"/>
                </a:cubicBezTo>
                <a:cubicBezTo>
                  <a:pt x="190305" y="31006"/>
                  <a:pt x="129451" y="51114"/>
                  <a:pt x="106168" y="63814"/>
                </a:cubicBezTo>
                <a:cubicBezTo>
                  <a:pt x="82885" y="76514"/>
                  <a:pt x="56426" y="106147"/>
                  <a:pt x="52193" y="105089"/>
                </a:cubicBezTo>
                <a:cubicBezTo>
                  <a:pt x="47960" y="104031"/>
                  <a:pt x="89235" y="45293"/>
                  <a:pt x="80768" y="57464"/>
                </a:cubicBezTo>
                <a:cubicBezTo>
                  <a:pt x="72301" y="69635"/>
                  <a:pt x="9330" y="168060"/>
                  <a:pt x="1393" y="178114"/>
                </a:cubicBezTo>
                <a:cubicBezTo>
                  <a:pt x="-6544" y="188168"/>
                  <a:pt x="21501" y="138426"/>
                  <a:pt x="33143" y="117789"/>
                </a:cubicBezTo>
                <a:cubicBezTo>
                  <a:pt x="44785" y="97152"/>
                  <a:pt x="65951" y="60110"/>
                  <a:pt x="71243" y="54289"/>
                </a:cubicBezTo>
                <a:cubicBezTo>
                  <a:pt x="76535" y="48468"/>
                  <a:pt x="59072" y="83922"/>
                  <a:pt x="64893" y="82864"/>
                </a:cubicBezTo>
                <a:cubicBezTo>
                  <a:pt x="70714" y="81806"/>
                  <a:pt x="99289" y="48468"/>
                  <a:pt x="106168" y="47939"/>
                </a:cubicBezTo>
                <a:cubicBezTo>
                  <a:pt x="113047" y="47410"/>
                  <a:pt x="83943" y="84452"/>
                  <a:pt x="106168" y="79689"/>
                </a:cubicBezTo>
                <a:cubicBezTo>
                  <a:pt x="128393" y="74927"/>
                  <a:pt x="256981" y="5076"/>
                  <a:pt x="258568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73F140B6-3B74-FD50-B353-8A385BEC6B9D}"/>
              </a:ext>
            </a:extLst>
          </p:cNvPr>
          <p:cNvSpPr/>
          <p:nvPr/>
        </p:nvSpPr>
        <p:spPr>
          <a:xfrm>
            <a:off x="5767137" y="2987613"/>
            <a:ext cx="333830" cy="104837"/>
          </a:xfrm>
          <a:custGeom>
            <a:avLst/>
            <a:gdLst>
              <a:gd name="connsiteX0" fmla="*/ 1838 w 333830"/>
              <a:gd name="connsiteY0" fmla="*/ 79437 h 104837"/>
              <a:gd name="connsiteX1" fmla="*/ 138363 w 333830"/>
              <a:gd name="connsiteY1" fmla="*/ 104837 h 104837"/>
              <a:gd name="connsiteX2" fmla="*/ 103438 w 333830"/>
              <a:gd name="connsiteY2" fmla="*/ 79437 h 104837"/>
              <a:gd name="connsiteX3" fmla="*/ 154238 w 333830"/>
              <a:gd name="connsiteY3" fmla="*/ 60387 h 104837"/>
              <a:gd name="connsiteX4" fmla="*/ 132013 w 333830"/>
              <a:gd name="connsiteY4" fmla="*/ 79437 h 104837"/>
              <a:gd name="connsiteX5" fmla="*/ 201863 w 333830"/>
              <a:gd name="connsiteY5" fmla="*/ 63562 h 104837"/>
              <a:gd name="connsiteX6" fmla="*/ 233613 w 333830"/>
              <a:gd name="connsiteY6" fmla="*/ 62 h 104837"/>
              <a:gd name="connsiteX7" fmla="*/ 332038 w 333830"/>
              <a:gd name="connsiteY7" fmla="*/ 76262 h 104837"/>
              <a:gd name="connsiteX8" fmla="*/ 293938 w 333830"/>
              <a:gd name="connsiteY8" fmla="*/ 19112 h 104837"/>
              <a:gd name="connsiteX9" fmla="*/ 252663 w 333830"/>
              <a:gd name="connsiteY9" fmla="*/ 19112 h 104837"/>
              <a:gd name="connsiteX10" fmla="*/ 217738 w 333830"/>
              <a:gd name="connsiteY10" fmla="*/ 63562 h 104837"/>
              <a:gd name="connsiteX11" fmla="*/ 182813 w 333830"/>
              <a:gd name="connsiteY11" fmla="*/ 73087 h 104837"/>
              <a:gd name="connsiteX12" fmla="*/ 65338 w 333830"/>
              <a:gd name="connsiteY12" fmla="*/ 92137 h 104837"/>
              <a:gd name="connsiteX13" fmla="*/ 1838 w 333830"/>
              <a:gd name="connsiteY13" fmla="*/ 79437 h 10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3830" h="104837">
                <a:moveTo>
                  <a:pt x="1838" y="79437"/>
                </a:moveTo>
                <a:cubicBezTo>
                  <a:pt x="14009" y="81554"/>
                  <a:pt x="121430" y="104837"/>
                  <a:pt x="138363" y="104837"/>
                </a:cubicBezTo>
                <a:cubicBezTo>
                  <a:pt x="155296" y="104837"/>
                  <a:pt x="100792" y="86845"/>
                  <a:pt x="103438" y="79437"/>
                </a:cubicBezTo>
                <a:cubicBezTo>
                  <a:pt x="106084" y="72029"/>
                  <a:pt x="149476" y="60387"/>
                  <a:pt x="154238" y="60387"/>
                </a:cubicBezTo>
                <a:cubicBezTo>
                  <a:pt x="159000" y="60387"/>
                  <a:pt x="124076" y="78908"/>
                  <a:pt x="132013" y="79437"/>
                </a:cubicBezTo>
                <a:cubicBezTo>
                  <a:pt x="139951" y="79966"/>
                  <a:pt x="184930" y="76791"/>
                  <a:pt x="201863" y="63562"/>
                </a:cubicBezTo>
                <a:cubicBezTo>
                  <a:pt x="218796" y="50333"/>
                  <a:pt x="211917" y="-2055"/>
                  <a:pt x="233613" y="62"/>
                </a:cubicBezTo>
                <a:cubicBezTo>
                  <a:pt x="255309" y="2179"/>
                  <a:pt x="321984" y="73087"/>
                  <a:pt x="332038" y="76262"/>
                </a:cubicBezTo>
                <a:cubicBezTo>
                  <a:pt x="342092" y="79437"/>
                  <a:pt x="307167" y="28637"/>
                  <a:pt x="293938" y="19112"/>
                </a:cubicBezTo>
                <a:cubicBezTo>
                  <a:pt x="280709" y="9587"/>
                  <a:pt x="265363" y="11704"/>
                  <a:pt x="252663" y="19112"/>
                </a:cubicBezTo>
                <a:cubicBezTo>
                  <a:pt x="239963" y="26520"/>
                  <a:pt x="229380" y="54566"/>
                  <a:pt x="217738" y="63562"/>
                </a:cubicBezTo>
                <a:cubicBezTo>
                  <a:pt x="206096" y="72558"/>
                  <a:pt x="208213" y="68325"/>
                  <a:pt x="182813" y="73087"/>
                </a:cubicBezTo>
                <a:cubicBezTo>
                  <a:pt x="157413" y="77849"/>
                  <a:pt x="89680" y="90020"/>
                  <a:pt x="65338" y="92137"/>
                </a:cubicBezTo>
                <a:cubicBezTo>
                  <a:pt x="40996" y="94254"/>
                  <a:pt x="-10333" y="77320"/>
                  <a:pt x="1838" y="79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565213BA-706D-59C8-E6FE-ED0D230BBAE5}"/>
              </a:ext>
            </a:extLst>
          </p:cNvPr>
          <p:cNvSpPr/>
          <p:nvPr/>
        </p:nvSpPr>
        <p:spPr>
          <a:xfrm>
            <a:off x="5495915" y="3101491"/>
            <a:ext cx="543592" cy="143440"/>
          </a:xfrm>
          <a:custGeom>
            <a:avLst/>
            <a:gdLst>
              <a:gd name="connsiteX0" fmla="*/ 10 w 543592"/>
              <a:gd name="connsiteY0" fmla="*/ 143359 h 143440"/>
              <a:gd name="connsiteX1" fmla="*/ 206385 w 543592"/>
              <a:gd name="connsiteY1" fmla="*/ 73509 h 143440"/>
              <a:gd name="connsiteX2" fmla="*/ 158760 w 543592"/>
              <a:gd name="connsiteY2" fmla="*/ 86209 h 143440"/>
              <a:gd name="connsiteX3" fmla="*/ 317510 w 543592"/>
              <a:gd name="connsiteY3" fmla="*/ 79859 h 143440"/>
              <a:gd name="connsiteX4" fmla="*/ 269885 w 543592"/>
              <a:gd name="connsiteY4" fmla="*/ 92559 h 143440"/>
              <a:gd name="connsiteX5" fmla="*/ 444510 w 543592"/>
              <a:gd name="connsiteY5" fmla="*/ 83034 h 143440"/>
              <a:gd name="connsiteX6" fmla="*/ 361960 w 543592"/>
              <a:gd name="connsiteY6" fmla="*/ 83034 h 143440"/>
              <a:gd name="connsiteX7" fmla="*/ 419110 w 543592"/>
              <a:gd name="connsiteY7" fmla="*/ 32234 h 143440"/>
              <a:gd name="connsiteX8" fmla="*/ 400060 w 543592"/>
              <a:gd name="connsiteY8" fmla="*/ 51284 h 143440"/>
              <a:gd name="connsiteX9" fmla="*/ 488960 w 543592"/>
              <a:gd name="connsiteY9" fmla="*/ 19534 h 143440"/>
              <a:gd name="connsiteX10" fmla="*/ 450860 w 543592"/>
              <a:gd name="connsiteY10" fmla="*/ 44934 h 143440"/>
              <a:gd name="connsiteX11" fmla="*/ 542935 w 543592"/>
              <a:gd name="connsiteY11" fmla="*/ 484 h 143440"/>
              <a:gd name="connsiteX12" fmla="*/ 488960 w 543592"/>
              <a:gd name="connsiteY12" fmla="*/ 22709 h 143440"/>
              <a:gd name="connsiteX13" fmla="*/ 428635 w 543592"/>
              <a:gd name="connsiteY13" fmla="*/ 44934 h 143440"/>
              <a:gd name="connsiteX14" fmla="*/ 374660 w 543592"/>
              <a:gd name="connsiteY14" fmla="*/ 73509 h 143440"/>
              <a:gd name="connsiteX15" fmla="*/ 279410 w 543592"/>
              <a:gd name="connsiteY15" fmla="*/ 73509 h 143440"/>
              <a:gd name="connsiteX16" fmla="*/ 225435 w 543592"/>
              <a:gd name="connsiteY16" fmla="*/ 79859 h 143440"/>
              <a:gd name="connsiteX17" fmla="*/ 133360 w 543592"/>
              <a:gd name="connsiteY17" fmla="*/ 98909 h 143440"/>
              <a:gd name="connsiteX18" fmla="*/ 196860 w 543592"/>
              <a:gd name="connsiteY18" fmla="*/ 57634 h 143440"/>
              <a:gd name="connsiteX19" fmla="*/ 10 w 543592"/>
              <a:gd name="connsiteY19" fmla="*/ 143359 h 14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43592" h="143440">
                <a:moveTo>
                  <a:pt x="10" y="143359"/>
                </a:moveTo>
                <a:cubicBezTo>
                  <a:pt x="1598" y="146005"/>
                  <a:pt x="179927" y="83034"/>
                  <a:pt x="206385" y="73509"/>
                </a:cubicBezTo>
                <a:cubicBezTo>
                  <a:pt x="232843" y="63984"/>
                  <a:pt x="140239" y="85151"/>
                  <a:pt x="158760" y="86209"/>
                </a:cubicBezTo>
                <a:cubicBezTo>
                  <a:pt x="177281" y="87267"/>
                  <a:pt x="298989" y="78801"/>
                  <a:pt x="317510" y="79859"/>
                </a:cubicBezTo>
                <a:cubicBezTo>
                  <a:pt x="336031" y="80917"/>
                  <a:pt x="248718" y="92030"/>
                  <a:pt x="269885" y="92559"/>
                </a:cubicBezTo>
                <a:cubicBezTo>
                  <a:pt x="291052" y="93088"/>
                  <a:pt x="429164" y="84621"/>
                  <a:pt x="444510" y="83034"/>
                </a:cubicBezTo>
                <a:cubicBezTo>
                  <a:pt x="459856" y="81446"/>
                  <a:pt x="366193" y="91501"/>
                  <a:pt x="361960" y="83034"/>
                </a:cubicBezTo>
                <a:cubicBezTo>
                  <a:pt x="357727" y="74567"/>
                  <a:pt x="419110" y="32234"/>
                  <a:pt x="419110" y="32234"/>
                </a:cubicBezTo>
                <a:cubicBezTo>
                  <a:pt x="425460" y="26942"/>
                  <a:pt x="388418" y="53401"/>
                  <a:pt x="400060" y="51284"/>
                </a:cubicBezTo>
                <a:cubicBezTo>
                  <a:pt x="411702" y="49167"/>
                  <a:pt x="480493" y="20592"/>
                  <a:pt x="488960" y="19534"/>
                </a:cubicBezTo>
                <a:cubicBezTo>
                  <a:pt x="497427" y="18476"/>
                  <a:pt x="441864" y="48109"/>
                  <a:pt x="450860" y="44934"/>
                </a:cubicBezTo>
                <a:cubicBezTo>
                  <a:pt x="459856" y="41759"/>
                  <a:pt x="536585" y="4188"/>
                  <a:pt x="542935" y="484"/>
                </a:cubicBezTo>
                <a:cubicBezTo>
                  <a:pt x="549285" y="-3220"/>
                  <a:pt x="508010" y="15301"/>
                  <a:pt x="488960" y="22709"/>
                </a:cubicBezTo>
                <a:cubicBezTo>
                  <a:pt x="469910" y="30117"/>
                  <a:pt x="447685" y="36467"/>
                  <a:pt x="428635" y="44934"/>
                </a:cubicBezTo>
                <a:cubicBezTo>
                  <a:pt x="409585" y="53401"/>
                  <a:pt x="399531" y="68747"/>
                  <a:pt x="374660" y="73509"/>
                </a:cubicBezTo>
                <a:cubicBezTo>
                  <a:pt x="349789" y="78271"/>
                  <a:pt x="304281" y="72451"/>
                  <a:pt x="279410" y="73509"/>
                </a:cubicBezTo>
                <a:cubicBezTo>
                  <a:pt x="254539" y="74567"/>
                  <a:pt x="249777" y="75626"/>
                  <a:pt x="225435" y="79859"/>
                </a:cubicBezTo>
                <a:cubicBezTo>
                  <a:pt x="201093" y="84092"/>
                  <a:pt x="138122" y="102613"/>
                  <a:pt x="133360" y="98909"/>
                </a:cubicBezTo>
                <a:cubicBezTo>
                  <a:pt x="128598" y="95205"/>
                  <a:pt x="213793" y="52342"/>
                  <a:pt x="196860" y="57634"/>
                </a:cubicBezTo>
                <a:cubicBezTo>
                  <a:pt x="179927" y="62926"/>
                  <a:pt x="-1578" y="140713"/>
                  <a:pt x="10" y="143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615B10C2-EA97-785C-03C8-3BB10B4C1AB6}"/>
              </a:ext>
            </a:extLst>
          </p:cNvPr>
          <p:cNvSpPr/>
          <p:nvPr/>
        </p:nvSpPr>
        <p:spPr>
          <a:xfrm>
            <a:off x="5981660" y="3030802"/>
            <a:ext cx="138474" cy="131974"/>
          </a:xfrm>
          <a:custGeom>
            <a:avLst/>
            <a:gdLst>
              <a:gd name="connsiteX0" fmla="*/ 69890 w 138474"/>
              <a:gd name="connsiteY0" fmla="*/ 1323 h 131974"/>
              <a:gd name="connsiteX1" fmla="*/ 127040 w 138474"/>
              <a:gd name="connsiteY1" fmla="*/ 36248 h 131974"/>
              <a:gd name="connsiteX2" fmla="*/ 136565 w 138474"/>
              <a:gd name="connsiteY2" fmla="*/ 125148 h 131974"/>
              <a:gd name="connsiteX3" fmla="*/ 101640 w 138474"/>
              <a:gd name="connsiteY3" fmla="*/ 125148 h 131974"/>
              <a:gd name="connsiteX4" fmla="*/ 40 w 138474"/>
              <a:gd name="connsiteY4" fmla="*/ 118798 h 131974"/>
              <a:gd name="connsiteX5" fmla="*/ 114340 w 138474"/>
              <a:gd name="connsiteY5" fmla="*/ 125148 h 131974"/>
              <a:gd name="connsiteX6" fmla="*/ 92115 w 138474"/>
              <a:gd name="connsiteY6" fmla="*/ 90223 h 131974"/>
              <a:gd name="connsiteX7" fmla="*/ 127040 w 138474"/>
              <a:gd name="connsiteY7" fmla="*/ 112448 h 131974"/>
              <a:gd name="connsiteX8" fmla="*/ 133390 w 138474"/>
              <a:gd name="connsiteY8" fmla="*/ 77523 h 131974"/>
              <a:gd name="connsiteX9" fmla="*/ 69890 w 138474"/>
              <a:gd name="connsiteY9" fmla="*/ 1323 h 13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474" h="131974">
                <a:moveTo>
                  <a:pt x="69890" y="1323"/>
                </a:moveTo>
                <a:cubicBezTo>
                  <a:pt x="68832" y="-5556"/>
                  <a:pt x="115928" y="15611"/>
                  <a:pt x="127040" y="36248"/>
                </a:cubicBezTo>
                <a:cubicBezTo>
                  <a:pt x="138152" y="56885"/>
                  <a:pt x="140798" y="110331"/>
                  <a:pt x="136565" y="125148"/>
                </a:cubicBezTo>
                <a:cubicBezTo>
                  <a:pt x="132332" y="139965"/>
                  <a:pt x="124394" y="126206"/>
                  <a:pt x="101640" y="125148"/>
                </a:cubicBezTo>
                <a:cubicBezTo>
                  <a:pt x="78886" y="124090"/>
                  <a:pt x="-2077" y="118798"/>
                  <a:pt x="40" y="118798"/>
                </a:cubicBezTo>
                <a:cubicBezTo>
                  <a:pt x="2157" y="118798"/>
                  <a:pt x="98994" y="129911"/>
                  <a:pt x="114340" y="125148"/>
                </a:cubicBezTo>
                <a:cubicBezTo>
                  <a:pt x="129686" y="120385"/>
                  <a:pt x="89998" y="92340"/>
                  <a:pt x="92115" y="90223"/>
                </a:cubicBezTo>
                <a:cubicBezTo>
                  <a:pt x="94232" y="88106"/>
                  <a:pt x="120161" y="114565"/>
                  <a:pt x="127040" y="112448"/>
                </a:cubicBezTo>
                <a:cubicBezTo>
                  <a:pt x="133919" y="110331"/>
                  <a:pt x="137623" y="91810"/>
                  <a:pt x="133390" y="77523"/>
                </a:cubicBezTo>
                <a:cubicBezTo>
                  <a:pt x="129157" y="63236"/>
                  <a:pt x="70948" y="8202"/>
                  <a:pt x="69890" y="1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1B29CA4C-93A9-B0FF-37E3-36132335ABD9}"/>
              </a:ext>
            </a:extLst>
          </p:cNvPr>
          <p:cNvSpPr/>
          <p:nvPr/>
        </p:nvSpPr>
        <p:spPr>
          <a:xfrm>
            <a:off x="5368914" y="3135749"/>
            <a:ext cx="60340" cy="549696"/>
          </a:xfrm>
          <a:custGeom>
            <a:avLst/>
            <a:gdLst>
              <a:gd name="connsiteX0" fmla="*/ 60336 w 60340"/>
              <a:gd name="connsiteY0" fmla="*/ 1151 h 549696"/>
              <a:gd name="connsiteX1" fmla="*/ 9536 w 60340"/>
              <a:gd name="connsiteY1" fmla="*/ 274201 h 549696"/>
              <a:gd name="connsiteX2" fmla="*/ 12711 w 60340"/>
              <a:gd name="connsiteY2" fmla="*/ 232926 h 549696"/>
              <a:gd name="connsiteX3" fmla="*/ 9536 w 60340"/>
              <a:gd name="connsiteY3" fmla="*/ 391676 h 549696"/>
              <a:gd name="connsiteX4" fmla="*/ 22236 w 60340"/>
              <a:gd name="connsiteY4" fmla="*/ 344051 h 549696"/>
              <a:gd name="connsiteX5" fmla="*/ 11 w 60340"/>
              <a:gd name="connsiteY5" fmla="*/ 439301 h 549696"/>
              <a:gd name="connsiteX6" fmla="*/ 19061 w 60340"/>
              <a:gd name="connsiteY6" fmla="*/ 547251 h 549696"/>
              <a:gd name="connsiteX7" fmla="*/ 12711 w 60340"/>
              <a:gd name="connsiteY7" fmla="*/ 493276 h 549696"/>
              <a:gd name="connsiteX8" fmla="*/ 3186 w 60340"/>
              <a:gd name="connsiteY8" fmla="*/ 261501 h 549696"/>
              <a:gd name="connsiteX9" fmla="*/ 9536 w 60340"/>
              <a:gd name="connsiteY9" fmla="*/ 172601 h 549696"/>
              <a:gd name="connsiteX10" fmla="*/ 9536 w 60340"/>
              <a:gd name="connsiteY10" fmla="*/ 194826 h 549696"/>
              <a:gd name="connsiteX11" fmla="*/ 19061 w 60340"/>
              <a:gd name="connsiteY11" fmla="*/ 115451 h 549696"/>
              <a:gd name="connsiteX12" fmla="*/ 6361 w 60340"/>
              <a:gd name="connsiteY12" fmla="*/ 172601 h 549696"/>
              <a:gd name="connsiteX13" fmla="*/ 60336 w 60340"/>
              <a:gd name="connsiteY13" fmla="*/ 1151 h 549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340" h="549696">
                <a:moveTo>
                  <a:pt x="60336" y="1151"/>
                </a:moveTo>
                <a:cubicBezTo>
                  <a:pt x="60865" y="18084"/>
                  <a:pt x="17473" y="235572"/>
                  <a:pt x="9536" y="274201"/>
                </a:cubicBezTo>
                <a:cubicBezTo>
                  <a:pt x="1598" y="312830"/>
                  <a:pt x="12711" y="213347"/>
                  <a:pt x="12711" y="232926"/>
                </a:cubicBezTo>
                <a:cubicBezTo>
                  <a:pt x="12711" y="252505"/>
                  <a:pt x="7949" y="373155"/>
                  <a:pt x="9536" y="391676"/>
                </a:cubicBezTo>
                <a:cubicBezTo>
                  <a:pt x="11123" y="410197"/>
                  <a:pt x="23824" y="336113"/>
                  <a:pt x="22236" y="344051"/>
                </a:cubicBezTo>
                <a:cubicBezTo>
                  <a:pt x="20648" y="351989"/>
                  <a:pt x="540" y="405434"/>
                  <a:pt x="11" y="439301"/>
                </a:cubicBezTo>
                <a:cubicBezTo>
                  <a:pt x="-518" y="473168"/>
                  <a:pt x="16944" y="538255"/>
                  <a:pt x="19061" y="547251"/>
                </a:cubicBezTo>
                <a:cubicBezTo>
                  <a:pt x="21178" y="556247"/>
                  <a:pt x="15357" y="540901"/>
                  <a:pt x="12711" y="493276"/>
                </a:cubicBezTo>
                <a:cubicBezTo>
                  <a:pt x="10065" y="445651"/>
                  <a:pt x="3715" y="314947"/>
                  <a:pt x="3186" y="261501"/>
                </a:cubicBezTo>
                <a:cubicBezTo>
                  <a:pt x="2657" y="208055"/>
                  <a:pt x="9536" y="172601"/>
                  <a:pt x="9536" y="172601"/>
                </a:cubicBezTo>
                <a:cubicBezTo>
                  <a:pt x="10594" y="161489"/>
                  <a:pt x="7948" y="204351"/>
                  <a:pt x="9536" y="194826"/>
                </a:cubicBezTo>
                <a:cubicBezTo>
                  <a:pt x="11123" y="185301"/>
                  <a:pt x="19590" y="119155"/>
                  <a:pt x="19061" y="115451"/>
                </a:cubicBezTo>
                <a:cubicBezTo>
                  <a:pt x="18532" y="111747"/>
                  <a:pt x="540" y="185830"/>
                  <a:pt x="6361" y="172601"/>
                </a:cubicBezTo>
                <a:cubicBezTo>
                  <a:pt x="12182" y="159372"/>
                  <a:pt x="59807" y="-15782"/>
                  <a:pt x="60336" y="1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2900BAD6-7496-4270-01A4-D4EFBEAAEF24}"/>
              </a:ext>
            </a:extLst>
          </p:cNvPr>
          <p:cNvSpPr/>
          <p:nvPr/>
        </p:nvSpPr>
        <p:spPr>
          <a:xfrm>
            <a:off x="5224399" y="3104876"/>
            <a:ext cx="42954" cy="447984"/>
          </a:xfrm>
          <a:custGeom>
            <a:avLst/>
            <a:gdLst>
              <a:gd name="connsiteX0" fmla="*/ 1651 w 42954"/>
              <a:gd name="connsiteY0" fmla="*/ 274 h 447984"/>
              <a:gd name="connsiteX1" fmla="*/ 23876 w 42954"/>
              <a:gd name="connsiteY1" fmla="*/ 241574 h 447984"/>
              <a:gd name="connsiteX2" fmla="*/ 23876 w 42954"/>
              <a:gd name="connsiteY2" fmla="*/ 181249 h 447984"/>
              <a:gd name="connsiteX3" fmla="*/ 27051 w 42954"/>
              <a:gd name="connsiteY3" fmla="*/ 346349 h 447984"/>
              <a:gd name="connsiteX4" fmla="*/ 42926 w 42954"/>
              <a:gd name="connsiteY4" fmla="*/ 447949 h 447984"/>
              <a:gd name="connsiteX5" fmla="*/ 30226 w 42954"/>
              <a:gd name="connsiteY5" fmla="*/ 355874 h 447984"/>
              <a:gd name="connsiteX6" fmla="*/ 4826 w 42954"/>
              <a:gd name="connsiteY6" fmla="*/ 197124 h 447984"/>
              <a:gd name="connsiteX7" fmla="*/ 1651 w 42954"/>
              <a:gd name="connsiteY7" fmla="*/ 274 h 44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54" h="447984">
                <a:moveTo>
                  <a:pt x="1651" y="274"/>
                </a:moveTo>
                <a:cubicBezTo>
                  <a:pt x="4826" y="7682"/>
                  <a:pt x="20172" y="211412"/>
                  <a:pt x="23876" y="241574"/>
                </a:cubicBezTo>
                <a:cubicBezTo>
                  <a:pt x="27580" y="271737"/>
                  <a:pt x="23347" y="163787"/>
                  <a:pt x="23876" y="181249"/>
                </a:cubicBezTo>
                <a:cubicBezTo>
                  <a:pt x="24405" y="198711"/>
                  <a:pt x="23876" y="301899"/>
                  <a:pt x="27051" y="346349"/>
                </a:cubicBezTo>
                <a:cubicBezTo>
                  <a:pt x="30226" y="390799"/>
                  <a:pt x="42397" y="446362"/>
                  <a:pt x="42926" y="447949"/>
                </a:cubicBezTo>
                <a:cubicBezTo>
                  <a:pt x="43455" y="449536"/>
                  <a:pt x="36576" y="397678"/>
                  <a:pt x="30226" y="355874"/>
                </a:cubicBezTo>
                <a:cubicBezTo>
                  <a:pt x="23876" y="314070"/>
                  <a:pt x="9589" y="256920"/>
                  <a:pt x="4826" y="197124"/>
                </a:cubicBezTo>
                <a:cubicBezTo>
                  <a:pt x="63" y="137328"/>
                  <a:pt x="-1524" y="-7134"/>
                  <a:pt x="1651" y="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62A8365-DA91-0287-F9A6-B9BFB1D56229}"/>
              </a:ext>
            </a:extLst>
          </p:cNvPr>
          <p:cNvSpPr/>
          <p:nvPr/>
        </p:nvSpPr>
        <p:spPr>
          <a:xfrm>
            <a:off x="5359296" y="3670246"/>
            <a:ext cx="49405" cy="302240"/>
          </a:xfrm>
          <a:custGeom>
            <a:avLst/>
            <a:gdLst>
              <a:gd name="connsiteX0" fmla="*/ 104 w 49405"/>
              <a:gd name="connsiteY0" fmla="*/ 54 h 302240"/>
              <a:gd name="connsiteX1" fmla="*/ 47729 w 49405"/>
              <a:gd name="connsiteY1" fmla="*/ 184204 h 302240"/>
              <a:gd name="connsiteX2" fmla="*/ 35029 w 49405"/>
              <a:gd name="connsiteY2" fmla="*/ 254054 h 302240"/>
              <a:gd name="connsiteX3" fmla="*/ 104 w 49405"/>
              <a:gd name="connsiteY3" fmla="*/ 301679 h 302240"/>
              <a:gd name="connsiteX4" fmla="*/ 41379 w 49405"/>
              <a:gd name="connsiteY4" fmla="*/ 222304 h 302240"/>
              <a:gd name="connsiteX5" fmla="*/ 35029 w 49405"/>
              <a:gd name="connsiteY5" fmla="*/ 165154 h 302240"/>
              <a:gd name="connsiteX6" fmla="*/ 104 w 49405"/>
              <a:gd name="connsiteY6" fmla="*/ 54 h 30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05" h="302240">
                <a:moveTo>
                  <a:pt x="104" y="54"/>
                </a:moveTo>
                <a:cubicBezTo>
                  <a:pt x="2221" y="3229"/>
                  <a:pt x="41908" y="141871"/>
                  <a:pt x="47729" y="184204"/>
                </a:cubicBezTo>
                <a:cubicBezTo>
                  <a:pt x="53550" y="226537"/>
                  <a:pt x="42967" y="234475"/>
                  <a:pt x="35029" y="254054"/>
                </a:cubicBezTo>
                <a:cubicBezTo>
                  <a:pt x="27091" y="273633"/>
                  <a:pt x="-954" y="306970"/>
                  <a:pt x="104" y="301679"/>
                </a:cubicBezTo>
                <a:cubicBezTo>
                  <a:pt x="1162" y="296388"/>
                  <a:pt x="35558" y="245058"/>
                  <a:pt x="41379" y="222304"/>
                </a:cubicBezTo>
                <a:cubicBezTo>
                  <a:pt x="47200" y="199550"/>
                  <a:pt x="41379" y="197433"/>
                  <a:pt x="35029" y="165154"/>
                </a:cubicBezTo>
                <a:cubicBezTo>
                  <a:pt x="28679" y="132875"/>
                  <a:pt x="-2013" y="-3121"/>
                  <a:pt x="104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37BE57C3-1508-A7F0-1742-4CE3E308C9A4}"/>
              </a:ext>
            </a:extLst>
          </p:cNvPr>
          <p:cNvSpPr/>
          <p:nvPr/>
        </p:nvSpPr>
        <p:spPr>
          <a:xfrm>
            <a:off x="5098977" y="3282943"/>
            <a:ext cx="72304" cy="238147"/>
          </a:xfrm>
          <a:custGeom>
            <a:avLst/>
            <a:gdLst>
              <a:gd name="connsiteX0" fmla="*/ 73 w 72304"/>
              <a:gd name="connsiteY0" fmla="*/ 7 h 238147"/>
              <a:gd name="connsiteX1" fmla="*/ 54048 w 72304"/>
              <a:gd name="connsiteY1" fmla="*/ 146057 h 238147"/>
              <a:gd name="connsiteX2" fmla="*/ 69923 w 72304"/>
              <a:gd name="connsiteY2" fmla="*/ 238132 h 238147"/>
              <a:gd name="connsiteX3" fmla="*/ 66748 w 72304"/>
              <a:gd name="connsiteY3" fmla="*/ 139707 h 238147"/>
              <a:gd name="connsiteX4" fmla="*/ 73 w 72304"/>
              <a:gd name="connsiteY4" fmla="*/ 7 h 23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04" h="238147">
                <a:moveTo>
                  <a:pt x="73" y="7"/>
                </a:moveTo>
                <a:cubicBezTo>
                  <a:pt x="-2044" y="1065"/>
                  <a:pt x="42406" y="106370"/>
                  <a:pt x="54048" y="146057"/>
                </a:cubicBezTo>
                <a:cubicBezTo>
                  <a:pt x="65690" y="185745"/>
                  <a:pt x="67806" y="239190"/>
                  <a:pt x="69923" y="238132"/>
                </a:cubicBezTo>
                <a:cubicBezTo>
                  <a:pt x="72040" y="237074"/>
                  <a:pt x="75215" y="176220"/>
                  <a:pt x="66748" y="139707"/>
                </a:cubicBezTo>
                <a:cubicBezTo>
                  <a:pt x="58281" y="103195"/>
                  <a:pt x="2190" y="-1051"/>
                  <a:pt x="7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5E3A3B62-B8A6-E179-F650-18C37BE4335F}"/>
              </a:ext>
            </a:extLst>
          </p:cNvPr>
          <p:cNvSpPr/>
          <p:nvPr/>
        </p:nvSpPr>
        <p:spPr>
          <a:xfrm>
            <a:off x="4905346" y="3737280"/>
            <a:ext cx="262426" cy="168072"/>
          </a:xfrm>
          <a:custGeom>
            <a:avLst/>
            <a:gdLst>
              <a:gd name="connsiteX0" fmla="*/ 260379 w 262426"/>
              <a:gd name="connsiteY0" fmla="*/ 2870 h 168072"/>
              <a:gd name="connsiteX1" fmla="*/ 92104 w 262426"/>
              <a:gd name="connsiteY1" fmla="*/ 85420 h 168072"/>
              <a:gd name="connsiteX2" fmla="*/ 29 w 262426"/>
              <a:gd name="connsiteY2" fmla="*/ 167970 h 168072"/>
              <a:gd name="connsiteX3" fmla="*/ 82579 w 262426"/>
              <a:gd name="connsiteY3" fmla="*/ 101295 h 168072"/>
              <a:gd name="connsiteX4" fmla="*/ 127029 w 262426"/>
              <a:gd name="connsiteY4" fmla="*/ 47320 h 168072"/>
              <a:gd name="connsiteX5" fmla="*/ 73054 w 262426"/>
              <a:gd name="connsiteY5" fmla="*/ 79070 h 168072"/>
              <a:gd name="connsiteX6" fmla="*/ 177829 w 262426"/>
              <a:gd name="connsiteY6" fmla="*/ 25095 h 168072"/>
              <a:gd name="connsiteX7" fmla="*/ 260379 w 262426"/>
              <a:gd name="connsiteY7" fmla="*/ 2870 h 16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426" h="168072">
                <a:moveTo>
                  <a:pt x="260379" y="2870"/>
                </a:moveTo>
                <a:cubicBezTo>
                  <a:pt x="246092" y="12924"/>
                  <a:pt x="135496" y="57903"/>
                  <a:pt x="92104" y="85420"/>
                </a:cubicBezTo>
                <a:cubicBezTo>
                  <a:pt x="48712" y="112937"/>
                  <a:pt x="1616" y="165324"/>
                  <a:pt x="29" y="167970"/>
                </a:cubicBezTo>
                <a:cubicBezTo>
                  <a:pt x="-1559" y="170616"/>
                  <a:pt x="61412" y="121403"/>
                  <a:pt x="82579" y="101295"/>
                </a:cubicBezTo>
                <a:cubicBezTo>
                  <a:pt x="103746" y="81187"/>
                  <a:pt x="128616" y="51024"/>
                  <a:pt x="127029" y="47320"/>
                </a:cubicBezTo>
                <a:cubicBezTo>
                  <a:pt x="125442" y="43616"/>
                  <a:pt x="64587" y="82774"/>
                  <a:pt x="73054" y="79070"/>
                </a:cubicBezTo>
                <a:cubicBezTo>
                  <a:pt x="81521" y="75366"/>
                  <a:pt x="145021" y="38853"/>
                  <a:pt x="177829" y="25095"/>
                </a:cubicBezTo>
                <a:cubicBezTo>
                  <a:pt x="210637" y="11337"/>
                  <a:pt x="274666" y="-7184"/>
                  <a:pt x="260379" y="2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B9CC8FB0-FC44-38DA-472B-21EDF15082D2}"/>
              </a:ext>
            </a:extLst>
          </p:cNvPr>
          <p:cNvSpPr/>
          <p:nvPr/>
        </p:nvSpPr>
        <p:spPr>
          <a:xfrm>
            <a:off x="4902855" y="3854375"/>
            <a:ext cx="320020" cy="156791"/>
          </a:xfrm>
          <a:custGeom>
            <a:avLst/>
            <a:gdLst>
              <a:gd name="connsiteX0" fmla="*/ 320020 w 320020"/>
              <a:gd name="connsiteY0" fmla="*/ 75 h 156791"/>
              <a:gd name="connsiteX1" fmla="*/ 173970 w 320020"/>
              <a:gd name="connsiteY1" fmla="*/ 41350 h 156791"/>
              <a:gd name="connsiteX2" fmla="*/ 56495 w 320020"/>
              <a:gd name="connsiteY2" fmla="*/ 85800 h 156791"/>
              <a:gd name="connsiteX3" fmla="*/ 132695 w 320020"/>
              <a:gd name="connsiteY3" fmla="*/ 54050 h 156791"/>
              <a:gd name="connsiteX4" fmla="*/ 56495 w 320020"/>
              <a:gd name="connsiteY4" fmla="*/ 111200 h 156791"/>
              <a:gd name="connsiteX5" fmla="*/ 2520 w 320020"/>
              <a:gd name="connsiteY5" fmla="*/ 155650 h 156791"/>
              <a:gd name="connsiteX6" fmla="*/ 139045 w 320020"/>
              <a:gd name="connsiteY6" fmla="*/ 63575 h 156791"/>
              <a:gd name="connsiteX7" fmla="*/ 173970 w 320020"/>
              <a:gd name="connsiteY7" fmla="*/ 31825 h 156791"/>
              <a:gd name="connsiteX8" fmla="*/ 320020 w 320020"/>
              <a:gd name="connsiteY8" fmla="*/ 75 h 15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020" h="156791">
                <a:moveTo>
                  <a:pt x="320020" y="75"/>
                </a:moveTo>
                <a:cubicBezTo>
                  <a:pt x="320020" y="1662"/>
                  <a:pt x="217891" y="27063"/>
                  <a:pt x="173970" y="41350"/>
                </a:cubicBezTo>
                <a:cubicBezTo>
                  <a:pt x="130049" y="55637"/>
                  <a:pt x="63374" y="83683"/>
                  <a:pt x="56495" y="85800"/>
                </a:cubicBezTo>
                <a:cubicBezTo>
                  <a:pt x="49616" y="87917"/>
                  <a:pt x="132695" y="49817"/>
                  <a:pt x="132695" y="54050"/>
                </a:cubicBezTo>
                <a:cubicBezTo>
                  <a:pt x="132695" y="58283"/>
                  <a:pt x="78191" y="94267"/>
                  <a:pt x="56495" y="111200"/>
                </a:cubicBezTo>
                <a:cubicBezTo>
                  <a:pt x="34799" y="128133"/>
                  <a:pt x="-11238" y="163588"/>
                  <a:pt x="2520" y="155650"/>
                </a:cubicBezTo>
                <a:cubicBezTo>
                  <a:pt x="16278" y="147713"/>
                  <a:pt x="110470" y="84212"/>
                  <a:pt x="139045" y="63575"/>
                </a:cubicBezTo>
                <a:cubicBezTo>
                  <a:pt x="167620" y="42938"/>
                  <a:pt x="143278" y="41350"/>
                  <a:pt x="173970" y="31825"/>
                </a:cubicBezTo>
                <a:cubicBezTo>
                  <a:pt x="204662" y="22300"/>
                  <a:pt x="320020" y="-1512"/>
                  <a:pt x="320020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E5AA591A-ED3A-4F6D-6544-F21B4778073B}"/>
              </a:ext>
            </a:extLst>
          </p:cNvPr>
          <p:cNvSpPr/>
          <p:nvPr/>
        </p:nvSpPr>
        <p:spPr>
          <a:xfrm>
            <a:off x="4987883" y="3898493"/>
            <a:ext cx="278010" cy="95674"/>
          </a:xfrm>
          <a:custGeom>
            <a:avLst/>
            <a:gdLst>
              <a:gd name="connsiteX0" fmla="*/ 42 w 278010"/>
              <a:gd name="connsiteY0" fmla="*/ 95657 h 95674"/>
              <a:gd name="connsiteX1" fmla="*/ 120692 w 278010"/>
              <a:gd name="connsiteY1" fmla="*/ 35332 h 95674"/>
              <a:gd name="connsiteX2" fmla="*/ 276267 w 278010"/>
              <a:gd name="connsiteY2" fmla="*/ 3582 h 95674"/>
              <a:gd name="connsiteX3" fmla="*/ 200067 w 278010"/>
              <a:gd name="connsiteY3" fmla="*/ 3582 h 95674"/>
              <a:gd name="connsiteX4" fmla="*/ 133392 w 278010"/>
              <a:gd name="connsiteY4" fmla="*/ 28982 h 95674"/>
              <a:gd name="connsiteX5" fmla="*/ 42 w 278010"/>
              <a:gd name="connsiteY5" fmla="*/ 95657 h 95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010" h="95674">
                <a:moveTo>
                  <a:pt x="42" y="95657"/>
                </a:moveTo>
                <a:cubicBezTo>
                  <a:pt x="-2075" y="96715"/>
                  <a:pt x="74654" y="50678"/>
                  <a:pt x="120692" y="35332"/>
                </a:cubicBezTo>
                <a:cubicBezTo>
                  <a:pt x="166730" y="19986"/>
                  <a:pt x="263038" y="8874"/>
                  <a:pt x="276267" y="3582"/>
                </a:cubicBezTo>
                <a:cubicBezTo>
                  <a:pt x="289496" y="-1710"/>
                  <a:pt x="223879" y="-651"/>
                  <a:pt x="200067" y="3582"/>
                </a:cubicBezTo>
                <a:cubicBezTo>
                  <a:pt x="176255" y="7815"/>
                  <a:pt x="163025" y="18399"/>
                  <a:pt x="133392" y="28982"/>
                </a:cubicBezTo>
                <a:cubicBezTo>
                  <a:pt x="103759" y="39565"/>
                  <a:pt x="2159" y="94599"/>
                  <a:pt x="42" y="95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F0A2F14-84BB-0418-3260-3DF5F8182E13}"/>
              </a:ext>
            </a:extLst>
          </p:cNvPr>
          <p:cNvSpPr/>
          <p:nvPr/>
        </p:nvSpPr>
        <p:spPr>
          <a:xfrm>
            <a:off x="5232378" y="3619369"/>
            <a:ext cx="49631" cy="190851"/>
          </a:xfrm>
          <a:custGeom>
            <a:avLst/>
            <a:gdLst>
              <a:gd name="connsiteX0" fmla="*/ 19072 w 49631"/>
              <a:gd name="connsiteY0" fmla="*/ 131 h 190851"/>
              <a:gd name="connsiteX1" fmla="*/ 38122 w 49631"/>
              <a:gd name="connsiteY1" fmla="*/ 111256 h 190851"/>
              <a:gd name="connsiteX2" fmla="*/ 22 w 49631"/>
              <a:gd name="connsiteY2" fmla="*/ 190631 h 190851"/>
              <a:gd name="connsiteX3" fmla="*/ 44472 w 49631"/>
              <a:gd name="connsiteY3" fmla="*/ 133481 h 190851"/>
              <a:gd name="connsiteX4" fmla="*/ 47647 w 49631"/>
              <a:gd name="connsiteY4" fmla="*/ 89031 h 190851"/>
              <a:gd name="connsiteX5" fmla="*/ 19072 w 49631"/>
              <a:gd name="connsiteY5" fmla="*/ 131 h 19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31" h="190851">
                <a:moveTo>
                  <a:pt x="19072" y="131"/>
                </a:moveTo>
                <a:cubicBezTo>
                  <a:pt x="17485" y="3835"/>
                  <a:pt x="41297" y="79506"/>
                  <a:pt x="38122" y="111256"/>
                </a:cubicBezTo>
                <a:cubicBezTo>
                  <a:pt x="34947" y="143006"/>
                  <a:pt x="-1036" y="186927"/>
                  <a:pt x="22" y="190631"/>
                </a:cubicBezTo>
                <a:cubicBezTo>
                  <a:pt x="1080" y="194335"/>
                  <a:pt x="36535" y="150414"/>
                  <a:pt x="44472" y="133481"/>
                </a:cubicBezTo>
                <a:cubicBezTo>
                  <a:pt x="52409" y="116548"/>
                  <a:pt x="49235" y="105964"/>
                  <a:pt x="47647" y="89031"/>
                </a:cubicBezTo>
                <a:cubicBezTo>
                  <a:pt x="46060" y="72098"/>
                  <a:pt x="20659" y="-3573"/>
                  <a:pt x="19072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02D07D3A-CAA7-A5F7-F087-9625D0C6C7CC}"/>
              </a:ext>
            </a:extLst>
          </p:cNvPr>
          <p:cNvSpPr/>
          <p:nvPr/>
        </p:nvSpPr>
        <p:spPr>
          <a:xfrm>
            <a:off x="5235386" y="3501441"/>
            <a:ext cx="101501" cy="477200"/>
          </a:xfrm>
          <a:custGeom>
            <a:avLst/>
            <a:gdLst>
              <a:gd name="connsiteX0" fmla="*/ 95439 w 101501"/>
              <a:gd name="connsiteY0" fmla="*/ 584 h 477200"/>
              <a:gd name="connsiteX1" fmla="*/ 89089 w 101501"/>
              <a:gd name="connsiteY1" fmla="*/ 267284 h 477200"/>
              <a:gd name="connsiteX2" fmla="*/ 95439 w 101501"/>
              <a:gd name="connsiteY2" fmla="*/ 349834 h 477200"/>
              <a:gd name="connsiteX3" fmla="*/ 70039 w 101501"/>
              <a:gd name="connsiteY3" fmla="*/ 391109 h 477200"/>
              <a:gd name="connsiteX4" fmla="*/ 189 w 101501"/>
              <a:gd name="connsiteY4" fmla="*/ 476834 h 477200"/>
              <a:gd name="connsiteX5" fmla="*/ 50989 w 101501"/>
              <a:gd name="connsiteY5" fmla="*/ 419684 h 477200"/>
              <a:gd name="connsiteX6" fmla="*/ 98614 w 101501"/>
              <a:gd name="connsiteY6" fmla="*/ 362534 h 477200"/>
              <a:gd name="connsiteX7" fmla="*/ 95439 w 101501"/>
              <a:gd name="connsiteY7" fmla="*/ 276809 h 477200"/>
              <a:gd name="connsiteX8" fmla="*/ 89089 w 101501"/>
              <a:gd name="connsiteY8" fmla="*/ 197434 h 477200"/>
              <a:gd name="connsiteX9" fmla="*/ 95439 w 101501"/>
              <a:gd name="connsiteY9" fmla="*/ 584 h 47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501" h="477200">
                <a:moveTo>
                  <a:pt x="95439" y="584"/>
                </a:moveTo>
                <a:cubicBezTo>
                  <a:pt x="95439" y="12226"/>
                  <a:pt x="89089" y="209076"/>
                  <a:pt x="89089" y="267284"/>
                </a:cubicBezTo>
                <a:cubicBezTo>
                  <a:pt x="89089" y="325492"/>
                  <a:pt x="98614" y="329197"/>
                  <a:pt x="95439" y="349834"/>
                </a:cubicBezTo>
                <a:cubicBezTo>
                  <a:pt x="92264" y="370472"/>
                  <a:pt x="85914" y="369942"/>
                  <a:pt x="70039" y="391109"/>
                </a:cubicBezTo>
                <a:cubicBezTo>
                  <a:pt x="54164" y="412276"/>
                  <a:pt x="3364" y="472072"/>
                  <a:pt x="189" y="476834"/>
                </a:cubicBezTo>
                <a:cubicBezTo>
                  <a:pt x="-2986" y="481596"/>
                  <a:pt x="34585" y="438734"/>
                  <a:pt x="50989" y="419684"/>
                </a:cubicBezTo>
                <a:cubicBezTo>
                  <a:pt x="67393" y="400634"/>
                  <a:pt x="91206" y="386347"/>
                  <a:pt x="98614" y="362534"/>
                </a:cubicBezTo>
                <a:cubicBezTo>
                  <a:pt x="106022" y="338722"/>
                  <a:pt x="97026" y="304326"/>
                  <a:pt x="95439" y="276809"/>
                </a:cubicBezTo>
                <a:cubicBezTo>
                  <a:pt x="93852" y="249292"/>
                  <a:pt x="88031" y="240296"/>
                  <a:pt x="89089" y="197434"/>
                </a:cubicBezTo>
                <a:cubicBezTo>
                  <a:pt x="90147" y="154572"/>
                  <a:pt x="95439" y="-11058"/>
                  <a:pt x="95439" y="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D35682AD-40B4-4060-D15E-2E77FB5D8DD7}"/>
              </a:ext>
            </a:extLst>
          </p:cNvPr>
          <p:cNvSpPr/>
          <p:nvPr/>
        </p:nvSpPr>
        <p:spPr>
          <a:xfrm>
            <a:off x="5413369" y="3730408"/>
            <a:ext cx="63763" cy="312140"/>
          </a:xfrm>
          <a:custGeom>
            <a:avLst/>
            <a:gdLst>
              <a:gd name="connsiteX0" fmla="*/ 6 w 63763"/>
              <a:gd name="connsiteY0" fmla="*/ 217 h 312140"/>
              <a:gd name="connsiteX1" fmla="*/ 41281 w 63763"/>
              <a:gd name="connsiteY1" fmla="*/ 124042 h 312140"/>
              <a:gd name="connsiteX2" fmla="*/ 63506 w 63763"/>
              <a:gd name="connsiteY2" fmla="*/ 219292 h 312140"/>
              <a:gd name="connsiteX3" fmla="*/ 53981 w 63763"/>
              <a:gd name="connsiteY3" fmla="*/ 168492 h 312140"/>
              <a:gd name="connsiteX4" fmla="*/ 63506 w 63763"/>
              <a:gd name="connsiteY4" fmla="*/ 311367 h 312140"/>
              <a:gd name="connsiteX5" fmla="*/ 50806 w 63763"/>
              <a:gd name="connsiteY5" fmla="*/ 222467 h 312140"/>
              <a:gd name="connsiteX6" fmla="*/ 44456 w 63763"/>
              <a:gd name="connsiteY6" fmla="*/ 155792 h 312140"/>
              <a:gd name="connsiteX7" fmla="*/ 6 w 63763"/>
              <a:gd name="connsiteY7" fmla="*/ 217 h 312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763" h="312140">
                <a:moveTo>
                  <a:pt x="6" y="217"/>
                </a:moveTo>
                <a:cubicBezTo>
                  <a:pt x="-523" y="-5075"/>
                  <a:pt x="30698" y="87530"/>
                  <a:pt x="41281" y="124042"/>
                </a:cubicBezTo>
                <a:cubicBezTo>
                  <a:pt x="51864" y="160554"/>
                  <a:pt x="61389" y="211884"/>
                  <a:pt x="63506" y="219292"/>
                </a:cubicBezTo>
                <a:cubicBezTo>
                  <a:pt x="65623" y="226700"/>
                  <a:pt x="53981" y="153146"/>
                  <a:pt x="53981" y="168492"/>
                </a:cubicBezTo>
                <a:cubicBezTo>
                  <a:pt x="53981" y="183838"/>
                  <a:pt x="64035" y="302371"/>
                  <a:pt x="63506" y="311367"/>
                </a:cubicBezTo>
                <a:cubicBezTo>
                  <a:pt x="62977" y="320363"/>
                  <a:pt x="53981" y="248396"/>
                  <a:pt x="50806" y="222467"/>
                </a:cubicBezTo>
                <a:cubicBezTo>
                  <a:pt x="47631" y="196538"/>
                  <a:pt x="51335" y="189130"/>
                  <a:pt x="44456" y="155792"/>
                </a:cubicBezTo>
                <a:cubicBezTo>
                  <a:pt x="37577" y="122454"/>
                  <a:pt x="535" y="5509"/>
                  <a:pt x="6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28DA2895-5DEA-CAC4-D389-3C2D32DCF1A4}"/>
              </a:ext>
            </a:extLst>
          </p:cNvPr>
          <p:cNvSpPr/>
          <p:nvPr/>
        </p:nvSpPr>
        <p:spPr>
          <a:xfrm>
            <a:off x="5203825" y="3930567"/>
            <a:ext cx="79413" cy="153023"/>
          </a:xfrm>
          <a:custGeom>
            <a:avLst/>
            <a:gdLst>
              <a:gd name="connsiteX0" fmla="*/ 79375 w 79413"/>
              <a:gd name="connsiteY0" fmla="*/ 83 h 153023"/>
              <a:gd name="connsiteX1" fmla="*/ 22225 w 79413"/>
              <a:gd name="connsiteY1" fmla="*/ 76283 h 153023"/>
              <a:gd name="connsiteX2" fmla="*/ 15875 w 79413"/>
              <a:gd name="connsiteY2" fmla="*/ 152483 h 153023"/>
              <a:gd name="connsiteX3" fmla="*/ 12700 w 79413"/>
              <a:gd name="connsiteY3" fmla="*/ 108033 h 153023"/>
              <a:gd name="connsiteX4" fmla="*/ 12700 w 79413"/>
              <a:gd name="connsiteY4" fmla="*/ 63583 h 153023"/>
              <a:gd name="connsiteX5" fmla="*/ 0 w 79413"/>
              <a:gd name="connsiteY5" fmla="*/ 35008 h 153023"/>
              <a:gd name="connsiteX6" fmla="*/ 12700 w 79413"/>
              <a:gd name="connsiteY6" fmla="*/ 60408 h 153023"/>
              <a:gd name="connsiteX7" fmla="*/ 79375 w 79413"/>
              <a:gd name="connsiteY7" fmla="*/ 83 h 15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413" h="153023">
                <a:moveTo>
                  <a:pt x="79375" y="83"/>
                </a:moveTo>
                <a:cubicBezTo>
                  <a:pt x="80963" y="2729"/>
                  <a:pt x="32808" y="50883"/>
                  <a:pt x="22225" y="76283"/>
                </a:cubicBezTo>
                <a:cubicBezTo>
                  <a:pt x="11642" y="101683"/>
                  <a:pt x="17462" y="147191"/>
                  <a:pt x="15875" y="152483"/>
                </a:cubicBezTo>
                <a:cubicBezTo>
                  <a:pt x="14288" y="157775"/>
                  <a:pt x="13229" y="122850"/>
                  <a:pt x="12700" y="108033"/>
                </a:cubicBezTo>
                <a:cubicBezTo>
                  <a:pt x="12171" y="93216"/>
                  <a:pt x="14817" y="75754"/>
                  <a:pt x="12700" y="63583"/>
                </a:cubicBezTo>
                <a:cubicBezTo>
                  <a:pt x="10583" y="51412"/>
                  <a:pt x="0" y="35537"/>
                  <a:pt x="0" y="35008"/>
                </a:cubicBezTo>
                <a:cubicBezTo>
                  <a:pt x="0" y="34479"/>
                  <a:pt x="2117" y="62525"/>
                  <a:pt x="12700" y="60408"/>
                </a:cubicBezTo>
                <a:cubicBezTo>
                  <a:pt x="23283" y="58291"/>
                  <a:pt x="77787" y="-2563"/>
                  <a:pt x="79375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23A3EF78-BE4E-D141-0515-0E28529D5CD8}"/>
              </a:ext>
            </a:extLst>
          </p:cNvPr>
          <p:cNvSpPr/>
          <p:nvPr/>
        </p:nvSpPr>
        <p:spPr>
          <a:xfrm>
            <a:off x="5299031" y="3876286"/>
            <a:ext cx="162147" cy="153133"/>
          </a:xfrm>
          <a:custGeom>
            <a:avLst/>
            <a:gdLst>
              <a:gd name="connsiteX0" fmla="*/ 44 w 162147"/>
              <a:gd name="connsiteY0" fmla="*/ 152789 h 153133"/>
              <a:gd name="connsiteX1" fmla="*/ 98469 w 162147"/>
              <a:gd name="connsiteY1" fmla="*/ 82939 h 153133"/>
              <a:gd name="connsiteX2" fmla="*/ 161969 w 162147"/>
              <a:gd name="connsiteY2" fmla="*/ 117864 h 153133"/>
              <a:gd name="connsiteX3" fmla="*/ 117519 w 162147"/>
              <a:gd name="connsiteY3" fmla="*/ 73414 h 153133"/>
              <a:gd name="connsiteX4" fmla="*/ 117519 w 162147"/>
              <a:gd name="connsiteY4" fmla="*/ 389 h 153133"/>
              <a:gd name="connsiteX5" fmla="*/ 111169 w 162147"/>
              <a:gd name="connsiteY5" fmla="*/ 48014 h 153133"/>
              <a:gd name="connsiteX6" fmla="*/ 44 w 162147"/>
              <a:gd name="connsiteY6" fmla="*/ 152789 h 15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147" h="153133">
                <a:moveTo>
                  <a:pt x="44" y="152789"/>
                </a:moveTo>
                <a:cubicBezTo>
                  <a:pt x="-2073" y="158610"/>
                  <a:pt x="71481" y="88760"/>
                  <a:pt x="98469" y="82939"/>
                </a:cubicBezTo>
                <a:cubicBezTo>
                  <a:pt x="125457" y="77118"/>
                  <a:pt x="158794" y="119451"/>
                  <a:pt x="161969" y="117864"/>
                </a:cubicBezTo>
                <a:cubicBezTo>
                  <a:pt x="165144" y="116277"/>
                  <a:pt x="124927" y="92993"/>
                  <a:pt x="117519" y="73414"/>
                </a:cubicBezTo>
                <a:cubicBezTo>
                  <a:pt x="110111" y="53835"/>
                  <a:pt x="118577" y="4622"/>
                  <a:pt x="117519" y="389"/>
                </a:cubicBezTo>
                <a:cubicBezTo>
                  <a:pt x="116461" y="-3844"/>
                  <a:pt x="125456" y="27377"/>
                  <a:pt x="111169" y="48014"/>
                </a:cubicBezTo>
                <a:cubicBezTo>
                  <a:pt x="96882" y="68651"/>
                  <a:pt x="2161" y="146968"/>
                  <a:pt x="44" y="152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4EEBB822-0EBD-4086-9FC6-28908EE7CA20}"/>
              </a:ext>
            </a:extLst>
          </p:cNvPr>
          <p:cNvSpPr/>
          <p:nvPr/>
        </p:nvSpPr>
        <p:spPr>
          <a:xfrm>
            <a:off x="5019672" y="3968132"/>
            <a:ext cx="140028" cy="41919"/>
          </a:xfrm>
          <a:custGeom>
            <a:avLst/>
            <a:gdLst>
              <a:gd name="connsiteX0" fmla="*/ 3 w 140028"/>
              <a:gd name="connsiteY0" fmla="*/ 41893 h 41919"/>
              <a:gd name="connsiteX1" fmla="*/ 92078 w 140028"/>
              <a:gd name="connsiteY1" fmla="*/ 10143 h 41919"/>
              <a:gd name="connsiteX2" fmla="*/ 139703 w 140028"/>
              <a:gd name="connsiteY2" fmla="*/ 29193 h 41919"/>
              <a:gd name="connsiteX3" fmla="*/ 114303 w 140028"/>
              <a:gd name="connsiteY3" fmla="*/ 3793 h 41919"/>
              <a:gd name="connsiteX4" fmla="*/ 95253 w 140028"/>
              <a:gd name="connsiteY4" fmla="*/ 3793 h 41919"/>
              <a:gd name="connsiteX5" fmla="*/ 3 w 140028"/>
              <a:gd name="connsiteY5" fmla="*/ 41893 h 41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028" h="41919">
                <a:moveTo>
                  <a:pt x="3" y="41893"/>
                </a:moveTo>
                <a:cubicBezTo>
                  <a:pt x="-526" y="42951"/>
                  <a:pt x="68795" y="12260"/>
                  <a:pt x="92078" y="10143"/>
                </a:cubicBezTo>
                <a:cubicBezTo>
                  <a:pt x="115361" y="8026"/>
                  <a:pt x="135999" y="30251"/>
                  <a:pt x="139703" y="29193"/>
                </a:cubicBezTo>
                <a:cubicBezTo>
                  <a:pt x="143407" y="28135"/>
                  <a:pt x="114303" y="3793"/>
                  <a:pt x="114303" y="3793"/>
                </a:cubicBezTo>
                <a:cubicBezTo>
                  <a:pt x="106895" y="-440"/>
                  <a:pt x="110599" y="-2028"/>
                  <a:pt x="95253" y="3793"/>
                </a:cubicBezTo>
                <a:cubicBezTo>
                  <a:pt x="79907" y="9614"/>
                  <a:pt x="532" y="40835"/>
                  <a:pt x="3" y="41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DEF56F5C-66F8-B979-DB56-69251FC8ADDE}"/>
              </a:ext>
            </a:extLst>
          </p:cNvPr>
          <p:cNvSpPr/>
          <p:nvPr/>
        </p:nvSpPr>
        <p:spPr>
          <a:xfrm>
            <a:off x="5327537" y="4028970"/>
            <a:ext cx="92555" cy="47819"/>
          </a:xfrm>
          <a:custGeom>
            <a:avLst/>
            <a:gdLst>
              <a:gd name="connsiteX0" fmla="*/ 113 w 92555"/>
              <a:gd name="connsiteY0" fmla="*/ 47730 h 47819"/>
              <a:gd name="connsiteX1" fmla="*/ 57263 w 92555"/>
              <a:gd name="connsiteY1" fmla="*/ 12805 h 47819"/>
              <a:gd name="connsiteX2" fmla="*/ 92188 w 92555"/>
              <a:gd name="connsiteY2" fmla="*/ 41380 h 47819"/>
              <a:gd name="connsiteX3" fmla="*/ 73138 w 92555"/>
              <a:gd name="connsiteY3" fmla="*/ 105 h 47819"/>
              <a:gd name="connsiteX4" fmla="*/ 113 w 92555"/>
              <a:gd name="connsiteY4" fmla="*/ 47730 h 4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55" h="47819">
                <a:moveTo>
                  <a:pt x="113" y="47730"/>
                </a:moveTo>
                <a:cubicBezTo>
                  <a:pt x="-2533" y="49847"/>
                  <a:pt x="41917" y="13863"/>
                  <a:pt x="57263" y="12805"/>
                </a:cubicBezTo>
                <a:cubicBezTo>
                  <a:pt x="72609" y="11747"/>
                  <a:pt x="89542" y="43497"/>
                  <a:pt x="92188" y="41380"/>
                </a:cubicBezTo>
                <a:cubicBezTo>
                  <a:pt x="94834" y="39263"/>
                  <a:pt x="82663" y="2751"/>
                  <a:pt x="73138" y="105"/>
                </a:cubicBezTo>
                <a:cubicBezTo>
                  <a:pt x="63613" y="-2541"/>
                  <a:pt x="2759" y="45613"/>
                  <a:pt x="113" y="47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39C26C3F-1E30-80AA-ECC2-34CC41DFDA1F}"/>
              </a:ext>
            </a:extLst>
          </p:cNvPr>
          <p:cNvSpPr/>
          <p:nvPr/>
        </p:nvSpPr>
        <p:spPr>
          <a:xfrm>
            <a:off x="5200497" y="4149723"/>
            <a:ext cx="70036" cy="203805"/>
          </a:xfrm>
          <a:custGeom>
            <a:avLst/>
            <a:gdLst>
              <a:gd name="connsiteX0" fmla="*/ 44603 w 70036"/>
              <a:gd name="connsiteY0" fmla="*/ 2 h 203805"/>
              <a:gd name="connsiteX1" fmla="*/ 57303 w 70036"/>
              <a:gd name="connsiteY1" fmla="*/ 111127 h 203805"/>
              <a:gd name="connsiteX2" fmla="*/ 153 w 70036"/>
              <a:gd name="connsiteY2" fmla="*/ 203202 h 203805"/>
              <a:gd name="connsiteX3" fmla="*/ 41428 w 70036"/>
              <a:gd name="connsiteY3" fmla="*/ 149227 h 203805"/>
              <a:gd name="connsiteX4" fmla="*/ 70003 w 70036"/>
              <a:gd name="connsiteY4" fmla="*/ 114302 h 203805"/>
              <a:gd name="connsiteX5" fmla="*/ 44603 w 70036"/>
              <a:gd name="connsiteY5" fmla="*/ 2 h 203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036" h="203805">
                <a:moveTo>
                  <a:pt x="44603" y="2"/>
                </a:moveTo>
                <a:cubicBezTo>
                  <a:pt x="42486" y="-527"/>
                  <a:pt x="64711" y="77260"/>
                  <a:pt x="57303" y="111127"/>
                </a:cubicBezTo>
                <a:cubicBezTo>
                  <a:pt x="49895" y="144994"/>
                  <a:pt x="2799" y="196852"/>
                  <a:pt x="153" y="203202"/>
                </a:cubicBezTo>
                <a:cubicBezTo>
                  <a:pt x="-2493" y="209552"/>
                  <a:pt x="29786" y="164043"/>
                  <a:pt x="41428" y="149227"/>
                </a:cubicBezTo>
                <a:cubicBezTo>
                  <a:pt x="53070" y="134411"/>
                  <a:pt x="68945" y="134939"/>
                  <a:pt x="70003" y="114302"/>
                </a:cubicBezTo>
                <a:cubicBezTo>
                  <a:pt x="71061" y="93665"/>
                  <a:pt x="46720" y="531"/>
                  <a:pt x="4460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CE2DD2E6-D649-C78A-BF09-4524800F5498}"/>
              </a:ext>
            </a:extLst>
          </p:cNvPr>
          <p:cNvSpPr/>
          <p:nvPr/>
        </p:nvSpPr>
        <p:spPr>
          <a:xfrm>
            <a:off x="5116807" y="4127477"/>
            <a:ext cx="71159" cy="233132"/>
          </a:xfrm>
          <a:custGeom>
            <a:avLst/>
            <a:gdLst>
              <a:gd name="connsiteX0" fmla="*/ 71143 w 71159"/>
              <a:gd name="connsiteY0" fmla="*/ 23 h 233132"/>
              <a:gd name="connsiteX1" fmla="*/ 10818 w 71159"/>
              <a:gd name="connsiteY1" fmla="*/ 114323 h 233132"/>
              <a:gd name="connsiteX2" fmla="*/ 4468 w 71159"/>
              <a:gd name="connsiteY2" fmla="*/ 231798 h 233132"/>
              <a:gd name="connsiteX3" fmla="*/ 4468 w 71159"/>
              <a:gd name="connsiteY3" fmla="*/ 180998 h 233132"/>
              <a:gd name="connsiteX4" fmla="*/ 4468 w 71159"/>
              <a:gd name="connsiteY4" fmla="*/ 104798 h 233132"/>
              <a:gd name="connsiteX5" fmla="*/ 71143 w 71159"/>
              <a:gd name="connsiteY5" fmla="*/ 23 h 23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9" h="233132">
                <a:moveTo>
                  <a:pt x="71143" y="23"/>
                </a:moveTo>
                <a:cubicBezTo>
                  <a:pt x="72201" y="1611"/>
                  <a:pt x="21930" y="75694"/>
                  <a:pt x="10818" y="114323"/>
                </a:cubicBezTo>
                <a:cubicBezTo>
                  <a:pt x="-294" y="152952"/>
                  <a:pt x="5526" y="220686"/>
                  <a:pt x="4468" y="231798"/>
                </a:cubicBezTo>
                <a:cubicBezTo>
                  <a:pt x="3410" y="242910"/>
                  <a:pt x="4468" y="180998"/>
                  <a:pt x="4468" y="180998"/>
                </a:cubicBezTo>
                <a:cubicBezTo>
                  <a:pt x="4468" y="159831"/>
                  <a:pt x="-5586" y="131786"/>
                  <a:pt x="4468" y="104798"/>
                </a:cubicBezTo>
                <a:cubicBezTo>
                  <a:pt x="14522" y="77811"/>
                  <a:pt x="70085" y="-1565"/>
                  <a:pt x="7114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FCB99BFB-B47F-5BC1-AA64-92EE8D6F7F63}"/>
              </a:ext>
            </a:extLst>
          </p:cNvPr>
          <p:cNvSpPr/>
          <p:nvPr/>
        </p:nvSpPr>
        <p:spPr>
          <a:xfrm>
            <a:off x="4533803" y="4377454"/>
            <a:ext cx="647846" cy="67546"/>
          </a:xfrm>
          <a:custGeom>
            <a:avLst/>
            <a:gdLst>
              <a:gd name="connsiteX0" fmla="*/ 97 w 647846"/>
              <a:gd name="connsiteY0" fmla="*/ 64371 h 67546"/>
              <a:gd name="connsiteX1" fmla="*/ 114397 w 647846"/>
              <a:gd name="connsiteY1" fmla="*/ 19921 h 67546"/>
              <a:gd name="connsiteX2" fmla="*/ 92172 w 647846"/>
              <a:gd name="connsiteY2" fmla="*/ 35796 h 67546"/>
              <a:gd name="connsiteX3" fmla="*/ 247747 w 647846"/>
              <a:gd name="connsiteY3" fmla="*/ 32621 h 67546"/>
              <a:gd name="connsiteX4" fmla="*/ 181072 w 647846"/>
              <a:gd name="connsiteY4" fmla="*/ 38971 h 67546"/>
              <a:gd name="connsiteX5" fmla="*/ 416022 w 647846"/>
              <a:gd name="connsiteY5" fmla="*/ 16746 h 67546"/>
              <a:gd name="connsiteX6" fmla="*/ 339822 w 647846"/>
              <a:gd name="connsiteY6" fmla="*/ 4046 h 67546"/>
              <a:gd name="connsiteX7" fmla="*/ 463647 w 647846"/>
              <a:gd name="connsiteY7" fmla="*/ 4046 h 67546"/>
              <a:gd name="connsiteX8" fmla="*/ 568422 w 647846"/>
              <a:gd name="connsiteY8" fmla="*/ 51671 h 67546"/>
              <a:gd name="connsiteX9" fmla="*/ 647797 w 647846"/>
              <a:gd name="connsiteY9" fmla="*/ 67546 h 67546"/>
              <a:gd name="connsiteX10" fmla="*/ 577947 w 647846"/>
              <a:gd name="connsiteY10" fmla="*/ 51671 h 67546"/>
              <a:gd name="connsiteX11" fmla="*/ 438247 w 647846"/>
              <a:gd name="connsiteY11" fmla="*/ 7221 h 67546"/>
              <a:gd name="connsiteX12" fmla="*/ 457297 w 647846"/>
              <a:gd name="connsiteY12" fmla="*/ 23096 h 67546"/>
              <a:gd name="connsiteX13" fmla="*/ 390622 w 647846"/>
              <a:gd name="connsiteY13" fmla="*/ 19921 h 67546"/>
              <a:gd name="connsiteX14" fmla="*/ 209647 w 647846"/>
              <a:gd name="connsiteY14" fmla="*/ 19921 h 67546"/>
              <a:gd name="connsiteX15" fmla="*/ 247747 w 647846"/>
              <a:gd name="connsiteY15" fmla="*/ 26271 h 67546"/>
              <a:gd name="connsiteX16" fmla="*/ 136622 w 647846"/>
              <a:gd name="connsiteY16" fmla="*/ 7221 h 67546"/>
              <a:gd name="connsiteX17" fmla="*/ 97 w 647846"/>
              <a:gd name="connsiteY17" fmla="*/ 64371 h 6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47846" h="67546">
                <a:moveTo>
                  <a:pt x="97" y="64371"/>
                </a:moveTo>
                <a:cubicBezTo>
                  <a:pt x="-3607" y="66488"/>
                  <a:pt x="99051" y="24684"/>
                  <a:pt x="114397" y="19921"/>
                </a:cubicBezTo>
                <a:cubicBezTo>
                  <a:pt x="129743" y="15158"/>
                  <a:pt x="69947" y="33679"/>
                  <a:pt x="92172" y="35796"/>
                </a:cubicBezTo>
                <a:cubicBezTo>
                  <a:pt x="114397" y="37913"/>
                  <a:pt x="232930" y="32092"/>
                  <a:pt x="247747" y="32621"/>
                </a:cubicBezTo>
                <a:cubicBezTo>
                  <a:pt x="262564" y="33150"/>
                  <a:pt x="181072" y="38971"/>
                  <a:pt x="181072" y="38971"/>
                </a:cubicBezTo>
                <a:cubicBezTo>
                  <a:pt x="209118" y="36325"/>
                  <a:pt x="389564" y="22567"/>
                  <a:pt x="416022" y="16746"/>
                </a:cubicBezTo>
                <a:cubicBezTo>
                  <a:pt x="442480" y="10925"/>
                  <a:pt x="331885" y="6163"/>
                  <a:pt x="339822" y="4046"/>
                </a:cubicBezTo>
                <a:cubicBezTo>
                  <a:pt x="347759" y="1929"/>
                  <a:pt x="425547" y="-3891"/>
                  <a:pt x="463647" y="4046"/>
                </a:cubicBezTo>
                <a:cubicBezTo>
                  <a:pt x="501747" y="11983"/>
                  <a:pt x="537730" y="41088"/>
                  <a:pt x="568422" y="51671"/>
                </a:cubicBezTo>
                <a:cubicBezTo>
                  <a:pt x="599114" y="62254"/>
                  <a:pt x="646210" y="67546"/>
                  <a:pt x="647797" y="67546"/>
                </a:cubicBezTo>
                <a:cubicBezTo>
                  <a:pt x="649384" y="67546"/>
                  <a:pt x="612872" y="61725"/>
                  <a:pt x="577947" y="51671"/>
                </a:cubicBezTo>
                <a:cubicBezTo>
                  <a:pt x="543022" y="41617"/>
                  <a:pt x="438247" y="7221"/>
                  <a:pt x="438247" y="7221"/>
                </a:cubicBezTo>
                <a:cubicBezTo>
                  <a:pt x="418139" y="2459"/>
                  <a:pt x="465234" y="20979"/>
                  <a:pt x="457297" y="23096"/>
                </a:cubicBezTo>
                <a:cubicBezTo>
                  <a:pt x="449360" y="25213"/>
                  <a:pt x="431897" y="20450"/>
                  <a:pt x="390622" y="19921"/>
                </a:cubicBezTo>
                <a:cubicBezTo>
                  <a:pt x="349347" y="19392"/>
                  <a:pt x="233459" y="18863"/>
                  <a:pt x="209647" y="19921"/>
                </a:cubicBezTo>
                <a:cubicBezTo>
                  <a:pt x="185835" y="20979"/>
                  <a:pt x="247747" y="26271"/>
                  <a:pt x="247747" y="26271"/>
                </a:cubicBezTo>
                <a:cubicBezTo>
                  <a:pt x="235576" y="24154"/>
                  <a:pt x="178426" y="-716"/>
                  <a:pt x="136622" y="7221"/>
                </a:cubicBezTo>
                <a:cubicBezTo>
                  <a:pt x="94818" y="15158"/>
                  <a:pt x="3801" y="62254"/>
                  <a:pt x="97" y="64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1D6A4E5-161F-90E3-CEC4-28E5DD347847}"/>
              </a:ext>
            </a:extLst>
          </p:cNvPr>
          <p:cNvSpPr/>
          <p:nvPr/>
        </p:nvSpPr>
        <p:spPr>
          <a:xfrm>
            <a:off x="5099020" y="4409171"/>
            <a:ext cx="422610" cy="135510"/>
          </a:xfrm>
          <a:custGeom>
            <a:avLst/>
            <a:gdLst>
              <a:gd name="connsiteX0" fmla="*/ 30 w 422610"/>
              <a:gd name="connsiteY0" fmla="*/ 42179 h 135510"/>
              <a:gd name="connsiteX1" fmla="*/ 190530 w 422610"/>
              <a:gd name="connsiteY1" fmla="*/ 29479 h 135510"/>
              <a:gd name="connsiteX2" fmla="*/ 127030 w 422610"/>
              <a:gd name="connsiteY2" fmla="*/ 26304 h 135510"/>
              <a:gd name="connsiteX3" fmla="*/ 295305 w 422610"/>
              <a:gd name="connsiteY3" fmla="*/ 29479 h 135510"/>
              <a:gd name="connsiteX4" fmla="*/ 415955 w 422610"/>
              <a:gd name="connsiteY4" fmla="*/ 131079 h 135510"/>
              <a:gd name="connsiteX5" fmla="*/ 393730 w 422610"/>
              <a:gd name="connsiteY5" fmla="*/ 108854 h 135510"/>
              <a:gd name="connsiteX6" fmla="*/ 282605 w 422610"/>
              <a:gd name="connsiteY6" fmla="*/ 32654 h 135510"/>
              <a:gd name="connsiteX7" fmla="*/ 222280 w 422610"/>
              <a:gd name="connsiteY7" fmla="*/ 32654 h 135510"/>
              <a:gd name="connsiteX8" fmla="*/ 181005 w 422610"/>
              <a:gd name="connsiteY8" fmla="*/ 16779 h 135510"/>
              <a:gd name="connsiteX9" fmla="*/ 206405 w 422610"/>
              <a:gd name="connsiteY9" fmla="*/ 904 h 135510"/>
              <a:gd name="connsiteX10" fmla="*/ 30 w 422610"/>
              <a:gd name="connsiteY10" fmla="*/ 42179 h 135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2610" h="135510">
                <a:moveTo>
                  <a:pt x="30" y="42179"/>
                </a:moveTo>
                <a:cubicBezTo>
                  <a:pt x="-2616" y="46941"/>
                  <a:pt x="169363" y="32125"/>
                  <a:pt x="190530" y="29479"/>
                </a:cubicBezTo>
                <a:cubicBezTo>
                  <a:pt x="211697" y="26833"/>
                  <a:pt x="109568" y="26304"/>
                  <a:pt x="127030" y="26304"/>
                </a:cubicBezTo>
                <a:cubicBezTo>
                  <a:pt x="144492" y="26304"/>
                  <a:pt x="247151" y="12017"/>
                  <a:pt x="295305" y="29479"/>
                </a:cubicBezTo>
                <a:cubicBezTo>
                  <a:pt x="343459" y="46941"/>
                  <a:pt x="399551" y="117850"/>
                  <a:pt x="415955" y="131079"/>
                </a:cubicBezTo>
                <a:cubicBezTo>
                  <a:pt x="432359" y="144308"/>
                  <a:pt x="415955" y="125258"/>
                  <a:pt x="393730" y="108854"/>
                </a:cubicBezTo>
                <a:cubicBezTo>
                  <a:pt x="371505" y="92450"/>
                  <a:pt x="311180" y="45354"/>
                  <a:pt x="282605" y="32654"/>
                </a:cubicBezTo>
                <a:cubicBezTo>
                  <a:pt x="254030" y="19954"/>
                  <a:pt x="239213" y="35300"/>
                  <a:pt x="222280" y="32654"/>
                </a:cubicBezTo>
                <a:cubicBezTo>
                  <a:pt x="205347" y="30008"/>
                  <a:pt x="183651" y="22071"/>
                  <a:pt x="181005" y="16779"/>
                </a:cubicBezTo>
                <a:cubicBezTo>
                  <a:pt x="178359" y="11487"/>
                  <a:pt x="232863" y="-3858"/>
                  <a:pt x="206405" y="904"/>
                </a:cubicBezTo>
                <a:cubicBezTo>
                  <a:pt x="179947" y="5666"/>
                  <a:pt x="2676" y="37417"/>
                  <a:pt x="30" y="42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5754A40B-CFE8-AD19-452C-A34EA2BDBB0B}"/>
              </a:ext>
            </a:extLst>
          </p:cNvPr>
          <p:cNvSpPr/>
          <p:nvPr/>
        </p:nvSpPr>
        <p:spPr>
          <a:xfrm>
            <a:off x="4597590" y="4422641"/>
            <a:ext cx="537089" cy="102878"/>
          </a:xfrm>
          <a:custGeom>
            <a:avLst/>
            <a:gdLst>
              <a:gd name="connsiteX0" fmla="*/ 2985 w 537089"/>
              <a:gd name="connsiteY0" fmla="*/ 12834 h 102878"/>
              <a:gd name="connsiteX1" fmla="*/ 358585 w 537089"/>
              <a:gd name="connsiteY1" fmla="*/ 50934 h 102878"/>
              <a:gd name="connsiteX2" fmla="*/ 285560 w 537089"/>
              <a:gd name="connsiteY2" fmla="*/ 134 h 102878"/>
              <a:gd name="connsiteX3" fmla="*/ 396685 w 537089"/>
              <a:gd name="connsiteY3" fmla="*/ 38234 h 102878"/>
              <a:gd name="connsiteX4" fmla="*/ 533210 w 537089"/>
              <a:gd name="connsiteY4" fmla="*/ 101734 h 102878"/>
              <a:gd name="connsiteX5" fmla="*/ 485585 w 537089"/>
              <a:gd name="connsiteY5" fmla="*/ 76334 h 102878"/>
              <a:gd name="connsiteX6" fmla="*/ 339535 w 537089"/>
              <a:gd name="connsiteY6" fmla="*/ 41409 h 102878"/>
              <a:gd name="connsiteX7" fmla="*/ 403035 w 537089"/>
              <a:gd name="connsiteY7" fmla="*/ 41409 h 102878"/>
              <a:gd name="connsiteX8" fmla="*/ 295085 w 537089"/>
              <a:gd name="connsiteY8" fmla="*/ 44584 h 102878"/>
              <a:gd name="connsiteX9" fmla="*/ 212535 w 537089"/>
              <a:gd name="connsiteY9" fmla="*/ 3309 h 102878"/>
              <a:gd name="connsiteX10" fmla="*/ 266510 w 537089"/>
              <a:gd name="connsiteY10" fmla="*/ 28709 h 102878"/>
              <a:gd name="connsiteX11" fmla="*/ 190310 w 537089"/>
              <a:gd name="connsiteY11" fmla="*/ 28709 h 102878"/>
              <a:gd name="connsiteX12" fmla="*/ 2985 w 537089"/>
              <a:gd name="connsiteY12" fmla="*/ 12834 h 10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7089" h="102878">
                <a:moveTo>
                  <a:pt x="2985" y="12834"/>
                </a:moveTo>
                <a:cubicBezTo>
                  <a:pt x="31031" y="16538"/>
                  <a:pt x="311489" y="53051"/>
                  <a:pt x="358585" y="50934"/>
                </a:cubicBezTo>
                <a:cubicBezTo>
                  <a:pt x="405681" y="48817"/>
                  <a:pt x="279210" y="2251"/>
                  <a:pt x="285560" y="134"/>
                </a:cubicBezTo>
                <a:cubicBezTo>
                  <a:pt x="291910" y="-1983"/>
                  <a:pt x="355410" y="21301"/>
                  <a:pt x="396685" y="38234"/>
                </a:cubicBezTo>
                <a:cubicBezTo>
                  <a:pt x="437960" y="55167"/>
                  <a:pt x="518393" y="95384"/>
                  <a:pt x="533210" y="101734"/>
                </a:cubicBezTo>
                <a:cubicBezTo>
                  <a:pt x="548027" y="108084"/>
                  <a:pt x="517864" y="86388"/>
                  <a:pt x="485585" y="76334"/>
                </a:cubicBezTo>
                <a:cubicBezTo>
                  <a:pt x="453306" y="66280"/>
                  <a:pt x="353293" y="47230"/>
                  <a:pt x="339535" y="41409"/>
                </a:cubicBezTo>
                <a:cubicBezTo>
                  <a:pt x="325777" y="35588"/>
                  <a:pt x="410443" y="40880"/>
                  <a:pt x="403035" y="41409"/>
                </a:cubicBezTo>
                <a:cubicBezTo>
                  <a:pt x="395627" y="41938"/>
                  <a:pt x="326835" y="50934"/>
                  <a:pt x="295085" y="44584"/>
                </a:cubicBezTo>
                <a:cubicBezTo>
                  <a:pt x="263335" y="38234"/>
                  <a:pt x="217297" y="5955"/>
                  <a:pt x="212535" y="3309"/>
                </a:cubicBezTo>
                <a:cubicBezTo>
                  <a:pt x="207773" y="663"/>
                  <a:pt x="270214" y="24476"/>
                  <a:pt x="266510" y="28709"/>
                </a:cubicBezTo>
                <a:cubicBezTo>
                  <a:pt x="262806" y="32942"/>
                  <a:pt x="227881" y="30296"/>
                  <a:pt x="190310" y="28709"/>
                </a:cubicBezTo>
                <a:cubicBezTo>
                  <a:pt x="152739" y="27122"/>
                  <a:pt x="-25061" y="9130"/>
                  <a:pt x="2985" y="12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C70CCB1A-53D4-5878-9EE7-A46A4738AEBC}"/>
              </a:ext>
            </a:extLst>
          </p:cNvPr>
          <p:cNvSpPr/>
          <p:nvPr/>
        </p:nvSpPr>
        <p:spPr>
          <a:xfrm>
            <a:off x="5168801" y="4463946"/>
            <a:ext cx="96781" cy="76490"/>
          </a:xfrm>
          <a:custGeom>
            <a:avLst/>
            <a:gdLst>
              <a:gd name="connsiteX0" fmla="*/ 35024 w 96781"/>
              <a:gd name="connsiteY0" fmla="*/ 104 h 76490"/>
              <a:gd name="connsiteX1" fmla="*/ 76299 w 96781"/>
              <a:gd name="connsiteY1" fmla="*/ 41379 h 76490"/>
              <a:gd name="connsiteX2" fmla="*/ 99 w 96781"/>
              <a:gd name="connsiteY2" fmla="*/ 76304 h 76490"/>
              <a:gd name="connsiteX3" fmla="*/ 95349 w 96781"/>
              <a:gd name="connsiteY3" fmla="*/ 54079 h 76490"/>
              <a:gd name="connsiteX4" fmla="*/ 35024 w 96781"/>
              <a:gd name="connsiteY4" fmla="*/ 104 h 7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781" h="76490">
                <a:moveTo>
                  <a:pt x="35024" y="104"/>
                </a:moveTo>
                <a:cubicBezTo>
                  <a:pt x="31849" y="-2013"/>
                  <a:pt x="82120" y="28679"/>
                  <a:pt x="76299" y="41379"/>
                </a:cubicBezTo>
                <a:cubicBezTo>
                  <a:pt x="70478" y="54079"/>
                  <a:pt x="-3076" y="74187"/>
                  <a:pt x="99" y="76304"/>
                </a:cubicBezTo>
                <a:cubicBezTo>
                  <a:pt x="3274" y="78421"/>
                  <a:pt x="83178" y="62016"/>
                  <a:pt x="95349" y="54079"/>
                </a:cubicBezTo>
                <a:cubicBezTo>
                  <a:pt x="107520" y="46142"/>
                  <a:pt x="38199" y="2221"/>
                  <a:pt x="35024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DA772C40-62C8-9DC7-36AA-F98C6B762646}"/>
              </a:ext>
            </a:extLst>
          </p:cNvPr>
          <p:cNvSpPr/>
          <p:nvPr/>
        </p:nvSpPr>
        <p:spPr>
          <a:xfrm>
            <a:off x="5067300" y="4489943"/>
            <a:ext cx="456648" cy="66218"/>
          </a:xfrm>
          <a:custGeom>
            <a:avLst/>
            <a:gdLst>
              <a:gd name="connsiteX0" fmla="*/ 0 w 456648"/>
              <a:gd name="connsiteY0" fmla="*/ 34432 h 66218"/>
              <a:gd name="connsiteX1" fmla="*/ 250825 w 456648"/>
              <a:gd name="connsiteY1" fmla="*/ 37607 h 66218"/>
              <a:gd name="connsiteX2" fmla="*/ 323850 w 456648"/>
              <a:gd name="connsiteY2" fmla="*/ 12207 h 66218"/>
              <a:gd name="connsiteX3" fmla="*/ 279400 w 456648"/>
              <a:gd name="connsiteY3" fmla="*/ 2682 h 66218"/>
              <a:gd name="connsiteX4" fmla="*/ 444500 w 456648"/>
              <a:gd name="connsiteY4" fmla="*/ 59832 h 66218"/>
              <a:gd name="connsiteX5" fmla="*/ 419100 w 456648"/>
              <a:gd name="connsiteY5" fmla="*/ 43957 h 66218"/>
              <a:gd name="connsiteX6" fmla="*/ 219075 w 456648"/>
              <a:gd name="connsiteY6" fmla="*/ 66182 h 66218"/>
              <a:gd name="connsiteX7" fmla="*/ 339725 w 456648"/>
              <a:gd name="connsiteY7" fmla="*/ 37607 h 66218"/>
              <a:gd name="connsiteX8" fmla="*/ 269875 w 456648"/>
              <a:gd name="connsiteY8" fmla="*/ 40782 h 66218"/>
              <a:gd name="connsiteX9" fmla="*/ 0 w 456648"/>
              <a:gd name="connsiteY9" fmla="*/ 34432 h 6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648" h="66218">
                <a:moveTo>
                  <a:pt x="0" y="34432"/>
                </a:moveTo>
                <a:cubicBezTo>
                  <a:pt x="98425" y="37871"/>
                  <a:pt x="196850" y="41311"/>
                  <a:pt x="250825" y="37607"/>
                </a:cubicBezTo>
                <a:cubicBezTo>
                  <a:pt x="304800" y="33903"/>
                  <a:pt x="319088" y="18028"/>
                  <a:pt x="323850" y="12207"/>
                </a:cubicBezTo>
                <a:cubicBezTo>
                  <a:pt x="328612" y="6386"/>
                  <a:pt x="259292" y="-5255"/>
                  <a:pt x="279400" y="2682"/>
                </a:cubicBezTo>
                <a:cubicBezTo>
                  <a:pt x="299508" y="10619"/>
                  <a:pt x="421217" y="52953"/>
                  <a:pt x="444500" y="59832"/>
                </a:cubicBezTo>
                <a:cubicBezTo>
                  <a:pt x="467783" y="66711"/>
                  <a:pt x="456671" y="42899"/>
                  <a:pt x="419100" y="43957"/>
                </a:cubicBezTo>
                <a:cubicBezTo>
                  <a:pt x="381529" y="45015"/>
                  <a:pt x="232304" y="67240"/>
                  <a:pt x="219075" y="66182"/>
                </a:cubicBezTo>
                <a:cubicBezTo>
                  <a:pt x="205846" y="65124"/>
                  <a:pt x="331258" y="41840"/>
                  <a:pt x="339725" y="37607"/>
                </a:cubicBezTo>
                <a:cubicBezTo>
                  <a:pt x="348192" y="33374"/>
                  <a:pt x="269875" y="40782"/>
                  <a:pt x="269875" y="40782"/>
                </a:cubicBezTo>
                <a:lnTo>
                  <a:pt x="0" y="3443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3930918-AB72-F6BF-2F44-EBFDE741C88A}"/>
              </a:ext>
            </a:extLst>
          </p:cNvPr>
          <p:cNvSpPr/>
          <p:nvPr/>
        </p:nvSpPr>
        <p:spPr>
          <a:xfrm>
            <a:off x="4676736" y="4457578"/>
            <a:ext cx="383910" cy="191093"/>
          </a:xfrm>
          <a:custGeom>
            <a:avLst/>
            <a:gdLst>
              <a:gd name="connsiteX0" fmla="*/ 39 w 383910"/>
              <a:gd name="connsiteY0" fmla="*/ 122 h 191093"/>
              <a:gd name="connsiteX1" fmla="*/ 254039 w 383910"/>
              <a:gd name="connsiteY1" fmla="*/ 152522 h 191093"/>
              <a:gd name="connsiteX2" fmla="*/ 209589 w 383910"/>
              <a:gd name="connsiteY2" fmla="*/ 133472 h 191093"/>
              <a:gd name="connsiteX3" fmla="*/ 381039 w 383910"/>
              <a:gd name="connsiteY3" fmla="*/ 190622 h 191093"/>
              <a:gd name="connsiteX4" fmla="*/ 311189 w 383910"/>
              <a:gd name="connsiteY4" fmla="*/ 158872 h 191093"/>
              <a:gd name="connsiteX5" fmla="*/ 234989 w 383910"/>
              <a:gd name="connsiteY5" fmla="*/ 127122 h 191093"/>
              <a:gd name="connsiteX6" fmla="*/ 39 w 383910"/>
              <a:gd name="connsiteY6" fmla="*/ 122 h 19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910" h="191093">
                <a:moveTo>
                  <a:pt x="39" y="122"/>
                </a:moveTo>
                <a:cubicBezTo>
                  <a:pt x="3214" y="4355"/>
                  <a:pt x="219114" y="130297"/>
                  <a:pt x="254039" y="152522"/>
                </a:cubicBezTo>
                <a:cubicBezTo>
                  <a:pt x="288964" y="174747"/>
                  <a:pt x="188422" y="127122"/>
                  <a:pt x="209589" y="133472"/>
                </a:cubicBezTo>
                <a:cubicBezTo>
                  <a:pt x="230756" y="139822"/>
                  <a:pt x="364106" y="186389"/>
                  <a:pt x="381039" y="190622"/>
                </a:cubicBezTo>
                <a:cubicBezTo>
                  <a:pt x="397972" y="194855"/>
                  <a:pt x="335531" y="169455"/>
                  <a:pt x="311189" y="158872"/>
                </a:cubicBezTo>
                <a:cubicBezTo>
                  <a:pt x="286847" y="148289"/>
                  <a:pt x="282085" y="151464"/>
                  <a:pt x="234989" y="127122"/>
                </a:cubicBezTo>
                <a:cubicBezTo>
                  <a:pt x="187893" y="102780"/>
                  <a:pt x="-3136" y="-4111"/>
                  <a:pt x="39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54DD8879-BA1C-CE37-A5A5-6E60FFF08FBD}"/>
              </a:ext>
            </a:extLst>
          </p:cNvPr>
          <p:cNvSpPr/>
          <p:nvPr/>
        </p:nvSpPr>
        <p:spPr>
          <a:xfrm>
            <a:off x="5070358" y="4533828"/>
            <a:ext cx="356575" cy="111197"/>
          </a:xfrm>
          <a:custGeom>
            <a:avLst/>
            <a:gdLst>
              <a:gd name="connsiteX0" fmla="*/ 282692 w 356575"/>
              <a:gd name="connsiteY0" fmla="*/ 72 h 111197"/>
              <a:gd name="connsiteX1" fmla="*/ 346192 w 356575"/>
              <a:gd name="connsiteY1" fmla="*/ 57222 h 111197"/>
              <a:gd name="connsiteX2" fmla="*/ 254117 w 356575"/>
              <a:gd name="connsiteY2" fmla="*/ 85797 h 111197"/>
              <a:gd name="connsiteX3" fmla="*/ 311267 w 356575"/>
              <a:gd name="connsiteY3" fmla="*/ 92147 h 111197"/>
              <a:gd name="connsiteX4" fmla="*/ 136642 w 356575"/>
              <a:gd name="connsiteY4" fmla="*/ 98497 h 111197"/>
              <a:gd name="connsiteX5" fmla="*/ 225542 w 356575"/>
              <a:gd name="connsiteY5" fmla="*/ 108022 h 111197"/>
              <a:gd name="connsiteX6" fmla="*/ 101717 w 356575"/>
              <a:gd name="connsiteY6" fmla="*/ 111197 h 111197"/>
              <a:gd name="connsiteX7" fmla="*/ 9642 w 356575"/>
              <a:gd name="connsiteY7" fmla="*/ 108022 h 111197"/>
              <a:gd name="connsiteX8" fmla="*/ 343017 w 356575"/>
              <a:gd name="connsiteY8" fmla="*/ 95322 h 111197"/>
              <a:gd name="connsiteX9" fmla="*/ 250942 w 356575"/>
              <a:gd name="connsiteY9" fmla="*/ 95322 h 111197"/>
              <a:gd name="connsiteX10" fmla="*/ 355717 w 356575"/>
              <a:gd name="connsiteY10" fmla="*/ 69922 h 111197"/>
              <a:gd name="connsiteX11" fmla="*/ 282692 w 356575"/>
              <a:gd name="connsiteY11" fmla="*/ 72 h 11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575" h="111197">
                <a:moveTo>
                  <a:pt x="282692" y="72"/>
                </a:moveTo>
                <a:cubicBezTo>
                  <a:pt x="281104" y="-2045"/>
                  <a:pt x="350955" y="42934"/>
                  <a:pt x="346192" y="57222"/>
                </a:cubicBezTo>
                <a:cubicBezTo>
                  <a:pt x="341429" y="71510"/>
                  <a:pt x="259938" y="79976"/>
                  <a:pt x="254117" y="85797"/>
                </a:cubicBezTo>
                <a:cubicBezTo>
                  <a:pt x="248296" y="91618"/>
                  <a:pt x="330846" y="90030"/>
                  <a:pt x="311267" y="92147"/>
                </a:cubicBezTo>
                <a:cubicBezTo>
                  <a:pt x="291688" y="94264"/>
                  <a:pt x="150929" y="95851"/>
                  <a:pt x="136642" y="98497"/>
                </a:cubicBezTo>
                <a:cubicBezTo>
                  <a:pt x="122355" y="101143"/>
                  <a:pt x="231363" y="105905"/>
                  <a:pt x="225542" y="108022"/>
                </a:cubicBezTo>
                <a:cubicBezTo>
                  <a:pt x="219721" y="110139"/>
                  <a:pt x="137700" y="111197"/>
                  <a:pt x="101717" y="111197"/>
                </a:cubicBezTo>
                <a:cubicBezTo>
                  <a:pt x="65734" y="111197"/>
                  <a:pt x="-30575" y="110668"/>
                  <a:pt x="9642" y="108022"/>
                </a:cubicBezTo>
                <a:cubicBezTo>
                  <a:pt x="49859" y="105376"/>
                  <a:pt x="302800" y="97439"/>
                  <a:pt x="343017" y="95322"/>
                </a:cubicBezTo>
                <a:cubicBezTo>
                  <a:pt x="383234" y="93205"/>
                  <a:pt x="248825" y="99555"/>
                  <a:pt x="250942" y="95322"/>
                </a:cubicBezTo>
                <a:cubicBezTo>
                  <a:pt x="253059" y="91089"/>
                  <a:pt x="345663" y="82622"/>
                  <a:pt x="355717" y="69922"/>
                </a:cubicBezTo>
                <a:cubicBezTo>
                  <a:pt x="365771" y="57222"/>
                  <a:pt x="284280" y="2189"/>
                  <a:pt x="282692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00872FD3-8C86-C53F-892A-B9FB20855E22}"/>
              </a:ext>
            </a:extLst>
          </p:cNvPr>
          <p:cNvSpPr/>
          <p:nvPr/>
        </p:nvSpPr>
        <p:spPr>
          <a:xfrm>
            <a:off x="6146044" y="2426277"/>
            <a:ext cx="40931" cy="764741"/>
          </a:xfrm>
          <a:custGeom>
            <a:avLst/>
            <a:gdLst>
              <a:gd name="connsiteX0" fmla="*/ 3931 w 40931"/>
              <a:gd name="connsiteY0" fmla="*/ 5773 h 764741"/>
              <a:gd name="connsiteX1" fmla="*/ 32506 w 40931"/>
              <a:gd name="connsiteY1" fmla="*/ 415348 h 764741"/>
              <a:gd name="connsiteX2" fmla="*/ 38856 w 40931"/>
              <a:gd name="connsiteY2" fmla="*/ 361373 h 764741"/>
              <a:gd name="connsiteX3" fmla="*/ 756 w 40931"/>
              <a:gd name="connsiteY3" fmla="*/ 570923 h 764741"/>
              <a:gd name="connsiteX4" fmla="*/ 13456 w 40931"/>
              <a:gd name="connsiteY4" fmla="*/ 761423 h 764741"/>
              <a:gd name="connsiteX5" fmla="*/ 13456 w 40931"/>
              <a:gd name="connsiteY5" fmla="*/ 669348 h 764741"/>
              <a:gd name="connsiteX6" fmla="*/ 22981 w 40931"/>
              <a:gd name="connsiteY6" fmla="*/ 389948 h 764741"/>
              <a:gd name="connsiteX7" fmla="*/ 35681 w 40931"/>
              <a:gd name="connsiteY7" fmla="*/ 189923 h 764741"/>
              <a:gd name="connsiteX8" fmla="*/ 3931 w 40931"/>
              <a:gd name="connsiteY8" fmla="*/ 5773 h 76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31" h="764741">
                <a:moveTo>
                  <a:pt x="3931" y="5773"/>
                </a:moveTo>
                <a:cubicBezTo>
                  <a:pt x="3402" y="43344"/>
                  <a:pt x="26685" y="356081"/>
                  <a:pt x="32506" y="415348"/>
                </a:cubicBezTo>
                <a:cubicBezTo>
                  <a:pt x="38327" y="474615"/>
                  <a:pt x="44148" y="335444"/>
                  <a:pt x="38856" y="361373"/>
                </a:cubicBezTo>
                <a:cubicBezTo>
                  <a:pt x="33564" y="387302"/>
                  <a:pt x="4989" y="504248"/>
                  <a:pt x="756" y="570923"/>
                </a:cubicBezTo>
                <a:cubicBezTo>
                  <a:pt x="-3477" y="637598"/>
                  <a:pt x="11339" y="745019"/>
                  <a:pt x="13456" y="761423"/>
                </a:cubicBezTo>
                <a:cubicBezTo>
                  <a:pt x="15573" y="777827"/>
                  <a:pt x="11869" y="731260"/>
                  <a:pt x="13456" y="669348"/>
                </a:cubicBezTo>
                <a:cubicBezTo>
                  <a:pt x="15043" y="607436"/>
                  <a:pt x="19277" y="469852"/>
                  <a:pt x="22981" y="389948"/>
                </a:cubicBezTo>
                <a:cubicBezTo>
                  <a:pt x="26685" y="310044"/>
                  <a:pt x="38327" y="256069"/>
                  <a:pt x="35681" y="189923"/>
                </a:cubicBezTo>
                <a:cubicBezTo>
                  <a:pt x="33035" y="123777"/>
                  <a:pt x="4460" y="-31798"/>
                  <a:pt x="3931" y="5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1DB34C2-0004-C446-7CED-0C988758A2A4}"/>
              </a:ext>
            </a:extLst>
          </p:cNvPr>
          <p:cNvSpPr/>
          <p:nvPr/>
        </p:nvSpPr>
        <p:spPr>
          <a:xfrm>
            <a:off x="5980843" y="3299452"/>
            <a:ext cx="125357" cy="651331"/>
          </a:xfrm>
          <a:custGeom>
            <a:avLst/>
            <a:gdLst>
              <a:gd name="connsiteX0" fmla="*/ 124682 w 125357"/>
              <a:gd name="connsiteY0" fmla="*/ 2548 h 651331"/>
              <a:gd name="connsiteX1" fmla="*/ 89757 w 125357"/>
              <a:gd name="connsiteY1" fmla="*/ 180348 h 651331"/>
              <a:gd name="connsiteX2" fmla="*/ 54832 w 125357"/>
              <a:gd name="connsiteY2" fmla="*/ 488323 h 651331"/>
              <a:gd name="connsiteX3" fmla="*/ 64357 w 125357"/>
              <a:gd name="connsiteY3" fmla="*/ 437523 h 651331"/>
              <a:gd name="connsiteX4" fmla="*/ 857 w 125357"/>
              <a:gd name="connsiteY4" fmla="*/ 650248 h 651331"/>
              <a:gd name="connsiteX5" fmla="*/ 29432 w 125357"/>
              <a:gd name="connsiteY5" fmla="*/ 510548 h 651331"/>
              <a:gd name="connsiteX6" fmla="*/ 54832 w 125357"/>
              <a:gd name="connsiteY6" fmla="*/ 297823 h 651331"/>
              <a:gd name="connsiteX7" fmla="*/ 108807 w 125357"/>
              <a:gd name="connsiteY7" fmla="*/ 88273 h 651331"/>
              <a:gd name="connsiteX8" fmla="*/ 124682 w 125357"/>
              <a:gd name="connsiteY8" fmla="*/ 2548 h 651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357" h="651331">
                <a:moveTo>
                  <a:pt x="124682" y="2548"/>
                </a:moveTo>
                <a:cubicBezTo>
                  <a:pt x="121507" y="17894"/>
                  <a:pt x="101399" y="99386"/>
                  <a:pt x="89757" y="180348"/>
                </a:cubicBezTo>
                <a:cubicBezTo>
                  <a:pt x="78115" y="261310"/>
                  <a:pt x="59065" y="445461"/>
                  <a:pt x="54832" y="488323"/>
                </a:cubicBezTo>
                <a:cubicBezTo>
                  <a:pt x="50599" y="531186"/>
                  <a:pt x="73353" y="410536"/>
                  <a:pt x="64357" y="437523"/>
                </a:cubicBezTo>
                <a:cubicBezTo>
                  <a:pt x="55361" y="464510"/>
                  <a:pt x="6678" y="638077"/>
                  <a:pt x="857" y="650248"/>
                </a:cubicBezTo>
                <a:cubicBezTo>
                  <a:pt x="-4964" y="662419"/>
                  <a:pt x="20436" y="569285"/>
                  <a:pt x="29432" y="510548"/>
                </a:cubicBezTo>
                <a:cubicBezTo>
                  <a:pt x="38428" y="451811"/>
                  <a:pt x="41603" y="368202"/>
                  <a:pt x="54832" y="297823"/>
                </a:cubicBezTo>
                <a:cubicBezTo>
                  <a:pt x="68061" y="227444"/>
                  <a:pt x="98224" y="132194"/>
                  <a:pt x="108807" y="88273"/>
                </a:cubicBezTo>
                <a:cubicBezTo>
                  <a:pt x="119390" y="44352"/>
                  <a:pt x="127857" y="-12798"/>
                  <a:pt x="124682" y="2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FC7D2E9B-0A4E-1458-06F7-352543872D14}"/>
              </a:ext>
            </a:extLst>
          </p:cNvPr>
          <p:cNvSpPr/>
          <p:nvPr/>
        </p:nvSpPr>
        <p:spPr>
          <a:xfrm>
            <a:off x="5883272" y="3647530"/>
            <a:ext cx="92178" cy="382164"/>
          </a:xfrm>
          <a:custGeom>
            <a:avLst/>
            <a:gdLst>
              <a:gd name="connsiteX0" fmla="*/ 92078 w 92178"/>
              <a:gd name="connsiteY0" fmla="*/ 545 h 382164"/>
              <a:gd name="connsiteX1" fmla="*/ 76203 w 92178"/>
              <a:gd name="connsiteY1" fmla="*/ 171995 h 382164"/>
              <a:gd name="connsiteX2" fmla="*/ 3 w 92178"/>
              <a:gd name="connsiteY2" fmla="*/ 381545 h 382164"/>
              <a:gd name="connsiteX3" fmla="*/ 73028 w 92178"/>
              <a:gd name="connsiteY3" fmla="*/ 229145 h 382164"/>
              <a:gd name="connsiteX4" fmla="*/ 92078 w 92178"/>
              <a:gd name="connsiteY4" fmla="*/ 545 h 38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178" h="382164">
                <a:moveTo>
                  <a:pt x="92078" y="545"/>
                </a:moveTo>
                <a:cubicBezTo>
                  <a:pt x="92607" y="-8980"/>
                  <a:pt x="91549" y="108495"/>
                  <a:pt x="76203" y="171995"/>
                </a:cubicBezTo>
                <a:cubicBezTo>
                  <a:pt x="60857" y="235495"/>
                  <a:pt x="532" y="372020"/>
                  <a:pt x="3" y="381545"/>
                </a:cubicBezTo>
                <a:cubicBezTo>
                  <a:pt x="-526" y="391070"/>
                  <a:pt x="56095" y="288412"/>
                  <a:pt x="73028" y="229145"/>
                </a:cubicBezTo>
                <a:cubicBezTo>
                  <a:pt x="89961" y="169878"/>
                  <a:pt x="91549" y="10070"/>
                  <a:pt x="92078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089A4771-6652-5399-6A26-BE5EB3D6AE65}"/>
              </a:ext>
            </a:extLst>
          </p:cNvPr>
          <p:cNvSpPr/>
          <p:nvPr/>
        </p:nvSpPr>
        <p:spPr>
          <a:xfrm>
            <a:off x="5803659" y="3767888"/>
            <a:ext cx="222908" cy="414964"/>
          </a:xfrm>
          <a:custGeom>
            <a:avLst/>
            <a:gdLst>
              <a:gd name="connsiteX0" fmla="*/ 222491 w 222908"/>
              <a:gd name="connsiteY0" fmla="*/ 837 h 414964"/>
              <a:gd name="connsiteX1" fmla="*/ 168516 w 222908"/>
              <a:gd name="connsiteY1" fmla="*/ 191337 h 414964"/>
              <a:gd name="connsiteX2" fmla="*/ 3416 w 222908"/>
              <a:gd name="connsiteY2" fmla="*/ 410412 h 414964"/>
              <a:gd name="connsiteX3" fmla="*/ 63741 w 222908"/>
              <a:gd name="connsiteY3" fmla="*/ 334212 h 414964"/>
              <a:gd name="connsiteX4" fmla="*/ 146291 w 222908"/>
              <a:gd name="connsiteY4" fmla="*/ 267537 h 414964"/>
              <a:gd name="connsiteX5" fmla="*/ 222491 w 222908"/>
              <a:gd name="connsiteY5" fmla="*/ 837 h 41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908" h="414964">
                <a:moveTo>
                  <a:pt x="222491" y="837"/>
                </a:moveTo>
                <a:cubicBezTo>
                  <a:pt x="226195" y="-11863"/>
                  <a:pt x="205028" y="123075"/>
                  <a:pt x="168516" y="191337"/>
                </a:cubicBezTo>
                <a:cubicBezTo>
                  <a:pt x="132004" y="259599"/>
                  <a:pt x="20878" y="386600"/>
                  <a:pt x="3416" y="410412"/>
                </a:cubicBezTo>
                <a:cubicBezTo>
                  <a:pt x="-14046" y="434224"/>
                  <a:pt x="39929" y="358024"/>
                  <a:pt x="63741" y="334212"/>
                </a:cubicBezTo>
                <a:cubicBezTo>
                  <a:pt x="87553" y="310400"/>
                  <a:pt x="116658" y="323100"/>
                  <a:pt x="146291" y="267537"/>
                </a:cubicBezTo>
                <a:cubicBezTo>
                  <a:pt x="175924" y="211975"/>
                  <a:pt x="218787" y="13537"/>
                  <a:pt x="222491" y="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8CBCF157-BFDE-43AB-29BE-2CC03B9EBA67}"/>
              </a:ext>
            </a:extLst>
          </p:cNvPr>
          <p:cNvSpPr/>
          <p:nvPr/>
        </p:nvSpPr>
        <p:spPr>
          <a:xfrm>
            <a:off x="5746443" y="4121047"/>
            <a:ext cx="110871" cy="303095"/>
          </a:xfrm>
          <a:custGeom>
            <a:avLst/>
            <a:gdLst>
              <a:gd name="connsiteX0" fmla="*/ 108257 w 110871"/>
              <a:gd name="connsiteY0" fmla="*/ 103 h 303095"/>
              <a:gd name="connsiteX1" fmla="*/ 98732 w 110871"/>
              <a:gd name="connsiteY1" fmla="*/ 117578 h 303095"/>
              <a:gd name="connsiteX2" fmla="*/ 307 w 110871"/>
              <a:gd name="connsiteY2" fmla="*/ 301728 h 303095"/>
              <a:gd name="connsiteX3" fmla="*/ 66982 w 110871"/>
              <a:gd name="connsiteY3" fmla="*/ 203303 h 303095"/>
              <a:gd name="connsiteX4" fmla="*/ 44757 w 110871"/>
              <a:gd name="connsiteY4" fmla="*/ 238228 h 303095"/>
              <a:gd name="connsiteX5" fmla="*/ 89207 w 110871"/>
              <a:gd name="connsiteY5" fmla="*/ 136628 h 303095"/>
              <a:gd name="connsiteX6" fmla="*/ 108257 w 110871"/>
              <a:gd name="connsiteY6" fmla="*/ 103 h 30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871" h="303095">
                <a:moveTo>
                  <a:pt x="108257" y="103"/>
                </a:moveTo>
                <a:cubicBezTo>
                  <a:pt x="109844" y="-3072"/>
                  <a:pt x="116724" y="67307"/>
                  <a:pt x="98732" y="117578"/>
                </a:cubicBezTo>
                <a:cubicBezTo>
                  <a:pt x="80740" y="167849"/>
                  <a:pt x="5599" y="287441"/>
                  <a:pt x="307" y="301728"/>
                </a:cubicBezTo>
                <a:cubicBezTo>
                  <a:pt x="-4985" y="316015"/>
                  <a:pt x="59574" y="213886"/>
                  <a:pt x="66982" y="203303"/>
                </a:cubicBezTo>
                <a:cubicBezTo>
                  <a:pt x="74390" y="192720"/>
                  <a:pt x="41053" y="249340"/>
                  <a:pt x="44757" y="238228"/>
                </a:cubicBezTo>
                <a:cubicBezTo>
                  <a:pt x="48461" y="227116"/>
                  <a:pt x="80211" y="173140"/>
                  <a:pt x="89207" y="136628"/>
                </a:cubicBezTo>
                <a:cubicBezTo>
                  <a:pt x="98203" y="100116"/>
                  <a:pt x="106670" y="3278"/>
                  <a:pt x="108257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D2B1512B-7722-1CD6-1890-A5971E8BDFC6}"/>
              </a:ext>
            </a:extLst>
          </p:cNvPr>
          <p:cNvSpPr/>
          <p:nvPr/>
        </p:nvSpPr>
        <p:spPr>
          <a:xfrm>
            <a:off x="5464009" y="4422522"/>
            <a:ext cx="280489" cy="394440"/>
          </a:xfrm>
          <a:custGeom>
            <a:avLst/>
            <a:gdLst>
              <a:gd name="connsiteX0" fmla="*/ 279566 w 280489"/>
              <a:gd name="connsiteY0" fmla="*/ 253 h 394440"/>
              <a:gd name="connsiteX1" fmla="*/ 197016 w 280489"/>
              <a:gd name="connsiteY1" fmla="*/ 155828 h 394440"/>
              <a:gd name="connsiteX2" fmla="*/ 127166 w 280489"/>
              <a:gd name="connsiteY2" fmla="*/ 282828 h 394440"/>
              <a:gd name="connsiteX3" fmla="*/ 166 w 280489"/>
              <a:gd name="connsiteY3" fmla="*/ 393953 h 394440"/>
              <a:gd name="connsiteX4" fmla="*/ 155741 w 280489"/>
              <a:gd name="connsiteY4" fmla="*/ 238378 h 394440"/>
              <a:gd name="connsiteX5" fmla="*/ 104941 w 280489"/>
              <a:gd name="connsiteY5" fmla="*/ 263778 h 394440"/>
              <a:gd name="connsiteX6" fmla="*/ 181141 w 280489"/>
              <a:gd name="connsiteY6" fmla="*/ 152653 h 394440"/>
              <a:gd name="connsiteX7" fmla="*/ 139866 w 280489"/>
              <a:gd name="connsiteY7" fmla="*/ 193928 h 394440"/>
              <a:gd name="connsiteX8" fmla="*/ 279566 w 280489"/>
              <a:gd name="connsiteY8" fmla="*/ 253 h 39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489" h="394440">
                <a:moveTo>
                  <a:pt x="279566" y="253"/>
                </a:moveTo>
                <a:cubicBezTo>
                  <a:pt x="289091" y="-6097"/>
                  <a:pt x="222416" y="108732"/>
                  <a:pt x="197016" y="155828"/>
                </a:cubicBezTo>
                <a:cubicBezTo>
                  <a:pt x="171616" y="202924"/>
                  <a:pt x="159974" y="243140"/>
                  <a:pt x="127166" y="282828"/>
                </a:cubicBezTo>
                <a:cubicBezTo>
                  <a:pt x="94358" y="322516"/>
                  <a:pt x="-4597" y="401361"/>
                  <a:pt x="166" y="393953"/>
                </a:cubicBezTo>
                <a:cubicBezTo>
                  <a:pt x="4928" y="386545"/>
                  <a:pt x="138279" y="260074"/>
                  <a:pt x="155741" y="238378"/>
                </a:cubicBezTo>
                <a:cubicBezTo>
                  <a:pt x="173203" y="216682"/>
                  <a:pt x="100708" y="278065"/>
                  <a:pt x="104941" y="263778"/>
                </a:cubicBezTo>
                <a:cubicBezTo>
                  <a:pt x="109174" y="249491"/>
                  <a:pt x="175320" y="164295"/>
                  <a:pt x="181141" y="152653"/>
                </a:cubicBezTo>
                <a:cubicBezTo>
                  <a:pt x="186962" y="141011"/>
                  <a:pt x="123991" y="212449"/>
                  <a:pt x="139866" y="193928"/>
                </a:cubicBezTo>
                <a:cubicBezTo>
                  <a:pt x="155741" y="175407"/>
                  <a:pt x="270041" y="6603"/>
                  <a:pt x="279566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99D3F65C-839E-6CEB-C203-3E18E1F18429}"/>
              </a:ext>
            </a:extLst>
          </p:cNvPr>
          <p:cNvSpPr/>
          <p:nvPr/>
        </p:nvSpPr>
        <p:spPr>
          <a:xfrm>
            <a:off x="5016996" y="4813192"/>
            <a:ext cx="460199" cy="327616"/>
          </a:xfrm>
          <a:custGeom>
            <a:avLst/>
            <a:gdLst>
              <a:gd name="connsiteX0" fmla="*/ 459879 w 460199"/>
              <a:gd name="connsiteY0" fmla="*/ 108 h 327616"/>
              <a:gd name="connsiteX1" fmla="*/ 310654 w 460199"/>
              <a:gd name="connsiteY1" fmla="*/ 190608 h 327616"/>
              <a:gd name="connsiteX2" fmla="*/ 259854 w 460199"/>
              <a:gd name="connsiteY2" fmla="*/ 247758 h 327616"/>
              <a:gd name="connsiteX3" fmla="*/ 113804 w 460199"/>
              <a:gd name="connsiteY3" fmla="*/ 308083 h 327616"/>
              <a:gd name="connsiteX4" fmla="*/ 2679 w 460199"/>
              <a:gd name="connsiteY4" fmla="*/ 327133 h 327616"/>
              <a:gd name="connsiteX5" fmla="*/ 228104 w 460199"/>
              <a:gd name="connsiteY5" fmla="*/ 292208 h 327616"/>
              <a:gd name="connsiteX6" fmla="*/ 266204 w 460199"/>
              <a:gd name="connsiteY6" fmla="*/ 219183 h 327616"/>
              <a:gd name="connsiteX7" fmla="*/ 459879 w 460199"/>
              <a:gd name="connsiteY7" fmla="*/ 108 h 32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0199" h="327616">
                <a:moveTo>
                  <a:pt x="459879" y="108"/>
                </a:moveTo>
                <a:cubicBezTo>
                  <a:pt x="467287" y="-4655"/>
                  <a:pt x="343991" y="149333"/>
                  <a:pt x="310654" y="190608"/>
                </a:cubicBezTo>
                <a:cubicBezTo>
                  <a:pt x="277317" y="231883"/>
                  <a:pt x="292662" y="228179"/>
                  <a:pt x="259854" y="247758"/>
                </a:cubicBezTo>
                <a:cubicBezTo>
                  <a:pt x="227046" y="267337"/>
                  <a:pt x="156666" y="294854"/>
                  <a:pt x="113804" y="308083"/>
                </a:cubicBezTo>
                <a:cubicBezTo>
                  <a:pt x="70942" y="321312"/>
                  <a:pt x="-16371" y="329779"/>
                  <a:pt x="2679" y="327133"/>
                </a:cubicBezTo>
                <a:cubicBezTo>
                  <a:pt x="21729" y="324487"/>
                  <a:pt x="184183" y="310200"/>
                  <a:pt x="228104" y="292208"/>
                </a:cubicBezTo>
                <a:cubicBezTo>
                  <a:pt x="272025" y="274216"/>
                  <a:pt x="226517" y="265220"/>
                  <a:pt x="266204" y="219183"/>
                </a:cubicBezTo>
                <a:cubicBezTo>
                  <a:pt x="305891" y="173146"/>
                  <a:pt x="452471" y="4871"/>
                  <a:pt x="459879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F438CA4C-3926-FA71-1465-30C76B67676A}"/>
              </a:ext>
            </a:extLst>
          </p:cNvPr>
          <p:cNvSpPr/>
          <p:nvPr/>
        </p:nvSpPr>
        <p:spPr>
          <a:xfrm>
            <a:off x="4352925" y="4911725"/>
            <a:ext cx="749326" cy="244725"/>
          </a:xfrm>
          <a:custGeom>
            <a:avLst/>
            <a:gdLst>
              <a:gd name="connsiteX0" fmla="*/ 0 w 749326"/>
              <a:gd name="connsiteY0" fmla="*/ 0 h 244725"/>
              <a:gd name="connsiteX1" fmla="*/ 339725 w 749326"/>
              <a:gd name="connsiteY1" fmla="*/ 171450 h 244725"/>
              <a:gd name="connsiteX2" fmla="*/ 603250 w 749326"/>
              <a:gd name="connsiteY2" fmla="*/ 244475 h 244725"/>
              <a:gd name="connsiteX3" fmla="*/ 549275 w 749326"/>
              <a:gd name="connsiteY3" fmla="*/ 196850 h 244725"/>
              <a:gd name="connsiteX4" fmla="*/ 749300 w 749326"/>
              <a:gd name="connsiteY4" fmla="*/ 238125 h 244725"/>
              <a:gd name="connsiteX5" fmla="*/ 561975 w 749326"/>
              <a:gd name="connsiteY5" fmla="*/ 193675 h 244725"/>
              <a:gd name="connsiteX6" fmla="*/ 355600 w 749326"/>
              <a:gd name="connsiteY6" fmla="*/ 139700 h 244725"/>
              <a:gd name="connsiteX7" fmla="*/ 498475 w 749326"/>
              <a:gd name="connsiteY7" fmla="*/ 209550 h 244725"/>
              <a:gd name="connsiteX8" fmla="*/ 349250 w 749326"/>
              <a:gd name="connsiteY8" fmla="*/ 149225 h 244725"/>
              <a:gd name="connsiteX9" fmla="*/ 0 w 749326"/>
              <a:gd name="connsiteY9" fmla="*/ 0 h 2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9326" h="244725">
                <a:moveTo>
                  <a:pt x="0" y="0"/>
                </a:moveTo>
                <a:cubicBezTo>
                  <a:pt x="119591" y="65352"/>
                  <a:pt x="239183" y="130704"/>
                  <a:pt x="339725" y="171450"/>
                </a:cubicBezTo>
                <a:cubicBezTo>
                  <a:pt x="440267" y="212196"/>
                  <a:pt x="568325" y="240242"/>
                  <a:pt x="603250" y="244475"/>
                </a:cubicBezTo>
                <a:cubicBezTo>
                  <a:pt x="638175" y="248708"/>
                  <a:pt x="524933" y="197908"/>
                  <a:pt x="549275" y="196850"/>
                </a:cubicBezTo>
                <a:cubicBezTo>
                  <a:pt x="573617" y="195792"/>
                  <a:pt x="747183" y="238654"/>
                  <a:pt x="749300" y="238125"/>
                </a:cubicBezTo>
                <a:cubicBezTo>
                  <a:pt x="751417" y="237596"/>
                  <a:pt x="627592" y="210079"/>
                  <a:pt x="561975" y="193675"/>
                </a:cubicBezTo>
                <a:cubicBezTo>
                  <a:pt x="496358" y="177271"/>
                  <a:pt x="366183" y="137054"/>
                  <a:pt x="355600" y="139700"/>
                </a:cubicBezTo>
                <a:cubicBezTo>
                  <a:pt x="345017" y="142346"/>
                  <a:pt x="499533" y="207962"/>
                  <a:pt x="498475" y="209550"/>
                </a:cubicBezTo>
                <a:cubicBezTo>
                  <a:pt x="497417" y="211138"/>
                  <a:pt x="349250" y="149225"/>
                  <a:pt x="349250" y="1492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69DF6123-5273-1C23-F660-2C7327C23599}"/>
              </a:ext>
            </a:extLst>
          </p:cNvPr>
          <p:cNvSpPr/>
          <p:nvPr/>
        </p:nvSpPr>
        <p:spPr>
          <a:xfrm>
            <a:off x="3816329" y="4241503"/>
            <a:ext cx="476894" cy="647570"/>
          </a:xfrm>
          <a:custGeom>
            <a:avLst/>
            <a:gdLst>
              <a:gd name="connsiteX0" fmla="*/ 21 w 476894"/>
              <a:gd name="connsiteY0" fmla="*/ 297 h 647570"/>
              <a:gd name="connsiteX1" fmla="*/ 130196 w 476894"/>
              <a:gd name="connsiteY1" fmla="*/ 241597 h 647570"/>
              <a:gd name="connsiteX2" fmla="*/ 279421 w 476894"/>
              <a:gd name="connsiteY2" fmla="*/ 451147 h 647570"/>
              <a:gd name="connsiteX3" fmla="*/ 476271 w 476894"/>
              <a:gd name="connsiteY3" fmla="*/ 644822 h 647570"/>
              <a:gd name="connsiteX4" fmla="*/ 336571 w 476894"/>
              <a:gd name="connsiteY4" fmla="*/ 552747 h 647570"/>
              <a:gd name="connsiteX5" fmla="*/ 193696 w 476894"/>
              <a:gd name="connsiteY5" fmla="*/ 381297 h 647570"/>
              <a:gd name="connsiteX6" fmla="*/ 263546 w 476894"/>
              <a:gd name="connsiteY6" fmla="*/ 447972 h 647570"/>
              <a:gd name="connsiteX7" fmla="*/ 139721 w 476894"/>
              <a:gd name="connsiteY7" fmla="*/ 292397 h 647570"/>
              <a:gd name="connsiteX8" fmla="*/ 21 w 476894"/>
              <a:gd name="connsiteY8" fmla="*/ 297 h 64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894" h="647570">
                <a:moveTo>
                  <a:pt x="21" y="297"/>
                </a:moveTo>
                <a:cubicBezTo>
                  <a:pt x="-1566" y="-8170"/>
                  <a:pt x="83629" y="166455"/>
                  <a:pt x="130196" y="241597"/>
                </a:cubicBezTo>
                <a:cubicBezTo>
                  <a:pt x="176763" y="316739"/>
                  <a:pt x="221742" y="383943"/>
                  <a:pt x="279421" y="451147"/>
                </a:cubicBezTo>
                <a:cubicBezTo>
                  <a:pt x="337100" y="518351"/>
                  <a:pt x="466746" y="627889"/>
                  <a:pt x="476271" y="644822"/>
                </a:cubicBezTo>
                <a:cubicBezTo>
                  <a:pt x="485796" y="661755"/>
                  <a:pt x="383667" y="596668"/>
                  <a:pt x="336571" y="552747"/>
                </a:cubicBezTo>
                <a:cubicBezTo>
                  <a:pt x="289475" y="508826"/>
                  <a:pt x="205867" y="398759"/>
                  <a:pt x="193696" y="381297"/>
                </a:cubicBezTo>
                <a:cubicBezTo>
                  <a:pt x="181525" y="363835"/>
                  <a:pt x="272542" y="462789"/>
                  <a:pt x="263546" y="447972"/>
                </a:cubicBezTo>
                <a:cubicBezTo>
                  <a:pt x="254550" y="433155"/>
                  <a:pt x="183642" y="363305"/>
                  <a:pt x="139721" y="292397"/>
                </a:cubicBezTo>
                <a:cubicBezTo>
                  <a:pt x="95800" y="221489"/>
                  <a:pt x="1608" y="8764"/>
                  <a:pt x="21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731DBC95-F109-87BB-9D4C-FEBE6439DE57}"/>
              </a:ext>
            </a:extLst>
          </p:cNvPr>
          <p:cNvSpPr/>
          <p:nvPr/>
        </p:nvSpPr>
        <p:spPr>
          <a:xfrm>
            <a:off x="3795288" y="3422896"/>
            <a:ext cx="142217" cy="904156"/>
          </a:xfrm>
          <a:custGeom>
            <a:avLst/>
            <a:gdLst>
              <a:gd name="connsiteX0" fmla="*/ 41805 w 142217"/>
              <a:gd name="connsiteY0" fmla="*/ 1024 h 904156"/>
              <a:gd name="connsiteX1" fmla="*/ 24872 w 142217"/>
              <a:gd name="connsiteY1" fmla="*/ 295664 h 904156"/>
              <a:gd name="connsiteX2" fmla="*/ 18099 w 142217"/>
              <a:gd name="connsiteY2" fmla="*/ 607237 h 904156"/>
              <a:gd name="connsiteX3" fmla="*/ 21485 w 142217"/>
              <a:gd name="connsiteY3" fmla="*/ 525957 h 904156"/>
              <a:gd name="connsiteX4" fmla="*/ 136632 w 142217"/>
              <a:gd name="connsiteY4" fmla="*/ 888331 h 904156"/>
              <a:gd name="connsiteX5" fmla="*/ 112925 w 142217"/>
              <a:gd name="connsiteY5" fmla="*/ 813824 h 904156"/>
              <a:gd name="connsiteX6" fmla="*/ 14712 w 142217"/>
              <a:gd name="connsiteY6" fmla="*/ 583531 h 904156"/>
              <a:gd name="connsiteX7" fmla="*/ 4552 w 142217"/>
              <a:gd name="connsiteY7" fmla="*/ 400651 h 904156"/>
              <a:gd name="connsiteX8" fmla="*/ 41805 w 142217"/>
              <a:gd name="connsiteY8" fmla="*/ 1024 h 90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217" h="904156">
                <a:moveTo>
                  <a:pt x="41805" y="1024"/>
                </a:moveTo>
                <a:cubicBezTo>
                  <a:pt x="45192" y="-16474"/>
                  <a:pt x="28823" y="194629"/>
                  <a:pt x="24872" y="295664"/>
                </a:cubicBezTo>
                <a:cubicBezTo>
                  <a:pt x="20921" y="396699"/>
                  <a:pt x="18663" y="568855"/>
                  <a:pt x="18099" y="607237"/>
                </a:cubicBezTo>
                <a:cubicBezTo>
                  <a:pt x="17535" y="645619"/>
                  <a:pt x="1729" y="479108"/>
                  <a:pt x="21485" y="525957"/>
                </a:cubicBezTo>
                <a:cubicBezTo>
                  <a:pt x="41240" y="572806"/>
                  <a:pt x="136632" y="888331"/>
                  <a:pt x="136632" y="888331"/>
                </a:cubicBezTo>
                <a:cubicBezTo>
                  <a:pt x="151872" y="936309"/>
                  <a:pt x="133245" y="864624"/>
                  <a:pt x="112925" y="813824"/>
                </a:cubicBezTo>
                <a:cubicBezTo>
                  <a:pt x="92605" y="763024"/>
                  <a:pt x="32774" y="652393"/>
                  <a:pt x="14712" y="583531"/>
                </a:cubicBezTo>
                <a:cubicBezTo>
                  <a:pt x="-3350" y="514669"/>
                  <a:pt x="-2221" y="492091"/>
                  <a:pt x="4552" y="400651"/>
                </a:cubicBezTo>
                <a:cubicBezTo>
                  <a:pt x="11325" y="309211"/>
                  <a:pt x="38418" y="18522"/>
                  <a:pt x="41805" y="1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CE991F98-AA24-55EC-60F0-537568958C05}"/>
              </a:ext>
            </a:extLst>
          </p:cNvPr>
          <p:cNvSpPr/>
          <p:nvPr/>
        </p:nvSpPr>
        <p:spPr>
          <a:xfrm>
            <a:off x="4078018" y="3493305"/>
            <a:ext cx="264266" cy="501512"/>
          </a:xfrm>
          <a:custGeom>
            <a:avLst/>
            <a:gdLst>
              <a:gd name="connsiteX0" fmla="*/ 15914 w 264266"/>
              <a:gd name="connsiteY0" fmla="*/ 1145 h 501512"/>
              <a:gd name="connsiteX1" fmla="*/ 19708 w 264266"/>
              <a:gd name="connsiteY1" fmla="*/ 137736 h 501512"/>
              <a:gd name="connsiteX2" fmla="*/ 254948 w 264266"/>
              <a:gd name="connsiteY2" fmla="*/ 486801 h 501512"/>
              <a:gd name="connsiteX3" fmla="*/ 220800 w 264266"/>
              <a:gd name="connsiteY3" fmla="*/ 441271 h 501512"/>
              <a:gd name="connsiteX4" fmla="*/ 42473 w 264266"/>
              <a:gd name="connsiteY4" fmla="*/ 202237 h 501512"/>
              <a:gd name="connsiteX5" fmla="*/ 15914 w 264266"/>
              <a:gd name="connsiteY5" fmla="*/ 1145 h 50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266" h="501512">
                <a:moveTo>
                  <a:pt x="15914" y="1145"/>
                </a:moveTo>
                <a:cubicBezTo>
                  <a:pt x="12120" y="-9605"/>
                  <a:pt x="-20131" y="56793"/>
                  <a:pt x="19708" y="137736"/>
                </a:cubicBezTo>
                <a:cubicBezTo>
                  <a:pt x="59547" y="218679"/>
                  <a:pt x="221433" y="436212"/>
                  <a:pt x="254948" y="486801"/>
                </a:cubicBezTo>
                <a:cubicBezTo>
                  <a:pt x="288463" y="537390"/>
                  <a:pt x="220800" y="441271"/>
                  <a:pt x="220800" y="441271"/>
                </a:cubicBezTo>
                <a:cubicBezTo>
                  <a:pt x="185388" y="393844"/>
                  <a:pt x="77253" y="269900"/>
                  <a:pt x="42473" y="202237"/>
                </a:cubicBezTo>
                <a:cubicBezTo>
                  <a:pt x="7693" y="134574"/>
                  <a:pt x="19708" y="11895"/>
                  <a:pt x="15914" y="1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C981A7E9-E9A6-E3ED-DD0E-7D2ECCCB3157}"/>
              </a:ext>
            </a:extLst>
          </p:cNvPr>
          <p:cNvSpPr/>
          <p:nvPr/>
        </p:nvSpPr>
        <p:spPr>
          <a:xfrm>
            <a:off x="3976299" y="3572843"/>
            <a:ext cx="29436" cy="226545"/>
          </a:xfrm>
          <a:custGeom>
            <a:avLst/>
            <a:gdLst>
              <a:gd name="connsiteX0" fmla="*/ 22778 w 29436"/>
              <a:gd name="connsiteY0" fmla="*/ 1285 h 226545"/>
              <a:gd name="connsiteX1" fmla="*/ 7601 w 29436"/>
              <a:gd name="connsiteY1" fmla="*/ 73374 h 226545"/>
              <a:gd name="connsiteX2" fmla="*/ 26572 w 29436"/>
              <a:gd name="connsiteY2" fmla="*/ 221348 h 226545"/>
              <a:gd name="connsiteX3" fmla="*/ 26572 w 29436"/>
              <a:gd name="connsiteY3" fmla="*/ 187200 h 226545"/>
              <a:gd name="connsiteX4" fmla="*/ 13 w 29436"/>
              <a:gd name="connsiteY4" fmla="*/ 130287 h 226545"/>
              <a:gd name="connsiteX5" fmla="*/ 22778 w 29436"/>
              <a:gd name="connsiteY5" fmla="*/ 1285 h 226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36" h="226545">
                <a:moveTo>
                  <a:pt x="22778" y="1285"/>
                </a:moveTo>
                <a:cubicBezTo>
                  <a:pt x="24043" y="-8200"/>
                  <a:pt x="6969" y="36697"/>
                  <a:pt x="7601" y="73374"/>
                </a:cubicBezTo>
                <a:cubicBezTo>
                  <a:pt x="8233" y="110051"/>
                  <a:pt x="23410" y="202377"/>
                  <a:pt x="26572" y="221348"/>
                </a:cubicBezTo>
                <a:cubicBezTo>
                  <a:pt x="29734" y="240319"/>
                  <a:pt x="30998" y="202377"/>
                  <a:pt x="26572" y="187200"/>
                </a:cubicBezTo>
                <a:cubicBezTo>
                  <a:pt x="22146" y="172023"/>
                  <a:pt x="645" y="158111"/>
                  <a:pt x="13" y="130287"/>
                </a:cubicBezTo>
                <a:cubicBezTo>
                  <a:pt x="-619" y="102463"/>
                  <a:pt x="21513" y="10770"/>
                  <a:pt x="22778" y="1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D1B34148-1257-D86D-6C9E-69EDADFB0ADC}"/>
              </a:ext>
            </a:extLst>
          </p:cNvPr>
          <p:cNvSpPr/>
          <p:nvPr/>
        </p:nvSpPr>
        <p:spPr>
          <a:xfrm>
            <a:off x="4214475" y="4301846"/>
            <a:ext cx="88259" cy="217102"/>
          </a:xfrm>
          <a:custGeom>
            <a:avLst/>
            <a:gdLst>
              <a:gd name="connsiteX0" fmla="*/ 19842 w 88259"/>
              <a:gd name="connsiteY0" fmla="*/ 766 h 217102"/>
              <a:gd name="connsiteX1" fmla="*/ 4665 w 88259"/>
              <a:gd name="connsiteY1" fmla="*/ 88033 h 217102"/>
              <a:gd name="connsiteX2" fmla="*/ 23636 w 88259"/>
              <a:gd name="connsiteY2" fmla="*/ 156328 h 217102"/>
              <a:gd name="connsiteX3" fmla="*/ 88137 w 88259"/>
              <a:gd name="connsiteY3" fmla="*/ 217035 h 217102"/>
              <a:gd name="connsiteX4" fmla="*/ 38813 w 88259"/>
              <a:gd name="connsiteY4" fmla="*/ 167711 h 217102"/>
              <a:gd name="connsiteX5" fmla="*/ 871 w 88259"/>
              <a:gd name="connsiteY5" fmla="*/ 141152 h 217102"/>
              <a:gd name="connsiteX6" fmla="*/ 19842 w 88259"/>
              <a:gd name="connsiteY6" fmla="*/ 766 h 21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259" h="217102">
                <a:moveTo>
                  <a:pt x="19842" y="766"/>
                </a:moveTo>
                <a:cubicBezTo>
                  <a:pt x="20474" y="-8087"/>
                  <a:pt x="4033" y="62106"/>
                  <a:pt x="4665" y="88033"/>
                </a:cubicBezTo>
                <a:cubicBezTo>
                  <a:pt x="5297" y="113960"/>
                  <a:pt x="9724" y="134828"/>
                  <a:pt x="23636" y="156328"/>
                </a:cubicBezTo>
                <a:cubicBezTo>
                  <a:pt x="37548" y="177828"/>
                  <a:pt x="85607" y="215138"/>
                  <a:pt x="88137" y="217035"/>
                </a:cubicBezTo>
                <a:cubicBezTo>
                  <a:pt x="90667" y="218932"/>
                  <a:pt x="53357" y="180358"/>
                  <a:pt x="38813" y="167711"/>
                </a:cubicBezTo>
                <a:cubicBezTo>
                  <a:pt x="24269" y="155064"/>
                  <a:pt x="6562" y="164550"/>
                  <a:pt x="871" y="141152"/>
                </a:cubicBezTo>
                <a:cubicBezTo>
                  <a:pt x="-4820" y="117755"/>
                  <a:pt x="19210" y="9619"/>
                  <a:pt x="19842" y="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95D79C80-91E0-6A1B-70DE-905DB6DCC20D}"/>
              </a:ext>
            </a:extLst>
          </p:cNvPr>
          <p:cNvSpPr/>
          <p:nvPr/>
        </p:nvSpPr>
        <p:spPr>
          <a:xfrm>
            <a:off x="4716167" y="3600605"/>
            <a:ext cx="38117" cy="197397"/>
          </a:xfrm>
          <a:custGeom>
            <a:avLst/>
            <a:gdLst>
              <a:gd name="connsiteX0" fmla="*/ 22777 w 38117"/>
              <a:gd name="connsiteY0" fmla="*/ 82 h 197397"/>
              <a:gd name="connsiteX1" fmla="*/ 26572 w 38117"/>
              <a:gd name="connsiteY1" fmla="*/ 121496 h 197397"/>
              <a:gd name="connsiteX2" fmla="*/ 12 w 38117"/>
              <a:gd name="connsiteY2" fmla="*/ 197380 h 197397"/>
              <a:gd name="connsiteX3" fmla="*/ 30366 w 38117"/>
              <a:gd name="connsiteY3" fmla="*/ 129085 h 197397"/>
              <a:gd name="connsiteX4" fmla="*/ 37954 w 38117"/>
              <a:gd name="connsiteY4" fmla="*/ 102525 h 197397"/>
              <a:gd name="connsiteX5" fmla="*/ 22777 w 38117"/>
              <a:gd name="connsiteY5" fmla="*/ 82 h 19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17" h="197397">
                <a:moveTo>
                  <a:pt x="22777" y="82"/>
                </a:moveTo>
                <a:cubicBezTo>
                  <a:pt x="20880" y="3244"/>
                  <a:pt x="30366" y="88613"/>
                  <a:pt x="26572" y="121496"/>
                </a:cubicBezTo>
                <a:cubicBezTo>
                  <a:pt x="22778" y="154379"/>
                  <a:pt x="-620" y="196115"/>
                  <a:pt x="12" y="197380"/>
                </a:cubicBezTo>
                <a:cubicBezTo>
                  <a:pt x="644" y="198645"/>
                  <a:pt x="30366" y="129085"/>
                  <a:pt x="30366" y="129085"/>
                </a:cubicBezTo>
                <a:cubicBezTo>
                  <a:pt x="36690" y="113276"/>
                  <a:pt x="36057" y="118967"/>
                  <a:pt x="37954" y="102525"/>
                </a:cubicBezTo>
                <a:cubicBezTo>
                  <a:pt x="39851" y="86084"/>
                  <a:pt x="24674" y="-3080"/>
                  <a:pt x="22777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15E27A51-A22F-8227-3E7A-B0C68C485532}"/>
              </a:ext>
            </a:extLst>
          </p:cNvPr>
          <p:cNvSpPr/>
          <p:nvPr/>
        </p:nvSpPr>
        <p:spPr>
          <a:xfrm>
            <a:off x="4605690" y="4112825"/>
            <a:ext cx="217160" cy="87668"/>
          </a:xfrm>
          <a:custGeom>
            <a:avLst/>
            <a:gdLst>
              <a:gd name="connsiteX0" fmla="*/ 216727 w 217160"/>
              <a:gd name="connsiteY0" fmla="*/ 78 h 87668"/>
              <a:gd name="connsiteX1" fmla="*/ 118078 w 217160"/>
              <a:gd name="connsiteY1" fmla="*/ 45608 h 87668"/>
              <a:gd name="connsiteX2" fmla="*/ 458 w 217160"/>
              <a:gd name="connsiteY2" fmla="*/ 87344 h 87668"/>
              <a:gd name="connsiteX3" fmla="*/ 80136 w 217160"/>
              <a:gd name="connsiteY3" fmla="*/ 64579 h 87668"/>
              <a:gd name="connsiteX4" fmla="*/ 152225 w 217160"/>
              <a:gd name="connsiteY4" fmla="*/ 56991 h 87668"/>
              <a:gd name="connsiteX5" fmla="*/ 216727 w 217160"/>
              <a:gd name="connsiteY5" fmla="*/ 78 h 8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60" h="87668">
                <a:moveTo>
                  <a:pt x="216727" y="78"/>
                </a:moveTo>
                <a:cubicBezTo>
                  <a:pt x="211036" y="-1819"/>
                  <a:pt x="154123" y="31064"/>
                  <a:pt x="118078" y="45608"/>
                </a:cubicBezTo>
                <a:cubicBezTo>
                  <a:pt x="82033" y="60152"/>
                  <a:pt x="6782" y="84182"/>
                  <a:pt x="458" y="87344"/>
                </a:cubicBezTo>
                <a:cubicBezTo>
                  <a:pt x="-5866" y="90506"/>
                  <a:pt x="54841" y="69638"/>
                  <a:pt x="80136" y="64579"/>
                </a:cubicBezTo>
                <a:cubicBezTo>
                  <a:pt x="105430" y="59520"/>
                  <a:pt x="133887" y="64579"/>
                  <a:pt x="152225" y="56991"/>
                </a:cubicBezTo>
                <a:cubicBezTo>
                  <a:pt x="170563" y="49403"/>
                  <a:pt x="222418" y="1975"/>
                  <a:pt x="216727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64DFCF07-4708-07C8-275F-B3515881611A}"/>
              </a:ext>
            </a:extLst>
          </p:cNvPr>
          <p:cNvSpPr/>
          <p:nvPr/>
        </p:nvSpPr>
        <p:spPr>
          <a:xfrm>
            <a:off x="5524199" y="4245381"/>
            <a:ext cx="50234" cy="171514"/>
          </a:xfrm>
          <a:custGeom>
            <a:avLst/>
            <a:gdLst>
              <a:gd name="connsiteX0" fmla="*/ 143 w 50234"/>
              <a:gd name="connsiteY0" fmla="*/ 319 h 171514"/>
              <a:gd name="connsiteX1" fmla="*/ 34291 w 50234"/>
              <a:gd name="connsiteY1" fmla="*/ 79997 h 171514"/>
              <a:gd name="connsiteX2" fmla="*/ 30496 w 50234"/>
              <a:gd name="connsiteY2" fmla="*/ 171057 h 171514"/>
              <a:gd name="connsiteX3" fmla="*/ 49467 w 50234"/>
              <a:gd name="connsiteY3" fmla="*/ 110350 h 171514"/>
              <a:gd name="connsiteX4" fmla="*/ 143 w 50234"/>
              <a:gd name="connsiteY4" fmla="*/ 319 h 17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34" h="171514">
                <a:moveTo>
                  <a:pt x="143" y="319"/>
                </a:moveTo>
                <a:cubicBezTo>
                  <a:pt x="-2386" y="-4740"/>
                  <a:pt x="29232" y="51541"/>
                  <a:pt x="34291" y="79997"/>
                </a:cubicBezTo>
                <a:cubicBezTo>
                  <a:pt x="39350" y="108453"/>
                  <a:pt x="27967" y="165998"/>
                  <a:pt x="30496" y="171057"/>
                </a:cubicBezTo>
                <a:cubicBezTo>
                  <a:pt x="33025" y="176116"/>
                  <a:pt x="54526" y="138174"/>
                  <a:pt x="49467" y="110350"/>
                </a:cubicBezTo>
                <a:cubicBezTo>
                  <a:pt x="44408" y="82526"/>
                  <a:pt x="2672" y="5378"/>
                  <a:pt x="143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218357F2-FD4B-5F62-2222-F4006A28D340}"/>
              </a:ext>
            </a:extLst>
          </p:cNvPr>
          <p:cNvSpPr/>
          <p:nvPr/>
        </p:nvSpPr>
        <p:spPr>
          <a:xfrm>
            <a:off x="4059457" y="2723112"/>
            <a:ext cx="99197" cy="468181"/>
          </a:xfrm>
          <a:custGeom>
            <a:avLst/>
            <a:gdLst>
              <a:gd name="connsiteX0" fmla="*/ 98976 w 99197"/>
              <a:gd name="connsiteY0" fmla="*/ 1117 h 468181"/>
              <a:gd name="connsiteX1" fmla="*/ 26887 w 99197"/>
              <a:gd name="connsiteY1" fmla="*/ 179444 h 468181"/>
              <a:gd name="connsiteX2" fmla="*/ 19298 w 99197"/>
              <a:gd name="connsiteY2" fmla="*/ 300858 h 468181"/>
              <a:gd name="connsiteX3" fmla="*/ 49652 w 99197"/>
              <a:gd name="connsiteY3" fmla="*/ 464008 h 468181"/>
              <a:gd name="connsiteX4" fmla="*/ 45858 w 99197"/>
              <a:gd name="connsiteY4" fmla="*/ 407095 h 468181"/>
              <a:gd name="connsiteX5" fmla="*/ 327 w 99197"/>
              <a:gd name="connsiteY5" fmla="*/ 270505 h 468181"/>
              <a:gd name="connsiteX6" fmla="*/ 98976 w 99197"/>
              <a:gd name="connsiteY6" fmla="*/ 1117 h 46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197" h="468181">
                <a:moveTo>
                  <a:pt x="98976" y="1117"/>
                </a:moveTo>
                <a:cubicBezTo>
                  <a:pt x="103403" y="-14060"/>
                  <a:pt x="40167" y="129487"/>
                  <a:pt x="26887" y="179444"/>
                </a:cubicBezTo>
                <a:cubicBezTo>
                  <a:pt x="13607" y="229401"/>
                  <a:pt x="15504" y="253431"/>
                  <a:pt x="19298" y="300858"/>
                </a:cubicBezTo>
                <a:cubicBezTo>
                  <a:pt x="23092" y="348285"/>
                  <a:pt x="45225" y="446302"/>
                  <a:pt x="49652" y="464008"/>
                </a:cubicBezTo>
                <a:cubicBezTo>
                  <a:pt x="54079" y="481714"/>
                  <a:pt x="54079" y="439346"/>
                  <a:pt x="45858" y="407095"/>
                </a:cubicBezTo>
                <a:cubicBezTo>
                  <a:pt x="37637" y="374844"/>
                  <a:pt x="-4100" y="331844"/>
                  <a:pt x="327" y="270505"/>
                </a:cubicBezTo>
                <a:cubicBezTo>
                  <a:pt x="4754" y="209166"/>
                  <a:pt x="94549" y="16294"/>
                  <a:pt x="98976" y="1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5B62514B-524B-0AE4-A8F0-DA358D92389C}"/>
              </a:ext>
            </a:extLst>
          </p:cNvPr>
          <p:cNvSpPr/>
          <p:nvPr/>
        </p:nvSpPr>
        <p:spPr>
          <a:xfrm>
            <a:off x="4860212" y="4809463"/>
            <a:ext cx="175918" cy="261384"/>
          </a:xfrm>
          <a:custGeom>
            <a:avLst/>
            <a:gdLst>
              <a:gd name="connsiteX0" fmla="*/ 7063 w 175918"/>
              <a:gd name="connsiteY0" fmla="*/ 662 h 261384"/>
              <a:gd name="connsiteX1" fmla="*/ 713 w 175918"/>
              <a:gd name="connsiteY1" fmla="*/ 80037 h 261384"/>
              <a:gd name="connsiteX2" fmla="*/ 22938 w 175918"/>
              <a:gd name="connsiteY2" fmla="*/ 130837 h 261384"/>
              <a:gd name="connsiteX3" fmla="*/ 130888 w 175918"/>
              <a:gd name="connsiteY3" fmla="*/ 187987 h 261384"/>
              <a:gd name="connsiteX4" fmla="*/ 175338 w 175918"/>
              <a:gd name="connsiteY4" fmla="*/ 261012 h 261384"/>
              <a:gd name="connsiteX5" fmla="*/ 149938 w 175918"/>
              <a:gd name="connsiteY5" fmla="*/ 213387 h 261384"/>
              <a:gd name="connsiteX6" fmla="*/ 64213 w 175918"/>
              <a:gd name="connsiteY6" fmla="*/ 146712 h 261384"/>
              <a:gd name="connsiteX7" fmla="*/ 22938 w 175918"/>
              <a:gd name="connsiteY7" fmla="*/ 127662 h 261384"/>
              <a:gd name="connsiteX8" fmla="*/ 7063 w 175918"/>
              <a:gd name="connsiteY8" fmla="*/ 662 h 261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918" h="261384">
                <a:moveTo>
                  <a:pt x="7063" y="662"/>
                </a:moveTo>
                <a:cubicBezTo>
                  <a:pt x="3359" y="-7275"/>
                  <a:pt x="-1933" y="58341"/>
                  <a:pt x="713" y="80037"/>
                </a:cubicBezTo>
                <a:cubicBezTo>
                  <a:pt x="3359" y="101733"/>
                  <a:pt x="1242" y="112845"/>
                  <a:pt x="22938" y="130837"/>
                </a:cubicBezTo>
                <a:cubicBezTo>
                  <a:pt x="44634" y="148829"/>
                  <a:pt x="105488" y="166291"/>
                  <a:pt x="130888" y="187987"/>
                </a:cubicBezTo>
                <a:cubicBezTo>
                  <a:pt x="156288" y="209683"/>
                  <a:pt x="172163" y="256779"/>
                  <a:pt x="175338" y="261012"/>
                </a:cubicBezTo>
                <a:cubicBezTo>
                  <a:pt x="178513" y="265245"/>
                  <a:pt x="168459" y="232437"/>
                  <a:pt x="149938" y="213387"/>
                </a:cubicBezTo>
                <a:cubicBezTo>
                  <a:pt x="131417" y="194337"/>
                  <a:pt x="85380" y="161000"/>
                  <a:pt x="64213" y="146712"/>
                </a:cubicBezTo>
                <a:cubicBezTo>
                  <a:pt x="43046" y="132425"/>
                  <a:pt x="30875" y="146712"/>
                  <a:pt x="22938" y="127662"/>
                </a:cubicBezTo>
                <a:cubicBezTo>
                  <a:pt x="15001" y="108612"/>
                  <a:pt x="10767" y="8599"/>
                  <a:pt x="7063" y="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A025166E-4129-2699-7C2F-058460605EA3}"/>
              </a:ext>
            </a:extLst>
          </p:cNvPr>
          <p:cNvSpPr/>
          <p:nvPr/>
        </p:nvSpPr>
        <p:spPr>
          <a:xfrm>
            <a:off x="5137010" y="4841543"/>
            <a:ext cx="101868" cy="213364"/>
          </a:xfrm>
          <a:custGeom>
            <a:avLst/>
            <a:gdLst>
              <a:gd name="connsiteX0" fmla="*/ 140 w 101868"/>
              <a:gd name="connsiteY0" fmla="*/ 332 h 213364"/>
              <a:gd name="connsiteX1" fmla="*/ 79515 w 101868"/>
              <a:gd name="connsiteY1" fmla="*/ 108282 h 213364"/>
              <a:gd name="connsiteX2" fmla="*/ 73165 w 101868"/>
              <a:gd name="connsiteY2" fmla="*/ 168607 h 213364"/>
              <a:gd name="connsiteX3" fmla="*/ 6490 w 101868"/>
              <a:gd name="connsiteY3" fmla="*/ 213057 h 213364"/>
              <a:gd name="connsiteX4" fmla="*/ 101740 w 101868"/>
              <a:gd name="connsiteY4" fmla="*/ 146382 h 213364"/>
              <a:gd name="connsiteX5" fmla="*/ 140 w 101868"/>
              <a:gd name="connsiteY5" fmla="*/ 332 h 21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868" h="213364">
                <a:moveTo>
                  <a:pt x="140" y="332"/>
                </a:moveTo>
                <a:cubicBezTo>
                  <a:pt x="-3564" y="-6018"/>
                  <a:pt x="67344" y="80236"/>
                  <a:pt x="79515" y="108282"/>
                </a:cubicBezTo>
                <a:cubicBezTo>
                  <a:pt x="91686" y="136328"/>
                  <a:pt x="85336" y="151145"/>
                  <a:pt x="73165" y="168607"/>
                </a:cubicBezTo>
                <a:cubicBezTo>
                  <a:pt x="60994" y="186069"/>
                  <a:pt x="1728" y="216761"/>
                  <a:pt x="6490" y="213057"/>
                </a:cubicBezTo>
                <a:cubicBezTo>
                  <a:pt x="11252" y="209353"/>
                  <a:pt x="97507" y="177603"/>
                  <a:pt x="101740" y="146382"/>
                </a:cubicBezTo>
                <a:cubicBezTo>
                  <a:pt x="105973" y="115161"/>
                  <a:pt x="3844" y="6682"/>
                  <a:pt x="140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E0312948-D91F-DBCE-8C63-9EFA1C3E6300}"/>
              </a:ext>
            </a:extLst>
          </p:cNvPr>
          <p:cNvSpPr/>
          <p:nvPr/>
        </p:nvSpPr>
        <p:spPr>
          <a:xfrm>
            <a:off x="4330547" y="4606785"/>
            <a:ext cx="71044" cy="233059"/>
          </a:xfrm>
          <a:custGeom>
            <a:avLst/>
            <a:gdLst>
              <a:gd name="connsiteX0" fmla="*/ 9678 w 71044"/>
              <a:gd name="connsiteY0" fmla="*/ 140 h 233059"/>
              <a:gd name="connsiteX1" fmla="*/ 3328 w 71044"/>
              <a:gd name="connsiteY1" fmla="*/ 127140 h 233059"/>
              <a:gd name="connsiteX2" fmla="*/ 70003 w 71044"/>
              <a:gd name="connsiteY2" fmla="*/ 231915 h 233059"/>
              <a:gd name="connsiteX3" fmla="*/ 41428 w 71044"/>
              <a:gd name="connsiteY3" fmla="*/ 181115 h 233059"/>
              <a:gd name="connsiteX4" fmla="*/ 6503 w 71044"/>
              <a:gd name="connsiteY4" fmla="*/ 152540 h 233059"/>
              <a:gd name="connsiteX5" fmla="*/ 9678 w 71044"/>
              <a:gd name="connsiteY5" fmla="*/ 140 h 23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044" h="233059">
                <a:moveTo>
                  <a:pt x="9678" y="140"/>
                </a:moveTo>
                <a:cubicBezTo>
                  <a:pt x="9149" y="-4093"/>
                  <a:pt x="-6726" y="88511"/>
                  <a:pt x="3328" y="127140"/>
                </a:cubicBezTo>
                <a:cubicBezTo>
                  <a:pt x="13382" y="165769"/>
                  <a:pt x="63653" y="222919"/>
                  <a:pt x="70003" y="231915"/>
                </a:cubicBezTo>
                <a:cubicBezTo>
                  <a:pt x="76353" y="240911"/>
                  <a:pt x="52011" y="194344"/>
                  <a:pt x="41428" y="181115"/>
                </a:cubicBezTo>
                <a:cubicBezTo>
                  <a:pt x="30845" y="167886"/>
                  <a:pt x="11265" y="177411"/>
                  <a:pt x="6503" y="152540"/>
                </a:cubicBezTo>
                <a:cubicBezTo>
                  <a:pt x="1741" y="127669"/>
                  <a:pt x="10207" y="4373"/>
                  <a:pt x="9678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6146CF71-4BAD-98B6-E1A4-0E527E1A1651}"/>
              </a:ext>
            </a:extLst>
          </p:cNvPr>
          <p:cNvSpPr/>
          <p:nvPr/>
        </p:nvSpPr>
        <p:spPr>
          <a:xfrm>
            <a:off x="4450988" y="4343375"/>
            <a:ext cx="44818" cy="171578"/>
          </a:xfrm>
          <a:custGeom>
            <a:avLst/>
            <a:gdLst>
              <a:gd name="connsiteX0" fmla="*/ 28937 w 44818"/>
              <a:gd name="connsiteY0" fmla="*/ 25 h 171578"/>
              <a:gd name="connsiteX1" fmla="*/ 13062 w 44818"/>
              <a:gd name="connsiteY1" fmla="*/ 95275 h 171578"/>
              <a:gd name="connsiteX2" fmla="*/ 44812 w 44818"/>
              <a:gd name="connsiteY2" fmla="*/ 171475 h 171578"/>
              <a:gd name="connsiteX3" fmla="*/ 9887 w 44818"/>
              <a:gd name="connsiteY3" fmla="*/ 111150 h 171578"/>
              <a:gd name="connsiteX4" fmla="*/ 362 w 44818"/>
              <a:gd name="connsiteY4" fmla="*/ 85750 h 171578"/>
              <a:gd name="connsiteX5" fmla="*/ 28937 w 44818"/>
              <a:gd name="connsiteY5" fmla="*/ 25 h 17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18" h="171578">
                <a:moveTo>
                  <a:pt x="28937" y="25"/>
                </a:moveTo>
                <a:cubicBezTo>
                  <a:pt x="31054" y="1613"/>
                  <a:pt x="10416" y="66700"/>
                  <a:pt x="13062" y="95275"/>
                </a:cubicBezTo>
                <a:cubicBezTo>
                  <a:pt x="15708" y="123850"/>
                  <a:pt x="45341" y="168829"/>
                  <a:pt x="44812" y="171475"/>
                </a:cubicBezTo>
                <a:cubicBezTo>
                  <a:pt x="44283" y="174121"/>
                  <a:pt x="17295" y="125437"/>
                  <a:pt x="9887" y="111150"/>
                </a:cubicBezTo>
                <a:cubicBezTo>
                  <a:pt x="2479" y="96863"/>
                  <a:pt x="-1225" y="98979"/>
                  <a:pt x="362" y="85750"/>
                </a:cubicBezTo>
                <a:cubicBezTo>
                  <a:pt x="1949" y="72521"/>
                  <a:pt x="26820" y="-1563"/>
                  <a:pt x="28937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B084A52C-46FE-C6EF-6DBC-07EDBA3BCF35}"/>
              </a:ext>
            </a:extLst>
          </p:cNvPr>
          <p:cNvSpPr/>
          <p:nvPr/>
        </p:nvSpPr>
        <p:spPr>
          <a:xfrm>
            <a:off x="4540211" y="3914611"/>
            <a:ext cx="165169" cy="104821"/>
          </a:xfrm>
          <a:custGeom>
            <a:avLst/>
            <a:gdLst>
              <a:gd name="connsiteX0" fmla="*/ 165139 w 165169"/>
              <a:gd name="connsiteY0" fmla="*/ 164 h 104821"/>
              <a:gd name="connsiteX1" fmla="*/ 79414 w 165169"/>
              <a:gd name="connsiteY1" fmla="*/ 73189 h 104821"/>
              <a:gd name="connsiteX2" fmla="*/ 39 w 165169"/>
              <a:gd name="connsiteY2" fmla="*/ 101764 h 104821"/>
              <a:gd name="connsiteX3" fmla="*/ 69889 w 165169"/>
              <a:gd name="connsiteY3" fmla="*/ 95414 h 104821"/>
              <a:gd name="connsiteX4" fmla="*/ 165139 w 165169"/>
              <a:gd name="connsiteY4" fmla="*/ 164 h 10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169" h="104821">
                <a:moveTo>
                  <a:pt x="165139" y="164"/>
                </a:moveTo>
                <a:cubicBezTo>
                  <a:pt x="166726" y="-3540"/>
                  <a:pt x="106931" y="56256"/>
                  <a:pt x="79414" y="73189"/>
                </a:cubicBezTo>
                <a:cubicBezTo>
                  <a:pt x="51897" y="90122"/>
                  <a:pt x="1626" y="98060"/>
                  <a:pt x="39" y="101764"/>
                </a:cubicBezTo>
                <a:cubicBezTo>
                  <a:pt x="-1548" y="105468"/>
                  <a:pt x="45018" y="108114"/>
                  <a:pt x="69889" y="95414"/>
                </a:cubicBezTo>
                <a:cubicBezTo>
                  <a:pt x="94760" y="82714"/>
                  <a:pt x="163552" y="3868"/>
                  <a:pt x="165139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A02BEC9B-C2D1-55DA-1AAA-A5488F47CCF3}"/>
              </a:ext>
            </a:extLst>
          </p:cNvPr>
          <p:cNvSpPr/>
          <p:nvPr/>
        </p:nvSpPr>
        <p:spPr>
          <a:xfrm>
            <a:off x="4447929" y="4567944"/>
            <a:ext cx="295529" cy="318703"/>
          </a:xfrm>
          <a:custGeom>
            <a:avLst/>
            <a:gdLst>
              <a:gd name="connsiteX0" fmla="*/ 246 w 295529"/>
              <a:gd name="connsiteY0" fmla="*/ 881 h 318703"/>
              <a:gd name="connsiteX1" fmla="*/ 155821 w 295529"/>
              <a:gd name="connsiteY1" fmla="*/ 131056 h 318703"/>
              <a:gd name="connsiteX2" fmla="*/ 254246 w 295529"/>
              <a:gd name="connsiteY2" fmla="*/ 254881 h 318703"/>
              <a:gd name="connsiteX3" fmla="*/ 263771 w 295529"/>
              <a:gd name="connsiteY3" fmla="*/ 185031 h 318703"/>
              <a:gd name="connsiteX4" fmla="*/ 295521 w 295529"/>
              <a:gd name="connsiteY4" fmla="*/ 318381 h 318703"/>
              <a:gd name="connsiteX5" fmla="*/ 260596 w 295529"/>
              <a:gd name="connsiteY5" fmla="*/ 219956 h 318703"/>
              <a:gd name="connsiteX6" fmla="*/ 174871 w 295529"/>
              <a:gd name="connsiteY6" fmla="*/ 140581 h 318703"/>
              <a:gd name="connsiteX7" fmla="*/ 203446 w 295529"/>
              <a:gd name="connsiteY7" fmla="*/ 200906 h 318703"/>
              <a:gd name="connsiteX8" fmla="*/ 120896 w 295529"/>
              <a:gd name="connsiteY8" fmla="*/ 80256 h 318703"/>
              <a:gd name="connsiteX9" fmla="*/ 246 w 295529"/>
              <a:gd name="connsiteY9" fmla="*/ 881 h 318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529" h="318703">
                <a:moveTo>
                  <a:pt x="246" y="881"/>
                </a:moveTo>
                <a:cubicBezTo>
                  <a:pt x="6067" y="9348"/>
                  <a:pt x="113488" y="88723"/>
                  <a:pt x="155821" y="131056"/>
                </a:cubicBezTo>
                <a:cubicBezTo>
                  <a:pt x="198154" y="173389"/>
                  <a:pt x="236254" y="245885"/>
                  <a:pt x="254246" y="254881"/>
                </a:cubicBezTo>
                <a:cubicBezTo>
                  <a:pt x="272238" y="263877"/>
                  <a:pt x="256892" y="174448"/>
                  <a:pt x="263771" y="185031"/>
                </a:cubicBezTo>
                <a:cubicBezTo>
                  <a:pt x="270650" y="195614"/>
                  <a:pt x="296050" y="312560"/>
                  <a:pt x="295521" y="318381"/>
                </a:cubicBezTo>
                <a:cubicBezTo>
                  <a:pt x="294992" y="324202"/>
                  <a:pt x="280704" y="249589"/>
                  <a:pt x="260596" y="219956"/>
                </a:cubicBezTo>
                <a:cubicBezTo>
                  <a:pt x="240488" y="190323"/>
                  <a:pt x="184396" y="143756"/>
                  <a:pt x="174871" y="140581"/>
                </a:cubicBezTo>
                <a:cubicBezTo>
                  <a:pt x="165346" y="137406"/>
                  <a:pt x="212442" y="210960"/>
                  <a:pt x="203446" y="200906"/>
                </a:cubicBezTo>
                <a:cubicBezTo>
                  <a:pt x="194450" y="190852"/>
                  <a:pt x="148413" y="113594"/>
                  <a:pt x="120896" y="80256"/>
                </a:cubicBezTo>
                <a:cubicBezTo>
                  <a:pt x="93379" y="46918"/>
                  <a:pt x="-5575" y="-7586"/>
                  <a:pt x="246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6C832A1A-A78B-BFF7-4327-8814BEBA12A4}"/>
              </a:ext>
            </a:extLst>
          </p:cNvPr>
          <p:cNvSpPr/>
          <p:nvPr/>
        </p:nvSpPr>
        <p:spPr>
          <a:xfrm>
            <a:off x="5615108" y="3782889"/>
            <a:ext cx="151306" cy="358979"/>
          </a:xfrm>
          <a:custGeom>
            <a:avLst/>
            <a:gdLst>
              <a:gd name="connsiteX0" fmla="*/ 150692 w 151306"/>
              <a:gd name="connsiteY0" fmla="*/ 1711 h 358979"/>
              <a:gd name="connsiteX1" fmla="*/ 55442 w 151306"/>
              <a:gd name="connsiteY1" fmla="*/ 116011 h 358979"/>
              <a:gd name="connsiteX2" fmla="*/ 17342 w 151306"/>
              <a:gd name="connsiteY2" fmla="*/ 189036 h 358979"/>
              <a:gd name="connsiteX3" fmla="*/ 80842 w 151306"/>
              <a:gd name="connsiteY3" fmla="*/ 357311 h 358979"/>
              <a:gd name="connsiteX4" fmla="*/ 36392 w 151306"/>
              <a:gd name="connsiteY4" fmla="*/ 271586 h 358979"/>
              <a:gd name="connsiteX5" fmla="*/ 4642 w 151306"/>
              <a:gd name="connsiteY5" fmla="*/ 211261 h 358979"/>
              <a:gd name="connsiteX6" fmla="*/ 150692 w 151306"/>
              <a:gd name="connsiteY6" fmla="*/ 1711 h 35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306" h="358979">
                <a:moveTo>
                  <a:pt x="150692" y="1711"/>
                </a:moveTo>
                <a:cubicBezTo>
                  <a:pt x="159159" y="-14164"/>
                  <a:pt x="77667" y="84790"/>
                  <a:pt x="55442" y="116011"/>
                </a:cubicBezTo>
                <a:cubicBezTo>
                  <a:pt x="33217" y="147232"/>
                  <a:pt x="13109" y="148819"/>
                  <a:pt x="17342" y="189036"/>
                </a:cubicBezTo>
                <a:cubicBezTo>
                  <a:pt x="21575" y="229253"/>
                  <a:pt x="77667" y="343553"/>
                  <a:pt x="80842" y="357311"/>
                </a:cubicBezTo>
                <a:cubicBezTo>
                  <a:pt x="84017" y="371069"/>
                  <a:pt x="49092" y="295928"/>
                  <a:pt x="36392" y="271586"/>
                </a:cubicBezTo>
                <a:cubicBezTo>
                  <a:pt x="23692" y="247244"/>
                  <a:pt x="-12820" y="254123"/>
                  <a:pt x="4642" y="211261"/>
                </a:cubicBezTo>
                <a:cubicBezTo>
                  <a:pt x="22104" y="168399"/>
                  <a:pt x="142225" y="17586"/>
                  <a:pt x="150692" y="1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39D2BA7F-88B7-224D-B829-1A0AD20EDB65}"/>
              </a:ext>
            </a:extLst>
          </p:cNvPr>
          <p:cNvSpPr/>
          <p:nvPr/>
        </p:nvSpPr>
        <p:spPr>
          <a:xfrm>
            <a:off x="5629275" y="4237915"/>
            <a:ext cx="74908" cy="248458"/>
          </a:xfrm>
          <a:custGeom>
            <a:avLst/>
            <a:gdLst>
              <a:gd name="connsiteX0" fmla="*/ 57150 w 74908"/>
              <a:gd name="connsiteY0" fmla="*/ 710 h 248458"/>
              <a:gd name="connsiteX1" fmla="*/ 69850 w 74908"/>
              <a:gd name="connsiteY1" fmla="*/ 95960 h 248458"/>
              <a:gd name="connsiteX2" fmla="*/ 0 w 74908"/>
              <a:gd name="connsiteY2" fmla="*/ 248360 h 248458"/>
              <a:gd name="connsiteX3" fmla="*/ 69850 w 74908"/>
              <a:gd name="connsiteY3" fmla="*/ 118185 h 248458"/>
              <a:gd name="connsiteX4" fmla="*/ 69850 w 74908"/>
              <a:gd name="connsiteY4" fmla="*/ 54685 h 248458"/>
              <a:gd name="connsiteX5" fmla="*/ 57150 w 74908"/>
              <a:gd name="connsiteY5" fmla="*/ 710 h 24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908" h="248458">
                <a:moveTo>
                  <a:pt x="57150" y="710"/>
                </a:moveTo>
                <a:cubicBezTo>
                  <a:pt x="57150" y="7589"/>
                  <a:pt x="79375" y="54685"/>
                  <a:pt x="69850" y="95960"/>
                </a:cubicBezTo>
                <a:cubicBezTo>
                  <a:pt x="60325" y="137235"/>
                  <a:pt x="0" y="244656"/>
                  <a:pt x="0" y="248360"/>
                </a:cubicBezTo>
                <a:cubicBezTo>
                  <a:pt x="0" y="252064"/>
                  <a:pt x="58208" y="150464"/>
                  <a:pt x="69850" y="118185"/>
                </a:cubicBezTo>
                <a:cubicBezTo>
                  <a:pt x="81492" y="85906"/>
                  <a:pt x="69321" y="70560"/>
                  <a:pt x="69850" y="54685"/>
                </a:cubicBezTo>
                <a:cubicBezTo>
                  <a:pt x="70379" y="38810"/>
                  <a:pt x="57150" y="-6169"/>
                  <a:pt x="57150" y="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EA33CC37-B508-B228-1CA4-E68D1FCC1C8E}"/>
              </a:ext>
            </a:extLst>
          </p:cNvPr>
          <p:cNvSpPr/>
          <p:nvPr/>
        </p:nvSpPr>
        <p:spPr>
          <a:xfrm>
            <a:off x="5143470" y="2675149"/>
            <a:ext cx="184960" cy="265324"/>
          </a:xfrm>
          <a:custGeom>
            <a:avLst/>
            <a:gdLst>
              <a:gd name="connsiteX0" fmla="*/ 184180 w 184960"/>
              <a:gd name="connsiteY0" fmla="*/ 1376 h 265324"/>
              <a:gd name="connsiteX1" fmla="*/ 104805 w 184960"/>
              <a:gd name="connsiteY1" fmla="*/ 102976 h 265324"/>
              <a:gd name="connsiteX2" fmla="*/ 82580 w 184960"/>
              <a:gd name="connsiteY2" fmla="*/ 176001 h 265324"/>
              <a:gd name="connsiteX3" fmla="*/ 73055 w 184960"/>
              <a:gd name="connsiteY3" fmla="*/ 264901 h 265324"/>
              <a:gd name="connsiteX4" fmla="*/ 30 w 184960"/>
              <a:gd name="connsiteY4" fmla="*/ 210926 h 265324"/>
              <a:gd name="connsiteX5" fmla="*/ 82580 w 184960"/>
              <a:gd name="connsiteY5" fmla="*/ 242676 h 265324"/>
              <a:gd name="connsiteX6" fmla="*/ 50830 w 184960"/>
              <a:gd name="connsiteY6" fmla="*/ 204576 h 265324"/>
              <a:gd name="connsiteX7" fmla="*/ 76230 w 184960"/>
              <a:gd name="connsiteY7" fmla="*/ 150601 h 265324"/>
              <a:gd name="connsiteX8" fmla="*/ 50830 w 184960"/>
              <a:gd name="connsiteY8" fmla="*/ 182351 h 265324"/>
              <a:gd name="connsiteX9" fmla="*/ 184180 w 184960"/>
              <a:gd name="connsiteY9" fmla="*/ 1376 h 26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960" h="265324">
                <a:moveTo>
                  <a:pt x="184180" y="1376"/>
                </a:moveTo>
                <a:cubicBezTo>
                  <a:pt x="193176" y="-11853"/>
                  <a:pt x="121738" y="73872"/>
                  <a:pt x="104805" y="102976"/>
                </a:cubicBezTo>
                <a:cubicBezTo>
                  <a:pt x="87872" y="132080"/>
                  <a:pt x="87872" y="149014"/>
                  <a:pt x="82580" y="176001"/>
                </a:cubicBezTo>
                <a:cubicBezTo>
                  <a:pt x="77288" y="202989"/>
                  <a:pt x="86813" y="259080"/>
                  <a:pt x="73055" y="264901"/>
                </a:cubicBezTo>
                <a:cubicBezTo>
                  <a:pt x="59297" y="270722"/>
                  <a:pt x="-1557" y="214630"/>
                  <a:pt x="30" y="210926"/>
                </a:cubicBezTo>
                <a:cubicBezTo>
                  <a:pt x="1617" y="207222"/>
                  <a:pt x="74113" y="243734"/>
                  <a:pt x="82580" y="242676"/>
                </a:cubicBezTo>
                <a:cubicBezTo>
                  <a:pt x="91047" y="241618"/>
                  <a:pt x="51888" y="219922"/>
                  <a:pt x="50830" y="204576"/>
                </a:cubicBezTo>
                <a:cubicBezTo>
                  <a:pt x="49772" y="189230"/>
                  <a:pt x="76230" y="154305"/>
                  <a:pt x="76230" y="150601"/>
                </a:cubicBezTo>
                <a:cubicBezTo>
                  <a:pt x="76230" y="146897"/>
                  <a:pt x="37601" y="202459"/>
                  <a:pt x="50830" y="182351"/>
                </a:cubicBezTo>
                <a:cubicBezTo>
                  <a:pt x="64059" y="162243"/>
                  <a:pt x="175184" y="14605"/>
                  <a:pt x="184180" y="1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3C723D2C-B032-A9C7-0AFE-78BCADFAF464}"/>
              </a:ext>
            </a:extLst>
          </p:cNvPr>
          <p:cNvSpPr/>
          <p:nvPr/>
        </p:nvSpPr>
        <p:spPr>
          <a:xfrm>
            <a:off x="5384618" y="2793972"/>
            <a:ext cx="221068" cy="198886"/>
          </a:xfrm>
          <a:custGeom>
            <a:avLst/>
            <a:gdLst>
              <a:gd name="connsiteX0" fmla="*/ 182 w 221068"/>
              <a:gd name="connsiteY0" fmla="*/ 28 h 198886"/>
              <a:gd name="connsiteX1" fmla="*/ 28757 w 221068"/>
              <a:gd name="connsiteY1" fmla="*/ 146078 h 198886"/>
              <a:gd name="connsiteX2" fmla="*/ 25582 w 221068"/>
              <a:gd name="connsiteY2" fmla="*/ 196878 h 198886"/>
              <a:gd name="connsiteX3" fmla="*/ 155757 w 221068"/>
              <a:gd name="connsiteY3" fmla="*/ 187353 h 198886"/>
              <a:gd name="connsiteX4" fmla="*/ 219257 w 221068"/>
              <a:gd name="connsiteY4" fmla="*/ 174653 h 198886"/>
              <a:gd name="connsiteX5" fmla="*/ 89082 w 221068"/>
              <a:gd name="connsiteY5" fmla="*/ 187353 h 198886"/>
              <a:gd name="connsiteX6" fmla="*/ 47807 w 221068"/>
              <a:gd name="connsiteY6" fmla="*/ 190528 h 198886"/>
              <a:gd name="connsiteX7" fmla="*/ 44632 w 221068"/>
              <a:gd name="connsiteY7" fmla="*/ 158778 h 198886"/>
              <a:gd name="connsiteX8" fmla="*/ 182 w 221068"/>
              <a:gd name="connsiteY8" fmla="*/ 28 h 198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068" h="198886">
                <a:moveTo>
                  <a:pt x="182" y="28"/>
                </a:moveTo>
                <a:cubicBezTo>
                  <a:pt x="-2464" y="-2089"/>
                  <a:pt x="24524" y="113270"/>
                  <a:pt x="28757" y="146078"/>
                </a:cubicBezTo>
                <a:cubicBezTo>
                  <a:pt x="32990" y="178886"/>
                  <a:pt x="4416" y="189999"/>
                  <a:pt x="25582" y="196878"/>
                </a:cubicBezTo>
                <a:cubicBezTo>
                  <a:pt x="46748" y="203757"/>
                  <a:pt x="123478" y="191057"/>
                  <a:pt x="155757" y="187353"/>
                </a:cubicBezTo>
                <a:cubicBezTo>
                  <a:pt x="188036" y="183649"/>
                  <a:pt x="230369" y="174653"/>
                  <a:pt x="219257" y="174653"/>
                </a:cubicBezTo>
                <a:cubicBezTo>
                  <a:pt x="208145" y="174653"/>
                  <a:pt x="117657" y="184707"/>
                  <a:pt x="89082" y="187353"/>
                </a:cubicBezTo>
                <a:cubicBezTo>
                  <a:pt x="60507" y="189999"/>
                  <a:pt x="55215" y="195291"/>
                  <a:pt x="47807" y="190528"/>
                </a:cubicBezTo>
                <a:cubicBezTo>
                  <a:pt x="40399" y="185766"/>
                  <a:pt x="51511" y="184178"/>
                  <a:pt x="44632" y="158778"/>
                </a:cubicBezTo>
                <a:cubicBezTo>
                  <a:pt x="37753" y="133378"/>
                  <a:pt x="2828" y="2145"/>
                  <a:pt x="182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6CA9E385-212A-68CC-F8C9-732D37C68C1B}"/>
              </a:ext>
            </a:extLst>
          </p:cNvPr>
          <p:cNvSpPr/>
          <p:nvPr/>
        </p:nvSpPr>
        <p:spPr>
          <a:xfrm>
            <a:off x="4712408" y="2787402"/>
            <a:ext cx="345891" cy="124462"/>
          </a:xfrm>
          <a:custGeom>
            <a:avLst/>
            <a:gdLst>
              <a:gd name="connsiteX0" fmla="*/ 2467 w 345891"/>
              <a:gd name="connsiteY0" fmla="*/ 248 h 124462"/>
              <a:gd name="connsiteX1" fmla="*/ 335842 w 345891"/>
              <a:gd name="connsiteY1" fmla="*/ 44698 h 124462"/>
              <a:gd name="connsiteX2" fmla="*/ 265992 w 345891"/>
              <a:gd name="connsiteY2" fmla="*/ 44698 h 124462"/>
              <a:gd name="connsiteX3" fmla="*/ 339017 w 345891"/>
              <a:gd name="connsiteY3" fmla="*/ 124073 h 124462"/>
              <a:gd name="connsiteX4" fmla="*/ 285042 w 345891"/>
              <a:gd name="connsiteY4" fmla="*/ 73273 h 124462"/>
              <a:gd name="connsiteX5" fmla="*/ 231067 w 345891"/>
              <a:gd name="connsiteY5" fmla="*/ 31998 h 124462"/>
              <a:gd name="connsiteX6" fmla="*/ 265992 w 345891"/>
              <a:gd name="connsiteY6" fmla="*/ 73273 h 124462"/>
              <a:gd name="connsiteX7" fmla="*/ 186617 w 345891"/>
              <a:gd name="connsiteY7" fmla="*/ 28823 h 124462"/>
              <a:gd name="connsiteX8" fmla="*/ 2467 w 345891"/>
              <a:gd name="connsiteY8" fmla="*/ 248 h 12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891" h="124462">
                <a:moveTo>
                  <a:pt x="2467" y="248"/>
                </a:moveTo>
                <a:cubicBezTo>
                  <a:pt x="27338" y="2894"/>
                  <a:pt x="291921" y="37290"/>
                  <a:pt x="335842" y="44698"/>
                </a:cubicBezTo>
                <a:cubicBezTo>
                  <a:pt x="379763" y="52106"/>
                  <a:pt x="265463" y="31469"/>
                  <a:pt x="265992" y="44698"/>
                </a:cubicBezTo>
                <a:cubicBezTo>
                  <a:pt x="266521" y="57927"/>
                  <a:pt x="335842" y="119311"/>
                  <a:pt x="339017" y="124073"/>
                </a:cubicBezTo>
                <a:cubicBezTo>
                  <a:pt x="342192" y="128835"/>
                  <a:pt x="303034" y="88619"/>
                  <a:pt x="285042" y="73273"/>
                </a:cubicBezTo>
                <a:cubicBezTo>
                  <a:pt x="267050" y="57927"/>
                  <a:pt x="234242" y="31998"/>
                  <a:pt x="231067" y="31998"/>
                </a:cubicBezTo>
                <a:cubicBezTo>
                  <a:pt x="227892" y="31998"/>
                  <a:pt x="273400" y="73802"/>
                  <a:pt x="265992" y="73273"/>
                </a:cubicBezTo>
                <a:cubicBezTo>
                  <a:pt x="258584" y="72744"/>
                  <a:pt x="225246" y="40994"/>
                  <a:pt x="186617" y="28823"/>
                </a:cubicBezTo>
                <a:cubicBezTo>
                  <a:pt x="147988" y="16652"/>
                  <a:pt x="-22404" y="-2398"/>
                  <a:pt x="2467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0F59F5BF-E7E2-20AF-EF55-BAB9F36B7F17}"/>
              </a:ext>
            </a:extLst>
          </p:cNvPr>
          <p:cNvSpPr/>
          <p:nvPr/>
        </p:nvSpPr>
        <p:spPr>
          <a:xfrm>
            <a:off x="5520607" y="2965210"/>
            <a:ext cx="385507" cy="124091"/>
          </a:xfrm>
          <a:custGeom>
            <a:avLst/>
            <a:gdLst>
              <a:gd name="connsiteX0" fmla="*/ 718 w 385507"/>
              <a:gd name="connsiteY0" fmla="*/ 124065 h 124091"/>
              <a:gd name="connsiteX1" fmla="*/ 295993 w 385507"/>
              <a:gd name="connsiteY1" fmla="*/ 35165 h 124091"/>
              <a:gd name="connsiteX2" fmla="*/ 194393 w 385507"/>
              <a:gd name="connsiteY2" fmla="*/ 54215 h 124091"/>
              <a:gd name="connsiteX3" fmla="*/ 384893 w 385507"/>
              <a:gd name="connsiteY3" fmla="*/ 240 h 124091"/>
              <a:gd name="connsiteX4" fmla="*/ 251543 w 385507"/>
              <a:gd name="connsiteY4" fmla="*/ 35165 h 124091"/>
              <a:gd name="connsiteX5" fmla="*/ 149943 w 385507"/>
              <a:gd name="connsiteY5" fmla="*/ 54215 h 124091"/>
              <a:gd name="connsiteX6" fmla="*/ 210268 w 385507"/>
              <a:gd name="connsiteY6" fmla="*/ 44690 h 124091"/>
              <a:gd name="connsiteX7" fmla="*/ 718 w 385507"/>
              <a:gd name="connsiteY7" fmla="*/ 124065 h 12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507" h="124091">
                <a:moveTo>
                  <a:pt x="718" y="124065"/>
                </a:moveTo>
                <a:cubicBezTo>
                  <a:pt x="15005" y="122478"/>
                  <a:pt x="263714" y="46807"/>
                  <a:pt x="295993" y="35165"/>
                </a:cubicBezTo>
                <a:cubicBezTo>
                  <a:pt x="328272" y="23523"/>
                  <a:pt x="179576" y="60036"/>
                  <a:pt x="194393" y="54215"/>
                </a:cubicBezTo>
                <a:cubicBezTo>
                  <a:pt x="209210" y="48394"/>
                  <a:pt x="375368" y="3415"/>
                  <a:pt x="384893" y="240"/>
                </a:cubicBezTo>
                <a:cubicBezTo>
                  <a:pt x="394418" y="-2935"/>
                  <a:pt x="290701" y="26169"/>
                  <a:pt x="251543" y="35165"/>
                </a:cubicBezTo>
                <a:cubicBezTo>
                  <a:pt x="212385" y="44161"/>
                  <a:pt x="156822" y="52628"/>
                  <a:pt x="149943" y="54215"/>
                </a:cubicBezTo>
                <a:cubicBezTo>
                  <a:pt x="143064" y="55802"/>
                  <a:pt x="230906" y="34107"/>
                  <a:pt x="210268" y="44690"/>
                </a:cubicBezTo>
                <a:cubicBezTo>
                  <a:pt x="189631" y="55273"/>
                  <a:pt x="-13569" y="125652"/>
                  <a:pt x="718" y="124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3A5B9E2F-CC5C-0AE8-CAF7-09E4BD11AA61}"/>
              </a:ext>
            </a:extLst>
          </p:cNvPr>
          <p:cNvSpPr/>
          <p:nvPr/>
        </p:nvSpPr>
        <p:spPr>
          <a:xfrm>
            <a:off x="5203636" y="2904989"/>
            <a:ext cx="108165" cy="178231"/>
          </a:xfrm>
          <a:custGeom>
            <a:avLst/>
            <a:gdLst>
              <a:gd name="connsiteX0" fmla="*/ 108139 w 108165"/>
              <a:gd name="connsiteY0" fmla="*/ 136 h 178231"/>
              <a:gd name="connsiteX1" fmla="*/ 70039 w 108165"/>
              <a:gd name="connsiteY1" fmla="*/ 98561 h 178231"/>
              <a:gd name="connsiteX2" fmla="*/ 60514 w 108165"/>
              <a:gd name="connsiteY2" fmla="*/ 177936 h 178231"/>
              <a:gd name="connsiteX3" fmla="*/ 44639 w 108165"/>
              <a:gd name="connsiteY3" fmla="*/ 123961 h 178231"/>
              <a:gd name="connsiteX4" fmla="*/ 189 w 108165"/>
              <a:gd name="connsiteY4" fmla="*/ 82686 h 178231"/>
              <a:gd name="connsiteX5" fmla="*/ 63689 w 108165"/>
              <a:gd name="connsiteY5" fmla="*/ 120786 h 178231"/>
              <a:gd name="connsiteX6" fmla="*/ 108139 w 108165"/>
              <a:gd name="connsiteY6" fmla="*/ 136 h 17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165" h="178231">
                <a:moveTo>
                  <a:pt x="108139" y="136"/>
                </a:moveTo>
                <a:cubicBezTo>
                  <a:pt x="109197" y="-3568"/>
                  <a:pt x="77976" y="68928"/>
                  <a:pt x="70039" y="98561"/>
                </a:cubicBezTo>
                <a:cubicBezTo>
                  <a:pt x="62102" y="128194"/>
                  <a:pt x="64747" y="173703"/>
                  <a:pt x="60514" y="177936"/>
                </a:cubicBezTo>
                <a:cubicBezTo>
                  <a:pt x="56281" y="182169"/>
                  <a:pt x="54693" y="139836"/>
                  <a:pt x="44639" y="123961"/>
                </a:cubicBezTo>
                <a:cubicBezTo>
                  <a:pt x="34585" y="108086"/>
                  <a:pt x="-2986" y="83215"/>
                  <a:pt x="189" y="82686"/>
                </a:cubicBezTo>
                <a:cubicBezTo>
                  <a:pt x="3364" y="82157"/>
                  <a:pt x="46756" y="130840"/>
                  <a:pt x="63689" y="120786"/>
                </a:cubicBezTo>
                <a:cubicBezTo>
                  <a:pt x="80622" y="110732"/>
                  <a:pt x="107081" y="3840"/>
                  <a:pt x="108139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CF02366D-8B79-FBF5-5E27-F113C497675D}"/>
              </a:ext>
            </a:extLst>
          </p:cNvPr>
          <p:cNvSpPr/>
          <p:nvPr/>
        </p:nvSpPr>
        <p:spPr>
          <a:xfrm>
            <a:off x="4015084" y="3908192"/>
            <a:ext cx="210865" cy="317796"/>
          </a:xfrm>
          <a:custGeom>
            <a:avLst/>
            <a:gdLst>
              <a:gd name="connsiteX0" fmla="*/ 26 w 210865"/>
              <a:gd name="connsiteY0" fmla="*/ 352 h 317796"/>
              <a:gd name="connsiteX1" fmla="*/ 99716 w 210865"/>
              <a:gd name="connsiteY1" fmla="*/ 120668 h 317796"/>
              <a:gd name="connsiteX2" fmla="*/ 116904 w 210865"/>
              <a:gd name="connsiteY2" fmla="*/ 189420 h 317796"/>
              <a:gd name="connsiteX3" fmla="*/ 209719 w 210865"/>
              <a:gd name="connsiteY3" fmla="*/ 316611 h 317796"/>
              <a:gd name="connsiteX4" fmla="*/ 165030 w 210865"/>
              <a:gd name="connsiteY4" fmla="*/ 247859 h 317796"/>
              <a:gd name="connsiteX5" fmla="*/ 110029 w 210865"/>
              <a:gd name="connsiteY5" fmla="*/ 161919 h 317796"/>
              <a:gd name="connsiteX6" fmla="*/ 26 w 210865"/>
              <a:gd name="connsiteY6" fmla="*/ 352 h 317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865" h="317796">
                <a:moveTo>
                  <a:pt x="26" y="352"/>
                </a:moveTo>
                <a:cubicBezTo>
                  <a:pt x="-1693" y="-6523"/>
                  <a:pt x="80236" y="89157"/>
                  <a:pt x="99716" y="120668"/>
                </a:cubicBezTo>
                <a:cubicBezTo>
                  <a:pt x="119196" y="152179"/>
                  <a:pt x="98570" y="156763"/>
                  <a:pt x="116904" y="189420"/>
                </a:cubicBezTo>
                <a:cubicBezTo>
                  <a:pt x="135238" y="222077"/>
                  <a:pt x="201698" y="306871"/>
                  <a:pt x="209719" y="316611"/>
                </a:cubicBezTo>
                <a:cubicBezTo>
                  <a:pt x="217740" y="326351"/>
                  <a:pt x="181645" y="273641"/>
                  <a:pt x="165030" y="247859"/>
                </a:cubicBezTo>
                <a:cubicBezTo>
                  <a:pt x="148415" y="222077"/>
                  <a:pt x="132373" y="200305"/>
                  <a:pt x="110029" y="161919"/>
                </a:cubicBezTo>
                <a:cubicBezTo>
                  <a:pt x="87685" y="123533"/>
                  <a:pt x="1745" y="7227"/>
                  <a:pt x="26" y="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029E28CB-48E0-D9DF-C53C-FA9B6425702B}"/>
              </a:ext>
            </a:extLst>
          </p:cNvPr>
          <p:cNvSpPr/>
          <p:nvPr/>
        </p:nvSpPr>
        <p:spPr>
          <a:xfrm>
            <a:off x="3618052" y="3609625"/>
            <a:ext cx="205176" cy="853323"/>
          </a:xfrm>
          <a:custGeom>
            <a:avLst/>
            <a:gdLst>
              <a:gd name="connsiteX0" fmla="*/ 77648 w 205176"/>
              <a:gd name="connsiteY0" fmla="*/ 350 h 853323"/>
              <a:gd name="connsiteX1" fmla="*/ 30023 w 205176"/>
              <a:gd name="connsiteY1" fmla="*/ 349600 h 853323"/>
              <a:gd name="connsiteX2" fmla="*/ 71298 w 205176"/>
              <a:gd name="connsiteY2" fmla="*/ 606775 h 853323"/>
              <a:gd name="connsiteX3" fmla="*/ 42723 w 205176"/>
              <a:gd name="connsiteY3" fmla="*/ 555975 h 853323"/>
              <a:gd name="connsiteX4" fmla="*/ 201473 w 205176"/>
              <a:gd name="connsiteY4" fmla="*/ 844900 h 853323"/>
              <a:gd name="connsiteX5" fmla="*/ 144323 w 205176"/>
              <a:gd name="connsiteY5" fmla="*/ 749650 h 853323"/>
              <a:gd name="connsiteX6" fmla="*/ 26848 w 205176"/>
              <a:gd name="connsiteY6" fmla="*/ 479775 h 853323"/>
              <a:gd name="connsiteX7" fmla="*/ 55423 w 205176"/>
              <a:gd name="connsiteY7" fmla="*/ 555975 h 853323"/>
              <a:gd name="connsiteX8" fmla="*/ 4623 w 205176"/>
              <a:gd name="connsiteY8" fmla="*/ 241650 h 853323"/>
              <a:gd name="connsiteX9" fmla="*/ 10973 w 205176"/>
              <a:gd name="connsiteY9" fmla="*/ 282925 h 853323"/>
              <a:gd name="connsiteX10" fmla="*/ 77648 w 205176"/>
              <a:gd name="connsiteY10" fmla="*/ 350 h 85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176" h="853323">
                <a:moveTo>
                  <a:pt x="77648" y="350"/>
                </a:moveTo>
                <a:cubicBezTo>
                  <a:pt x="80823" y="11463"/>
                  <a:pt x="31081" y="248529"/>
                  <a:pt x="30023" y="349600"/>
                </a:cubicBezTo>
                <a:cubicBezTo>
                  <a:pt x="28965" y="450671"/>
                  <a:pt x="69181" y="572379"/>
                  <a:pt x="71298" y="606775"/>
                </a:cubicBezTo>
                <a:cubicBezTo>
                  <a:pt x="73415" y="641171"/>
                  <a:pt x="42723" y="555975"/>
                  <a:pt x="42723" y="555975"/>
                </a:cubicBezTo>
                <a:cubicBezTo>
                  <a:pt x="64419" y="595663"/>
                  <a:pt x="184540" y="812621"/>
                  <a:pt x="201473" y="844900"/>
                </a:cubicBezTo>
                <a:cubicBezTo>
                  <a:pt x="218406" y="877179"/>
                  <a:pt x="173427" y="810504"/>
                  <a:pt x="144323" y="749650"/>
                </a:cubicBezTo>
                <a:cubicBezTo>
                  <a:pt x="115219" y="688796"/>
                  <a:pt x="41665" y="512054"/>
                  <a:pt x="26848" y="479775"/>
                </a:cubicBezTo>
                <a:cubicBezTo>
                  <a:pt x="12031" y="447496"/>
                  <a:pt x="59127" y="595662"/>
                  <a:pt x="55423" y="555975"/>
                </a:cubicBezTo>
                <a:cubicBezTo>
                  <a:pt x="51719" y="516288"/>
                  <a:pt x="12031" y="287158"/>
                  <a:pt x="4623" y="241650"/>
                </a:cubicBezTo>
                <a:cubicBezTo>
                  <a:pt x="-2785" y="196142"/>
                  <a:pt x="-1727" y="319967"/>
                  <a:pt x="10973" y="282925"/>
                </a:cubicBezTo>
                <a:cubicBezTo>
                  <a:pt x="23673" y="245883"/>
                  <a:pt x="74473" y="-10763"/>
                  <a:pt x="77648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D3FEEDB2-49CC-FBDD-D65E-D85A8DFEFCCA}"/>
              </a:ext>
            </a:extLst>
          </p:cNvPr>
          <p:cNvSpPr/>
          <p:nvPr/>
        </p:nvSpPr>
        <p:spPr>
          <a:xfrm>
            <a:off x="3245486" y="2606541"/>
            <a:ext cx="97864" cy="549926"/>
          </a:xfrm>
          <a:custGeom>
            <a:avLst/>
            <a:gdLst>
              <a:gd name="connsiteX0" fmla="*/ 97789 w 97864"/>
              <a:gd name="connsiteY0" fmla="*/ 134 h 549926"/>
              <a:gd name="connsiteX1" fmla="*/ 21589 w 97864"/>
              <a:gd name="connsiteY1" fmla="*/ 193809 h 549926"/>
              <a:gd name="connsiteX2" fmla="*/ 31114 w 97864"/>
              <a:gd name="connsiteY2" fmla="*/ 158884 h 549926"/>
              <a:gd name="connsiteX3" fmla="*/ 18414 w 97864"/>
              <a:gd name="connsiteY3" fmla="*/ 333509 h 549926"/>
              <a:gd name="connsiteX4" fmla="*/ 18414 w 97864"/>
              <a:gd name="connsiteY4" fmla="*/ 279534 h 549926"/>
              <a:gd name="connsiteX5" fmla="*/ 40639 w 97864"/>
              <a:gd name="connsiteY5" fmla="*/ 543059 h 549926"/>
              <a:gd name="connsiteX6" fmla="*/ 31114 w 97864"/>
              <a:gd name="connsiteY6" fmla="*/ 454159 h 549926"/>
              <a:gd name="connsiteX7" fmla="*/ 2539 w 97864"/>
              <a:gd name="connsiteY7" fmla="*/ 254134 h 549926"/>
              <a:gd name="connsiteX8" fmla="*/ 5714 w 97864"/>
              <a:gd name="connsiteY8" fmla="*/ 276359 h 549926"/>
              <a:gd name="connsiteX9" fmla="*/ 40639 w 97864"/>
              <a:gd name="connsiteY9" fmla="*/ 104909 h 549926"/>
              <a:gd name="connsiteX10" fmla="*/ 5714 w 97864"/>
              <a:gd name="connsiteY10" fmla="*/ 162059 h 549926"/>
              <a:gd name="connsiteX11" fmla="*/ 97789 w 97864"/>
              <a:gd name="connsiteY11" fmla="*/ 134 h 54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864" h="549926">
                <a:moveTo>
                  <a:pt x="97789" y="134"/>
                </a:moveTo>
                <a:cubicBezTo>
                  <a:pt x="100435" y="5426"/>
                  <a:pt x="32701" y="167351"/>
                  <a:pt x="21589" y="193809"/>
                </a:cubicBezTo>
                <a:cubicBezTo>
                  <a:pt x="10476" y="220267"/>
                  <a:pt x="31643" y="135601"/>
                  <a:pt x="31114" y="158884"/>
                </a:cubicBezTo>
                <a:cubicBezTo>
                  <a:pt x="30585" y="182167"/>
                  <a:pt x="20531" y="313401"/>
                  <a:pt x="18414" y="333509"/>
                </a:cubicBezTo>
                <a:cubicBezTo>
                  <a:pt x="16297" y="353617"/>
                  <a:pt x="14710" y="244609"/>
                  <a:pt x="18414" y="279534"/>
                </a:cubicBezTo>
                <a:cubicBezTo>
                  <a:pt x="22118" y="314459"/>
                  <a:pt x="38522" y="513955"/>
                  <a:pt x="40639" y="543059"/>
                </a:cubicBezTo>
                <a:cubicBezTo>
                  <a:pt x="42756" y="572163"/>
                  <a:pt x="37464" y="502313"/>
                  <a:pt x="31114" y="454159"/>
                </a:cubicBezTo>
                <a:cubicBezTo>
                  <a:pt x="24764" y="406005"/>
                  <a:pt x="2539" y="254134"/>
                  <a:pt x="2539" y="254134"/>
                </a:cubicBezTo>
                <a:cubicBezTo>
                  <a:pt x="-1694" y="224501"/>
                  <a:pt x="-636" y="301230"/>
                  <a:pt x="5714" y="276359"/>
                </a:cubicBezTo>
                <a:cubicBezTo>
                  <a:pt x="12064" y="251488"/>
                  <a:pt x="40639" y="123959"/>
                  <a:pt x="40639" y="104909"/>
                </a:cubicBezTo>
                <a:cubicBezTo>
                  <a:pt x="40639" y="85859"/>
                  <a:pt x="-2223" y="176346"/>
                  <a:pt x="5714" y="162059"/>
                </a:cubicBezTo>
                <a:cubicBezTo>
                  <a:pt x="13651" y="147772"/>
                  <a:pt x="95143" y="-5158"/>
                  <a:pt x="97789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B294D6C7-1672-F317-DDAD-6C745B06F41C}"/>
              </a:ext>
            </a:extLst>
          </p:cNvPr>
          <p:cNvSpPr/>
          <p:nvPr/>
        </p:nvSpPr>
        <p:spPr>
          <a:xfrm>
            <a:off x="3293880" y="2612986"/>
            <a:ext cx="78064" cy="510993"/>
          </a:xfrm>
          <a:custGeom>
            <a:avLst/>
            <a:gdLst>
              <a:gd name="connsiteX0" fmla="*/ 77970 w 78064"/>
              <a:gd name="connsiteY0" fmla="*/ 39 h 510993"/>
              <a:gd name="connsiteX1" fmla="*/ 1770 w 78064"/>
              <a:gd name="connsiteY1" fmla="*/ 174664 h 510993"/>
              <a:gd name="connsiteX2" fmla="*/ 23995 w 78064"/>
              <a:gd name="connsiteY2" fmla="*/ 127039 h 510993"/>
              <a:gd name="connsiteX3" fmla="*/ 20820 w 78064"/>
              <a:gd name="connsiteY3" fmla="*/ 215939 h 510993"/>
              <a:gd name="connsiteX4" fmla="*/ 8120 w 78064"/>
              <a:gd name="connsiteY4" fmla="*/ 269914 h 510993"/>
              <a:gd name="connsiteX5" fmla="*/ 1770 w 78064"/>
              <a:gd name="connsiteY5" fmla="*/ 508039 h 510993"/>
              <a:gd name="connsiteX6" fmla="*/ 17645 w 78064"/>
              <a:gd name="connsiteY6" fmla="*/ 390564 h 510993"/>
              <a:gd name="connsiteX7" fmla="*/ 17645 w 78064"/>
              <a:gd name="connsiteY7" fmla="*/ 206414 h 510993"/>
              <a:gd name="connsiteX8" fmla="*/ 17645 w 78064"/>
              <a:gd name="connsiteY8" fmla="*/ 158789 h 510993"/>
              <a:gd name="connsiteX9" fmla="*/ 77970 w 78064"/>
              <a:gd name="connsiteY9" fmla="*/ 39 h 51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064" h="510993">
                <a:moveTo>
                  <a:pt x="77970" y="39"/>
                </a:moveTo>
                <a:cubicBezTo>
                  <a:pt x="75324" y="2685"/>
                  <a:pt x="10766" y="153497"/>
                  <a:pt x="1770" y="174664"/>
                </a:cubicBezTo>
                <a:cubicBezTo>
                  <a:pt x="-7226" y="195831"/>
                  <a:pt x="20820" y="120160"/>
                  <a:pt x="23995" y="127039"/>
                </a:cubicBezTo>
                <a:cubicBezTo>
                  <a:pt x="27170" y="133918"/>
                  <a:pt x="23466" y="192127"/>
                  <a:pt x="20820" y="215939"/>
                </a:cubicBezTo>
                <a:cubicBezTo>
                  <a:pt x="18174" y="239751"/>
                  <a:pt x="11295" y="221231"/>
                  <a:pt x="8120" y="269914"/>
                </a:cubicBezTo>
                <a:cubicBezTo>
                  <a:pt x="4945" y="318597"/>
                  <a:pt x="182" y="487931"/>
                  <a:pt x="1770" y="508039"/>
                </a:cubicBezTo>
                <a:cubicBezTo>
                  <a:pt x="3357" y="528147"/>
                  <a:pt x="14999" y="440835"/>
                  <a:pt x="17645" y="390564"/>
                </a:cubicBezTo>
                <a:cubicBezTo>
                  <a:pt x="20291" y="340293"/>
                  <a:pt x="17645" y="206414"/>
                  <a:pt x="17645" y="206414"/>
                </a:cubicBezTo>
                <a:cubicBezTo>
                  <a:pt x="17645" y="167785"/>
                  <a:pt x="8649" y="188422"/>
                  <a:pt x="17645" y="158789"/>
                </a:cubicBezTo>
                <a:cubicBezTo>
                  <a:pt x="26641" y="129156"/>
                  <a:pt x="80616" y="-2607"/>
                  <a:pt x="77970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58895D2F-2092-C4D1-94A6-50C1F40DC300}"/>
              </a:ext>
            </a:extLst>
          </p:cNvPr>
          <p:cNvSpPr/>
          <p:nvPr/>
        </p:nvSpPr>
        <p:spPr>
          <a:xfrm>
            <a:off x="3281008" y="3123751"/>
            <a:ext cx="409361" cy="601392"/>
          </a:xfrm>
          <a:custGeom>
            <a:avLst/>
            <a:gdLst>
              <a:gd name="connsiteX0" fmla="*/ 11467 w 409361"/>
              <a:gd name="connsiteY0" fmla="*/ 449 h 601392"/>
              <a:gd name="connsiteX1" fmla="*/ 5117 w 409361"/>
              <a:gd name="connsiteY1" fmla="*/ 152849 h 601392"/>
              <a:gd name="connsiteX2" fmla="*/ 97192 w 409361"/>
              <a:gd name="connsiteY2" fmla="*/ 368749 h 601392"/>
              <a:gd name="connsiteX3" fmla="*/ 59092 w 409361"/>
              <a:gd name="connsiteY3" fmla="*/ 324299 h 601392"/>
              <a:gd name="connsiteX4" fmla="*/ 119417 w 409361"/>
              <a:gd name="connsiteY4" fmla="*/ 457649 h 601392"/>
              <a:gd name="connsiteX5" fmla="*/ 221017 w 409361"/>
              <a:gd name="connsiteY5" fmla="*/ 578299 h 601392"/>
              <a:gd name="connsiteX6" fmla="*/ 236892 w 409361"/>
              <a:gd name="connsiteY6" fmla="*/ 578299 h 601392"/>
              <a:gd name="connsiteX7" fmla="*/ 325792 w 409361"/>
              <a:gd name="connsiteY7" fmla="*/ 546549 h 601392"/>
              <a:gd name="connsiteX8" fmla="*/ 395642 w 409361"/>
              <a:gd name="connsiteY8" fmla="*/ 581474 h 601392"/>
              <a:gd name="connsiteX9" fmla="*/ 389292 w 409361"/>
              <a:gd name="connsiteY9" fmla="*/ 562424 h 601392"/>
              <a:gd name="connsiteX10" fmla="*/ 192442 w 409361"/>
              <a:gd name="connsiteY10" fmla="*/ 600524 h 601392"/>
              <a:gd name="connsiteX11" fmla="*/ 170217 w 409361"/>
              <a:gd name="connsiteY11" fmla="*/ 517974 h 601392"/>
              <a:gd name="connsiteX12" fmla="*/ 40042 w 409361"/>
              <a:gd name="connsiteY12" fmla="*/ 343349 h 601392"/>
              <a:gd name="connsiteX13" fmla="*/ 97192 w 409361"/>
              <a:gd name="connsiteY13" fmla="*/ 406849 h 601392"/>
              <a:gd name="connsiteX14" fmla="*/ 8292 w 409361"/>
              <a:gd name="connsiteY14" fmla="*/ 200474 h 601392"/>
              <a:gd name="connsiteX15" fmla="*/ 11467 w 409361"/>
              <a:gd name="connsiteY15" fmla="*/ 449 h 60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9361" h="601392">
                <a:moveTo>
                  <a:pt x="11467" y="449"/>
                </a:moveTo>
                <a:cubicBezTo>
                  <a:pt x="10938" y="-7489"/>
                  <a:pt x="-9170" y="91466"/>
                  <a:pt x="5117" y="152849"/>
                </a:cubicBezTo>
                <a:cubicBezTo>
                  <a:pt x="19404" y="214232"/>
                  <a:pt x="88196" y="340174"/>
                  <a:pt x="97192" y="368749"/>
                </a:cubicBezTo>
                <a:cubicBezTo>
                  <a:pt x="106188" y="397324"/>
                  <a:pt x="55388" y="309482"/>
                  <a:pt x="59092" y="324299"/>
                </a:cubicBezTo>
                <a:cubicBezTo>
                  <a:pt x="62796" y="339116"/>
                  <a:pt x="92429" y="415316"/>
                  <a:pt x="119417" y="457649"/>
                </a:cubicBezTo>
                <a:cubicBezTo>
                  <a:pt x="146405" y="499982"/>
                  <a:pt x="221017" y="578299"/>
                  <a:pt x="221017" y="578299"/>
                </a:cubicBezTo>
                <a:cubicBezTo>
                  <a:pt x="240596" y="598407"/>
                  <a:pt x="219430" y="583591"/>
                  <a:pt x="236892" y="578299"/>
                </a:cubicBezTo>
                <a:cubicBezTo>
                  <a:pt x="254354" y="573007"/>
                  <a:pt x="299334" y="546020"/>
                  <a:pt x="325792" y="546549"/>
                </a:cubicBezTo>
                <a:cubicBezTo>
                  <a:pt x="352250" y="547078"/>
                  <a:pt x="395642" y="581474"/>
                  <a:pt x="395642" y="581474"/>
                </a:cubicBezTo>
                <a:cubicBezTo>
                  <a:pt x="406225" y="584120"/>
                  <a:pt x="423159" y="559249"/>
                  <a:pt x="389292" y="562424"/>
                </a:cubicBezTo>
                <a:cubicBezTo>
                  <a:pt x="355425" y="565599"/>
                  <a:pt x="228954" y="607932"/>
                  <a:pt x="192442" y="600524"/>
                </a:cubicBezTo>
                <a:cubicBezTo>
                  <a:pt x="155930" y="593116"/>
                  <a:pt x="195617" y="560836"/>
                  <a:pt x="170217" y="517974"/>
                </a:cubicBezTo>
                <a:cubicBezTo>
                  <a:pt x="144817" y="475112"/>
                  <a:pt x="52213" y="361870"/>
                  <a:pt x="40042" y="343349"/>
                </a:cubicBezTo>
                <a:cubicBezTo>
                  <a:pt x="27871" y="324828"/>
                  <a:pt x="102484" y="430662"/>
                  <a:pt x="97192" y="406849"/>
                </a:cubicBezTo>
                <a:cubicBezTo>
                  <a:pt x="91900" y="383036"/>
                  <a:pt x="23638" y="269795"/>
                  <a:pt x="8292" y="200474"/>
                </a:cubicBezTo>
                <a:cubicBezTo>
                  <a:pt x="-7054" y="131153"/>
                  <a:pt x="11996" y="8387"/>
                  <a:pt x="11467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2D6E2E5C-6417-B3FC-611B-801F5926BBAC}"/>
              </a:ext>
            </a:extLst>
          </p:cNvPr>
          <p:cNvSpPr/>
          <p:nvPr/>
        </p:nvSpPr>
        <p:spPr>
          <a:xfrm>
            <a:off x="3281636" y="2745695"/>
            <a:ext cx="157623" cy="839532"/>
          </a:xfrm>
          <a:custGeom>
            <a:avLst/>
            <a:gdLst>
              <a:gd name="connsiteX0" fmla="*/ 77514 w 157623"/>
              <a:gd name="connsiteY0" fmla="*/ 680 h 839532"/>
              <a:gd name="connsiteX1" fmla="*/ 102914 w 157623"/>
              <a:gd name="connsiteY1" fmla="*/ 143555 h 839532"/>
              <a:gd name="connsiteX2" fmla="*/ 109264 w 157623"/>
              <a:gd name="connsiteY2" fmla="*/ 137205 h 839532"/>
              <a:gd name="connsiteX3" fmla="*/ 36239 w 157623"/>
              <a:gd name="connsiteY3" fmla="*/ 308655 h 839532"/>
              <a:gd name="connsiteX4" fmla="*/ 80689 w 157623"/>
              <a:gd name="connsiteY4" fmla="*/ 248330 h 839532"/>
              <a:gd name="connsiteX5" fmla="*/ 23539 w 157623"/>
              <a:gd name="connsiteY5" fmla="*/ 403905 h 839532"/>
              <a:gd name="connsiteX6" fmla="*/ 125139 w 157623"/>
              <a:gd name="connsiteY6" fmla="*/ 594405 h 839532"/>
              <a:gd name="connsiteX7" fmla="*/ 67989 w 157623"/>
              <a:gd name="connsiteY7" fmla="*/ 540430 h 839532"/>
              <a:gd name="connsiteX8" fmla="*/ 131489 w 157623"/>
              <a:gd name="connsiteY8" fmla="*/ 730930 h 839532"/>
              <a:gd name="connsiteX9" fmla="*/ 156889 w 157623"/>
              <a:gd name="connsiteY9" fmla="*/ 838880 h 839532"/>
              <a:gd name="connsiteX10" fmla="*/ 106089 w 157623"/>
              <a:gd name="connsiteY10" fmla="*/ 683305 h 839532"/>
              <a:gd name="connsiteX11" fmla="*/ 1314 w 157623"/>
              <a:gd name="connsiteY11" fmla="*/ 476930 h 839532"/>
              <a:gd name="connsiteX12" fmla="*/ 45764 w 157623"/>
              <a:gd name="connsiteY12" fmla="*/ 537255 h 839532"/>
              <a:gd name="connsiteX13" fmla="*/ 23539 w 157623"/>
              <a:gd name="connsiteY13" fmla="*/ 340405 h 839532"/>
              <a:gd name="connsiteX14" fmla="*/ 61639 w 157623"/>
              <a:gd name="connsiteY14" fmla="*/ 238805 h 839532"/>
              <a:gd name="connsiteX15" fmla="*/ 99739 w 157623"/>
              <a:gd name="connsiteY15" fmla="*/ 162605 h 839532"/>
              <a:gd name="connsiteX16" fmla="*/ 96564 w 157623"/>
              <a:gd name="connsiteY16" fmla="*/ 216580 h 839532"/>
              <a:gd name="connsiteX17" fmla="*/ 77514 w 157623"/>
              <a:gd name="connsiteY17" fmla="*/ 680 h 83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7623" h="839532">
                <a:moveTo>
                  <a:pt x="77514" y="680"/>
                </a:moveTo>
                <a:cubicBezTo>
                  <a:pt x="78572" y="-11491"/>
                  <a:pt x="102914" y="143555"/>
                  <a:pt x="102914" y="143555"/>
                </a:cubicBezTo>
                <a:cubicBezTo>
                  <a:pt x="108206" y="166309"/>
                  <a:pt x="120376" y="109688"/>
                  <a:pt x="109264" y="137205"/>
                </a:cubicBezTo>
                <a:cubicBezTo>
                  <a:pt x="98152" y="164722"/>
                  <a:pt x="41002" y="290134"/>
                  <a:pt x="36239" y="308655"/>
                </a:cubicBezTo>
                <a:cubicBezTo>
                  <a:pt x="31476" y="327176"/>
                  <a:pt x="82806" y="232455"/>
                  <a:pt x="80689" y="248330"/>
                </a:cubicBezTo>
                <a:cubicBezTo>
                  <a:pt x="78572" y="264205"/>
                  <a:pt x="16131" y="346226"/>
                  <a:pt x="23539" y="403905"/>
                </a:cubicBezTo>
                <a:cubicBezTo>
                  <a:pt x="30947" y="461584"/>
                  <a:pt x="117731" y="571651"/>
                  <a:pt x="125139" y="594405"/>
                </a:cubicBezTo>
                <a:cubicBezTo>
                  <a:pt x="132547" y="617159"/>
                  <a:pt x="66931" y="517676"/>
                  <a:pt x="67989" y="540430"/>
                </a:cubicBezTo>
                <a:cubicBezTo>
                  <a:pt x="69047" y="563184"/>
                  <a:pt x="116672" y="681188"/>
                  <a:pt x="131489" y="730930"/>
                </a:cubicBezTo>
                <a:cubicBezTo>
                  <a:pt x="146306" y="780672"/>
                  <a:pt x="161122" y="846817"/>
                  <a:pt x="156889" y="838880"/>
                </a:cubicBezTo>
                <a:cubicBezTo>
                  <a:pt x="152656" y="830943"/>
                  <a:pt x="132018" y="743630"/>
                  <a:pt x="106089" y="683305"/>
                </a:cubicBezTo>
                <a:cubicBezTo>
                  <a:pt x="80160" y="622980"/>
                  <a:pt x="11368" y="501272"/>
                  <a:pt x="1314" y="476930"/>
                </a:cubicBezTo>
                <a:cubicBezTo>
                  <a:pt x="-8740" y="452588"/>
                  <a:pt x="42060" y="560009"/>
                  <a:pt x="45764" y="537255"/>
                </a:cubicBezTo>
                <a:cubicBezTo>
                  <a:pt x="49468" y="514501"/>
                  <a:pt x="20893" y="390147"/>
                  <a:pt x="23539" y="340405"/>
                </a:cubicBezTo>
                <a:cubicBezTo>
                  <a:pt x="26185" y="290663"/>
                  <a:pt x="48939" y="268438"/>
                  <a:pt x="61639" y="238805"/>
                </a:cubicBezTo>
                <a:cubicBezTo>
                  <a:pt x="74339" y="209172"/>
                  <a:pt x="93918" y="166309"/>
                  <a:pt x="99739" y="162605"/>
                </a:cubicBezTo>
                <a:cubicBezTo>
                  <a:pt x="105560" y="158901"/>
                  <a:pt x="96564" y="244626"/>
                  <a:pt x="96564" y="216580"/>
                </a:cubicBezTo>
                <a:cubicBezTo>
                  <a:pt x="96564" y="188534"/>
                  <a:pt x="76456" y="12851"/>
                  <a:pt x="77514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5584C26C-6C10-AE3D-D2DD-4DFE02F4359E}"/>
              </a:ext>
            </a:extLst>
          </p:cNvPr>
          <p:cNvSpPr/>
          <p:nvPr/>
        </p:nvSpPr>
        <p:spPr>
          <a:xfrm>
            <a:off x="3409604" y="2995766"/>
            <a:ext cx="221864" cy="526015"/>
          </a:xfrm>
          <a:custGeom>
            <a:avLst/>
            <a:gdLst>
              <a:gd name="connsiteX0" fmla="*/ 346 w 221864"/>
              <a:gd name="connsiteY0" fmla="*/ 61759 h 526015"/>
              <a:gd name="connsiteX1" fmla="*/ 168621 w 221864"/>
              <a:gd name="connsiteY1" fmla="*/ 42709 h 526015"/>
              <a:gd name="connsiteX2" fmla="*/ 82896 w 221864"/>
              <a:gd name="connsiteY2" fmla="*/ 122084 h 526015"/>
              <a:gd name="connsiteX3" fmla="*/ 32096 w 221864"/>
              <a:gd name="connsiteY3" fmla="*/ 163359 h 526015"/>
              <a:gd name="connsiteX4" fmla="*/ 60671 w 221864"/>
              <a:gd name="connsiteY4" fmla="*/ 182409 h 526015"/>
              <a:gd name="connsiteX5" fmla="*/ 32096 w 221864"/>
              <a:gd name="connsiteY5" fmla="*/ 255434 h 526015"/>
              <a:gd name="connsiteX6" fmla="*/ 105121 w 221864"/>
              <a:gd name="connsiteY6" fmla="*/ 309409 h 526015"/>
              <a:gd name="connsiteX7" fmla="*/ 54321 w 221864"/>
              <a:gd name="connsiteY7" fmla="*/ 309409 h 526015"/>
              <a:gd name="connsiteX8" fmla="*/ 146396 w 221864"/>
              <a:gd name="connsiteY8" fmla="*/ 376084 h 526015"/>
              <a:gd name="connsiteX9" fmla="*/ 219421 w 221864"/>
              <a:gd name="connsiteY9" fmla="*/ 522134 h 526015"/>
              <a:gd name="connsiteX10" fmla="*/ 194021 w 221864"/>
              <a:gd name="connsiteY10" fmla="*/ 471334 h 526015"/>
              <a:gd name="connsiteX11" fmla="*/ 92421 w 221864"/>
              <a:gd name="connsiteY11" fmla="*/ 337984 h 526015"/>
              <a:gd name="connsiteX12" fmla="*/ 60671 w 221864"/>
              <a:gd name="connsiteY12" fmla="*/ 255434 h 526015"/>
              <a:gd name="connsiteX13" fmla="*/ 63846 w 221864"/>
              <a:gd name="connsiteY13" fmla="*/ 141134 h 526015"/>
              <a:gd name="connsiteX14" fmla="*/ 140046 w 221864"/>
              <a:gd name="connsiteY14" fmla="*/ 64934 h 526015"/>
              <a:gd name="connsiteX15" fmla="*/ 114646 w 221864"/>
              <a:gd name="connsiteY15" fmla="*/ 1434 h 526015"/>
              <a:gd name="connsiteX16" fmla="*/ 124171 w 221864"/>
              <a:gd name="connsiteY16" fmla="*/ 23659 h 526015"/>
              <a:gd name="connsiteX17" fmla="*/ 346 w 221864"/>
              <a:gd name="connsiteY17" fmla="*/ 61759 h 52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1864" h="526015">
                <a:moveTo>
                  <a:pt x="346" y="61759"/>
                </a:moveTo>
                <a:cubicBezTo>
                  <a:pt x="7754" y="64934"/>
                  <a:pt x="154863" y="32655"/>
                  <a:pt x="168621" y="42709"/>
                </a:cubicBezTo>
                <a:cubicBezTo>
                  <a:pt x="182379" y="52763"/>
                  <a:pt x="105650" y="101976"/>
                  <a:pt x="82896" y="122084"/>
                </a:cubicBezTo>
                <a:cubicBezTo>
                  <a:pt x="60142" y="142192"/>
                  <a:pt x="35800" y="153305"/>
                  <a:pt x="32096" y="163359"/>
                </a:cubicBezTo>
                <a:cubicBezTo>
                  <a:pt x="28392" y="173413"/>
                  <a:pt x="60671" y="167063"/>
                  <a:pt x="60671" y="182409"/>
                </a:cubicBezTo>
                <a:cubicBezTo>
                  <a:pt x="60671" y="197755"/>
                  <a:pt x="24688" y="234267"/>
                  <a:pt x="32096" y="255434"/>
                </a:cubicBezTo>
                <a:cubicBezTo>
                  <a:pt x="39504" y="276601"/>
                  <a:pt x="101417" y="300413"/>
                  <a:pt x="105121" y="309409"/>
                </a:cubicBezTo>
                <a:cubicBezTo>
                  <a:pt x="108825" y="318405"/>
                  <a:pt x="47442" y="298297"/>
                  <a:pt x="54321" y="309409"/>
                </a:cubicBezTo>
                <a:cubicBezTo>
                  <a:pt x="61200" y="320521"/>
                  <a:pt x="118879" y="340630"/>
                  <a:pt x="146396" y="376084"/>
                </a:cubicBezTo>
                <a:cubicBezTo>
                  <a:pt x="173913" y="411538"/>
                  <a:pt x="219421" y="522134"/>
                  <a:pt x="219421" y="522134"/>
                </a:cubicBezTo>
                <a:cubicBezTo>
                  <a:pt x="227358" y="538009"/>
                  <a:pt x="215188" y="502026"/>
                  <a:pt x="194021" y="471334"/>
                </a:cubicBezTo>
                <a:cubicBezTo>
                  <a:pt x="172854" y="440642"/>
                  <a:pt x="114646" y="373967"/>
                  <a:pt x="92421" y="337984"/>
                </a:cubicBezTo>
                <a:cubicBezTo>
                  <a:pt x="70196" y="302001"/>
                  <a:pt x="65434" y="288242"/>
                  <a:pt x="60671" y="255434"/>
                </a:cubicBezTo>
                <a:cubicBezTo>
                  <a:pt x="55908" y="222626"/>
                  <a:pt x="50617" y="172884"/>
                  <a:pt x="63846" y="141134"/>
                </a:cubicBezTo>
                <a:cubicBezTo>
                  <a:pt x="77075" y="109384"/>
                  <a:pt x="131579" y="88217"/>
                  <a:pt x="140046" y="64934"/>
                </a:cubicBezTo>
                <a:cubicBezTo>
                  <a:pt x="148513" y="41651"/>
                  <a:pt x="117292" y="8313"/>
                  <a:pt x="114646" y="1434"/>
                </a:cubicBezTo>
                <a:cubicBezTo>
                  <a:pt x="112000" y="-5445"/>
                  <a:pt x="141634" y="14134"/>
                  <a:pt x="124171" y="23659"/>
                </a:cubicBezTo>
                <a:cubicBezTo>
                  <a:pt x="106709" y="33184"/>
                  <a:pt x="-7062" y="58584"/>
                  <a:pt x="346" y="61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0A07A557-B025-9229-352E-91DDAD841FEE}"/>
              </a:ext>
            </a:extLst>
          </p:cNvPr>
          <p:cNvSpPr/>
          <p:nvPr/>
        </p:nvSpPr>
        <p:spPr>
          <a:xfrm>
            <a:off x="3349402" y="2984128"/>
            <a:ext cx="426698" cy="622737"/>
          </a:xfrm>
          <a:custGeom>
            <a:avLst/>
            <a:gdLst>
              <a:gd name="connsiteX0" fmla="*/ 89123 w 426698"/>
              <a:gd name="connsiteY0" fmla="*/ 3547 h 622737"/>
              <a:gd name="connsiteX1" fmla="*/ 25623 w 426698"/>
              <a:gd name="connsiteY1" fmla="*/ 181347 h 622737"/>
              <a:gd name="connsiteX2" fmla="*/ 92298 w 426698"/>
              <a:gd name="connsiteY2" fmla="*/ 365497 h 622737"/>
              <a:gd name="connsiteX3" fmla="*/ 66898 w 426698"/>
              <a:gd name="connsiteY3" fmla="*/ 362322 h 622737"/>
              <a:gd name="connsiteX4" fmla="*/ 108173 w 426698"/>
              <a:gd name="connsiteY4" fmla="*/ 422647 h 622737"/>
              <a:gd name="connsiteX5" fmla="*/ 120873 w 426698"/>
              <a:gd name="connsiteY5" fmla="*/ 543297 h 622737"/>
              <a:gd name="connsiteX6" fmla="*/ 127223 w 426698"/>
              <a:gd name="connsiteY6" fmla="*/ 463922 h 622737"/>
              <a:gd name="connsiteX7" fmla="*/ 193898 w 426698"/>
              <a:gd name="connsiteY7" fmla="*/ 467097 h 622737"/>
              <a:gd name="connsiteX8" fmla="*/ 292323 w 426698"/>
              <a:gd name="connsiteY8" fmla="*/ 546472 h 622737"/>
              <a:gd name="connsiteX9" fmla="*/ 244698 w 426698"/>
              <a:gd name="connsiteY9" fmla="*/ 562347 h 622737"/>
              <a:gd name="connsiteX10" fmla="*/ 425673 w 426698"/>
              <a:gd name="connsiteY10" fmla="*/ 622672 h 622737"/>
              <a:gd name="connsiteX11" fmla="*/ 308198 w 426698"/>
              <a:gd name="connsiteY11" fmla="*/ 549647 h 622737"/>
              <a:gd name="connsiteX12" fmla="*/ 98648 w 426698"/>
              <a:gd name="connsiteY12" fmla="*/ 413122 h 622737"/>
              <a:gd name="connsiteX13" fmla="*/ 223 w 426698"/>
              <a:gd name="connsiteY13" fmla="*/ 222622 h 622737"/>
              <a:gd name="connsiteX14" fmla="*/ 70073 w 426698"/>
              <a:gd name="connsiteY14" fmla="*/ 330572 h 622737"/>
              <a:gd name="connsiteX15" fmla="*/ 9748 w 426698"/>
              <a:gd name="connsiteY15" fmla="*/ 140072 h 622737"/>
              <a:gd name="connsiteX16" fmla="*/ 19273 w 426698"/>
              <a:gd name="connsiteY16" fmla="*/ 187697 h 622737"/>
              <a:gd name="connsiteX17" fmla="*/ 22448 w 426698"/>
              <a:gd name="connsiteY17" fmla="*/ 70222 h 622737"/>
              <a:gd name="connsiteX18" fmla="*/ 89123 w 426698"/>
              <a:gd name="connsiteY18" fmla="*/ 3547 h 62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26698" h="622737">
                <a:moveTo>
                  <a:pt x="89123" y="3547"/>
                </a:moveTo>
                <a:cubicBezTo>
                  <a:pt x="89652" y="22068"/>
                  <a:pt x="25094" y="121022"/>
                  <a:pt x="25623" y="181347"/>
                </a:cubicBezTo>
                <a:cubicBezTo>
                  <a:pt x="26152" y="241672"/>
                  <a:pt x="85419" y="335335"/>
                  <a:pt x="92298" y="365497"/>
                </a:cubicBezTo>
                <a:cubicBezTo>
                  <a:pt x="99177" y="395659"/>
                  <a:pt x="64252" y="352797"/>
                  <a:pt x="66898" y="362322"/>
                </a:cubicBezTo>
                <a:cubicBezTo>
                  <a:pt x="69544" y="371847"/>
                  <a:pt x="99177" y="392485"/>
                  <a:pt x="108173" y="422647"/>
                </a:cubicBezTo>
                <a:cubicBezTo>
                  <a:pt x="117169" y="452810"/>
                  <a:pt x="117698" y="536418"/>
                  <a:pt x="120873" y="543297"/>
                </a:cubicBezTo>
                <a:cubicBezTo>
                  <a:pt x="124048" y="550176"/>
                  <a:pt x="115052" y="476622"/>
                  <a:pt x="127223" y="463922"/>
                </a:cubicBezTo>
                <a:cubicBezTo>
                  <a:pt x="139394" y="451222"/>
                  <a:pt x="166381" y="453339"/>
                  <a:pt x="193898" y="467097"/>
                </a:cubicBezTo>
                <a:cubicBezTo>
                  <a:pt x="221415" y="480855"/>
                  <a:pt x="283856" y="530597"/>
                  <a:pt x="292323" y="546472"/>
                </a:cubicBezTo>
                <a:cubicBezTo>
                  <a:pt x="300790" y="562347"/>
                  <a:pt x="222473" y="549647"/>
                  <a:pt x="244698" y="562347"/>
                </a:cubicBezTo>
                <a:cubicBezTo>
                  <a:pt x="266923" y="575047"/>
                  <a:pt x="415090" y="624789"/>
                  <a:pt x="425673" y="622672"/>
                </a:cubicBezTo>
                <a:cubicBezTo>
                  <a:pt x="436256" y="620555"/>
                  <a:pt x="362702" y="584572"/>
                  <a:pt x="308198" y="549647"/>
                </a:cubicBezTo>
                <a:cubicBezTo>
                  <a:pt x="253694" y="514722"/>
                  <a:pt x="149977" y="467626"/>
                  <a:pt x="98648" y="413122"/>
                </a:cubicBezTo>
                <a:cubicBezTo>
                  <a:pt x="47319" y="358618"/>
                  <a:pt x="4985" y="236380"/>
                  <a:pt x="223" y="222622"/>
                </a:cubicBezTo>
                <a:cubicBezTo>
                  <a:pt x="-4539" y="208864"/>
                  <a:pt x="68486" y="344330"/>
                  <a:pt x="70073" y="330572"/>
                </a:cubicBezTo>
                <a:cubicBezTo>
                  <a:pt x="71660" y="316814"/>
                  <a:pt x="18215" y="163884"/>
                  <a:pt x="9748" y="140072"/>
                </a:cubicBezTo>
                <a:cubicBezTo>
                  <a:pt x="1281" y="116260"/>
                  <a:pt x="17156" y="199339"/>
                  <a:pt x="19273" y="187697"/>
                </a:cubicBezTo>
                <a:cubicBezTo>
                  <a:pt x="21390" y="176055"/>
                  <a:pt x="12923" y="96680"/>
                  <a:pt x="22448" y="70222"/>
                </a:cubicBezTo>
                <a:cubicBezTo>
                  <a:pt x="31973" y="43764"/>
                  <a:pt x="88594" y="-14974"/>
                  <a:pt x="89123" y="3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2965FD4F-F33B-1E62-8513-2508962F2465}"/>
              </a:ext>
            </a:extLst>
          </p:cNvPr>
          <p:cNvSpPr/>
          <p:nvPr/>
        </p:nvSpPr>
        <p:spPr>
          <a:xfrm>
            <a:off x="3441131" y="3495652"/>
            <a:ext cx="218583" cy="149368"/>
          </a:xfrm>
          <a:custGeom>
            <a:avLst/>
            <a:gdLst>
              <a:gd name="connsiteX0" fmla="*/ 569 w 218583"/>
              <a:gd name="connsiteY0" fmla="*/ 23 h 149368"/>
              <a:gd name="connsiteX1" fmla="*/ 95819 w 218583"/>
              <a:gd name="connsiteY1" fmla="*/ 101623 h 149368"/>
              <a:gd name="connsiteX2" fmla="*/ 216469 w 218583"/>
              <a:gd name="connsiteY2" fmla="*/ 142898 h 149368"/>
              <a:gd name="connsiteX3" fmla="*/ 165669 w 218583"/>
              <a:gd name="connsiteY3" fmla="*/ 123848 h 149368"/>
              <a:gd name="connsiteX4" fmla="*/ 76769 w 218583"/>
              <a:gd name="connsiteY4" fmla="*/ 149248 h 149368"/>
              <a:gd name="connsiteX5" fmla="*/ 140269 w 218583"/>
              <a:gd name="connsiteY5" fmla="*/ 111148 h 149368"/>
              <a:gd name="connsiteX6" fmla="*/ 569 w 218583"/>
              <a:gd name="connsiteY6" fmla="*/ 23 h 14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583" h="149368">
                <a:moveTo>
                  <a:pt x="569" y="23"/>
                </a:moveTo>
                <a:cubicBezTo>
                  <a:pt x="-6839" y="-1564"/>
                  <a:pt x="59836" y="77811"/>
                  <a:pt x="95819" y="101623"/>
                </a:cubicBezTo>
                <a:cubicBezTo>
                  <a:pt x="131802" y="125435"/>
                  <a:pt x="204827" y="139194"/>
                  <a:pt x="216469" y="142898"/>
                </a:cubicBezTo>
                <a:cubicBezTo>
                  <a:pt x="228111" y="146602"/>
                  <a:pt x="188952" y="122790"/>
                  <a:pt x="165669" y="123848"/>
                </a:cubicBezTo>
                <a:cubicBezTo>
                  <a:pt x="142386" y="124906"/>
                  <a:pt x="81002" y="151365"/>
                  <a:pt x="76769" y="149248"/>
                </a:cubicBezTo>
                <a:cubicBezTo>
                  <a:pt x="72536" y="147131"/>
                  <a:pt x="147677" y="131256"/>
                  <a:pt x="140269" y="111148"/>
                </a:cubicBezTo>
                <a:cubicBezTo>
                  <a:pt x="132861" y="91040"/>
                  <a:pt x="7977" y="1610"/>
                  <a:pt x="56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8207B657-46FB-4ABF-F55C-970C5442DEDC}"/>
              </a:ext>
            </a:extLst>
          </p:cNvPr>
          <p:cNvSpPr/>
          <p:nvPr/>
        </p:nvSpPr>
        <p:spPr>
          <a:xfrm>
            <a:off x="3441699" y="2962158"/>
            <a:ext cx="190148" cy="381126"/>
          </a:xfrm>
          <a:custGeom>
            <a:avLst/>
            <a:gdLst>
              <a:gd name="connsiteX0" fmla="*/ 1 w 190148"/>
              <a:gd name="connsiteY0" fmla="*/ 117 h 381126"/>
              <a:gd name="connsiteX1" fmla="*/ 136526 w 190148"/>
              <a:gd name="connsiteY1" fmla="*/ 35042 h 381126"/>
              <a:gd name="connsiteX2" fmla="*/ 180976 w 190148"/>
              <a:gd name="connsiteY2" fmla="*/ 127117 h 381126"/>
              <a:gd name="connsiteX3" fmla="*/ 187326 w 190148"/>
              <a:gd name="connsiteY3" fmla="*/ 108067 h 381126"/>
              <a:gd name="connsiteX4" fmla="*/ 146051 w 190148"/>
              <a:gd name="connsiteY4" fmla="*/ 174742 h 381126"/>
              <a:gd name="connsiteX5" fmla="*/ 146051 w 190148"/>
              <a:gd name="connsiteY5" fmla="*/ 282692 h 381126"/>
              <a:gd name="connsiteX6" fmla="*/ 152401 w 190148"/>
              <a:gd name="connsiteY6" fmla="*/ 244592 h 381126"/>
              <a:gd name="connsiteX7" fmla="*/ 142876 w 190148"/>
              <a:gd name="connsiteY7" fmla="*/ 381117 h 381126"/>
              <a:gd name="connsiteX8" fmla="*/ 142876 w 190148"/>
              <a:gd name="connsiteY8" fmla="*/ 250942 h 381126"/>
              <a:gd name="connsiteX9" fmla="*/ 174626 w 190148"/>
              <a:gd name="connsiteY9" fmla="*/ 120767 h 381126"/>
              <a:gd name="connsiteX10" fmla="*/ 177801 w 190148"/>
              <a:gd name="connsiteY10" fmla="*/ 76317 h 381126"/>
              <a:gd name="connsiteX11" fmla="*/ 133351 w 190148"/>
              <a:gd name="connsiteY11" fmla="*/ 25517 h 381126"/>
              <a:gd name="connsiteX12" fmla="*/ 1 w 190148"/>
              <a:gd name="connsiteY12" fmla="*/ 117 h 38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148" h="381126">
                <a:moveTo>
                  <a:pt x="1" y="117"/>
                </a:moveTo>
                <a:cubicBezTo>
                  <a:pt x="530" y="1704"/>
                  <a:pt x="106364" y="13875"/>
                  <a:pt x="136526" y="35042"/>
                </a:cubicBezTo>
                <a:cubicBezTo>
                  <a:pt x="166688" y="56209"/>
                  <a:pt x="180976" y="127117"/>
                  <a:pt x="180976" y="127117"/>
                </a:cubicBezTo>
                <a:cubicBezTo>
                  <a:pt x="189443" y="139288"/>
                  <a:pt x="193147" y="100130"/>
                  <a:pt x="187326" y="108067"/>
                </a:cubicBezTo>
                <a:cubicBezTo>
                  <a:pt x="181505" y="116004"/>
                  <a:pt x="152930" y="145638"/>
                  <a:pt x="146051" y="174742"/>
                </a:cubicBezTo>
                <a:cubicBezTo>
                  <a:pt x="139172" y="203846"/>
                  <a:pt x="144993" y="271050"/>
                  <a:pt x="146051" y="282692"/>
                </a:cubicBezTo>
                <a:cubicBezTo>
                  <a:pt x="147109" y="294334"/>
                  <a:pt x="152930" y="228188"/>
                  <a:pt x="152401" y="244592"/>
                </a:cubicBezTo>
                <a:cubicBezTo>
                  <a:pt x="151872" y="260996"/>
                  <a:pt x="144464" y="380059"/>
                  <a:pt x="142876" y="381117"/>
                </a:cubicBezTo>
                <a:cubicBezTo>
                  <a:pt x="141288" y="382175"/>
                  <a:pt x="137584" y="294334"/>
                  <a:pt x="142876" y="250942"/>
                </a:cubicBezTo>
                <a:cubicBezTo>
                  <a:pt x="148168" y="207550"/>
                  <a:pt x="168805" y="149871"/>
                  <a:pt x="174626" y="120767"/>
                </a:cubicBezTo>
                <a:cubicBezTo>
                  <a:pt x="180447" y="91663"/>
                  <a:pt x="184680" y="92192"/>
                  <a:pt x="177801" y="76317"/>
                </a:cubicBezTo>
                <a:cubicBezTo>
                  <a:pt x="170922" y="60442"/>
                  <a:pt x="156105" y="37688"/>
                  <a:pt x="133351" y="25517"/>
                </a:cubicBezTo>
                <a:cubicBezTo>
                  <a:pt x="110597" y="13346"/>
                  <a:pt x="-528" y="-1470"/>
                  <a:pt x="1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C10423AA-A3AE-6232-882C-22D7E5418703}"/>
              </a:ext>
            </a:extLst>
          </p:cNvPr>
          <p:cNvSpPr/>
          <p:nvPr/>
        </p:nvSpPr>
        <p:spPr>
          <a:xfrm>
            <a:off x="4231987" y="2442405"/>
            <a:ext cx="377024" cy="211752"/>
          </a:xfrm>
          <a:custGeom>
            <a:avLst/>
            <a:gdLst>
              <a:gd name="connsiteX0" fmla="*/ 376325 w 377024"/>
              <a:gd name="connsiteY0" fmla="*/ 396 h 211752"/>
              <a:gd name="connsiteX1" fmla="*/ 145249 w 377024"/>
              <a:gd name="connsiteY1" fmla="*/ 115934 h 211752"/>
              <a:gd name="connsiteX2" fmla="*/ 1 w 377024"/>
              <a:gd name="connsiteY2" fmla="*/ 211666 h 211752"/>
              <a:gd name="connsiteX3" fmla="*/ 141948 w 377024"/>
              <a:gd name="connsiteY3" fmla="*/ 99429 h 211752"/>
              <a:gd name="connsiteX4" fmla="*/ 59421 w 377024"/>
              <a:gd name="connsiteY4" fmla="*/ 132440 h 211752"/>
              <a:gd name="connsiteX5" fmla="*/ 211271 w 377024"/>
              <a:gd name="connsiteY5" fmla="*/ 79622 h 211752"/>
              <a:gd name="connsiteX6" fmla="*/ 376325 w 377024"/>
              <a:gd name="connsiteY6" fmla="*/ 396 h 21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024" h="211752">
                <a:moveTo>
                  <a:pt x="376325" y="396"/>
                </a:moveTo>
                <a:cubicBezTo>
                  <a:pt x="365321" y="6448"/>
                  <a:pt x="207970" y="80722"/>
                  <a:pt x="145249" y="115934"/>
                </a:cubicBezTo>
                <a:cubicBezTo>
                  <a:pt x="82528" y="151146"/>
                  <a:pt x="551" y="214417"/>
                  <a:pt x="1" y="211666"/>
                </a:cubicBezTo>
                <a:cubicBezTo>
                  <a:pt x="-549" y="208915"/>
                  <a:pt x="132045" y="112633"/>
                  <a:pt x="141948" y="99429"/>
                </a:cubicBezTo>
                <a:cubicBezTo>
                  <a:pt x="151851" y="86225"/>
                  <a:pt x="47867" y="135741"/>
                  <a:pt x="59421" y="132440"/>
                </a:cubicBezTo>
                <a:cubicBezTo>
                  <a:pt x="70975" y="129139"/>
                  <a:pt x="156803" y="99979"/>
                  <a:pt x="211271" y="79622"/>
                </a:cubicBezTo>
                <a:cubicBezTo>
                  <a:pt x="265739" y="59265"/>
                  <a:pt x="387329" y="-5656"/>
                  <a:pt x="376325" y="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BC085E1C-5B73-7A8D-D201-DD88AB9BED7D}"/>
              </a:ext>
            </a:extLst>
          </p:cNvPr>
          <p:cNvSpPr/>
          <p:nvPr/>
        </p:nvSpPr>
        <p:spPr>
          <a:xfrm>
            <a:off x="5184661" y="2257898"/>
            <a:ext cx="97084" cy="400039"/>
          </a:xfrm>
          <a:custGeom>
            <a:avLst/>
            <a:gdLst>
              <a:gd name="connsiteX0" fmla="*/ 97072 w 97084"/>
              <a:gd name="connsiteY0" fmla="*/ 43 h 400039"/>
              <a:gd name="connsiteX1" fmla="*/ 14545 w 97084"/>
              <a:gd name="connsiteY1" fmla="*/ 178301 h 400039"/>
              <a:gd name="connsiteX2" fmla="*/ 31050 w 97084"/>
              <a:gd name="connsiteY2" fmla="*/ 396173 h 400039"/>
              <a:gd name="connsiteX3" fmla="*/ 24448 w 97084"/>
              <a:gd name="connsiteY3" fmla="*/ 313646 h 400039"/>
              <a:gd name="connsiteX4" fmla="*/ 4642 w 97084"/>
              <a:gd name="connsiteY4" fmla="*/ 260828 h 400039"/>
              <a:gd name="connsiteX5" fmla="*/ 7943 w 97084"/>
              <a:gd name="connsiteY5" fmla="*/ 161796 h 400039"/>
              <a:gd name="connsiteX6" fmla="*/ 97072 w 97084"/>
              <a:gd name="connsiteY6" fmla="*/ 43 h 40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84" h="400039">
                <a:moveTo>
                  <a:pt x="97072" y="43"/>
                </a:moveTo>
                <a:cubicBezTo>
                  <a:pt x="98172" y="2794"/>
                  <a:pt x="25549" y="112279"/>
                  <a:pt x="14545" y="178301"/>
                </a:cubicBezTo>
                <a:cubicBezTo>
                  <a:pt x="3541" y="244323"/>
                  <a:pt x="29400" y="373616"/>
                  <a:pt x="31050" y="396173"/>
                </a:cubicBezTo>
                <a:cubicBezTo>
                  <a:pt x="32700" y="418730"/>
                  <a:pt x="28849" y="336204"/>
                  <a:pt x="24448" y="313646"/>
                </a:cubicBezTo>
                <a:cubicBezTo>
                  <a:pt x="20047" y="291089"/>
                  <a:pt x="7393" y="286136"/>
                  <a:pt x="4642" y="260828"/>
                </a:cubicBezTo>
                <a:cubicBezTo>
                  <a:pt x="1891" y="235520"/>
                  <a:pt x="-5812" y="199208"/>
                  <a:pt x="7943" y="161796"/>
                </a:cubicBezTo>
                <a:cubicBezTo>
                  <a:pt x="21697" y="124384"/>
                  <a:pt x="95972" y="-2708"/>
                  <a:pt x="97072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33269FC7-2AAA-7C44-4582-1B3E6006D26E}"/>
              </a:ext>
            </a:extLst>
          </p:cNvPr>
          <p:cNvSpPr/>
          <p:nvPr/>
        </p:nvSpPr>
        <p:spPr>
          <a:xfrm>
            <a:off x="5397045" y="2237911"/>
            <a:ext cx="131591" cy="445870"/>
          </a:xfrm>
          <a:custGeom>
            <a:avLst/>
            <a:gdLst>
              <a:gd name="connsiteX0" fmla="*/ 16731 w 131591"/>
              <a:gd name="connsiteY0" fmla="*/ 223 h 445870"/>
              <a:gd name="connsiteX1" fmla="*/ 69549 w 131591"/>
              <a:gd name="connsiteY1" fmla="*/ 284116 h 445870"/>
              <a:gd name="connsiteX2" fmla="*/ 125667 w 131591"/>
              <a:gd name="connsiteY2" fmla="*/ 419461 h 445870"/>
              <a:gd name="connsiteX3" fmla="*/ 115764 w 131591"/>
              <a:gd name="connsiteY3" fmla="*/ 393052 h 445870"/>
              <a:gd name="connsiteX4" fmla="*/ 226 w 131591"/>
              <a:gd name="connsiteY4" fmla="*/ 445870 h 445870"/>
              <a:gd name="connsiteX5" fmla="*/ 86054 w 131591"/>
              <a:gd name="connsiteY5" fmla="*/ 393052 h 445870"/>
              <a:gd name="connsiteX6" fmla="*/ 79452 w 131591"/>
              <a:gd name="connsiteY6" fmla="*/ 333633 h 445870"/>
              <a:gd name="connsiteX7" fmla="*/ 16731 w 131591"/>
              <a:gd name="connsiteY7" fmla="*/ 223 h 44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591" h="445870">
                <a:moveTo>
                  <a:pt x="16731" y="223"/>
                </a:moveTo>
                <a:cubicBezTo>
                  <a:pt x="15080" y="-8030"/>
                  <a:pt x="51393" y="214243"/>
                  <a:pt x="69549" y="284116"/>
                </a:cubicBezTo>
                <a:cubicBezTo>
                  <a:pt x="87705" y="353989"/>
                  <a:pt x="117965" y="401305"/>
                  <a:pt x="125667" y="419461"/>
                </a:cubicBezTo>
                <a:cubicBezTo>
                  <a:pt x="133370" y="437617"/>
                  <a:pt x="136671" y="388651"/>
                  <a:pt x="115764" y="393052"/>
                </a:cubicBezTo>
                <a:cubicBezTo>
                  <a:pt x="94857" y="397453"/>
                  <a:pt x="5178" y="445870"/>
                  <a:pt x="226" y="445870"/>
                </a:cubicBezTo>
                <a:cubicBezTo>
                  <a:pt x="-4726" y="445870"/>
                  <a:pt x="72850" y="411758"/>
                  <a:pt x="86054" y="393052"/>
                </a:cubicBezTo>
                <a:cubicBezTo>
                  <a:pt x="99258" y="374346"/>
                  <a:pt x="89905" y="391402"/>
                  <a:pt x="79452" y="333633"/>
                </a:cubicBezTo>
                <a:cubicBezTo>
                  <a:pt x="68999" y="275864"/>
                  <a:pt x="18382" y="8476"/>
                  <a:pt x="16731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EB31081E-D5A6-AEAA-6835-E42F0B5365D5}"/>
              </a:ext>
            </a:extLst>
          </p:cNvPr>
          <p:cNvSpPr/>
          <p:nvPr/>
        </p:nvSpPr>
        <p:spPr>
          <a:xfrm>
            <a:off x="4071433" y="2029409"/>
            <a:ext cx="1207747" cy="461835"/>
          </a:xfrm>
          <a:custGeom>
            <a:avLst/>
            <a:gdLst>
              <a:gd name="connsiteX0" fmla="*/ 1206167 w 1207747"/>
              <a:gd name="connsiteY0" fmla="*/ 991 h 461835"/>
              <a:gd name="connsiteX1" fmla="*/ 975767 w 1207747"/>
              <a:gd name="connsiteY1" fmla="*/ 101791 h 461835"/>
              <a:gd name="connsiteX2" fmla="*/ 1144967 w 1207747"/>
              <a:gd name="connsiteY2" fmla="*/ 87391 h 461835"/>
              <a:gd name="connsiteX3" fmla="*/ 1188167 w 1207747"/>
              <a:gd name="connsiteY3" fmla="*/ 105391 h 461835"/>
              <a:gd name="connsiteX4" fmla="*/ 1018967 w 1207747"/>
              <a:gd name="connsiteY4" fmla="*/ 105391 h 461835"/>
              <a:gd name="connsiteX5" fmla="*/ 612167 w 1207747"/>
              <a:gd name="connsiteY5" fmla="*/ 94591 h 461835"/>
              <a:gd name="connsiteX6" fmla="*/ 806567 w 1207747"/>
              <a:gd name="connsiteY6" fmla="*/ 105391 h 461835"/>
              <a:gd name="connsiteX7" fmla="*/ 601367 w 1207747"/>
              <a:gd name="connsiteY7" fmla="*/ 69391 h 461835"/>
              <a:gd name="connsiteX8" fmla="*/ 345767 w 1207747"/>
              <a:gd name="connsiteY8" fmla="*/ 76591 h 461835"/>
              <a:gd name="connsiteX9" fmla="*/ 496967 w 1207747"/>
              <a:gd name="connsiteY9" fmla="*/ 65791 h 461835"/>
              <a:gd name="connsiteX10" fmla="*/ 370967 w 1207747"/>
              <a:gd name="connsiteY10" fmla="*/ 22591 h 461835"/>
              <a:gd name="connsiteX11" fmla="*/ 144167 w 1207747"/>
              <a:gd name="connsiteY11" fmla="*/ 8191 h 461835"/>
              <a:gd name="connsiteX12" fmla="*/ 208967 w 1207747"/>
              <a:gd name="connsiteY12" fmla="*/ 15391 h 461835"/>
              <a:gd name="connsiteX13" fmla="*/ 115367 w 1207747"/>
              <a:gd name="connsiteY13" fmla="*/ 108991 h 461835"/>
              <a:gd name="connsiteX14" fmla="*/ 201767 w 1207747"/>
              <a:gd name="connsiteY14" fmla="*/ 51391 h 461835"/>
              <a:gd name="connsiteX15" fmla="*/ 46967 w 1207747"/>
              <a:gd name="connsiteY15" fmla="*/ 231391 h 461835"/>
              <a:gd name="connsiteX16" fmla="*/ 230567 w 1207747"/>
              <a:gd name="connsiteY16" fmla="*/ 94591 h 461835"/>
              <a:gd name="connsiteX17" fmla="*/ 32567 w 1207747"/>
              <a:gd name="connsiteY17" fmla="*/ 342991 h 461835"/>
              <a:gd name="connsiteX18" fmla="*/ 244967 w 1207747"/>
              <a:gd name="connsiteY18" fmla="*/ 184591 h 461835"/>
              <a:gd name="connsiteX19" fmla="*/ 167 w 1207747"/>
              <a:gd name="connsiteY19" fmla="*/ 461791 h 461835"/>
              <a:gd name="connsiteX20" fmla="*/ 205367 w 1207747"/>
              <a:gd name="connsiteY20" fmla="*/ 206191 h 461835"/>
              <a:gd name="connsiteX21" fmla="*/ 129767 w 1207747"/>
              <a:gd name="connsiteY21" fmla="*/ 209791 h 461835"/>
              <a:gd name="connsiteX22" fmla="*/ 176567 w 1207747"/>
              <a:gd name="connsiteY22" fmla="*/ 18991 h 461835"/>
              <a:gd name="connsiteX23" fmla="*/ 439367 w 1207747"/>
              <a:gd name="connsiteY23" fmla="*/ 72991 h 461835"/>
              <a:gd name="connsiteX24" fmla="*/ 338567 w 1207747"/>
              <a:gd name="connsiteY24" fmla="*/ 54991 h 461835"/>
              <a:gd name="connsiteX25" fmla="*/ 644567 w 1207747"/>
              <a:gd name="connsiteY25" fmla="*/ 69391 h 461835"/>
              <a:gd name="connsiteX26" fmla="*/ 496967 w 1207747"/>
              <a:gd name="connsiteY26" fmla="*/ 8191 h 461835"/>
              <a:gd name="connsiteX27" fmla="*/ 950567 w 1207747"/>
              <a:gd name="connsiteY27" fmla="*/ 94591 h 461835"/>
              <a:gd name="connsiteX28" fmla="*/ 1072967 w 1207747"/>
              <a:gd name="connsiteY28" fmla="*/ 51391 h 461835"/>
              <a:gd name="connsiteX29" fmla="*/ 1206167 w 1207747"/>
              <a:gd name="connsiteY29" fmla="*/ 991 h 461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207747" h="461835">
                <a:moveTo>
                  <a:pt x="1206167" y="991"/>
                </a:moveTo>
                <a:cubicBezTo>
                  <a:pt x="1189967" y="9391"/>
                  <a:pt x="985967" y="87391"/>
                  <a:pt x="975767" y="101791"/>
                </a:cubicBezTo>
                <a:cubicBezTo>
                  <a:pt x="965567" y="116191"/>
                  <a:pt x="1109567" y="86791"/>
                  <a:pt x="1144967" y="87391"/>
                </a:cubicBezTo>
                <a:cubicBezTo>
                  <a:pt x="1180367" y="87991"/>
                  <a:pt x="1209167" y="102391"/>
                  <a:pt x="1188167" y="105391"/>
                </a:cubicBezTo>
                <a:cubicBezTo>
                  <a:pt x="1167167" y="108391"/>
                  <a:pt x="1018967" y="105391"/>
                  <a:pt x="1018967" y="105391"/>
                </a:cubicBezTo>
                <a:lnTo>
                  <a:pt x="612167" y="94591"/>
                </a:lnTo>
                <a:cubicBezTo>
                  <a:pt x="576767" y="94591"/>
                  <a:pt x="808367" y="109591"/>
                  <a:pt x="806567" y="105391"/>
                </a:cubicBezTo>
                <a:cubicBezTo>
                  <a:pt x="804767" y="101191"/>
                  <a:pt x="678167" y="74191"/>
                  <a:pt x="601367" y="69391"/>
                </a:cubicBezTo>
                <a:cubicBezTo>
                  <a:pt x="524567" y="64591"/>
                  <a:pt x="363167" y="77191"/>
                  <a:pt x="345767" y="76591"/>
                </a:cubicBezTo>
                <a:cubicBezTo>
                  <a:pt x="328367" y="75991"/>
                  <a:pt x="492767" y="74791"/>
                  <a:pt x="496967" y="65791"/>
                </a:cubicBezTo>
                <a:cubicBezTo>
                  <a:pt x="501167" y="56791"/>
                  <a:pt x="429767" y="32191"/>
                  <a:pt x="370967" y="22591"/>
                </a:cubicBezTo>
                <a:cubicBezTo>
                  <a:pt x="312167" y="12991"/>
                  <a:pt x="171167" y="9391"/>
                  <a:pt x="144167" y="8191"/>
                </a:cubicBezTo>
                <a:cubicBezTo>
                  <a:pt x="117167" y="6991"/>
                  <a:pt x="213767" y="-1409"/>
                  <a:pt x="208967" y="15391"/>
                </a:cubicBezTo>
                <a:cubicBezTo>
                  <a:pt x="204167" y="32191"/>
                  <a:pt x="116567" y="102991"/>
                  <a:pt x="115367" y="108991"/>
                </a:cubicBezTo>
                <a:cubicBezTo>
                  <a:pt x="114167" y="114991"/>
                  <a:pt x="213167" y="30991"/>
                  <a:pt x="201767" y="51391"/>
                </a:cubicBezTo>
                <a:cubicBezTo>
                  <a:pt x="190367" y="71791"/>
                  <a:pt x="42167" y="224191"/>
                  <a:pt x="46967" y="231391"/>
                </a:cubicBezTo>
                <a:cubicBezTo>
                  <a:pt x="51767" y="238591"/>
                  <a:pt x="232967" y="75991"/>
                  <a:pt x="230567" y="94591"/>
                </a:cubicBezTo>
                <a:cubicBezTo>
                  <a:pt x="228167" y="113191"/>
                  <a:pt x="30167" y="327991"/>
                  <a:pt x="32567" y="342991"/>
                </a:cubicBezTo>
                <a:cubicBezTo>
                  <a:pt x="34967" y="357991"/>
                  <a:pt x="250367" y="164791"/>
                  <a:pt x="244967" y="184591"/>
                </a:cubicBezTo>
                <a:cubicBezTo>
                  <a:pt x="239567" y="204391"/>
                  <a:pt x="6767" y="458191"/>
                  <a:pt x="167" y="461791"/>
                </a:cubicBezTo>
                <a:cubicBezTo>
                  <a:pt x="-6433" y="465391"/>
                  <a:pt x="183767" y="248191"/>
                  <a:pt x="205367" y="206191"/>
                </a:cubicBezTo>
                <a:cubicBezTo>
                  <a:pt x="226967" y="164191"/>
                  <a:pt x="134567" y="240991"/>
                  <a:pt x="129767" y="209791"/>
                </a:cubicBezTo>
                <a:cubicBezTo>
                  <a:pt x="124967" y="178591"/>
                  <a:pt x="124967" y="41791"/>
                  <a:pt x="176567" y="18991"/>
                </a:cubicBezTo>
                <a:cubicBezTo>
                  <a:pt x="228167" y="-3809"/>
                  <a:pt x="412367" y="66991"/>
                  <a:pt x="439367" y="72991"/>
                </a:cubicBezTo>
                <a:cubicBezTo>
                  <a:pt x="466367" y="78991"/>
                  <a:pt x="304367" y="55591"/>
                  <a:pt x="338567" y="54991"/>
                </a:cubicBezTo>
                <a:cubicBezTo>
                  <a:pt x="372767" y="54391"/>
                  <a:pt x="618167" y="77191"/>
                  <a:pt x="644567" y="69391"/>
                </a:cubicBezTo>
                <a:cubicBezTo>
                  <a:pt x="670967" y="61591"/>
                  <a:pt x="445967" y="3991"/>
                  <a:pt x="496967" y="8191"/>
                </a:cubicBezTo>
                <a:cubicBezTo>
                  <a:pt x="547967" y="12391"/>
                  <a:pt x="854567" y="87391"/>
                  <a:pt x="950567" y="94591"/>
                </a:cubicBezTo>
                <a:cubicBezTo>
                  <a:pt x="1046567" y="101791"/>
                  <a:pt x="1036367" y="62791"/>
                  <a:pt x="1072967" y="51391"/>
                </a:cubicBezTo>
                <a:cubicBezTo>
                  <a:pt x="1109567" y="39991"/>
                  <a:pt x="1222367" y="-7409"/>
                  <a:pt x="1206167" y="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06E82B4A-EC90-E633-CD19-D44F99C8A29D}"/>
              </a:ext>
            </a:extLst>
          </p:cNvPr>
          <p:cNvSpPr/>
          <p:nvPr/>
        </p:nvSpPr>
        <p:spPr>
          <a:xfrm>
            <a:off x="3797094" y="2390400"/>
            <a:ext cx="461706" cy="680401"/>
          </a:xfrm>
          <a:custGeom>
            <a:avLst/>
            <a:gdLst>
              <a:gd name="connsiteX0" fmla="*/ 461706 w 461706"/>
              <a:gd name="connsiteY0" fmla="*/ 0 h 680401"/>
              <a:gd name="connsiteX1" fmla="*/ 206106 w 461706"/>
              <a:gd name="connsiteY1" fmla="*/ 158400 h 680401"/>
              <a:gd name="connsiteX2" fmla="*/ 314106 w 461706"/>
              <a:gd name="connsiteY2" fmla="*/ 133200 h 680401"/>
              <a:gd name="connsiteX3" fmla="*/ 162906 w 461706"/>
              <a:gd name="connsiteY3" fmla="*/ 226800 h 680401"/>
              <a:gd name="connsiteX4" fmla="*/ 80106 w 461706"/>
              <a:gd name="connsiteY4" fmla="*/ 363600 h 680401"/>
              <a:gd name="connsiteX5" fmla="*/ 90906 w 461706"/>
              <a:gd name="connsiteY5" fmla="*/ 244800 h 680401"/>
              <a:gd name="connsiteX6" fmla="*/ 51306 w 461706"/>
              <a:gd name="connsiteY6" fmla="*/ 594000 h 680401"/>
              <a:gd name="connsiteX7" fmla="*/ 62106 w 461706"/>
              <a:gd name="connsiteY7" fmla="*/ 471600 h 680401"/>
              <a:gd name="connsiteX8" fmla="*/ 4506 w 461706"/>
              <a:gd name="connsiteY8" fmla="*/ 680400 h 680401"/>
              <a:gd name="connsiteX9" fmla="*/ 26106 w 461706"/>
              <a:gd name="connsiteY9" fmla="*/ 468000 h 680401"/>
              <a:gd name="connsiteX10" fmla="*/ 202506 w 461706"/>
              <a:gd name="connsiteY10" fmla="*/ 169200 h 680401"/>
              <a:gd name="connsiteX11" fmla="*/ 152106 w 461706"/>
              <a:gd name="connsiteY11" fmla="*/ 219600 h 680401"/>
              <a:gd name="connsiteX12" fmla="*/ 317706 w 461706"/>
              <a:gd name="connsiteY12" fmla="*/ 61200 h 680401"/>
              <a:gd name="connsiteX13" fmla="*/ 242106 w 461706"/>
              <a:gd name="connsiteY13" fmla="*/ 90000 h 680401"/>
              <a:gd name="connsiteX14" fmla="*/ 461706 w 461706"/>
              <a:gd name="connsiteY14" fmla="*/ 0 h 68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1706" h="680401">
                <a:moveTo>
                  <a:pt x="461706" y="0"/>
                </a:moveTo>
                <a:cubicBezTo>
                  <a:pt x="346206" y="68100"/>
                  <a:pt x="230706" y="136200"/>
                  <a:pt x="206106" y="158400"/>
                </a:cubicBezTo>
                <a:cubicBezTo>
                  <a:pt x="181506" y="180600"/>
                  <a:pt x="321306" y="121800"/>
                  <a:pt x="314106" y="133200"/>
                </a:cubicBezTo>
                <a:cubicBezTo>
                  <a:pt x="306906" y="144600"/>
                  <a:pt x="201906" y="188400"/>
                  <a:pt x="162906" y="226800"/>
                </a:cubicBezTo>
                <a:cubicBezTo>
                  <a:pt x="123906" y="265200"/>
                  <a:pt x="92106" y="360600"/>
                  <a:pt x="80106" y="363600"/>
                </a:cubicBezTo>
                <a:cubicBezTo>
                  <a:pt x="68106" y="366600"/>
                  <a:pt x="95706" y="206400"/>
                  <a:pt x="90906" y="244800"/>
                </a:cubicBezTo>
                <a:cubicBezTo>
                  <a:pt x="86106" y="283200"/>
                  <a:pt x="56106" y="556200"/>
                  <a:pt x="51306" y="594000"/>
                </a:cubicBezTo>
                <a:cubicBezTo>
                  <a:pt x="46506" y="631800"/>
                  <a:pt x="69906" y="457200"/>
                  <a:pt x="62106" y="471600"/>
                </a:cubicBezTo>
                <a:cubicBezTo>
                  <a:pt x="54306" y="486000"/>
                  <a:pt x="10506" y="681000"/>
                  <a:pt x="4506" y="680400"/>
                </a:cubicBezTo>
                <a:cubicBezTo>
                  <a:pt x="-1494" y="679800"/>
                  <a:pt x="-6894" y="553200"/>
                  <a:pt x="26106" y="468000"/>
                </a:cubicBezTo>
                <a:cubicBezTo>
                  <a:pt x="59106" y="382800"/>
                  <a:pt x="181506" y="210600"/>
                  <a:pt x="202506" y="169200"/>
                </a:cubicBezTo>
                <a:cubicBezTo>
                  <a:pt x="223506" y="127800"/>
                  <a:pt x="132906" y="237600"/>
                  <a:pt x="152106" y="219600"/>
                </a:cubicBezTo>
                <a:cubicBezTo>
                  <a:pt x="171306" y="201600"/>
                  <a:pt x="302706" y="82800"/>
                  <a:pt x="317706" y="61200"/>
                </a:cubicBezTo>
                <a:cubicBezTo>
                  <a:pt x="332706" y="39600"/>
                  <a:pt x="242106" y="90000"/>
                  <a:pt x="242106" y="90000"/>
                </a:cubicBezTo>
                <a:lnTo>
                  <a:pt x="46170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C12753CB-76A9-B671-C902-ACEBF0769D73}"/>
              </a:ext>
            </a:extLst>
          </p:cNvPr>
          <p:cNvSpPr/>
          <p:nvPr/>
        </p:nvSpPr>
        <p:spPr>
          <a:xfrm>
            <a:off x="3711034" y="3032051"/>
            <a:ext cx="126994" cy="467149"/>
          </a:xfrm>
          <a:custGeom>
            <a:avLst/>
            <a:gdLst>
              <a:gd name="connsiteX0" fmla="*/ 126566 w 126994"/>
              <a:gd name="connsiteY0" fmla="*/ 2749 h 467149"/>
              <a:gd name="connsiteX1" fmla="*/ 29366 w 126994"/>
              <a:gd name="connsiteY1" fmla="*/ 323149 h 467149"/>
              <a:gd name="connsiteX2" fmla="*/ 54566 w 126994"/>
              <a:gd name="connsiteY2" fmla="*/ 225949 h 467149"/>
              <a:gd name="connsiteX3" fmla="*/ 4166 w 126994"/>
              <a:gd name="connsiteY3" fmla="*/ 380749 h 467149"/>
              <a:gd name="connsiteX4" fmla="*/ 4166 w 126994"/>
              <a:gd name="connsiteY4" fmla="*/ 467149 h 467149"/>
              <a:gd name="connsiteX5" fmla="*/ 14966 w 126994"/>
              <a:gd name="connsiteY5" fmla="*/ 380749 h 467149"/>
              <a:gd name="connsiteX6" fmla="*/ 61766 w 126994"/>
              <a:gd name="connsiteY6" fmla="*/ 236749 h 467149"/>
              <a:gd name="connsiteX7" fmla="*/ 29366 w 126994"/>
              <a:gd name="connsiteY7" fmla="*/ 290749 h 467149"/>
              <a:gd name="connsiteX8" fmla="*/ 65366 w 126994"/>
              <a:gd name="connsiteY8" fmla="*/ 63949 h 467149"/>
              <a:gd name="connsiteX9" fmla="*/ 65366 w 126994"/>
              <a:gd name="connsiteY9" fmla="*/ 161149 h 467149"/>
              <a:gd name="connsiteX10" fmla="*/ 126566 w 126994"/>
              <a:gd name="connsiteY10" fmla="*/ 2749 h 46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994" h="467149">
                <a:moveTo>
                  <a:pt x="126566" y="2749"/>
                </a:moveTo>
                <a:cubicBezTo>
                  <a:pt x="120566" y="29749"/>
                  <a:pt x="41366" y="285949"/>
                  <a:pt x="29366" y="323149"/>
                </a:cubicBezTo>
                <a:cubicBezTo>
                  <a:pt x="17366" y="360349"/>
                  <a:pt x="58766" y="216349"/>
                  <a:pt x="54566" y="225949"/>
                </a:cubicBezTo>
                <a:cubicBezTo>
                  <a:pt x="50366" y="235549"/>
                  <a:pt x="12566" y="340549"/>
                  <a:pt x="4166" y="380749"/>
                </a:cubicBezTo>
                <a:cubicBezTo>
                  <a:pt x="-4234" y="420949"/>
                  <a:pt x="2366" y="467149"/>
                  <a:pt x="4166" y="467149"/>
                </a:cubicBezTo>
                <a:cubicBezTo>
                  <a:pt x="5966" y="467149"/>
                  <a:pt x="5366" y="419149"/>
                  <a:pt x="14966" y="380749"/>
                </a:cubicBezTo>
                <a:cubicBezTo>
                  <a:pt x="24566" y="342349"/>
                  <a:pt x="59366" y="251749"/>
                  <a:pt x="61766" y="236749"/>
                </a:cubicBezTo>
                <a:cubicBezTo>
                  <a:pt x="64166" y="221749"/>
                  <a:pt x="28766" y="319549"/>
                  <a:pt x="29366" y="290749"/>
                </a:cubicBezTo>
                <a:cubicBezTo>
                  <a:pt x="29966" y="261949"/>
                  <a:pt x="59366" y="85549"/>
                  <a:pt x="65366" y="63949"/>
                </a:cubicBezTo>
                <a:cubicBezTo>
                  <a:pt x="71366" y="42349"/>
                  <a:pt x="56966" y="165949"/>
                  <a:pt x="65366" y="161149"/>
                </a:cubicBezTo>
                <a:cubicBezTo>
                  <a:pt x="73766" y="156349"/>
                  <a:pt x="132566" y="-24251"/>
                  <a:pt x="126566" y="2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10689478-05DE-E095-83ED-FE71F979D5A4}"/>
              </a:ext>
            </a:extLst>
          </p:cNvPr>
          <p:cNvSpPr/>
          <p:nvPr/>
        </p:nvSpPr>
        <p:spPr>
          <a:xfrm>
            <a:off x="3577531" y="2833187"/>
            <a:ext cx="138606" cy="709289"/>
          </a:xfrm>
          <a:custGeom>
            <a:avLst/>
            <a:gdLst>
              <a:gd name="connsiteX0" fmla="*/ 47669 w 138606"/>
              <a:gd name="connsiteY0" fmla="*/ 13 h 709289"/>
              <a:gd name="connsiteX1" fmla="*/ 105269 w 138606"/>
              <a:gd name="connsiteY1" fmla="*/ 360013 h 709289"/>
              <a:gd name="connsiteX2" fmla="*/ 116069 w 138606"/>
              <a:gd name="connsiteY2" fmla="*/ 288013 h 709289"/>
              <a:gd name="connsiteX3" fmla="*/ 87269 w 138606"/>
              <a:gd name="connsiteY3" fmla="*/ 471613 h 709289"/>
              <a:gd name="connsiteX4" fmla="*/ 87269 w 138606"/>
              <a:gd name="connsiteY4" fmla="*/ 572413 h 709289"/>
              <a:gd name="connsiteX5" fmla="*/ 18869 w 138606"/>
              <a:gd name="connsiteY5" fmla="*/ 669613 h 709289"/>
              <a:gd name="connsiteX6" fmla="*/ 76469 w 138606"/>
              <a:gd name="connsiteY6" fmla="*/ 637213 h 709289"/>
              <a:gd name="connsiteX7" fmla="*/ 869 w 138606"/>
              <a:gd name="connsiteY7" fmla="*/ 709213 h 709289"/>
              <a:gd name="connsiteX8" fmla="*/ 137669 w 138606"/>
              <a:gd name="connsiteY8" fmla="*/ 651613 h 709289"/>
              <a:gd name="connsiteX9" fmla="*/ 62069 w 138606"/>
              <a:gd name="connsiteY9" fmla="*/ 676813 h 709289"/>
              <a:gd name="connsiteX10" fmla="*/ 80069 w 138606"/>
              <a:gd name="connsiteY10" fmla="*/ 579613 h 709289"/>
              <a:gd name="connsiteX11" fmla="*/ 90869 w 138606"/>
              <a:gd name="connsiteY11" fmla="*/ 327613 h 709289"/>
              <a:gd name="connsiteX12" fmla="*/ 108869 w 138606"/>
              <a:gd name="connsiteY12" fmla="*/ 374413 h 709289"/>
              <a:gd name="connsiteX13" fmla="*/ 47669 w 138606"/>
              <a:gd name="connsiteY13" fmla="*/ 13 h 70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8606" h="709289">
                <a:moveTo>
                  <a:pt x="47669" y="13"/>
                </a:moveTo>
                <a:cubicBezTo>
                  <a:pt x="47069" y="-2387"/>
                  <a:pt x="93869" y="312013"/>
                  <a:pt x="105269" y="360013"/>
                </a:cubicBezTo>
                <a:cubicBezTo>
                  <a:pt x="116669" y="408013"/>
                  <a:pt x="119069" y="269413"/>
                  <a:pt x="116069" y="288013"/>
                </a:cubicBezTo>
                <a:cubicBezTo>
                  <a:pt x="113069" y="306613"/>
                  <a:pt x="92069" y="424213"/>
                  <a:pt x="87269" y="471613"/>
                </a:cubicBezTo>
                <a:cubicBezTo>
                  <a:pt x="82469" y="519013"/>
                  <a:pt x="98669" y="539413"/>
                  <a:pt x="87269" y="572413"/>
                </a:cubicBezTo>
                <a:cubicBezTo>
                  <a:pt x="75869" y="605413"/>
                  <a:pt x="20669" y="658813"/>
                  <a:pt x="18869" y="669613"/>
                </a:cubicBezTo>
                <a:cubicBezTo>
                  <a:pt x="17069" y="680413"/>
                  <a:pt x="79469" y="630613"/>
                  <a:pt x="76469" y="637213"/>
                </a:cubicBezTo>
                <a:cubicBezTo>
                  <a:pt x="73469" y="643813"/>
                  <a:pt x="-9331" y="706813"/>
                  <a:pt x="869" y="709213"/>
                </a:cubicBezTo>
                <a:cubicBezTo>
                  <a:pt x="11069" y="711613"/>
                  <a:pt x="127469" y="657013"/>
                  <a:pt x="137669" y="651613"/>
                </a:cubicBezTo>
                <a:cubicBezTo>
                  <a:pt x="147869" y="646213"/>
                  <a:pt x="71669" y="688813"/>
                  <a:pt x="62069" y="676813"/>
                </a:cubicBezTo>
                <a:cubicBezTo>
                  <a:pt x="52469" y="664813"/>
                  <a:pt x="75269" y="637813"/>
                  <a:pt x="80069" y="579613"/>
                </a:cubicBezTo>
                <a:cubicBezTo>
                  <a:pt x="84869" y="521413"/>
                  <a:pt x="86069" y="361813"/>
                  <a:pt x="90869" y="327613"/>
                </a:cubicBezTo>
                <a:cubicBezTo>
                  <a:pt x="95669" y="293413"/>
                  <a:pt x="114269" y="424813"/>
                  <a:pt x="108869" y="374413"/>
                </a:cubicBezTo>
                <a:cubicBezTo>
                  <a:pt x="103469" y="324013"/>
                  <a:pt x="48269" y="2413"/>
                  <a:pt x="47669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7795555D-F11D-004F-A2F2-7CBEC946E2C7}"/>
              </a:ext>
            </a:extLst>
          </p:cNvPr>
          <p:cNvSpPr/>
          <p:nvPr/>
        </p:nvSpPr>
        <p:spPr>
          <a:xfrm>
            <a:off x="3315581" y="2547532"/>
            <a:ext cx="349268" cy="419896"/>
          </a:xfrm>
          <a:custGeom>
            <a:avLst/>
            <a:gdLst>
              <a:gd name="connsiteX0" fmla="*/ 19 w 349268"/>
              <a:gd name="connsiteY0" fmla="*/ 1268 h 419896"/>
              <a:gd name="connsiteX1" fmla="*/ 79219 w 349268"/>
              <a:gd name="connsiteY1" fmla="*/ 332468 h 419896"/>
              <a:gd name="connsiteX2" fmla="*/ 79219 w 349268"/>
              <a:gd name="connsiteY2" fmla="*/ 253268 h 419896"/>
              <a:gd name="connsiteX3" fmla="*/ 172819 w 349268"/>
              <a:gd name="connsiteY3" fmla="*/ 397268 h 419896"/>
              <a:gd name="connsiteX4" fmla="*/ 183619 w 349268"/>
              <a:gd name="connsiteY4" fmla="*/ 354068 h 419896"/>
              <a:gd name="connsiteX5" fmla="*/ 208819 w 349268"/>
              <a:gd name="connsiteY5" fmla="*/ 379268 h 419896"/>
              <a:gd name="connsiteX6" fmla="*/ 223219 w 349268"/>
              <a:gd name="connsiteY6" fmla="*/ 350468 h 419896"/>
              <a:gd name="connsiteX7" fmla="*/ 255619 w 349268"/>
              <a:gd name="connsiteY7" fmla="*/ 418868 h 419896"/>
              <a:gd name="connsiteX8" fmla="*/ 288019 w 349268"/>
              <a:gd name="connsiteY8" fmla="*/ 390068 h 419896"/>
              <a:gd name="connsiteX9" fmla="*/ 349219 w 349268"/>
              <a:gd name="connsiteY9" fmla="*/ 368468 h 419896"/>
              <a:gd name="connsiteX10" fmla="*/ 277219 w 349268"/>
              <a:gd name="connsiteY10" fmla="*/ 390068 h 419896"/>
              <a:gd name="connsiteX11" fmla="*/ 108019 w 349268"/>
              <a:gd name="connsiteY11" fmla="*/ 249668 h 419896"/>
              <a:gd name="connsiteX12" fmla="*/ 100819 w 349268"/>
              <a:gd name="connsiteY12" fmla="*/ 231668 h 419896"/>
              <a:gd name="connsiteX13" fmla="*/ 126019 w 349268"/>
              <a:gd name="connsiteY13" fmla="*/ 303668 h 419896"/>
              <a:gd name="connsiteX14" fmla="*/ 72019 w 349268"/>
              <a:gd name="connsiteY14" fmla="*/ 220868 h 419896"/>
              <a:gd name="connsiteX15" fmla="*/ 19 w 349268"/>
              <a:gd name="connsiteY15" fmla="*/ 1268 h 41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9268" h="419896">
                <a:moveTo>
                  <a:pt x="19" y="1268"/>
                </a:moveTo>
                <a:cubicBezTo>
                  <a:pt x="1219" y="19868"/>
                  <a:pt x="66019" y="290468"/>
                  <a:pt x="79219" y="332468"/>
                </a:cubicBezTo>
                <a:cubicBezTo>
                  <a:pt x="92419" y="374468"/>
                  <a:pt x="63619" y="242468"/>
                  <a:pt x="79219" y="253268"/>
                </a:cubicBezTo>
                <a:cubicBezTo>
                  <a:pt x="94819" y="264068"/>
                  <a:pt x="155419" y="380468"/>
                  <a:pt x="172819" y="397268"/>
                </a:cubicBezTo>
                <a:cubicBezTo>
                  <a:pt x="190219" y="414068"/>
                  <a:pt x="177619" y="357068"/>
                  <a:pt x="183619" y="354068"/>
                </a:cubicBezTo>
                <a:cubicBezTo>
                  <a:pt x="189619" y="351068"/>
                  <a:pt x="202219" y="379868"/>
                  <a:pt x="208819" y="379268"/>
                </a:cubicBezTo>
                <a:cubicBezTo>
                  <a:pt x="215419" y="378668"/>
                  <a:pt x="215419" y="343868"/>
                  <a:pt x="223219" y="350468"/>
                </a:cubicBezTo>
                <a:cubicBezTo>
                  <a:pt x="231019" y="357068"/>
                  <a:pt x="244819" y="412268"/>
                  <a:pt x="255619" y="418868"/>
                </a:cubicBezTo>
                <a:cubicBezTo>
                  <a:pt x="266419" y="425468"/>
                  <a:pt x="272419" y="398468"/>
                  <a:pt x="288019" y="390068"/>
                </a:cubicBezTo>
                <a:cubicBezTo>
                  <a:pt x="303619" y="381668"/>
                  <a:pt x="351019" y="368468"/>
                  <a:pt x="349219" y="368468"/>
                </a:cubicBezTo>
                <a:cubicBezTo>
                  <a:pt x="347419" y="368468"/>
                  <a:pt x="317419" y="409868"/>
                  <a:pt x="277219" y="390068"/>
                </a:cubicBezTo>
                <a:cubicBezTo>
                  <a:pt x="237019" y="370268"/>
                  <a:pt x="137419" y="276068"/>
                  <a:pt x="108019" y="249668"/>
                </a:cubicBezTo>
                <a:cubicBezTo>
                  <a:pt x="78619" y="223268"/>
                  <a:pt x="97819" y="222668"/>
                  <a:pt x="100819" y="231668"/>
                </a:cubicBezTo>
                <a:cubicBezTo>
                  <a:pt x="103819" y="240668"/>
                  <a:pt x="130819" y="305468"/>
                  <a:pt x="126019" y="303668"/>
                </a:cubicBezTo>
                <a:cubicBezTo>
                  <a:pt x="121219" y="301868"/>
                  <a:pt x="90619" y="267668"/>
                  <a:pt x="72019" y="220868"/>
                </a:cubicBezTo>
                <a:cubicBezTo>
                  <a:pt x="53419" y="174068"/>
                  <a:pt x="-1181" y="-17332"/>
                  <a:pt x="19" y="1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FD7C1995-5B54-3D1C-EF0A-5E97D82BD5F4}"/>
              </a:ext>
            </a:extLst>
          </p:cNvPr>
          <p:cNvSpPr/>
          <p:nvPr/>
        </p:nvSpPr>
        <p:spPr>
          <a:xfrm>
            <a:off x="3916841" y="2781763"/>
            <a:ext cx="65129" cy="901871"/>
          </a:xfrm>
          <a:custGeom>
            <a:avLst/>
            <a:gdLst>
              <a:gd name="connsiteX0" fmla="*/ 64850 w 65129"/>
              <a:gd name="connsiteY0" fmla="*/ 19 h 901871"/>
              <a:gd name="connsiteX1" fmla="*/ 26268 w 65129"/>
              <a:gd name="connsiteY1" fmla="*/ 231513 h 901871"/>
              <a:gd name="connsiteX2" fmla="*/ 33984 w 65129"/>
              <a:gd name="connsiteY2" fmla="*/ 547888 h 901871"/>
              <a:gd name="connsiteX3" fmla="*/ 30126 w 65129"/>
              <a:gd name="connsiteY3" fmla="*/ 466865 h 901871"/>
              <a:gd name="connsiteX4" fmla="*/ 18551 w 65129"/>
              <a:gd name="connsiteY4" fmla="*/ 690642 h 901871"/>
              <a:gd name="connsiteX5" fmla="*/ 6977 w 65129"/>
              <a:gd name="connsiteY5" fmla="*/ 806389 h 901871"/>
              <a:gd name="connsiteX6" fmla="*/ 10835 w 65129"/>
              <a:gd name="connsiteY6" fmla="*/ 898986 h 901871"/>
              <a:gd name="connsiteX7" fmla="*/ 3118 w 65129"/>
              <a:gd name="connsiteY7" fmla="*/ 694500 h 901871"/>
              <a:gd name="connsiteX8" fmla="*/ 10835 w 65129"/>
              <a:gd name="connsiteY8" fmla="*/ 370409 h 901871"/>
              <a:gd name="connsiteX9" fmla="*/ 14693 w 65129"/>
              <a:gd name="connsiteY9" fmla="*/ 455290 h 901871"/>
              <a:gd name="connsiteX10" fmla="*/ 3118 w 65129"/>
              <a:gd name="connsiteY10" fmla="*/ 243088 h 901871"/>
              <a:gd name="connsiteX11" fmla="*/ 64850 w 65129"/>
              <a:gd name="connsiteY11" fmla="*/ 19 h 90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129" h="901871">
                <a:moveTo>
                  <a:pt x="64850" y="19"/>
                </a:moveTo>
                <a:cubicBezTo>
                  <a:pt x="68708" y="-1910"/>
                  <a:pt x="31412" y="140202"/>
                  <a:pt x="26268" y="231513"/>
                </a:cubicBezTo>
                <a:cubicBezTo>
                  <a:pt x="21124" y="322824"/>
                  <a:pt x="33341" y="508663"/>
                  <a:pt x="33984" y="547888"/>
                </a:cubicBezTo>
                <a:cubicBezTo>
                  <a:pt x="34627" y="587113"/>
                  <a:pt x="32698" y="443073"/>
                  <a:pt x="30126" y="466865"/>
                </a:cubicBezTo>
                <a:cubicBezTo>
                  <a:pt x="27554" y="490657"/>
                  <a:pt x="22409" y="634055"/>
                  <a:pt x="18551" y="690642"/>
                </a:cubicBezTo>
                <a:cubicBezTo>
                  <a:pt x="14693" y="747229"/>
                  <a:pt x="8263" y="771665"/>
                  <a:pt x="6977" y="806389"/>
                </a:cubicBezTo>
                <a:cubicBezTo>
                  <a:pt x="5691" y="841113"/>
                  <a:pt x="11478" y="917634"/>
                  <a:pt x="10835" y="898986"/>
                </a:cubicBezTo>
                <a:cubicBezTo>
                  <a:pt x="10192" y="880338"/>
                  <a:pt x="3118" y="782596"/>
                  <a:pt x="3118" y="694500"/>
                </a:cubicBezTo>
                <a:cubicBezTo>
                  <a:pt x="3118" y="606404"/>
                  <a:pt x="8906" y="410277"/>
                  <a:pt x="10835" y="370409"/>
                </a:cubicBezTo>
                <a:cubicBezTo>
                  <a:pt x="12764" y="330541"/>
                  <a:pt x="15979" y="476510"/>
                  <a:pt x="14693" y="455290"/>
                </a:cubicBezTo>
                <a:cubicBezTo>
                  <a:pt x="13407" y="434070"/>
                  <a:pt x="-7814" y="317680"/>
                  <a:pt x="3118" y="243088"/>
                </a:cubicBezTo>
                <a:cubicBezTo>
                  <a:pt x="14050" y="168496"/>
                  <a:pt x="60992" y="1948"/>
                  <a:pt x="64850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9DCF1EA8-89D5-9A83-987A-B640E7FDE871}"/>
              </a:ext>
            </a:extLst>
          </p:cNvPr>
          <p:cNvSpPr/>
          <p:nvPr/>
        </p:nvSpPr>
        <p:spPr>
          <a:xfrm>
            <a:off x="4475987" y="2628912"/>
            <a:ext cx="648225" cy="126198"/>
          </a:xfrm>
          <a:custGeom>
            <a:avLst/>
            <a:gdLst>
              <a:gd name="connsiteX0" fmla="*/ 1010 w 648225"/>
              <a:gd name="connsiteY0" fmla="*/ 31161 h 126198"/>
              <a:gd name="connsiteX1" fmla="*/ 345395 w 648225"/>
              <a:gd name="connsiteY1" fmla="*/ 1472 h 126198"/>
              <a:gd name="connsiteX2" fmla="*/ 345395 w 648225"/>
              <a:gd name="connsiteY2" fmla="*/ 60849 h 126198"/>
              <a:gd name="connsiteX3" fmla="*/ 523525 w 648225"/>
              <a:gd name="connsiteY3" fmla="*/ 96475 h 126198"/>
              <a:gd name="connsiteX4" fmla="*/ 648216 w 648225"/>
              <a:gd name="connsiteY4" fmla="*/ 102413 h 126198"/>
              <a:gd name="connsiteX5" fmla="*/ 529462 w 648225"/>
              <a:gd name="connsiteY5" fmla="*/ 126163 h 126198"/>
              <a:gd name="connsiteX6" fmla="*/ 404771 w 648225"/>
              <a:gd name="connsiteY6" fmla="*/ 96475 h 126198"/>
              <a:gd name="connsiteX7" fmla="*/ 440397 w 648225"/>
              <a:gd name="connsiteY7" fmla="*/ 90537 h 126198"/>
              <a:gd name="connsiteX8" fmla="*/ 339457 w 648225"/>
              <a:gd name="connsiteY8" fmla="*/ 7410 h 126198"/>
              <a:gd name="connsiteX9" fmla="*/ 244455 w 648225"/>
              <a:gd name="connsiteY9" fmla="*/ 7410 h 126198"/>
              <a:gd name="connsiteX10" fmla="*/ 1010 w 648225"/>
              <a:gd name="connsiteY10" fmla="*/ 31161 h 12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8225" h="126198">
                <a:moveTo>
                  <a:pt x="1010" y="31161"/>
                </a:moveTo>
                <a:cubicBezTo>
                  <a:pt x="17833" y="30171"/>
                  <a:pt x="287998" y="-3476"/>
                  <a:pt x="345395" y="1472"/>
                </a:cubicBezTo>
                <a:cubicBezTo>
                  <a:pt x="402793" y="6420"/>
                  <a:pt x="315707" y="45015"/>
                  <a:pt x="345395" y="60849"/>
                </a:cubicBezTo>
                <a:cubicBezTo>
                  <a:pt x="375083" y="76683"/>
                  <a:pt x="473055" y="89548"/>
                  <a:pt x="523525" y="96475"/>
                </a:cubicBezTo>
                <a:cubicBezTo>
                  <a:pt x="573995" y="103402"/>
                  <a:pt x="647227" y="97465"/>
                  <a:pt x="648216" y="102413"/>
                </a:cubicBezTo>
                <a:cubicBezTo>
                  <a:pt x="649205" y="107361"/>
                  <a:pt x="570036" y="127153"/>
                  <a:pt x="529462" y="126163"/>
                </a:cubicBezTo>
                <a:cubicBezTo>
                  <a:pt x="488888" y="125173"/>
                  <a:pt x="404771" y="96475"/>
                  <a:pt x="404771" y="96475"/>
                </a:cubicBezTo>
                <a:cubicBezTo>
                  <a:pt x="389927" y="90537"/>
                  <a:pt x="451283" y="105381"/>
                  <a:pt x="440397" y="90537"/>
                </a:cubicBezTo>
                <a:cubicBezTo>
                  <a:pt x="429511" y="75693"/>
                  <a:pt x="372114" y="21264"/>
                  <a:pt x="339457" y="7410"/>
                </a:cubicBezTo>
                <a:cubicBezTo>
                  <a:pt x="306800" y="-6444"/>
                  <a:pt x="306801" y="2462"/>
                  <a:pt x="244455" y="7410"/>
                </a:cubicBezTo>
                <a:cubicBezTo>
                  <a:pt x="182110" y="12358"/>
                  <a:pt x="-15813" y="32151"/>
                  <a:pt x="1010" y="31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A6100883-E1C6-2EC6-D210-1133113D505A}"/>
              </a:ext>
            </a:extLst>
          </p:cNvPr>
          <p:cNvSpPr/>
          <p:nvPr/>
        </p:nvSpPr>
        <p:spPr>
          <a:xfrm>
            <a:off x="5561114" y="2620955"/>
            <a:ext cx="236004" cy="296744"/>
          </a:xfrm>
          <a:custGeom>
            <a:avLst/>
            <a:gdLst>
              <a:gd name="connsiteX0" fmla="*/ 49977 w 236004"/>
              <a:gd name="connsiteY0" fmla="*/ 3492 h 296744"/>
              <a:gd name="connsiteX1" fmla="*/ 32164 w 236004"/>
              <a:gd name="connsiteY1" fmla="*/ 151933 h 296744"/>
              <a:gd name="connsiteX2" fmla="*/ 234044 w 236004"/>
              <a:gd name="connsiteY2" fmla="*/ 294437 h 296744"/>
              <a:gd name="connsiteX3" fmla="*/ 127167 w 236004"/>
              <a:gd name="connsiteY3" fmla="*/ 240998 h 296744"/>
              <a:gd name="connsiteX4" fmla="*/ 2476 w 236004"/>
              <a:gd name="connsiteY4" fmla="*/ 252874 h 296744"/>
              <a:gd name="connsiteX5" fmla="*/ 44039 w 236004"/>
              <a:gd name="connsiteY5" fmla="*/ 199435 h 296744"/>
              <a:gd name="connsiteX6" fmla="*/ 44039 w 236004"/>
              <a:gd name="connsiteY6" fmla="*/ 151933 h 296744"/>
              <a:gd name="connsiteX7" fmla="*/ 49977 w 236004"/>
              <a:gd name="connsiteY7" fmla="*/ 56931 h 296744"/>
              <a:gd name="connsiteX8" fmla="*/ 49977 w 236004"/>
              <a:gd name="connsiteY8" fmla="*/ 3492 h 29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004" h="296744">
                <a:moveTo>
                  <a:pt x="49977" y="3492"/>
                </a:moveTo>
                <a:cubicBezTo>
                  <a:pt x="47008" y="19326"/>
                  <a:pt x="1486" y="103442"/>
                  <a:pt x="32164" y="151933"/>
                </a:cubicBezTo>
                <a:cubicBezTo>
                  <a:pt x="62842" y="200424"/>
                  <a:pt x="218210" y="279593"/>
                  <a:pt x="234044" y="294437"/>
                </a:cubicBezTo>
                <a:cubicBezTo>
                  <a:pt x="249878" y="309281"/>
                  <a:pt x="165762" y="247925"/>
                  <a:pt x="127167" y="240998"/>
                </a:cubicBezTo>
                <a:cubicBezTo>
                  <a:pt x="88572" y="234071"/>
                  <a:pt x="16331" y="259801"/>
                  <a:pt x="2476" y="252874"/>
                </a:cubicBezTo>
                <a:cubicBezTo>
                  <a:pt x="-11379" y="245947"/>
                  <a:pt x="37112" y="216259"/>
                  <a:pt x="44039" y="199435"/>
                </a:cubicBezTo>
                <a:cubicBezTo>
                  <a:pt x="50966" y="182612"/>
                  <a:pt x="43049" y="175684"/>
                  <a:pt x="44039" y="151933"/>
                </a:cubicBezTo>
                <a:cubicBezTo>
                  <a:pt x="45029" y="128182"/>
                  <a:pt x="48987" y="84640"/>
                  <a:pt x="49977" y="56931"/>
                </a:cubicBezTo>
                <a:cubicBezTo>
                  <a:pt x="50967" y="29222"/>
                  <a:pt x="52946" y="-12342"/>
                  <a:pt x="49977" y="3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68570AE4-8F00-AF83-1B07-CCEA61B8667E}"/>
              </a:ext>
            </a:extLst>
          </p:cNvPr>
          <p:cNvSpPr/>
          <p:nvPr/>
        </p:nvSpPr>
        <p:spPr>
          <a:xfrm>
            <a:off x="4904842" y="4677796"/>
            <a:ext cx="507076" cy="59473"/>
          </a:xfrm>
          <a:custGeom>
            <a:avLst/>
            <a:gdLst>
              <a:gd name="connsiteX0" fmla="*/ 0 w 507076"/>
              <a:gd name="connsiteY0" fmla="*/ 18562 h 59473"/>
              <a:gd name="connsiteX1" fmla="*/ 252374 w 507076"/>
              <a:gd name="connsiteY1" fmla="*/ 47823 h 59473"/>
              <a:gd name="connsiteX2" fmla="*/ 504748 w 507076"/>
              <a:gd name="connsiteY2" fmla="*/ 274 h 59473"/>
              <a:gd name="connsiteX3" fmla="*/ 373075 w 507076"/>
              <a:gd name="connsiteY3" fmla="*/ 29535 h 59473"/>
              <a:gd name="connsiteX4" fmla="*/ 288950 w 507076"/>
              <a:gd name="connsiteY4" fmla="*/ 55138 h 59473"/>
              <a:gd name="connsiteX5" fmla="*/ 252374 w 507076"/>
              <a:gd name="connsiteY5" fmla="*/ 58796 h 59473"/>
              <a:gd name="connsiteX6" fmla="*/ 0 w 507076"/>
              <a:gd name="connsiteY6" fmla="*/ 18562 h 59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076" h="59473">
                <a:moveTo>
                  <a:pt x="0" y="18562"/>
                </a:moveTo>
                <a:cubicBezTo>
                  <a:pt x="0" y="16733"/>
                  <a:pt x="168249" y="50871"/>
                  <a:pt x="252374" y="47823"/>
                </a:cubicBezTo>
                <a:cubicBezTo>
                  <a:pt x="336499" y="44775"/>
                  <a:pt x="484631" y="3322"/>
                  <a:pt x="504748" y="274"/>
                </a:cubicBezTo>
                <a:cubicBezTo>
                  <a:pt x="524865" y="-2774"/>
                  <a:pt x="409041" y="20391"/>
                  <a:pt x="373075" y="29535"/>
                </a:cubicBezTo>
                <a:cubicBezTo>
                  <a:pt x="337109" y="38679"/>
                  <a:pt x="309067" y="50261"/>
                  <a:pt x="288950" y="55138"/>
                </a:cubicBezTo>
                <a:cubicBezTo>
                  <a:pt x="268833" y="60015"/>
                  <a:pt x="295046" y="60015"/>
                  <a:pt x="252374" y="58796"/>
                </a:cubicBezTo>
                <a:cubicBezTo>
                  <a:pt x="209702" y="57577"/>
                  <a:pt x="0" y="20391"/>
                  <a:pt x="0" y="18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BA092E61-6EAE-957D-3020-173B0E3FD443}"/>
              </a:ext>
            </a:extLst>
          </p:cNvPr>
          <p:cNvSpPr/>
          <p:nvPr/>
        </p:nvSpPr>
        <p:spPr>
          <a:xfrm>
            <a:off x="5237360" y="4736309"/>
            <a:ext cx="227126" cy="99850"/>
          </a:xfrm>
          <a:custGeom>
            <a:avLst/>
            <a:gdLst>
              <a:gd name="connsiteX0" fmla="*/ 227094 w 227126"/>
              <a:gd name="connsiteY0" fmla="*/ 283 h 99850"/>
              <a:gd name="connsiteX1" fmla="*/ 157600 w 227126"/>
              <a:gd name="connsiteY1" fmla="*/ 55147 h 99850"/>
              <a:gd name="connsiteX2" fmla="*/ 323 w 227126"/>
              <a:gd name="connsiteY2" fmla="*/ 84408 h 99850"/>
              <a:gd name="connsiteX3" fmla="*/ 117366 w 227126"/>
              <a:gd name="connsiteY3" fmla="*/ 58805 h 99850"/>
              <a:gd name="connsiteX4" fmla="*/ 146627 w 227126"/>
              <a:gd name="connsiteY4" fmla="*/ 99038 h 99850"/>
              <a:gd name="connsiteX5" fmla="*/ 150285 w 227126"/>
              <a:gd name="connsiteY5" fmla="*/ 80750 h 99850"/>
              <a:gd name="connsiteX6" fmla="*/ 227094 w 227126"/>
              <a:gd name="connsiteY6" fmla="*/ 283 h 9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126" h="99850">
                <a:moveTo>
                  <a:pt x="227094" y="283"/>
                </a:moveTo>
                <a:cubicBezTo>
                  <a:pt x="228313" y="-3984"/>
                  <a:pt x="195395" y="41126"/>
                  <a:pt x="157600" y="55147"/>
                </a:cubicBezTo>
                <a:cubicBezTo>
                  <a:pt x="119805" y="69168"/>
                  <a:pt x="7029" y="83798"/>
                  <a:pt x="323" y="84408"/>
                </a:cubicBezTo>
                <a:cubicBezTo>
                  <a:pt x="-6383" y="85018"/>
                  <a:pt x="92982" y="56367"/>
                  <a:pt x="117366" y="58805"/>
                </a:cubicBezTo>
                <a:cubicBezTo>
                  <a:pt x="141750" y="61243"/>
                  <a:pt x="146627" y="99038"/>
                  <a:pt x="146627" y="99038"/>
                </a:cubicBezTo>
                <a:cubicBezTo>
                  <a:pt x="152113" y="102696"/>
                  <a:pt x="139922" y="93551"/>
                  <a:pt x="150285" y="80750"/>
                </a:cubicBezTo>
                <a:cubicBezTo>
                  <a:pt x="160648" y="67949"/>
                  <a:pt x="225875" y="4550"/>
                  <a:pt x="227094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3CB72F0D-3D41-4DC9-41CF-9C312B212397}"/>
              </a:ext>
            </a:extLst>
          </p:cNvPr>
          <p:cNvSpPr/>
          <p:nvPr/>
        </p:nvSpPr>
        <p:spPr>
          <a:xfrm>
            <a:off x="4548328" y="4326825"/>
            <a:ext cx="71305" cy="180311"/>
          </a:xfrm>
          <a:custGeom>
            <a:avLst/>
            <a:gdLst>
              <a:gd name="connsiteX0" fmla="*/ 71221 w 71305"/>
              <a:gd name="connsiteY0" fmla="*/ 116 h 180311"/>
              <a:gd name="connsiteX1" fmla="*/ 16357 w 71305"/>
              <a:gd name="connsiteY1" fmla="*/ 84241 h 180311"/>
              <a:gd name="connsiteX2" fmla="*/ 34645 w 71305"/>
              <a:gd name="connsiteY2" fmla="*/ 179338 h 180311"/>
              <a:gd name="connsiteX3" fmla="*/ 12699 w 71305"/>
              <a:gd name="connsiteY3" fmla="*/ 131789 h 180311"/>
              <a:gd name="connsiteX4" fmla="*/ 1726 w 71305"/>
              <a:gd name="connsiteY4" fmla="*/ 102529 h 180311"/>
              <a:gd name="connsiteX5" fmla="*/ 71221 w 71305"/>
              <a:gd name="connsiteY5" fmla="*/ 116 h 18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05" h="180311">
                <a:moveTo>
                  <a:pt x="71221" y="116"/>
                </a:moveTo>
                <a:cubicBezTo>
                  <a:pt x="73660" y="-2932"/>
                  <a:pt x="22453" y="54371"/>
                  <a:pt x="16357" y="84241"/>
                </a:cubicBezTo>
                <a:cubicBezTo>
                  <a:pt x="10261" y="114111"/>
                  <a:pt x="35255" y="171413"/>
                  <a:pt x="34645" y="179338"/>
                </a:cubicBezTo>
                <a:cubicBezTo>
                  <a:pt x="34035" y="187263"/>
                  <a:pt x="18185" y="144590"/>
                  <a:pt x="12699" y="131789"/>
                </a:cubicBezTo>
                <a:cubicBezTo>
                  <a:pt x="7213" y="118988"/>
                  <a:pt x="-4370" y="118988"/>
                  <a:pt x="1726" y="102529"/>
                </a:cubicBezTo>
                <a:cubicBezTo>
                  <a:pt x="7822" y="86070"/>
                  <a:pt x="68782" y="3164"/>
                  <a:pt x="71221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0366BB8D-D099-9115-1E75-2F897831DC02}"/>
              </a:ext>
            </a:extLst>
          </p:cNvPr>
          <p:cNvSpPr/>
          <p:nvPr/>
        </p:nvSpPr>
        <p:spPr>
          <a:xfrm>
            <a:off x="4725505" y="4165512"/>
            <a:ext cx="263464" cy="144698"/>
          </a:xfrm>
          <a:custGeom>
            <a:avLst/>
            <a:gdLst>
              <a:gd name="connsiteX0" fmla="*/ 263461 w 263464"/>
              <a:gd name="connsiteY0" fmla="*/ 494 h 144698"/>
              <a:gd name="connsiteX1" fmla="*/ 182994 w 263464"/>
              <a:gd name="connsiteY1" fmla="*/ 69989 h 144698"/>
              <a:gd name="connsiteX2" fmla="*/ 212255 w 263464"/>
              <a:gd name="connsiteY2" fmla="*/ 143141 h 144698"/>
              <a:gd name="connsiteX3" fmla="*/ 182994 w 263464"/>
              <a:gd name="connsiteY3" fmla="*/ 121195 h 144698"/>
              <a:gd name="connsiteX4" fmla="*/ 114 w 263464"/>
              <a:gd name="connsiteY4" fmla="*/ 135826 h 144698"/>
              <a:gd name="connsiteX5" fmla="*/ 212255 w 263464"/>
              <a:gd name="connsiteY5" fmla="*/ 135826 h 144698"/>
              <a:gd name="connsiteX6" fmla="*/ 186652 w 263464"/>
              <a:gd name="connsiteY6" fmla="*/ 106565 h 144698"/>
              <a:gd name="connsiteX7" fmla="*/ 263461 w 263464"/>
              <a:gd name="connsiteY7" fmla="*/ 494 h 14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464" h="144698">
                <a:moveTo>
                  <a:pt x="263461" y="494"/>
                </a:moveTo>
                <a:cubicBezTo>
                  <a:pt x="262851" y="-5602"/>
                  <a:pt x="191528" y="46215"/>
                  <a:pt x="182994" y="69989"/>
                </a:cubicBezTo>
                <a:cubicBezTo>
                  <a:pt x="174460" y="93763"/>
                  <a:pt x="212255" y="134607"/>
                  <a:pt x="212255" y="143141"/>
                </a:cubicBezTo>
                <a:cubicBezTo>
                  <a:pt x="212255" y="151675"/>
                  <a:pt x="218351" y="122414"/>
                  <a:pt x="182994" y="121195"/>
                </a:cubicBezTo>
                <a:cubicBezTo>
                  <a:pt x="147637" y="119976"/>
                  <a:pt x="-4763" y="133388"/>
                  <a:pt x="114" y="135826"/>
                </a:cubicBezTo>
                <a:cubicBezTo>
                  <a:pt x="4991" y="138264"/>
                  <a:pt x="181165" y="140703"/>
                  <a:pt x="212255" y="135826"/>
                </a:cubicBezTo>
                <a:cubicBezTo>
                  <a:pt x="243345" y="130949"/>
                  <a:pt x="179946" y="124244"/>
                  <a:pt x="186652" y="106565"/>
                </a:cubicBezTo>
                <a:cubicBezTo>
                  <a:pt x="193358" y="88887"/>
                  <a:pt x="264071" y="6590"/>
                  <a:pt x="263461" y="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E43311C6-D065-0D31-EB1C-B6F20743D196}"/>
              </a:ext>
            </a:extLst>
          </p:cNvPr>
          <p:cNvSpPr/>
          <p:nvPr/>
        </p:nvSpPr>
        <p:spPr>
          <a:xfrm>
            <a:off x="5102017" y="1979539"/>
            <a:ext cx="718729" cy="233458"/>
          </a:xfrm>
          <a:custGeom>
            <a:avLst/>
            <a:gdLst>
              <a:gd name="connsiteX0" fmla="*/ 208 w 718729"/>
              <a:gd name="connsiteY0" fmla="*/ 1661 h 233458"/>
              <a:gd name="connsiteX1" fmla="*/ 228808 w 718729"/>
              <a:gd name="connsiteY1" fmla="*/ 125486 h 233458"/>
              <a:gd name="connsiteX2" fmla="*/ 79583 w 718729"/>
              <a:gd name="connsiteY2" fmla="*/ 154061 h 233458"/>
              <a:gd name="connsiteX3" fmla="*/ 358983 w 718729"/>
              <a:gd name="connsiteY3" fmla="*/ 90561 h 233458"/>
              <a:gd name="connsiteX4" fmla="*/ 403433 w 718729"/>
              <a:gd name="connsiteY4" fmla="*/ 160411 h 233458"/>
              <a:gd name="connsiteX5" fmla="*/ 590758 w 718729"/>
              <a:gd name="connsiteY5" fmla="*/ 150886 h 233458"/>
              <a:gd name="connsiteX6" fmla="*/ 549483 w 718729"/>
              <a:gd name="connsiteY6" fmla="*/ 185811 h 233458"/>
              <a:gd name="connsiteX7" fmla="*/ 511383 w 718729"/>
              <a:gd name="connsiteY7" fmla="*/ 233436 h 233458"/>
              <a:gd name="connsiteX8" fmla="*/ 711408 w 718729"/>
              <a:gd name="connsiteY8" fmla="*/ 192161 h 233458"/>
              <a:gd name="connsiteX9" fmla="*/ 647908 w 718729"/>
              <a:gd name="connsiteY9" fmla="*/ 201686 h 233458"/>
              <a:gd name="connsiteX10" fmla="*/ 390733 w 718729"/>
              <a:gd name="connsiteY10" fmla="*/ 141361 h 233458"/>
              <a:gd name="connsiteX11" fmla="*/ 193883 w 718729"/>
              <a:gd name="connsiteY11" fmla="*/ 96911 h 233458"/>
              <a:gd name="connsiteX12" fmla="*/ 327233 w 718729"/>
              <a:gd name="connsiteY12" fmla="*/ 166761 h 233458"/>
              <a:gd name="connsiteX13" fmla="*/ 190708 w 718729"/>
              <a:gd name="connsiteY13" fmla="*/ 61986 h 233458"/>
              <a:gd name="connsiteX14" fmla="*/ 208 w 718729"/>
              <a:gd name="connsiteY14" fmla="*/ 1661 h 23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8729" h="233458">
                <a:moveTo>
                  <a:pt x="208" y="1661"/>
                </a:moveTo>
                <a:cubicBezTo>
                  <a:pt x="6558" y="12244"/>
                  <a:pt x="215579" y="100086"/>
                  <a:pt x="228808" y="125486"/>
                </a:cubicBezTo>
                <a:cubicBezTo>
                  <a:pt x="242037" y="150886"/>
                  <a:pt x="57887" y="159882"/>
                  <a:pt x="79583" y="154061"/>
                </a:cubicBezTo>
                <a:cubicBezTo>
                  <a:pt x="101279" y="148240"/>
                  <a:pt x="305008" y="89503"/>
                  <a:pt x="358983" y="90561"/>
                </a:cubicBezTo>
                <a:cubicBezTo>
                  <a:pt x="412958" y="91619"/>
                  <a:pt x="364804" y="150357"/>
                  <a:pt x="403433" y="160411"/>
                </a:cubicBezTo>
                <a:cubicBezTo>
                  <a:pt x="442062" y="170465"/>
                  <a:pt x="566416" y="146653"/>
                  <a:pt x="590758" y="150886"/>
                </a:cubicBezTo>
                <a:cubicBezTo>
                  <a:pt x="615100" y="155119"/>
                  <a:pt x="562712" y="172053"/>
                  <a:pt x="549483" y="185811"/>
                </a:cubicBezTo>
                <a:cubicBezTo>
                  <a:pt x="536254" y="199569"/>
                  <a:pt x="484396" y="232378"/>
                  <a:pt x="511383" y="233436"/>
                </a:cubicBezTo>
                <a:cubicBezTo>
                  <a:pt x="538370" y="234494"/>
                  <a:pt x="688654" y="197453"/>
                  <a:pt x="711408" y="192161"/>
                </a:cubicBezTo>
                <a:cubicBezTo>
                  <a:pt x="734162" y="186869"/>
                  <a:pt x="701354" y="210153"/>
                  <a:pt x="647908" y="201686"/>
                </a:cubicBezTo>
                <a:cubicBezTo>
                  <a:pt x="594462" y="193219"/>
                  <a:pt x="390733" y="141361"/>
                  <a:pt x="390733" y="141361"/>
                </a:cubicBezTo>
                <a:cubicBezTo>
                  <a:pt x="315062" y="123899"/>
                  <a:pt x="204466" y="92678"/>
                  <a:pt x="193883" y="96911"/>
                </a:cubicBezTo>
                <a:cubicBezTo>
                  <a:pt x="183300" y="101144"/>
                  <a:pt x="327762" y="172582"/>
                  <a:pt x="327233" y="166761"/>
                </a:cubicBezTo>
                <a:cubicBezTo>
                  <a:pt x="326704" y="160940"/>
                  <a:pt x="247329" y="90561"/>
                  <a:pt x="190708" y="61986"/>
                </a:cubicBezTo>
                <a:cubicBezTo>
                  <a:pt x="134087" y="33411"/>
                  <a:pt x="-6142" y="-8922"/>
                  <a:pt x="208" y="1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3018B802-AF98-869C-CA83-E78FE7002B43}"/>
              </a:ext>
            </a:extLst>
          </p:cNvPr>
          <p:cNvSpPr/>
          <p:nvPr/>
        </p:nvSpPr>
        <p:spPr>
          <a:xfrm>
            <a:off x="5743098" y="2037348"/>
            <a:ext cx="565437" cy="949879"/>
          </a:xfrm>
          <a:custGeom>
            <a:avLst/>
            <a:gdLst>
              <a:gd name="connsiteX0" fmla="*/ 6827 w 565437"/>
              <a:gd name="connsiteY0" fmla="*/ 1002 h 949879"/>
              <a:gd name="connsiteX1" fmla="*/ 32227 w 565437"/>
              <a:gd name="connsiteY1" fmla="*/ 486777 h 949879"/>
              <a:gd name="connsiteX2" fmla="*/ 60802 w 565437"/>
              <a:gd name="connsiteY2" fmla="*/ 362952 h 949879"/>
              <a:gd name="connsiteX3" fmla="*/ 63977 w 565437"/>
              <a:gd name="connsiteY3" fmla="*/ 582027 h 949879"/>
              <a:gd name="connsiteX4" fmla="*/ 190977 w 565437"/>
              <a:gd name="connsiteY4" fmla="*/ 683627 h 949879"/>
              <a:gd name="connsiteX5" fmla="*/ 102077 w 565437"/>
              <a:gd name="connsiteY5" fmla="*/ 664577 h 949879"/>
              <a:gd name="connsiteX6" fmla="*/ 308452 w 565437"/>
              <a:gd name="connsiteY6" fmla="*/ 734427 h 949879"/>
              <a:gd name="connsiteX7" fmla="*/ 559277 w 565437"/>
              <a:gd name="connsiteY7" fmla="*/ 947152 h 949879"/>
              <a:gd name="connsiteX8" fmla="*/ 467202 w 565437"/>
              <a:gd name="connsiteY8" fmla="*/ 845552 h 949879"/>
              <a:gd name="connsiteX9" fmla="*/ 232252 w 565437"/>
              <a:gd name="connsiteY9" fmla="*/ 709027 h 949879"/>
              <a:gd name="connsiteX10" fmla="*/ 133827 w 565437"/>
              <a:gd name="connsiteY10" fmla="*/ 616952 h 949879"/>
              <a:gd name="connsiteX11" fmla="*/ 159227 w 565437"/>
              <a:gd name="connsiteY11" fmla="*/ 655052 h 949879"/>
              <a:gd name="connsiteX12" fmla="*/ 76677 w 565437"/>
              <a:gd name="connsiteY12" fmla="*/ 521702 h 949879"/>
              <a:gd name="connsiteX13" fmla="*/ 477 w 565437"/>
              <a:gd name="connsiteY13" fmla="*/ 445502 h 949879"/>
              <a:gd name="connsiteX14" fmla="*/ 44927 w 565437"/>
              <a:gd name="connsiteY14" fmla="*/ 486777 h 949879"/>
              <a:gd name="connsiteX15" fmla="*/ 57627 w 565437"/>
              <a:gd name="connsiteY15" fmla="*/ 255002 h 949879"/>
              <a:gd name="connsiteX16" fmla="*/ 67152 w 565437"/>
              <a:gd name="connsiteY16" fmla="*/ 356602 h 949879"/>
              <a:gd name="connsiteX17" fmla="*/ 6827 w 565437"/>
              <a:gd name="connsiteY17" fmla="*/ 1002 h 949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5437" h="949879">
                <a:moveTo>
                  <a:pt x="6827" y="1002"/>
                </a:moveTo>
                <a:cubicBezTo>
                  <a:pt x="1006" y="22698"/>
                  <a:pt x="23231" y="426452"/>
                  <a:pt x="32227" y="486777"/>
                </a:cubicBezTo>
                <a:cubicBezTo>
                  <a:pt x="41223" y="547102"/>
                  <a:pt x="55510" y="347077"/>
                  <a:pt x="60802" y="362952"/>
                </a:cubicBezTo>
                <a:cubicBezTo>
                  <a:pt x="66094" y="378827"/>
                  <a:pt x="42281" y="528581"/>
                  <a:pt x="63977" y="582027"/>
                </a:cubicBezTo>
                <a:cubicBezTo>
                  <a:pt x="85673" y="635473"/>
                  <a:pt x="184627" y="669869"/>
                  <a:pt x="190977" y="683627"/>
                </a:cubicBezTo>
                <a:cubicBezTo>
                  <a:pt x="197327" y="697385"/>
                  <a:pt x="82498" y="656110"/>
                  <a:pt x="102077" y="664577"/>
                </a:cubicBezTo>
                <a:cubicBezTo>
                  <a:pt x="121656" y="673044"/>
                  <a:pt x="232252" y="687331"/>
                  <a:pt x="308452" y="734427"/>
                </a:cubicBezTo>
                <a:cubicBezTo>
                  <a:pt x="384652" y="781523"/>
                  <a:pt x="532819" y="928631"/>
                  <a:pt x="559277" y="947152"/>
                </a:cubicBezTo>
                <a:cubicBezTo>
                  <a:pt x="585735" y="965673"/>
                  <a:pt x="521706" y="885240"/>
                  <a:pt x="467202" y="845552"/>
                </a:cubicBezTo>
                <a:cubicBezTo>
                  <a:pt x="412698" y="805865"/>
                  <a:pt x="287814" y="747127"/>
                  <a:pt x="232252" y="709027"/>
                </a:cubicBezTo>
                <a:cubicBezTo>
                  <a:pt x="176690" y="670927"/>
                  <a:pt x="145998" y="625948"/>
                  <a:pt x="133827" y="616952"/>
                </a:cubicBezTo>
                <a:cubicBezTo>
                  <a:pt x="121656" y="607956"/>
                  <a:pt x="168752" y="670927"/>
                  <a:pt x="159227" y="655052"/>
                </a:cubicBezTo>
                <a:cubicBezTo>
                  <a:pt x="149702" y="639177"/>
                  <a:pt x="103135" y="556627"/>
                  <a:pt x="76677" y="521702"/>
                </a:cubicBezTo>
                <a:cubicBezTo>
                  <a:pt x="50219" y="486777"/>
                  <a:pt x="5769" y="451323"/>
                  <a:pt x="477" y="445502"/>
                </a:cubicBezTo>
                <a:cubicBezTo>
                  <a:pt x="-4815" y="439681"/>
                  <a:pt x="35402" y="518527"/>
                  <a:pt x="44927" y="486777"/>
                </a:cubicBezTo>
                <a:cubicBezTo>
                  <a:pt x="54452" y="455027"/>
                  <a:pt x="53923" y="276698"/>
                  <a:pt x="57627" y="255002"/>
                </a:cubicBezTo>
                <a:cubicBezTo>
                  <a:pt x="61331" y="233306"/>
                  <a:pt x="75090" y="396819"/>
                  <a:pt x="67152" y="356602"/>
                </a:cubicBezTo>
                <a:cubicBezTo>
                  <a:pt x="59214" y="316385"/>
                  <a:pt x="12648" y="-20694"/>
                  <a:pt x="6827" y="1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429D4090-5C02-773F-EC64-4008B92D0BEA}"/>
              </a:ext>
            </a:extLst>
          </p:cNvPr>
          <p:cNvSpPr/>
          <p:nvPr/>
        </p:nvSpPr>
        <p:spPr>
          <a:xfrm>
            <a:off x="5794344" y="2332495"/>
            <a:ext cx="468721" cy="490096"/>
          </a:xfrm>
          <a:custGeom>
            <a:avLst/>
            <a:gdLst>
              <a:gd name="connsiteX0" fmla="*/ 222281 w 468721"/>
              <a:gd name="connsiteY0" fmla="*/ 7480 h 490096"/>
              <a:gd name="connsiteX1" fmla="*/ 85756 w 468721"/>
              <a:gd name="connsiteY1" fmla="*/ 159880 h 490096"/>
              <a:gd name="connsiteX2" fmla="*/ 136556 w 468721"/>
              <a:gd name="connsiteY2" fmla="*/ 245605 h 490096"/>
              <a:gd name="connsiteX3" fmla="*/ 101631 w 468721"/>
              <a:gd name="connsiteY3" fmla="*/ 185280 h 490096"/>
              <a:gd name="connsiteX4" fmla="*/ 295306 w 468721"/>
              <a:gd name="connsiteY4" fmla="*/ 283705 h 490096"/>
              <a:gd name="connsiteX5" fmla="*/ 466756 w 468721"/>
              <a:gd name="connsiteY5" fmla="*/ 486905 h 490096"/>
              <a:gd name="connsiteX6" fmla="*/ 374681 w 468721"/>
              <a:gd name="connsiteY6" fmla="*/ 398005 h 490096"/>
              <a:gd name="connsiteX7" fmla="*/ 171481 w 468721"/>
              <a:gd name="connsiteY7" fmla="*/ 264655 h 490096"/>
              <a:gd name="connsiteX8" fmla="*/ 98456 w 468721"/>
              <a:gd name="connsiteY8" fmla="*/ 217030 h 490096"/>
              <a:gd name="connsiteX9" fmla="*/ 174656 w 468721"/>
              <a:gd name="connsiteY9" fmla="*/ 321805 h 490096"/>
              <a:gd name="connsiteX10" fmla="*/ 12731 w 468721"/>
              <a:gd name="connsiteY10" fmla="*/ 194805 h 490096"/>
              <a:gd name="connsiteX11" fmla="*/ 12731 w 468721"/>
              <a:gd name="connsiteY11" fmla="*/ 83680 h 490096"/>
              <a:gd name="connsiteX12" fmla="*/ 31781 w 468721"/>
              <a:gd name="connsiteY12" fmla="*/ 144005 h 490096"/>
              <a:gd name="connsiteX13" fmla="*/ 82581 w 468721"/>
              <a:gd name="connsiteY13" fmla="*/ 1130 h 490096"/>
              <a:gd name="connsiteX14" fmla="*/ 54006 w 468721"/>
              <a:gd name="connsiteY14" fmla="*/ 74155 h 490096"/>
              <a:gd name="connsiteX15" fmla="*/ 222281 w 468721"/>
              <a:gd name="connsiteY15" fmla="*/ 7480 h 49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8721" h="490096">
                <a:moveTo>
                  <a:pt x="222281" y="7480"/>
                </a:moveTo>
                <a:cubicBezTo>
                  <a:pt x="227573" y="21767"/>
                  <a:pt x="100043" y="120193"/>
                  <a:pt x="85756" y="159880"/>
                </a:cubicBezTo>
                <a:cubicBezTo>
                  <a:pt x="71469" y="199567"/>
                  <a:pt x="133910" y="241372"/>
                  <a:pt x="136556" y="245605"/>
                </a:cubicBezTo>
                <a:cubicBezTo>
                  <a:pt x="139202" y="249838"/>
                  <a:pt x="75173" y="178930"/>
                  <a:pt x="101631" y="185280"/>
                </a:cubicBezTo>
                <a:cubicBezTo>
                  <a:pt x="128089" y="191630"/>
                  <a:pt x="234452" y="233434"/>
                  <a:pt x="295306" y="283705"/>
                </a:cubicBezTo>
                <a:cubicBezTo>
                  <a:pt x="356160" y="333976"/>
                  <a:pt x="453527" y="467855"/>
                  <a:pt x="466756" y="486905"/>
                </a:cubicBezTo>
                <a:cubicBezTo>
                  <a:pt x="479985" y="505955"/>
                  <a:pt x="423893" y="435047"/>
                  <a:pt x="374681" y="398005"/>
                </a:cubicBezTo>
                <a:cubicBezTo>
                  <a:pt x="325469" y="360963"/>
                  <a:pt x="171481" y="264655"/>
                  <a:pt x="171481" y="264655"/>
                </a:cubicBezTo>
                <a:cubicBezTo>
                  <a:pt x="125444" y="234493"/>
                  <a:pt x="97927" y="207505"/>
                  <a:pt x="98456" y="217030"/>
                </a:cubicBezTo>
                <a:cubicBezTo>
                  <a:pt x="98985" y="226555"/>
                  <a:pt x="188943" y="325509"/>
                  <a:pt x="174656" y="321805"/>
                </a:cubicBezTo>
                <a:cubicBezTo>
                  <a:pt x="160369" y="318101"/>
                  <a:pt x="39718" y="234493"/>
                  <a:pt x="12731" y="194805"/>
                </a:cubicBezTo>
                <a:cubicBezTo>
                  <a:pt x="-14257" y="155118"/>
                  <a:pt x="9556" y="92147"/>
                  <a:pt x="12731" y="83680"/>
                </a:cubicBezTo>
                <a:cubicBezTo>
                  <a:pt x="15906" y="75213"/>
                  <a:pt x="20139" y="157763"/>
                  <a:pt x="31781" y="144005"/>
                </a:cubicBezTo>
                <a:cubicBezTo>
                  <a:pt x="43423" y="130247"/>
                  <a:pt x="78877" y="12772"/>
                  <a:pt x="82581" y="1130"/>
                </a:cubicBezTo>
                <a:cubicBezTo>
                  <a:pt x="86285" y="-10512"/>
                  <a:pt x="34427" y="71509"/>
                  <a:pt x="54006" y="74155"/>
                </a:cubicBezTo>
                <a:cubicBezTo>
                  <a:pt x="73585" y="76801"/>
                  <a:pt x="216989" y="-6807"/>
                  <a:pt x="222281" y="7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88DF36AB-ED01-543C-E897-6963484DCA7B}"/>
              </a:ext>
            </a:extLst>
          </p:cNvPr>
          <p:cNvSpPr/>
          <p:nvPr/>
        </p:nvSpPr>
        <p:spPr>
          <a:xfrm>
            <a:off x="5841998" y="2271862"/>
            <a:ext cx="452506" cy="768012"/>
          </a:xfrm>
          <a:custGeom>
            <a:avLst/>
            <a:gdLst>
              <a:gd name="connsiteX0" fmla="*/ 146052 w 452506"/>
              <a:gd name="connsiteY0" fmla="*/ 1438 h 768012"/>
              <a:gd name="connsiteX1" fmla="*/ 254002 w 452506"/>
              <a:gd name="connsiteY1" fmla="*/ 284013 h 768012"/>
              <a:gd name="connsiteX2" fmla="*/ 257177 w 452506"/>
              <a:gd name="connsiteY2" fmla="*/ 226863 h 768012"/>
              <a:gd name="connsiteX3" fmla="*/ 203202 w 452506"/>
              <a:gd name="connsiteY3" fmla="*/ 382438 h 768012"/>
              <a:gd name="connsiteX4" fmla="*/ 180977 w 452506"/>
              <a:gd name="connsiteY4" fmla="*/ 471338 h 768012"/>
              <a:gd name="connsiteX5" fmla="*/ 152402 w 452506"/>
              <a:gd name="connsiteY5" fmla="*/ 534838 h 768012"/>
              <a:gd name="connsiteX6" fmla="*/ 200027 w 452506"/>
              <a:gd name="connsiteY6" fmla="*/ 464988 h 768012"/>
              <a:gd name="connsiteX7" fmla="*/ 155577 w 452506"/>
              <a:gd name="connsiteY7" fmla="*/ 547538 h 768012"/>
              <a:gd name="connsiteX8" fmla="*/ 190502 w 452506"/>
              <a:gd name="connsiteY8" fmla="*/ 620563 h 768012"/>
              <a:gd name="connsiteX9" fmla="*/ 136527 w 452506"/>
              <a:gd name="connsiteY9" fmla="*/ 601513 h 768012"/>
              <a:gd name="connsiteX10" fmla="*/ 285752 w 452506"/>
              <a:gd name="connsiteY10" fmla="*/ 677713 h 768012"/>
              <a:gd name="connsiteX11" fmla="*/ 447677 w 452506"/>
              <a:gd name="connsiteY11" fmla="*/ 766613 h 768012"/>
              <a:gd name="connsiteX12" fmla="*/ 393702 w 452506"/>
              <a:gd name="connsiteY12" fmla="*/ 731688 h 768012"/>
              <a:gd name="connsiteX13" fmla="*/ 228602 w 452506"/>
              <a:gd name="connsiteY13" fmla="*/ 725338 h 768012"/>
              <a:gd name="connsiteX14" fmla="*/ 314327 w 452506"/>
              <a:gd name="connsiteY14" fmla="*/ 741213 h 768012"/>
              <a:gd name="connsiteX15" fmla="*/ 127002 w 452506"/>
              <a:gd name="connsiteY15" fmla="*/ 598338 h 768012"/>
              <a:gd name="connsiteX16" fmla="*/ 114302 w 452506"/>
              <a:gd name="connsiteY16" fmla="*/ 484038 h 768012"/>
              <a:gd name="connsiteX17" fmla="*/ 2 w 452506"/>
              <a:gd name="connsiteY17" fmla="*/ 591988 h 768012"/>
              <a:gd name="connsiteX18" fmla="*/ 111127 w 452506"/>
              <a:gd name="connsiteY18" fmla="*/ 464988 h 768012"/>
              <a:gd name="connsiteX19" fmla="*/ 177802 w 452506"/>
              <a:gd name="connsiteY19" fmla="*/ 347513 h 768012"/>
              <a:gd name="connsiteX20" fmla="*/ 215902 w 452506"/>
              <a:gd name="connsiteY20" fmla="*/ 204638 h 768012"/>
              <a:gd name="connsiteX21" fmla="*/ 168277 w 452506"/>
              <a:gd name="connsiteY21" fmla="*/ 328463 h 768012"/>
              <a:gd name="connsiteX22" fmla="*/ 209552 w 452506"/>
              <a:gd name="connsiteY22" fmla="*/ 204638 h 768012"/>
              <a:gd name="connsiteX23" fmla="*/ 136527 w 452506"/>
              <a:gd name="connsiteY23" fmla="*/ 115738 h 768012"/>
              <a:gd name="connsiteX24" fmla="*/ 193677 w 452506"/>
              <a:gd name="connsiteY24" fmla="*/ 169713 h 768012"/>
              <a:gd name="connsiteX25" fmla="*/ 146052 w 452506"/>
              <a:gd name="connsiteY25" fmla="*/ 1438 h 76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52506" h="768012">
                <a:moveTo>
                  <a:pt x="146052" y="1438"/>
                </a:moveTo>
                <a:cubicBezTo>
                  <a:pt x="156106" y="20488"/>
                  <a:pt x="235481" y="246442"/>
                  <a:pt x="254002" y="284013"/>
                </a:cubicBezTo>
                <a:cubicBezTo>
                  <a:pt x="272523" y="321584"/>
                  <a:pt x="265644" y="210459"/>
                  <a:pt x="257177" y="226863"/>
                </a:cubicBezTo>
                <a:cubicBezTo>
                  <a:pt x="248710" y="243267"/>
                  <a:pt x="215902" y="341692"/>
                  <a:pt x="203202" y="382438"/>
                </a:cubicBezTo>
                <a:cubicBezTo>
                  <a:pt x="190502" y="423184"/>
                  <a:pt x="189444" y="445938"/>
                  <a:pt x="180977" y="471338"/>
                </a:cubicBezTo>
                <a:cubicBezTo>
                  <a:pt x="172510" y="496738"/>
                  <a:pt x="149227" y="535896"/>
                  <a:pt x="152402" y="534838"/>
                </a:cubicBezTo>
                <a:cubicBezTo>
                  <a:pt x="155577" y="533780"/>
                  <a:pt x="199498" y="462871"/>
                  <a:pt x="200027" y="464988"/>
                </a:cubicBezTo>
                <a:cubicBezTo>
                  <a:pt x="200556" y="467105"/>
                  <a:pt x="157165" y="521609"/>
                  <a:pt x="155577" y="547538"/>
                </a:cubicBezTo>
                <a:cubicBezTo>
                  <a:pt x="153990" y="573467"/>
                  <a:pt x="193677" y="611567"/>
                  <a:pt x="190502" y="620563"/>
                </a:cubicBezTo>
                <a:cubicBezTo>
                  <a:pt x="187327" y="629559"/>
                  <a:pt x="120652" y="591988"/>
                  <a:pt x="136527" y="601513"/>
                </a:cubicBezTo>
                <a:cubicBezTo>
                  <a:pt x="152402" y="611038"/>
                  <a:pt x="233894" y="650196"/>
                  <a:pt x="285752" y="677713"/>
                </a:cubicBezTo>
                <a:cubicBezTo>
                  <a:pt x="337610" y="705230"/>
                  <a:pt x="429685" y="757617"/>
                  <a:pt x="447677" y="766613"/>
                </a:cubicBezTo>
                <a:cubicBezTo>
                  <a:pt x="465669" y="775609"/>
                  <a:pt x="430214" y="738567"/>
                  <a:pt x="393702" y="731688"/>
                </a:cubicBezTo>
                <a:cubicBezTo>
                  <a:pt x="357190" y="724809"/>
                  <a:pt x="241831" y="723751"/>
                  <a:pt x="228602" y="725338"/>
                </a:cubicBezTo>
                <a:cubicBezTo>
                  <a:pt x="215373" y="726925"/>
                  <a:pt x="331260" y="762380"/>
                  <a:pt x="314327" y="741213"/>
                </a:cubicBezTo>
                <a:cubicBezTo>
                  <a:pt x="297394" y="720046"/>
                  <a:pt x="160339" y="641200"/>
                  <a:pt x="127002" y="598338"/>
                </a:cubicBezTo>
                <a:cubicBezTo>
                  <a:pt x="93665" y="555476"/>
                  <a:pt x="135469" y="485096"/>
                  <a:pt x="114302" y="484038"/>
                </a:cubicBezTo>
                <a:cubicBezTo>
                  <a:pt x="93135" y="482980"/>
                  <a:pt x="531" y="595163"/>
                  <a:pt x="2" y="591988"/>
                </a:cubicBezTo>
                <a:cubicBezTo>
                  <a:pt x="-527" y="588813"/>
                  <a:pt x="81494" y="505734"/>
                  <a:pt x="111127" y="464988"/>
                </a:cubicBezTo>
                <a:cubicBezTo>
                  <a:pt x="140760" y="424242"/>
                  <a:pt x="160340" y="390905"/>
                  <a:pt x="177802" y="347513"/>
                </a:cubicBezTo>
                <a:cubicBezTo>
                  <a:pt x="195264" y="304121"/>
                  <a:pt x="217489" y="207813"/>
                  <a:pt x="215902" y="204638"/>
                </a:cubicBezTo>
                <a:cubicBezTo>
                  <a:pt x="214315" y="201463"/>
                  <a:pt x="169335" y="328463"/>
                  <a:pt x="168277" y="328463"/>
                </a:cubicBezTo>
                <a:cubicBezTo>
                  <a:pt x="167219" y="328463"/>
                  <a:pt x="214844" y="240092"/>
                  <a:pt x="209552" y="204638"/>
                </a:cubicBezTo>
                <a:cubicBezTo>
                  <a:pt x="204260" y="169184"/>
                  <a:pt x="139173" y="121559"/>
                  <a:pt x="136527" y="115738"/>
                </a:cubicBezTo>
                <a:cubicBezTo>
                  <a:pt x="133881" y="109917"/>
                  <a:pt x="190502" y="180826"/>
                  <a:pt x="193677" y="169713"/>
                </a:cubicBezTo>
                <a:cubicBezTo>
                  <a:pt x="196852" y="158600"/>
                  <a:pt x="135998" y="-17612"/>
                  <a:pt x="146052" y="1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69AB00CF-B40B-3142-6B69-DFBADAD6FBE7}"/>
              </a:ext>
            </a:extLst>
          </p:cNvPr>
          <p:cNvSpPr/>
          <p:nvPr/>
        </p:nvSpPr>
        <p:spPr>
          <a:xfrm>
            <a:off x="5793341" y="3082800"/>
            <a:ext cx="498184" cy="261119"/>
          </a:xfrm>
          <a:custGeom>
            <a:avLst/>
            <a:gdLst>
              <a:gd name="connsiteX0" fmla="*/ 493159 w 498184"/>
              <a:gd name="connsiteY0" fmla="*/ 125 h 261119"/>
              <a:gd name="connsiteX1" fmla="*/ 207409 w 498184"/>
              <a:gd name="connsiteY1" fmla="*/ 177925 h 261119"/>
              <a:gd name="connsiteX2" fmla="*/ 331234 w 498184"/>
              <a:gd name="connsiteY2" fmla="*/ 149350 h 261119"/>
              <a:gd name="connsiteX3" fmla="*/ 1034 w 498184"/>
              <a:gd name="connsiteY3" fmla="*/ 225550 h 261119"/>
              <a:gd name="connsiteX4" fmla="*/ 226459 w 498184"/>
              <a:gd name="connsiteY4" fmla="*/ 203325 h 261119"/>
              <a:gd name="connsiteX5" fmla="*/ 204234 w 498184"/>
              <a:gd name="connsiteY5" fmla="*/ 260475 h 261119"/>
              <a:gd name="connsiteX6" fmla="*/ 337584 w 498184"/>
              <a:gd name="connsiteY6" fmla="*/ 158875 h 261119"/>
              <a:gd name="connsiteX7" fmla="*/ 270909 w 498184"/>
              <a:gd name="connsiteY7" fmla="*/ 165225 h 261119"/>
              <a:gd name="connsiteX8" fmla="*/ 382034 w 498184"/>
              <a:gd name="connsiteY8" fmla="*/ 149350 h 261119"/>
              <a:gd name="connsiteX9" fmla="*/ 493159 w 498184"/>
              <a:gd name="connsiteY9" fmla="*/ 125 h 26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8184" h="261119">
                <a:moveTo>
                  <a:pt x="493159" y="125"/>
                </a:moveTo>
                <a:cubicBezTo>
                  <a:pt x="464055" y="4887"/>
                  <a:pt x="234396" y="153054"/>
                  <a:pt x="207409" y="177925"/>
                </a:cubicBezTo>
                <a:cubicBezTo>
                  <a:pt x="180422" y="202796"/>
                  <a:pt x="331234" y="149350"/>
                  <a:pt x="331234" y="149350"/>
                </a:cubicBezTo>
                <a:cubicBezTo>
                  <a:pt x="296838" y="157287"/>
                  <a:pt x="18496" y="216554"/>
                  <a:pt x="1034" y="225550"/>
                </a:cubicBezTo>
                <a:cubicBezTo>
                  <a:pt x="-16429" y="234546"/>
                  <a:pt x="192592" y="197504"/>
                  <a:pt x="226459" y="203325"/>
                </a:cubicBezTo>
                <a:cubicBezTo>
                  <a:pt x="260326" y="209146"/>
                  <a:pt x="185713" y="267883"/>
                  <a:pt x="204234" y="260475"/>
                </a:cubicBezTo>
                <a:cubicBezTo>
                  <a:pt x="222755" y="253067"/>
                  <a:pt x="326471" y="174750"/>
                  <a:pt x="337584" y="158875"/>
                </a:cubicBezTo>
                <a:cubicBezTo>
                  <a:pt x="348696" y="143000"/>
                  <a:pt x="263501" y="166812"/>
                  <a:pt x="270909" y="165225"/>
                </a:cubicBezTo>
                <a:cubicBezTo>
                  <a:pt x="278317" y="163638"/>
                  <a:pt x="347109" y="171575"/>
                  <a:pt x="382034" y="149350"/>
                </a:cubicBezTo>
                <a:cubicBezTo>
                  <a:pt x="416959" y="127125"/>
                  <a:pt x="522263" y="-4637"/>
                  <a:pt x="493159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B493AD0C-6A8A-7CF7-6342-22FCE208D2E2}"/>
              </a:ext>
            </a:extLst>
          </p:cNvPr>
          <p:cNvSpPr/>
          <p:nvPr/>
        </p:nvSpPr>
        <p:spPr>
          <a:xfrm>
            <a:off x="5012438" y="5241808"/>
            <a:ext cx="246867" cy="1071524"/>
          </a:xfrm>
          <a:custGeom>
            <a:avLst/>
            <a:gdLst>
              <a:gd name="connsiteX0" fmla="*/ 246715 w 246867"/>
              <a:gd name="connsiteY0" fmla="*/ 1113 h 1071524"/>
              <a:gd name="connsiteX1" fmla="*/ 143912 w 246867"/>
              <a:gd name="connsiteY1" fmla="*/ 331162 h 1071524"/>
              <a:gd name="connsiteX2" fmla="*/ 84395 w 246867"/>
              <a:gd name="connsiteY2" fmla="*/ 417733 h 1071524"/>
              <a:gd name="connsiteX3" fmla="*/ 100627 w 246867"/>
              <a:gd name="connsiteY3" fmla="*/ 341984 h 1071524"/>
              <a:gd name="connsiteX4" fmla="*/ 46521 w 246867"/>
              <a:gd name="connsiteY4" fmla="*/ 639570 h 1071524"/>
              <a:gd name="connsiteX5" fmla="*/ 3235 w 246867"/>
              <a:gd name="connsiteY5" fmla="*/ 1067011 h 1071524"/>
              <a:gd name="connsiteX6" fmla="*/ 14057 w 246867"/>
              <a:gd name="connsiteY6" fmla="*/ 828942 h 1071524"/>
              <a:gd name="connsiteX7" fmla="*/ 100627 w 246867"/>
              <a:gd name="connsiteY7" fmla="*/ 287877 h 1071524"/>
              <a:gd name="connsiteX8" fmla="*/ 100627 w 246867"/>
              <a:gd name="connsiteY8" fmla="*/ 385269 h 1071524"/>
              <a:gd name="connsiteX9" fmla="*/ 106038 w 246867"/>
              <a:gd name="connsiteY9" fmla="*/ 201307 h 1071524"/>
              <a:gd name="connsiteX10" fmla="*/ 165555 w 246867"/>
              <a:gd name="connsiteY10" fmla="*/ 222949 h 1071524"/>
              <a:gd name="connsiteX11" fmla="*/ 246715 w 246867"/>
              <a:gd name="connsiteY11" fmla="*/ 1113 h 107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867" h="1071524">
                <a:moveTo>
                  <a:pt x="246715" y="1113"/>
                </a:moveTo>
                <a:cubicBezTo>
                  <a:pt x="243108" y="19149"/>
                  <a:pt x="170965" y="261725"/>
                  <a:pt x="143912" y="331162"/>
                </a:cubicBezTo>
                <a:cubicBezTo>
                  <a:pt x="116859" y="400599"/>
                  <a:pt x="91609" y="415929"/>
                  <a:pt x="84395" y="417733"/>
                </a:cubicBezTo>
                <a:cubicBezTo>
                  <a:pt x="77181" y="419537"/>
                  <a:pt x="106939" y="305011"/>
                  <a:pt x="100627" y="341984"/>
                </a:cubicBezTo>
                <a:cubicBezTo>
                  <a:pt x="94315" y="378957"/>
                  <a:pt x="62753" y="518732"/>
                  <a:pt x="46521" y="639570"/>
                </a:cubicBezTo>
                <a:cubicBezTo>
                  <a:pt x="30289" y="760408"/>
                  <a:pt x="8646" y="1035449"/>
                  <a:pt x="3235" y="1067011"/>
                </a:cubicBezTo>
                <a:cubicBezTo>
                  <a:pt x="-2176" y="1098573"/>
                  <a:pt x="-2175" y="958798"/>
                  <a:pt x="14057" y="828942"/>
                </a:cubicBezTo>
                <a:cubicBezTo>
                  <a:pt x="30289" y="699086"/>
                  <a:pt x="86199" y="361823"/>
                  <a:pt x="100627" y="287877"/>
                </a:cubicBezTo>
                <a:cubicBezTo>
                  <a:pt x="115055" y="213931"/>
                  <a:pt x="99725" y="399697"/>
                  <a:pt x="100627" y="385269"/>
                </a:cubicBezTo>
                <a:cubicBezTo>
                  <a:pt x="101529" y="370841"/>
                  <a:pt x="95217" y="228360"/>
                  <a:pt x="106038" y="201307"/>
                </a:cubicBezTo>
                <a:cubicBezTo>
                  <a:pt x="116859" y="174254"/>
                  <a:pt x="142109" y="256315"/>
                  <a:pt x="165555" y="222949"/>
                </a:cubicBezTo>
                <a:cubicBezTo>
                  <a:pt x="189001" y="189583"/>
                  <a:pt x="250322" y="-16923"/>
                  <a:pt x="246715" y="1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4B97F8F8-BCB1-8E2F-55CD-8B55673757EB}"/>
              </a:ext>
            </a:extLst>
          </p:cNvPr>
          <p:cNvSpPr/>
          <p:nvPr/>
        </p:nvSpPr>
        <p:spPr>
          <a:xfrm>
            <a:off x="3634988" y="4414052"/>
            <a:ext cx="197678" cy="836512"/>
          </a:xfrm>
          <a:custGeom>
            <a:avLst/>
            <a:gdLst>
              <a:gd name="connsiteX0" fmla="*/ 49665 w 197678"/>
              <a:gd name="connsiteY0" fmla="*/ 1039 h 836512"/>
              <a:gd name="connsiteX1" fmla="*/ 6380 w 197678"/>
              <a:gd name="connsiteY1" fmla="*/ 439302 h 836512"/>
              <a:gd name="connsiteX2" fmla="*/ 195753 w 197678"/>
              <a:gd name="connsiteY2" fmla="*/ 828869 h 836512"/>
              <a:gd name="connsiteX3" fmla="*/ 98361 w 197678"/>
              <a:gd name="connsiteY3" fmla="*/ 688192 h 836512"/>
              <a:gd name="connsiteX4" fmla="*/ 969 w 197678"/>
              <a:gd name="connsiteY4" fmla="*/ 569157 h 836512"/>
              <a:gd name="connsiteX5" fmla="*/ 49665 w 197678"/>
              <a:gd name="connsiteY5" fmla="*/ 1039 h 83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678" h="836512">
                <a:moveTo>
                  <a:pt x="49665" y="1039"/>
                </a:moveTo>
                <a:cubicBezTo>
                  <a:pt x="50567" y="-20603"/>
                  <a:pt x="-17968" y="301330"/>
                  <a:pt x="6380" y="439302"/>
                </a:cubicBezTo>
                <a:cubicBezTo>
                  <a:pt x="30728" y="577274"/>
                  <a:pt x="180423" y="787387"/>
                  <a:pt x="195753" y="828869"/>
                </a:cubicBezTo>
                <a:cubicBezTo>
                  <a:pt x="211083" y="870351"/>
                  <a:pt x="130825" y="731477"/>
                  <a:pt x="98361" y="688192"/>
                </a:cubicBezTo>
                <a:cubicBezTo>
                  <a:pt x="65897" y="644907"/>
                  <a:pt x="9987" y="679174"/>
                  <a:pt x="969" y="569157"/>
                </a:cubicBezTo>
                <a:cubicBezTo>
                  <a:pt x="-8049" y="459140"/>
                  <a:pt x="48763" y="22681"/>
                  <a:pt x="49665" y="1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391634A6-5304-4906-94AF-83186142CC77}"/>
              </a:ext>
            </a:extLst>
          </p:cNvPr>
          <p:cNvSpPr/>
          <p:nvPr/>
        </p:nvSpPr>
        <p:spPr>
          <a:xfrm>
            <a:off x="3526706" y="5188623"/>
            <a:ext cx="147246" cy="787097"/>
          </a:xfrm>
          <a:custGeom>
            <a:avLst/>
            <a:gdLst>
              <a:gd name="connsiteX0" fmla="*/ 147126 w 147246"/>
              <a:gd name="connsiteY0" fmla="*/ 191 h 787097"/>
              <a:gd name="connsiteX1" fmla="*/ 49734 w 147246"/>
              <a:gd name="connsiteY1" fmla="*/ 373526 h 787097"/>
              <a:gd name="connsiteX2" fmla="*/ 11860 w 147246"/>
              <a:gd name="connsiteY2" fmla="*/ 779325 h 787097"/>
              <a:gd name="connsiteX3" fmla="*/ 1038 w 147246"/>
              <a:gd name="connsiteY3" fmla="*/ 611595 h 787097"/>
              <a:gd name="connsiteX4" fmla="*/ 33502 w 147246"/>
              <a:gd name="connsiteY4" fmla="*/ 259902 h 787097"/>
              <a:gd name="connsiteX5" fmla="*/ 28092 w 147246"/>
              <a:gd name="connsiteY5" fmla="*/ 422222 h 787097"/>
              <a:gd name="connsiteX6" fmla="*/ 147126 w 147246"/>
              <a:gd name="connsiteY6" fmla="*/ 191 h 787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246" h="787097">
                <a:moveTo>
                  <a:pt x="147126" y="191"/>
                </a:moveTo>
                <a:cubicBezTo>
                  <a:pt x="150733" y="-7925"/>
                  <a:pt x="72278" y="243670"/>
                  <a:pt x="49734" y="373526"/>
                </a:cubicBezTo>
                <a:cubicBezTo>
                  <a:pt x="27190" y="503382"/>
                  <a:pt x="19976" y="739647"/>
                  <a:pt x="11860" y="779325"/>
                </a:cubicBezTo>
                <a:cubicBezTo>
                  <a:pt x="3744" y="819003"/>
                  <a:pt x="-2569" y="698165"/>
                  <a:pt x="1038" y="611595"/>
                </a:cubicBezTo>
                <a:cubicBezTo>
                  <a:pt x="4645" y="525025"/>
                  <a:pt x="28993" y="291464"/>
                  <a:pt x="33502" y="259902"/>
                </a:cubicBezTo>
                <a:cubicBezTo>
                  <a:pt x="38011" y="228340"/>
                  <a:pt x="7351" y="457391"/>
                  <a:pt x="28092" y="422222"/>
                </a:cubicBezTo>
                <a:cubicBezTo>
                  <a:pt x="48833" y="387053"/>
                  <a:pt x="143519" y="8307"/>
                  <a:pt x="147126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9E27C195-15E7-94ED-280C-74A9B752F8F0}"/>
              </a:ext>
            </a:extLst>
          </p:cNvPr>
          <p:cNvSpPr/>
          <p:nvPr/>
        </p:nvSpPr>
        <p:spPr>
          <a:xfrm>
            <a:off x="3895560" y="4815429"/>
            <a:ext cx="474418" cy="788443"/>
          </a:xfrm>
          <a:custGeom>
            <a:avLst/>
            <a:gdLst>
              <a:gd name="connsiteX0" fmla="*/ 109 w 474418"/>
              <a:gd name="connsiteY0" fmla="*/ 50 h 788443"/>
              <a:gd name="connsiteX1" fmla="*/ 340980 w 474418"/>
              <a:gd name="connsiteY1" fmla="*/ 319279 h 788443"/>
              <a:gd name="connsiteX2" fmla="*/ 470835 w 474418"/>
              <a:gd name="connsiteY2" fmla="*/ 784595 h 788443"/>
              <a:gd name="connsiteX3" fmla="*/ 432961 w 474418"/>
              <a:gd name="connsiteY3" fmla="*/ 530294 h 788443"/>
              <a:gd name="connsiteX4" fmla="*/ 378854 w 474418"/>
              <a:gd name="connsiteY4" fmla="*/ 340921 h 788443"/>
              <a:gd name="connsiteX5" fmla="*/ 109 w 474418"/>
              <a:gd name="connsiteY5" fmla="*/ 50 h 788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418" h="788443">
                <a:moveTo>
                  <a:pt x="109" y="50"/>
                </a:moveTo>
                <a:cubicBezTo>
                  <a:pt x="-6203" y="-3557"/>
                  <a:pt x="262526" y="188522"/>
                  <a:pt x="340980" y="319279"/>
                </a:cubicBezTo>
                <a:cubicBezTo>
                  <a:pt x="419434" y="450036"/>
                  <a:pt x="455505" y="749426"/>
                  <a:pt x="470835" y="784595"/>
                </a:cubicBezTo>
                <a:cubicBezTo>
                  <a:pt x="486165" y="819764"/>
                  <a:pt x="448291" y="604240"/>
                  <a:pt x="432961" y="530294"/>
                </a:cubicBezTo>
                <a:cubicBezTo>
                  <a:pt x="417631" y="456348"/>
                  <a:pt x="446487" y="428393"/>
                  <a:pt x="378854" y="340921"/>
                </a:cubicBezTo>
                <a:cubicBezTo>
                  <a:pt x="311221" y="253449"/>
                  <a:pt x="6421" y="3657"/>
                  <a:pt x="109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08F5CDB9-AF3B-B1A8-1E3A-901575EB828C}"/>
              </a:ext>
            </a:extLst>
          </p:cNvPr>
          <p:cNvSpPr/>
          <p:nvPr/>
        </p:nvSpPr>
        <p:spPr>
          <a:xfrm>
            <a:off x="3695287" y="5528227"/>
            <a:ext cx="384436" cy="434763"/>
          </a:xfrm>
          <a:custGeom>
            <a:avLst/>
            <a:gdLst>
              <a:gd name="connsiteX0" fmla="*/ 75937 w 384436"/>
              <a:gd name="connsiteY0" fmla="*/ 1458 h 434763"/>
              <a:gd name="connsiteX1" fmla="*/ 151686 w 384436"/>
              <a:gd name="connsiteY1" fmla="*/ 207063 h 434763"/>
              <a:gd name="connsiteX2" fmla="*/ 135454 w 384436"/>
              <a:gd name="connsiteY2" fmla="*/ 315276 h 434763"/>
              <a:gd name="connsiteX3" fmla="*/ 384344 w 384436"/>
              <a:gd name="connsiteY3" fmla="*/ 434310 h 434763"/>
              <a:gd name="connsiteX4" fmla="*/ 162507 w 384436"/>
              <a:gd name="connsiteY4" fmla="*/ 358561 h 434763"/>
              <a:gd name="connsiteX5" fmla="*/ 188 w 384436"/>
              <a:gd name="connsiteY5" fmla="*/ 423489 h 434763"/>
              <a:gd name="connsiteX6" fmla="*/ 130043 w 384436"/>
              <a:gd name="connsiteY6" fmla="*/ 401846 h 434763"/>
              <a:gd name="connsiteX7" fmla="*/ 135454 w 384436"/>
              <a:gd name="connsiteY7" fmla="*/ 255759 h 434763"/>
              <a:gd name="connsiteX8" fmla="*/ 97579 w 384436"/>
              <a:gd name="connsiteY8" fmla="*/ 120493 h 434763"/>
              <a:gd name="connsiteX9" fmla="*/ 75937 w 384436"/>
              <a:gd name="connsiteY9" fmla="*/ 1458 h 43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4436" h="434763">
                <a:moveTo>
                  <a:pt x="75937" y="1458"/>
                </a:moveTo>
                <a:cubicBezTo>
                  <a:pt x="84955" y="15886"/>
                  <a:pt x="141766" y="154760"/>
                  <a:pt x="151686" y="207063"/>
                </a:cubicBezTo>
                <a:cubicBezTo>
                  <a:pt x="161606" y="259366"/>
                  <a:pt x="96678" y="277402"/>
                  <a:pt x="135454" y="315276"/>
                </a:cubicBezTo>
                <a:cubicBezTo>
                  <a:pt x="174230" y="353150"/>
                  <a:pt x="379835" y="427096"/>
                  <a:pt x="384344" y="434310"/>
                </a:cubicBezTo>
                <a:cubicBezTo>
                  <a:pt x="388853" y="441524"/>
                  <a:pt x="226533" y="360365"/>
                  <a:pt x="162507" y="358561"/>
                </a:cubicBezTo>
                <a:cubicBezTo>
                  <a:pt x="98481" y="356757"/>
                  <a:pt x="5599" y="416275"/>
                  <a:pt x="188" y="423489"/>
                </a:cubicBezTo>
                <a:cubicBezTo>
                  <a:pt x="-5223" y="430703"/>
                  <a:pt x="107499" y="429801"/>
                  <a:pt x="130043" y="401846"/>
                </a:cubicBezTo>
                <a:cubicBezTo>
                  <a:pt x="152587" y="373891"/>
                  <a:pt x="140865" y="302651"/>
                  <a:pt x="135454" y="255759"/>
                </a:cubicBezTo>
                <a:cubicBezTo>
                  <a:pt x="130043" y="208867"/>
                  <a:pt x="104793" y="157466"/>
                  <a:pt x="97579" y="120493"/>
                </a:cubicBezTo>
                <a:cubicBezTo>
                  <a:pt x="90365" y="83520"/>
                  <a:pt x="66919" y="-12970"/>
                  <a:pt x="75937" y="1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AA5C7AB3-A993-A34D-A21D-ED6B4C81FA0E}"/>
              </a:ext>
            </a:extLst>
          </p:cNvPr>
          <p:cNvSpPr/>
          <p:nvPr/>
        </p:nvSpPr>
        <p:spPr>
          <a:xfrm>
            <a:off x="4387363" y="5810751"/>
            <a:ext cx="373779" cy="504544"/>
          </a:xfrm>
          <a:custGeom>
            <a:avLst/>
            <a:gdLst>
              <a:gd name="connsiteX0" fmla="*/ 675 w 373779"/>
              <a:gd name="connsiteY0" fmla="*/ 288 h 504544"/>
              <a:gd name="connsiteX1" fmla="*/ 217101 w 373779"/>
              <a:gd name="connsiteY1" fmla="*/ 303285 h 504544"/>
              <a:gd name="connsiteX2" fmla="*/ 368599 w 373779"/>
              <a:gd name="connsiteY2" fmla="*/ 384444 h 504544"/>
              <a:gd name="connsiteX3" fmla="*/ 173816 w 373779"/>
              <a:gd name="connsiteY3" fmla="*/ 503479 h 504544"/>
              <a:gd name="connsiteX4" fmla="*/ 368599 w 373779"/>
              <a:gd name="connsiteY4" fmla="*/ 438551 h 504544"/>
              <a:gd name="connsiteX5" fmla="*/ 292850 w 373779"/>
              <a:gd name="connsiteY5" fmla="*/ 362802 h 504544"/>
              <a:gd name="connsiteX6" fmla="*/ 675 w 373779"/>
              <a:gd name="connsiteY6" fmla="*/ 288 h 50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779" h="504544">
                <a:moveTo>
                  <a:pt x="675" y="288"/>
                </a:moveTo>
                <a:cubicBezTo>
                  <a:pt x="-11950" y="-9631"/>
                  <a:pt x="155780" y="239259"/>
                  <a:pt x="217101" y="303285"/>
                </a:cubicBezTo>
                <a:cubicBezTo>
                  <a:pt x="278422" y="367311"/>
                  <a:pt x="375813" y="351078"/>
                  <a:pt x="368599" y="384444"/>
                </a:cubicBezTo>
                <a:cubicBezTo>
                  <a:pt x="361385" y="417810"/>
                  <a:pt x="173816" y="494461"/>
                  <a:pt x="173816" y="503479"/>
                </a:cubicBezTo>
                <a:cubicBezTo>
                  <a:pt x="173816" y="512497"/>
                  <a:pt x="348760" y="461997"/>
                  <a:pt x="368599" y="438551"/>
                </a:cubicBezTo>
                <a:cubicBezTo>
                  <a:pt x="388438" y="415105"/>
                  <a:pt x="348760" y="431337"/>
                  <a:pt x="292850" y="362802"/>
                </a:cubicBezTo>
                <a:cubicBezTo>
                  <a:pt x="236940" y="294267"/>
                  <a:pt x="13300" y="10207"/>
                  <a:pt x="675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4721E0DB-1AAC-908B-CA58-7FAF2501CA03}"/>
              </a:ext>
            </a:extLst>
          </p:cNvPr>
          <p:cNvSpPr/>
          <p:nvPr/>
        </p:nvSpPr>
        <p:spPr>
          <a:xfrm>
            <a:off x="4863139" y="5253737"/>
            <a:ext cx="194356" cy="422036"/>
          </a:xfrm>
          <a:custGeom>
            <a:avLst/>
            <a:gdLst>
              <a:gd name="connsiteX0" fmla="*/ 163356 w 194356"/>
              <a:gd name="connsiteY0" fmla="*/ 5 h 422036"/>
              <a:gd name="connsiteX1" fmla="*/ 163356 w 194356"/>
              <a:gd name="connsiteY1" fmla="*/ 151503 h 422036"/>
              <a:gd name="connsiteX2" fmla="*/ 38911 w 194356"/>
              <a:gd name="connsiteY2" fmla="*/ 259716 h 422036"/>
              <a:gd name="connsiteX3" fmla="*/ 1036 w 194356"/>
              <a:gd name="connsiteY3" fmla="*/ 422036 h 422036"/>
              <a:gd name="connsiteX4" fmla="*/ 71375 w 194356"/>
              <a:gd name="connsiteY4" fmla="*/ 259716 h 422036"/>
              <a:gd name="connsiteX5" fmla="*/ 190409 w 194356"/>
              <a:gd name="connsiteY5" fmla="*/ 156914 h 422036"/>
              <a:gd name="connsiteX6" fmla="*/ 163356 w 194356"/>
              <a:gd name="connsiteY6" fmla="*/ 5 h 42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356" h="422036">
                <a:moveTo>
                  <a:pt x="163356" y="5"/>
                </a:moveTo>
                <a:cubicBezTo>
                  <a:pt x="158847" y="-897"/>
                  <a:pt x="184097" y="108218"/>
                  <a:pt x="163356" y="151503"/>
                </a:cubicBezTo>
                <a:cubicBezTo>
                  <a:pt x="142615" y="194788"/>
                  <a:pt x="65964" y="214627"/>
                  <a:pt x="38911" y="259716"/>
                </a:cubicBezTo>
                <a:cubicBezTo>
                  <a:pt x="11858" y="304805"/>
                  <a:pt x="-4375" y="422036"/>
                  <a:pt x="1036" y="422036"/>
                </a:cubicBezTo>
                <a:cubicBezTo>
                  <a:pt x="6447" y="422036"/>
                  <a:pt x="39813" y="303903"/>
                  <a:pt x="71375" y="259716"/>
                </a:cubicBezTo>
                <a:cubicBezTo>
                  <a:pt x="102937" y="215529"/>
                  <a:pt x="174177" y="193887"/>
                  <a:pt x="190409" y="156914"/>
                </a:cubicBezTo>
                <a:cubicBezTo>
                  <a:pt x="206641" y="119941"/>
                  <a:pt x="167865" y="907"/>
                  <a:pt x="16335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4FDC6AD3-0055-C643-0EE3-E58592067DD0}"/>
              </a:ext>
            </a:extLst>
          </p:cNvPr>
          <p:cNvSpPr/>
          <p:nvPr/>
        </p:nvSpPr>
        <p:spPr>
          <a:xfrm>
            <a:off x="3987475" y="5058692"/>
            <a:ext cx="267719" cy="572170"/>
          </a:xfrm>
          <a:custGeom>
            <a:avLst/>
            <a:gdLst>
              <a:gd name="connsiteX0" fmla="*/ 175 w 267719"/>
              <a:gd name="connsiteY0" fmla="*/ 267 h 572170"/>
              <a:gd name="connsiteX1" fmla="*/ 54281 w 267719"/>
              <a:gd name="connsiteY1" fmla="*/ 265388 h 572170"/>
              <a:gd name="connsiteX2" fmla="*/ 265297 w 267719"/>
              <a:gd name="connsiteY2" fmla="*/ 568385 h 572170"/>
              <a:gd name="connsiteX3" fmla="*/ 162494 w 267719"/>
              <a:gd name="connsiteY3" fmla="*/ 427708 h 572170"/>
              <a:gd name="connsiteX4" fmla="*/ 65103 w 267719"/>
              <a:gd name="connsiteY4" fmla="*/ 314084 h 572170"/>
              <a:gd name="connsiteX5" fmla="*/ 175 w 267719"/>
              <a:gd name="connsiteY5" fmla="*/ 267 h 57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719" h="572170">
                <a:moveTo>
                  <a:pt x="175" y="267"/>
                </a:moveTo>
                <a:cubicBezTo>
                  <a:pt x="-1629" y="-7849"/>
                  <a:pt x="10094" y="170702"/>
                  <a:pt x="54281" y="265388"/>
                </a:cubicBezTo>
                <a:cubicBezTo>
                  <a:pt x="98468" y="360074"/>
                  <a:pt x="247262" y="541332"/>
                  <a:pt x="265297" y="568385"/>
                </a:cubicBezTo>
                <a:cubicBezTo>
                  <a:pt x="283332" y="595438"/>
                  <a:pt x="195860" y="470091"/>
                  <a:pt x="162494" y="427708"/>
                </a:cubicBezTo>
                <a:cubicBezTo>
                  <a:pt x="129128" y="385325"/>
                  <a:pt x="90353" y="378110"/>
                  <a:pt x="65103" y="314084"/>
                </a:cubicBezTo>
                <a:cubicBezTo>
                  <a:pt x="39853" y="250058"/>
                  <a:pt x="1979" y="8383"/>
                  <a:pt x="175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5D02875A-EF8B-5232-4764-729D58010636}"/>
              </a:ext>
            </a:extLst>
          </p:cNvPr>
          <p:cNvSpPr/>
          <p:nvPr/>
        </p:nvSpPr>
        <p:spPr>
          <a:xfrm>
            <a:off x="4119170" y="365047"/>
            <a:ext cx="963763" cy="254911"/>
          </a:xfrm>
          <a:custGeom>
            <a:avLst/>
            <a:gdLst>
              <a:gd name="connsiteX0" fmla="*/ 960830 w 963763"/>
              <a:gd name="connsiteY0" fmla="*/ 108028 h 254911"/>
              <a:gd name="connsiteX1" fmla="*/ 544905 w 963763"/>
              <a:gd name="connsiteY1" fmla="*/ 12778 h 254911"/>
              <a:gd name="connsiteX2" fmla="*/ 668730 w 963763"/>
              <a:gd name="connsiteY2" fmla="*/ 41353 h 254911"/>
              <a:gd name="connsiteX3" fmla="*/ 259155 w 963763"/>
              <a:gd name="connsiteY3" fmla="*/ 108028 h 254911"/>
              <a:gd name="connsiteX4" fmla="*/ 395680 w 963763"/>
              <a:gd name="connsiteY4" fmla="*/ 82628 h 254911"/>
              <a:gd name="connsiteX5" fmla="*/ 8330 w 963763"/>
              <a:gd name="connsiteY5" fmla="*/ 254078 h 254911"/>
              <a:gd name="connsiteX6" fmla="*/ 122630 w 963763"/>
              <a:gd name="connsiteY6" fmla="*/ 78 h 254911"/>
              <a:gd name="connsiteX7" fmla="*/ 33730 w 963763"/>
              <a:gd name="connsiteY7" fmla="*/ 225503 h 254911"/>
              <a:gd name="connsiteX8" fmla="*/ 402030 w 963763"/>
              <a:gd name="connsiteY8" fmla="*/ 95328 h 254911"/>
              <a:gd name="connsiteX9" fmla="*/ 370280 w 963763"/>
              <a:gd name="connsiteY9" fmla="*/ 57228 h 254911"/>
              <a:gd name="connsiteX10" fmla="*/ 713180 w 963763"/>
              <a:gd name="connsiteY10" fmla="*/ 95328 h 254911"/>
              <a:gd name="connsiteX11" fmla="*/ 960830 w 963763"/>
              <a:gd name="connsiteY11" fmla="*/ 108028 h 25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3763" h="254911">
                <a:moveTo>
                  <a:pt x="960830" y="108028"/>
                </a:moveTo>
                <a:cubicBezTo>
                  <a:pt x="932784" y="94270"/>
                  <a:pt x="544905" y="12778"/>
                  <a:pt x="544905" y="12778"/>
                </a:cubicBezTo>
                <a:cubicBezTo>
                  <a:pt x="496222" y="1666"/>
                  <a:pt x="716355" y="25478"/>
                  <a:pt x="668730" y="41353"/>
                </a:cubicBezTo>
                <a:cubicBezTo>
                  <a:pt x="621105" y="57228"/>
                  <a:pt x="304663" y="101149"/>
                  <a:pt x="259155" y="108028"/>
                </a:cubicBezTo>
                <a:cubicBezTo>
                  <a:pt x="213647" y="114907"/>
                  <a:pt x="437484" y="58286"/>
                  <a:pt x="395680" y="82628"/>
                </a:cubicBezTo>
                <a:cubicBezTo>
                  <a:pt x="353876" y="106970"/>
                  <a:pt x="53838" y="267836"/>
                  <a:pt x="8330" y="254078"/>
                </a:cubicBezTo>
                <a:cubicBezTo>
                  <a:pt x="-37178" y="240320"/>
                  <a:pt x="118397" y="4840"/>
                  <a:pt x="122630" y="78"/>
                </a:cubicBezTo>
                <a:cubicBezTo>
                  <a:pt x="126863" y="-4684"/>
                  <a:pt x="-12837" y="209628"/>
                  <a:pt x="33730" y="225503"/>
                </a:cubicBezTo>
                <a:cubicBezTo>
                  <a:pt x="80297" y="241378"/>
                  <a:pt x="345939" y="123374"/>
                  <a:pt x="402030" y="95328"/>
                </a:cubicBezTo>
                <a:cubicBezTo>
                  <a:pt x="458121" y="67282"/>
                  <a:pt x="318422" y="57228"/>
                  <a:pt x="370280" y="57228"/>
                </a:cubicBezTo>
                <a:cubicBezTo>
                  <a:pt x="422138" y="57228"/>
                  <a:pt x="617401" y="87391"/>
                  <a:pt x="713180" y="95328"/>
                </a:cubicBezTo>
                <a:cubicBezTo>
                  <a:pt x="808959" y="103265"/>
                  <a:pt x="988876" y="121786"/>
                  <a:pt x="960830" y="108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ED8B4AB1-BB08-ABA7-E159-F13F3F4DEFB4}"/>
              </a:ext>
            </a:extLst>
          </p:cNvPr>
          <p:cNvSpPr/>
          <p:nvPr/>
        </p:nvSpPr>
        <p:spPr>
          <a:xfrm>
            <a:off x="3310776" y="376449"/>
            <a:ext cx="829813" cy="1051949"/>
          </a:xfrm>
          <a:custGeom>
            <a:avLst/>
            <a:gdLst>
              <a:gd name="connsiteX0" fmla="*/ 810374 w 829813"/>
              <a:gd name="connsiteY0" fmla="*/ 1376 h 1051949"/>
              <a:gd name="connsiteX1" fmla="*/ 648449 w 829813"/>
              <a:gd name="connsiteY1" fmla="*/ 226801 h 1051949"/>
              <a:gd name="connsiteX2" fmla="*/ 829424 w 829813"/>
              <a:gd name="connsiteY2" fmla="*/ 350626 h 1051949"/>
              <a:gd name="connsiteX3" fmla="*/ 588124 w 829813"/>
              <a:gd name="connsiteY3" fmla="*/ 433176 h 1051949"/>
              <a:gd name="connsiteX4" fmla="*/ 473824 w 829813"/>
              <a:gd name="connsiteY4" fmla="*/ 525251 h 1051949"/>
              <a:gd name="connsiteX5" fmla="*/ 483349 w 829813"/>
              <a:gd name="connsiteY5" fmla="*/ 388726 h 1051949"/>
              <a:gd name="connsiteX6" fmla="*/ 356349 w 829813"/>
              <a:gd name="connsiteY6" fmla="*/ 379201 h 1051949"/>
              <a:gd name="connsiteX7" fmla="*/ 749 w 829813"/>
              <a:gd name="connsiteY7" fmla="*/ 598276 h 1051949"/>
              <a:gd name="connsiteX8" fmla="*/ 461124 w 829813"/>
              <a:gd name="connsiteY8" fmla="*/ 372851 h 1051949"/>
              <a:gd name="connsiteX9" fmla="*/ 467474 w 829813"/>
              <a:gd name="connsiteY9" fmla="*/ 471276 h 1051949"/>
              <a:gd name="connsiteX10" fmla="*/ 197599 w 829813"/>
              <a:gd name="connsiteY10" fmla="*/ 585576 h 1051949"/>
              <a:gd name="connsiteX11" fmla="*/ 16624 w 829813"/>
              <a:gd name="connsiteY11" fmla="*/ 1045951 h 1051949"/>
              <a:gd name="connsiteX12" fmla="*/ 86474 w 829813"/>
              <a:gd name="connsiteY12" fmla="*/ 823701 h 1051949"/>
              <a:gd name="connsiteX13" fmla="*/ 416674 w 829813"/>
              <a:gd name="connsiteY13" fmla="*/ 474451 h 1051949"/>
              <a:gd name="connsiteX14" fmla="*/ 540499 w 829813"/>
              <a:gd name="connsiteY14" fmla="*/ 496676 h 1051949"/>
              <a:gd name="connsiteX15" fmla="*/ 791324 w 829813"/>
              <a:gd name="connsiteY15" fmla="*/ 353801 h 1051949"/>
              <a:gd name="connsiteX16" fmla="*/ 661149 w 829813"/>
              <a:gd name="connsiteY16" fmla="*/ 268076 h 1051949"/>
              <a:gd name="connsiteX17" fmla="*/ 702424 w 829813"/>
              <a:gd name="connsiteY17" fmla="*/ 64876 h 1051949"/>
              <a:gd name="connsiteX18" fmla="*/ 667499 w 829813"/>
              <a:gd name="connsiteY18" fmla="*/ 128376 h 1051949"/>
              <a:gd name="connsiteX19" fmla="*/ 810374 w 829813"/>
              <a:gd name="connsiteY19" fmla="*/ 1376 h 105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9813" h="1051949">
                <a:moveTo>
                  <a:pt x="810374" y="1376"/>
                </a:moveTo>
                <a:cubicBezTo>
                  <a:pt x="807199" y="17780"/>
                  <a:pt x="645274" y="168593"/>
                  <a:pt x="648449" y="226801"/>
                </a:cubicBezTo>
                <a:cubicBezTo>
                  <a:pt x="651624" y="285009"/>
                  <a:pt x="839478" y="316230"/>
                  <a:pt x="829424" y="350626"/>
                </a:cubicBezTo>
                <a:cubicBezTo>
                  <a:pt x="819370" y="385022"/>
                  <a:pt x="647391" y="404072"/>
                  <a:pt x="588124" y="433176"/>
                </a:cubicBezTo>
                <a:cubicBezTo>
                  <a:pt x="528857" y="462280"/>
                  <a:pt x="491286" y="532659"/>
                  <a:pt x="473824" y="525251"/>
                </a:cubicBezTo>
                <a:cubicBezTo>
                  <a:pt x="456362" y="517843"/>
                  <a:pt x="502928" y="413068"/>
                  <a:pt x="483349" y="388726"/>
                </a:cubicBezTo>
                <a:cubicBezTo>
                  <a:pt x="463770" y="364384"/>
                  <a:pt x="436782" y="344276"/>
                  <a:pt x="356349" y="379201"/>
                </a:cubicBezTo>
                <a:cubicBezTo>
                  <a:pt x="275916" y="414126"/>
                  <a:pt x="-16713" y="599334"/>
                  <a:pt x="749" y="598276"/>
                </a:cubicBezTo>
                <a:cubicBezTo>
                  <a:pt x="18211" y="597218"/>
                  <a:pt x="383337" y="394018"/>
                  <a:pt x="461124" y="372851"/>
                </a:cubicBezTo>
                <a:cubicBezTo>
                  <a:pt x="538911" y="351684"/>
                  <a:pt x="511395" y="435822"/>
                  <a:pt x="467474" y="471276"/>
                </a:cubicBezTo>
                <a:cubicBezTo>
                  <a:pt x="423553" y="506730"/>
                  <a:pt x="272741" y="489797"/>
                  <a:pt x="197599" y="585576"/>
                </a:cubicBezTo>
                <a:cubicBezTo>
                  <a:pt x="122457" y="681355"/>
                  <a:pt x="35145" y="1006264"/>
                  <a:pt x="16624" y="1045951"/>
                </a:cubicBezTo>
                <a:cubicBezTo>
                  <a:pt x="-1897" y="1085638"/>
                  <a:pt x="19799" y="918951"/>
                  <a:pt x="86474" y="823701"/>
                </a:cubicBezTo>
                <a:cubicBezTo>
                  <a:pt x="153149" y="728451"/>
                  <a:pt x="341003" y="528955"/>
                  <a:pt x="416674" y="474451"/>
                </a:cubicBezTo>
                <a:cubicBezTo>
                  <a:pt x="492345" y="419947"/>
                  <a:pt x="478057" y="516784"/>
                  <a:pt x="540499" y="496676"/>
                </a:cubicBezTo>
                <a:cubicBezTo>
                  <a:pt x="602941" y="476568"/>
                  <a:pt x="771216" y="391901"/>
                  <a:pt x="791324" y="353801"/>
                </a:cubicBezTo>
                <a:cubicBezTo>
                  <a:pt x="811432" y="315701"/>
                  <a:pt x="675966" y="316230"/>
                  <a:pt x="661149" y="268076"/>
                </a:cubicBezTo>
                <a:cubicBezTo>
                  <a:pt x="646332" y="219922"/>
                  <a:pt x="701366" y="88159"/>
                  <a:pt x="702424" y="64876"/>
                </a:cubicBezTo>
                <a:cubicBezTo>
                  <a:pt x="703482" y="41593"/>
                  <a:pt x="646332" y="136314"/>
                  <a:pt x="667499" y="128376"/>
                </a:cubicBezTo>
                <a:cubicBezTo>
                  <a:pt x="688666" y="120439"/>
                  <a:pt x="813549" y="-15028"/>
                  <a:pt x="810374" y="1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C35A8AE8-F140-A652-A1A7-B7D0875159C6}"/>
              </a:ext>
            </a:extLst>
          </p:cNvPr>
          <p:cNvSpPr/>
          <p:nvPr/>
        </p:nvSpPr>
        <p:spPr>
          <a:xfrm>
            <a:off x="2908056" y="1034842"/>
            <a:ext cx="603031" cy="991747"/>
          </a:xfrm>
          <a:custGeom>
            <a:avLst/>
            <a:gdLst>
              <a:gd name="connsiteX0" fmla="*/ 587619 w 603031"/>
              <a:gd name="connsiteY0" fmla="*/ 200233 h 991747"/>
              <a:gd name="connsiteX1" fmla="*/ 219319 w 603031"/>
              <a:gd name="connsiteY1" fmla="*/ 327233 h 991747"/>
              <a:gd name="connsiteX2" fmla="*/ 305044 w 603031"/>
              <a:gd name="connsiteY2" fmla="*/ 330408 h 991747"/>
              <a:gd name="connsiteX3" fmla="*/ 105019 w 603031"/>
              <a:gd name="connsiteY3" fmla="*/ 489158 h 991747"/>
              <a:gd name="connsiteX4" fmla="*/ 228844 w 603031"/>
              <a:gd name="connsiteY4" fmla="*/ 666958 h 991747"/>
              <a:gd name="connsiteX5" fmla="*/ 232019 w 603031"/>
              <a:gd name="connsiteY5" fmla="*/ 587583 h 991747"/>
              <a:gd name="connsiteX6" fmla="*/ 244 w 603031"/>
              <a:gd name="connsiteY6" fmla="*/ 990808 h 991747"/>
              <a:gd name="connsiteX7" fmla="*/ 187569 w 603031"/>
              <a:gd name="connsiteY7" fmla="*/ 692358 h 991747"/>
              <a:gd name="connsiteX8" fmla="*/ 190744 w 603031"/>
              <a:gd name="connsiteY8" fmla="*/ 479633 h 991747"/>
              <a:gd name="connsiteX9" fmla="*/ 352669 w 603031"/>
              <a:gd name="connsiteY9" fmla="*/ 330408 h 991747"/>
              <a:gd name="connsiteX10" fmla="*/ 289169 w 603031"/>
              <a:gd name="connsiteY10" fmla="*/ 343108 h 991747"/>
              <a:gd name="connsiteX11" fmla="*/ 400294 w 603031"/>
              <a:gd name="connsiteY11" fmla="*/ 260558 h 991747"/>
              <a:gd name="connsiteX12" fmla="*/ 533644 w 603031"/>
              <a:gd name="connsiteY12" fmla="*/ 208 h 991747"/>
              <a:gd name="connsiteX13" fmla="*/ 425694 w 603031"/>
              <a:gd name="connsiteY13" fmla="*/ 216108 h 991747"/>
              <a:gd name="connsiteX14" fmla="*/ 524119 w 603031"/>
              <a:gd name="connsiteY14" fmla="*/ 187533 h 991747"/>
              <a:gd name="connsiteX15" fmla="*/ 587619 w 603031"/>
              <a:gd name="connsiteY15" fmla="*/ 200233 h 991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3031" h="991747">
                <a:moveTo>
                  <a:pt x="587619" y="200233"/>
                </a:moveTo>
                <a:cubicBezTo>
                  <a:pt x="536819" y="223516"/>
                  <a:pt x="266415" y="305537"/>
                  <a:pt x="219319" y="327233"/>
                </a:cubicBezTo>
                <a:cubicBezTo>
                  <a:pt x="172223" y="348929"/>
                  <a:pt x="324094" y="303421"/>
                  <a:pt x="305044" y="330408"/>
                </a:cubicBezTo>
                <a:cubicBezTo>
                  <a:pt x="285994" y="357395"/>
                  <a:pt x="117719" y="433066"/>
                  <a:pt x="105019" y="489158"/>
                </a:cubicBezTo>
                <a:cubicBezTo>
                  <a:pt x="92319" y="545250"/>
                  <a:pt x="207677" y="650554"/>
                  <a:pt x="228844" y="666958"/>
                </a:cubicBezTo>
                <a:cubicBezTo>
                  <a:pt x="250011" y="683362"/>
                  <a:pt x="270119" y="533608"/>
                  <a:pt x="232019" y="587583"/>
                </a:cubicBezTo>
                <a:cubicBezTo>
                  <a:pt x="193919" y="641558"/>
                  <a:pt x="7652" y="973346"/>
                  <a:pt x="244" y="990808"/>
                </a:cubicBezTo>
                <a:cubicBezTo>
                  <a:pt x="-7164" y="1008270"/>
                  <a:pt x="155819" y="777554"/>
                  <a:pt x="187569" y="692358"/>
                </a:cubicBezTo>
                <a:cubicBezTo>
                  <a:pt x="219319" y="607162"/>
                  <a:pt x="163227" y="539958"/>
                  <a:pt x="190744" y="479633"/>
                </a:cubicBezTo>
                <a:cubicBezTo>
                  <a:pt x="218261" y="419308"/>
                  <a:pt x="336265" y="353162"/>
                  <a:pt x="352669" y="330408"/>
                </a:cubicBezTo>
                <a:cubicBezTo>
                  <a:pt x="369073" y="307654"/>
                  <a:pt x="281231" y="354750"/>
                  <a:pt x="289169" y="343108"/>
                </a:cubicBezTo>
                <a:cubicBezTo>
                  <a:pt x="297106" y="331466"/>
                  <a:pt x="359548" y="317708"/>
                  <a:pt x="400294" y="260558"/>
                </a:cubicBezTo>
                <a:cubicBezTo>
                  <a:pt x="441040" y="203408"/>
                  <a:pt x="529411" y="7616"/>
                  <a:pt x="533644" y="208"/>
                </a:cubicBezTo>
                <a:cubicBezTo>
                  <a:pt x="537877" y="-7200"/>
                  <a:pt x="427281" y="184887"/>
                  <a:pt x="425694" y="216108"/>
                </a:cubicBezTo>
                <a:cubicBezTo>
                  <a:pt x="424107" y="247329"/>
                  <a:pt x="498719" y="189120"/>
                  <a:pt x="524119" y="187533"/>
                </a:cubicBezTo>
                <a:cubicBezTo>
                  <a:pt x="549519" y="185945"/>
                  <a:pt x="638419" y="176950"/>
                  <a:pt x="587619" y="200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C90CFAD4-0B61-A751-AB5F-DAF77F4CC5BE}"/>
              </a:ext>
            </a:extLst>
          </p:cNvPr>
          <p:cNvSpPr/>
          <p:nvPr/>
        </p:nvSpPr>
        <p:spPr>
          <a:xfrm>
            <a:off x="2511175" y="1605399"/>
            <a:ext cx="581997" cy="1099701"/>
          </a:xfrm>
          <a:custGeom>
            <a:avLst/>
            <a:gdLst>
              <a:gd name="connsiteX0" fmla="*/ 581275 w 581997"/>
              <a:gd name="connsiteY0" fmla="*/ 1151 h 1099701"/>
              <a:gd name="connsiteX1" fmla="*/ 343150 w 581997"/>
              <a:gd name="connsiteY1" fmla="*/ 258326 h 1099701"/>
              <a:gd name="connsiteX2" fmla="*/ 393950 w 581997"/>
              <a:gd name="connsiteY2" fmla="*/ 455176 h 1099701"/>
              <a:gd name="connsiteX3" fmla="*/ 435225 w 581997"/>
              <a:gd name="connsiteY3" fmla="*/ 340876 h 1099701"/>
              <a:gd name="connsiteX4" fmla="*/ 263775 w 581997"/>
              <a:gd name="connsiteY4" fmla="*/ 458351 h 1099701"/>
              <a:gd name="connsiteX5" fmla="*/ 57400 w 581997"/>
              <a:gd name="connsiteY5" fmla="*/ 518676 h 1099701"/>
              <a:gd name="connsiteX6" fmla="*/ 292350 w 581997"/>
              <a:gd name="connsiteY6" fmla="*/ 505976 h 1099701"/>
              <a:gd name="connsiteX7" fmla="*/ 178050 w 581997"/>
              <a:gd name="connsiteY7" fmla="*/ 569476 h 1099701"/>
              <a:gd name="connsiteX8" fmla="*/ 193925 w 581997"/>
              <a:gd name="connsiteY8" fmla="*/ 893326 h 1099701"/>
              <a:gd name="connsiteX9" fmla="*/ 168525 w 581997"/>
              <a:gd name="connsiteY9" fmla="*/ 817126 h 1099701"/>
              <a:gd name="connsiteX10" fmla="*/ 32000 w 581997"/>
              <a:gd name="connsiteY10" fmla="*/ 1099701 h 1099701"/>
              <a:gd name="connsiteX11" fmla="*/ 136775 w 581997"/>
              <a:gd name="connsiteY11" fmla="*/ 820301 h 1099701"/>
              <a:gd name="connsiteX12" fmla="*/ 250 w 581997"/>
              <a:gd name="connsiteY12" fmla="*/ 839351 h 1099701"/>
              <a:gd name="connsiteX13" fmla="*/ 105025 w 581997"/>
              <a:gd name="connsiteY13" fmla="*/ 788551 h 1099701"/>
              <a:gd name="connsiteX14" fmla="*/ 181225 w 581997"/>
              <a:gd name="connsiteY14" fmla="*/ 559951 h 1099701"/>
              <a:gd name="connsiteX15" fmla="*/ 346325 w 581997"/>
              <a:gd name="connsiteY15" fmla="*/ 572651 h 1099701"/>
              <a:gd name="connsiteX16" fmla="*/ 330450 w 581997"/>
              <a:gd name="connsiteY16" fmla="*/ 391676 h 1099701"/>
              <a:gd name="connsiteX17" fmla="*/ 301875 w 581997"/>
              <a:gd name="connsiteY17" fmla="*/ 175776 h 1099701"/>
              <a:gd name="connsiteX18" fmla="*/ 343150 w 581997"/>
              <a:gd name="connsiteY18" fmla="*/ 366276 h 1099701"/>
              <a:gd name="connsiteX19" fmla="*/ 473325 w 581997"/>
              <a:gd name="connsiteY19" fmla="*/ 90051 h 1099701"/>
              <a:gd name="connsiteX20" fmla="*/ 419350 w 581997"/>
              <a:gd name="connsiteY20" fmla="*/ 159901 h 1099701"/>
              <a:gd name="connsiteX21" fmla="*/ 581275 w 581997"/>
              <a:gd name="connsiteY21" fmla="*/ 1151 h 109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81997" h="1099701">
                <a:moveTo>
                  <a:pt x="581275" y="1151"/>
                </a:moveTo>
                <a:cubicBezTo>
                  <a:pt x="568575" y="17555"/>
                  <a:pt x="374371" y="182655"/>
                  <a:pt x="343150" y="258326"/>
                </a:cubicBezTo>
                <a:cubicBezTo>
                  <a:pt x="311929" y="333997"/>
                  <a:pt x="378604" y="441418"/>
                  <a:pt x="393950" y="455176"/>
                </a:cubicBezTo>
                <a:cubicBezTo>
                  <a:pt x="409296" y="468934"/>
                  <a:pt x="456921" y="340347"/>
                  <a:pt x="435225" y="340876"/>
                </a:cubicBezTo>
                <a:cubicBezTo>
                  <a:pt x="413529" y="341405"/>
                  <a:pt x="326746" y="428718"/>
                  <a:pt x="263775" y="458351"/>
                </a:cubicBezTo>
                <a:cubicBezTo>
                  <a:pt x="200804" y="487984"/>
                  <a:pt x="52637" y="510739"/>
                  <a:pt x="57400" y="518676"/>
                </a:cubicBezTo>
                <a:cubicBezTo>
                  <a:pt x="62162" y="526614"/>
                  <a:pt x="272242" y="497509"/>
                  <a:pt x="292350" y="505976"/>
                </a:cubicBezTo>
                <a:cubicBezTo>
                  <a:pt x="312458" y="514443"/>
                  <a:pt x="194454" y="504918"/>
                  <a:pt x="178050" y="569476"/>
                </a:cubicBezTo>
                <a:cubicBezTo>
                  <a:pt x="161646" y="634034"/>
                  <a:pt x="195512" y="852051"/>
                  <a:pt x="193925" y="893326"/>
                </a:cubicBezTo>
                <a:cubicBezTo>
                  <a:pt x="192338" y="934601"/>
                  <a:pt x="195512" y="782730"/>
                  <a:pt x="168525" y="817126"/>
                </a:cubicBezTo>
                <a:cubicBezTo>
                  <a:pt x="141538" y="851522"/>
                  <a:pt x="37292" y="1099172"/>
                  <a:pt x="32000" y="1099701"/>
                </a:cubicBezTo>
                <a:cubicBezTo>
                  <a:pt x="26708" y="1100230"/>
                  <a:pt x="142067" y="863693"/>
                  <a:pt x="136775" y="820301"/>
                </a:cubicBezTo>
                <a:cubicBezTo>
                  <a:pt x="131483" y="776909"/>
                  <a:pt x="5542" y="844643"/>
                  <a:pt x="250" y="839351"/>
                </a:cubicBezTo>
                <a:cubicBezTo>
                  <a:pt x="-5042" y="834059"/>
                  <a:pt x="74863" y="835118"/>
                  <a:pt x="105025" y="788551"/>
                </a:cubicBezTo>
                <a:cubicBezTo>
                  <a:pt x="135187" y="741984"/>
                  <a:pt x="141008" y="595934"/>
                  <a:pt x="181225" y="559951"/>
                </a:cubicBezTo>
                <a:cubicBezTo>
                  <a:pt x="221442" y="523968"/>
                  <a:pt x="321454" y="600697"/>
                  <a:pt x="346325" y="572651"/>
                </a:cubicBezTo>
                <a:cubicBezTo>
                  <a:pt x="371196" y="544605"/>
                  <a:pt x="337858" y="457822"/>
                  <a:pt x="330450" y="391676"/>
                </a:cubicBezTo>
                <a:cubicBezTo>
                  <a:pt x="323042" y="325530"/>
                  <a:pt x="299758" y="180009"/>
                  <a:pt x="301875" y="175776"/>
                </a:cubicBezTo>
                <a:cubicBezTo>
                  <a:pt x="303992" y="171543"/>
                  <a:pt x="314575" y="380563"/>
                  <a:pt x="343150" y="366276"/>
                </a:cubicBezTo>
                <a:cubicBezTo>
                  <a:pt x="371725" y="351989"/>
                  <a:pt x="460625" y="124447"/>
                  <a:pt x="473325" y="90051"/>
                </a:cubicBezTo>
                <a:cubicBezTo>
                  <a:pt x="486025" y="55655"/>
                  <a:pt x="403475" y="171014"/>
                  <a:pt x="419350" y="159901"/>
                </a:cubicBezTo>
                <a:cubicBezTo>
                  <a:pt x="435225" y="148789"/>
                  <a:pt x="593975" y="-15253"/>
                  <a:pt x="581275" y="1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39A8613E-B7B5-6DD1-400F-BDF21CD7F0D9}"/>
              </a:ext>
            </a:extLst>
          </p:cNvPr>
          <p:cNvSpPr/>
          <p:nvPr/>
        </p:nvSpPr>
        <p:spPr>
          <a:xfrm>
            <a:off x="2291594" y="2637760"/>
            <a:ext cx="528570" cy="1026426"/>
          </a:xfrm>
          <a:custGeom>
            <a:avLst/>
            <a:gdLst>
              <a:gd name="connsiteX0" fmla="*/ 527806 w 528570"/>
              <a:gd name="connsiteY0" fmla="*/ 665 h 1026426"/>
              <a:gd name="connsiteX1" fmla="*/ 22981 w 528570"/>
              <a:gd name="connsiteY1" fmla="*/ 200690 h 1026426"/>
              <a:gd name="connsiteX2" fmla="*/ 178556 w 528570"/>
              <a:gd name="connsiteY2" fmla="*/ 184815 h 1026426"/>
              <a:gd name="connsiteX3" fmla="*/ 10281 w 528570"/>
              <a:gd name="connsiteY3" fmla="*/ 292765 h 1026426"/>
              <a:gd name="connsiteX4" fmla="*/ 299206 w 528570"/>
              <a:gd name="connsiteY4" fmla="*/ 245140 h 1026426"/>
              <a:gd name="connsiteX5" fmla="*/ 61081 w 528570"/>
              <a:gd name="connsiteY5" fmla="*/ 422940 h 1026426"/>
              <a:gd name="connsiteX6" fmla="*/ 251581 w 528570"/>
              <a:gd name="connsiteY6" fmla="*/ 365790 h 1026426"/>
              <a:gd name="connsiteX7" fmla="*/ 61081 w 528570"/>
              <a:gd name="connsiteY7" fmla="*/ 492790 h 1026426"/>
              <a:gd name="connsiteX8" fmla="*/ 188081 w 528570"/>
              <a:gd name="connsiteY8" fmla="*/ 467390 h 1026426"/>
              <a:gd name="connsiteX9" fmla="*/ 756 w 528570"/>
              <a:gd name="connsiteY9" fmla="*/ 715040 h 1026426"/>
              <a:gd name="connsiteX10" fmla="*/ 118231 w 528570"/>
              <a:gd name="connsiteY10" fmla="*/ 600740 h 1026426"/>
              <a:gd name="connsiteX11" fmla="*/ 16631 w 528570"/>
              <a:gd name="connsiteY11" fmla="*/ 1026190 h 1026426"/>
              <a:gd name="connsiteX12" fmla="*/ 137281 w 528570"/>
              <a:gd name="connsiteY12" fmla="*/ 534065 h 1026426"/>
              <a:gd name="connsiteX13" fmla="*/ 137281 w 528570"/>
              <a:gd name="connsiteY13" fmla="*/ 149890 h 1026426"/>
              <a:gd name="connsiteX14" fmla="*/ 527806 w 528570"/>
              <a:gd name="connsiteY14" fmla="*/ 665 h 1026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8570" h="1026426">
                <a:moveTo>
                  <a:pt x="527806" y="665"/>
                </a:moveTo>
                <a:cubicBezTo>
                  <a:pt x="508756" y="9132"/>
                  <a:pt x="81189" y="169998"/>
                  <a:pt x="22981" y="200690"/>
                </a:cubicBezTo>
                <a:cubicBezTo>
                  <a:pt x="-35227" y="231382"/>
                  <a:pt x="180673" y="169469"/>
                  <a:pt x="178556" y="184815"/>
                </a:cubicBezTo>
                <a:cubicBezTo>
                  <a:pt x="176439" y="200161"/>
                  <a:pt x="-9827" y="282711"/>
                  <a:pt x="10281" y="292765"/>
                </a:cubicBezTo>
                <a:cubicBezTo>
                  <a:pt x="30389" y="302819"/>
                  <a:pt x="290739" y="223444"/>
                  <a:pt x="299206" y="245140"/>
                </a:cubicBezTo>
                <a:cubicBezTo>
                  <a:pt x="307673" y="266836"/>
                  <a:pt x="69018" y="402832"/>
                  <a:pt x="61081" y="422940"/>
                </a:cubicBezTo>
                <a:cubicBezTo>
                  <a:pt x="53144" y="443048"/>
                  <a:pt x="251581" y="354148"/>
                  <a:pt x="251581" y="365790"/>
                </a:cubicBezTo>
                <a:cubicBezTo>
                  <a:pt x="251581" y="377432"/>
                  <a:pt x="71664" y="475857"/>
                  <a:pt x="61081" y="492790"/>
                </a:cubicBezTo>
                <a:cubicBezTo>
                  <a:pt x="50498" y="509723"/>
                  <a:pt x="198135" y="430348"/>
                  <a:pt x="188081" y="467390"/>
                </a:cubicBezTo>
                <a:cubicBezTo>
                  <a:pt x="178027" y="504432"/>
                  <a:pt x="12398" y="692815"/>
                  <a:pt x="756" y="715040"/>
                </a:cubicBezTo>
                <a:cubicBezTo>
                  <a:pt x="-10886" y="737265"/>
                  <a:pt x="115585" y="548882"/>
                  <a:pt x="118231" y="600740"/>
                </a:cubicBezTo>
                <a:cubicBezTo>
                  <a:pt x="120877" y="652598"/>
                  <a:pt x="13456" y="1037303"/>
                  <a:pt x="16631" y="1026190"/>
                </a:cubicBezTo>
                <a:cubicBezTo>
                  <a:pt x="19806" y="1015077"/>
                  <a:pt x="117173" y="680115"/>
                  <a:pt x="137281" y="534065"/>
                </a:cubicBezTo>
                <a:cubicBezTo>
                  <a:pt x="157389" y="388015"/>
                  <a:pt x="70606" y="234028"/>
                  <a:pt x="137281" y="149890"/>
                </a:cubicBezTo>
                <a:cubicBezTo>
                  <a:pt x="203956" y="65753"/>
                  <a:pt x="546856" y="-7802"/>
                  <a:pt x="527806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B1A89AC8-EFD6-F41E-6015-25E412A37B69}"/>
              </a:ext>
            </a:extLst>
          </p:cNvPr>
          <p:cNvSpPr/>
          <p:nvPr/>
        </p:nvSpPr>
        <p:spPr>
          <a:xfrm>
            <a:off x="2563749" y="2682152"/>
            <a:ext cx="167238" cy="1218231"/>
          </a:xfrm>
          <a:custGeom>
            <a:avLst/>
            <a:gdLst>
              <a:gd name="connsiteX0" fmla="*/ 125476 w 167238"/>
              <a:gd name="connsiteY0" fmla="*/ 723 h 1218231"/>
              <a:gd name="connsiteX1" fmla="*/ 58801 w 167238"/>
              <a:gd name="connsiteY1" fmla="*/ 273773 h 1218231"/>
              <a:gd name="connsiteX2" fmla="*/ 144526 w 167238"/>
              <a:gd name="connsiteY2" fmla="*/ 543648 h 1218231"/>
              <a:gd name="connsiteX3" fmla="*/ 58801 w 167238"/>
              <a:gd name="connsiteY3" fmla="*/ 419823 h 1218231"/>
              <a:gd name="connsiteX4" fmla="*/ 135001 w 167238"/>
              <a:gd name="connsiteY4" fmla="*/ 721448 h 1218231"/>
              <a:gd name="connsiteX5" fmla="*/ 84201 w 167238"/>
              <a:gd name="connsiteY5" fmla="*/ 870673 h 1218231"/>
              <a:gd name="connsiteX6" fmla="*/ 166751 w 167238"/>
              <a:gd name="connsiteY6" fmla="*/ 1210398 h 1218231"/>
              <a:gd name="connsiteX7" fmla="*/ 115951 w 167238"/>
              <a:gd name="connsiteY7" fmla="*/ 1045298 h 1218231"/>
              <a:gd name="connsiteX8" fmla="*/ 65151 w 167238"/>
              <a:gd name="connsiteY8" fmla="*/ 353148 h 1218231"/>
              <a:gd name="connsiteX9" fmla="*/ 1651 w 167238"/>
              <a:gd name="connsiteY9" fmla="*/ 26123 h 1218231"/>
              <a:gd name="connsiteX10" fmla="*/ 27051 w 167238"/>
              <a:gd name="connsiteY10" fmla="*/ 188048 h 1218231"/>
              <a:gd name="connsiteX11" fmla="*/ 125476 w 167238"/>
              <a:gd name="connsiteY11" fmla="*/ 723 h 121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7238" h="1218231">
                <a:moveTo>
                  <a:pt x="125476" y="723"/>
                </a:moveTo>
                <a:cubicBezTo>
                  <a:pt x="130768" y="15010"/>
                  <a:pt x="55626" y="183286"/>
                  <a:pt x="58801" y="273773"/>
                </a:cubicBezTo>
                <a:cubicBezTo>
                  <a:pt x="61976" y="364260"/>
                  <a:pt x="144526" y="519306"/>
                  <a:pt x="144526" y="543648"/>
                </a:cubicBezTo>
                <a:cubicBezTo>
                  <a:pt x="144526" y="567990"/>
                  <a:pt x="60388" y="390190"/>
                  <a:pt x="58801" y="419823"/>
                </a:cubicBezTo>
                <a:cubicBezTo>
                  <a:pt x="57214" y="449456"/>
                  <a:pt x="130768" y="646306"/>
                  <a:pt x="135001" y="721448"/>
                </a:cubicBezTo>
                <a:cubicBezTo>
                  <a:pt x="139234" y="796590"/>
                  <a:pt x="78909" y="789181"/>
                  <a:pt x="84201" y="870673"/>
                </a:cubicBezTo>
                <a:cubicBezTo>
                  <a:pt x="89493" y="952165"/>
                  <a:pt x="161459" y="1181294"/>
                  <a:pt x="166751" y="1210398"/>
                </a:cubicBezTo>
                <a:cubicBezTo>
                  <a:pt x="172043" y="1239502"/>
                  <a:pt x="132884" y="1188173"/>
                  <a:pt x="115951" y="1045298"/>
                </a:cubicBezTo>
                <a:cubicBezTo>
                  <a:pt x="99018" y="902423"/>
                  <a:pt x="84201" y="523010"/>
                  <a:pt x="65151" y="353148"/>
                </a:cubicBezTo>
                <a:cubicBezTo>
                  <a:pt x="46101" y="183286"/>
                  <a:pt x="8001" y="53640"/>
                  <a:pt x="1651" y="26123"/>
                </a:cubicBezTo>
                <a:cubicBezTo>
                  <a:pt x="-4699" y="-1394"/>
                  <a:pt x="8001" y="187519"/>
                  <a:pt x="27051" y="188048"/>
                </a:cubicBezTo>
                <a:cubicBezTo>
                  <a:pt x="46101" y="188577"/>
                  <a:pt x="120184" y="-13564"/>
                  <a:pt x="125476" y="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48D21422-4583-F6FD-BD65-16CD81871EE3}"/>
              </a:ext>
            </a:extLst>
          </p:cNvPr>
          <p:cNvSpPr/>
          <p:nvPr/>
        </p:nvSpPr>
        <p:spPr>
          <a:xfrm>
            <a:off x="2327644" y="3005779"/>
            <a:ext cx="442080" cy="1345681"/>
          </a:xfrm>
          <a:custGeom>
            <a:avLst/>
            <a:gdLst>
              <a:gd name="connsiteX0" fmla="*/ 437781 w 442080"/>
              <a:gd name="connsiteY0" fmla="*/ 7296 h 1345681"/>
              <a:gd name="connsiteX1" fmla="*/ 44081 w 442080"/>
              <a:gd name="connsiteY1" fmla="*/ 550221 h 1345681"/>
              <a:gd name="connsiteX2" fmla="*/ 101231 w 442080"/>
              <a:gd name="connsiteY2" fmla="*/ 502596 h 1345681"/>
              <a:gd name="connsiteX3" fmla="*/ 9156 w 442080"/>
              <a:gd name="connsiteY3" fmla="*/ 750246 h 1345681"/>
              <a:gd name="connsiteX4" fmla="*/ 31381 w 442080"/>
              <a:gd name="connsiteY4" fmla="*/ 896296 h 1345681"/>
              <a:gd name="connsiteX5" fmla="*/ 31381 w 442080"/>
              <a:gd name="connsiteY5" fmla="*/ 759771 h 1345681"/>
              <a:gd name="connsiteX6" fmla="*/ 9156 w 442080"/>
              <a:gd name="connsiteY6" fmla="*/ 1023296 h 1345681"/>
              <a:gd name="connsiteX7" fmla="*/ 202831 w 442080"/>
              <a:gd name="connsiteY7" fmla="*/ 1340796 h 1345681"/>
              <a:gd name="connsiteX8" fmla="*/ 53606 w 442080"/>
              <a:gd name="connsiteY8" fmla="*/ 1166171 h 1345681"/>
              <a:gd name="connsiteX9" fmla="*/ 69481 w 442080"/>
              <a:gd name="connsiteY9" fmla="*/ 534346 h 1345681"/>
              <a:gd name="connsiteX10" fmla="*/ 85356 w 442080"/>
              <a:gd name="connsiteY10" fmla="*/ 642296 h 1345681"/>
              <a:gd name="connsiteX11" fmla="*/ 285381 w 442080"/>
              <a:gd name="connsiteY11" fmla="*/ 181921 h 1345681"/>
              <a:gd name="connsiteX12" fmla="*/ 253631 w 442080"/>
              <a:gd name="connsiteY12" fmla="*/ 232721 h 1345681"/>
              <a:gd name="connsiteX13" fmla="*/ 437781 w 442080"/>
              <a:gd name="connsiteY13" fmla="*/ 7296 h 1345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2080" h="1345681">
                <a:moveTo>
                  <a:pt x="437781" y="7296"/>
                </a:moveTo>
                <a:cubicBezTo>
                  <a:pt x="402856" y="60213"/>
                  <a:pt x="100173" y="467671"/>
                  <a:pt x="44081" y="550221"/>
                </a:cubicBezTo>
                <a:cubicBezTo>
                  <a:pt x="-12011" y="632771"/>
                  <a:pt x="107052" y="469259"/>
                  <a:pt x="101231" y="502596"/>
                </a:cubicBezTo>
                <a:cubicBezTo>
                  <a:pt x="95410" y="535933"/>
                  <a:pt x="20798" y="684629"/>
                  <a:pt x="9156" y="750246"/>
                </a:cubicBezTo>
                <a:cubicBezTo>
                  <a:pt x="-2486" y="815863"/>
                  <a:pt x="27677" y="894709"/>
                  <a:pt x="31381" y="896296"/>
                </a:cubicBezTo>
                <a:cubicBezTo>
                  <a:pt x="35085" y="897883"/>
                  <a:pt x="35085" y="738604"/>
                  <a:pt x="31381" y="759771"/>
                </a:cubicBezTo>
                <a:cubicBezTo>
                  <a:pt x="27677" y="780938"/>
                  <a:pt x="-19419" y="926459"/>
                  <a:pt x="9156" y="1023296"/>
                </a:cubicBezTo>
                <a:cubicBezTo>
                  <a:pt x="37731" y="1120133"/>
                  <a:pt x="195423" y="1316984"/>
                  <a:pt x="202831" y="1340796"/>
                </a:cubicBezTo>
                <a:cubicBezTo>
                  <a:pt x="210239" y="1364609"/>
                  <a:pt x="75831" y="1300579"/>
                  <a:pt x="53606" y="1166171"/>
                </a:cubicBezTo>
                <a:cubicBezTo>
                  <a:pt x="31381" y="1031763"/>
                  <a:pt x="64189" y="621659"/>
                  <a:pt x="69481" y="534346"/>
                </a:cubicBezTo>
                <a:cubicBezTo>
                  <a:pt x="74773" y="447034"/>
                  <a:pt x="49373" y="701033"/>
                  <a:pt x="85356" y="642296"/>
                </a:cubicBezTo>
                <a:cubicBezTo>
                  <a:pt x="121339" y="583559"/>
                  <a:pt x="257335" y="250183"/>
                  <a:pt x="285381" y="181921"/>
                </a:cubicBezTo>
                <a:cubicBezTo>
                  <a:pt x="313427" y="113659"/>
                  <a:pt x="222939" y="259708"/>
                  <a:pt x="253631" y="232721"/>
                </a:cubicBezTo>
                <a:cubicBezTo>
                  <a:pt x="284323" y="205734"/>
                  <a:pt x="472706" y="-45621"/>
                  <a:pt x="437781" y="7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44A01BDB-3D65-FC5E-F3A7-CCD52324601D}"/>
              </a:ext>
            </a:extLst>
          </p:cNvPr>
          <p:cNvSpPr/>
          <p:nvPr/>
        </p:nvSpPr>
        <p:spPr>
          <a:xfrm>
            <a:off x="2020733" y="3509260"/>
            <a:ext cx="787329" cy="924864"/>
          </a:xfrm>
          <a:custGeom>
            <a:avLst/>
            <a:gdLst>
              <a:gd name="connsiteX0" fmla="*/ 785967 w 787329"/>
              <a:gd name="connsiteY0" fmla="*/ 2290 h 924864"/>
              <a:gd name="connsiteX1" fmla="*/ 335117 w 787329"/>
              <a:gd name="connsiteY1" fmla="*/ 256290 h 924864"/>
              <a:gd name="connsiteX2" fmla="*/ 465292 w 787329"/>
              <a:gd name="connsiteY2" fmla="*/ 221365 h 924864"/>
              <a:gd name="connsiteX3" fmla="*/ 312892 w 787329"/>
              <a:gd name="connsiteY3" fmla="*/ 383290 h 924864"/>
              <a:gd name="connsiteX4" fmla="*/ 506567 w 787329"/>
              <a:gd name="connsiteY4" fmla="*/ 364240 h 924864"/>
              <a:gd name="connsiteX5" fmla="*/ 417667 w 787329"/>
              <a:gd name="connsiteY5" fmla="*/ 421390 h 924864"/>
              <a:gd name="connsiteX6" fmla="*/ 77942 w 787329"/>
              <a:gd name="connsiteY6" fmla="*/ 491240 h 924864"/>
              <a:gd name="connsiteX7" fmla="*/ 14442 w 787329"/>
              <a:gd name="connsiteY7" fmla="*/ 488065 h 924864"/>
              <a:gd name="connsiteX8" fmla="*/ 287492 w 787329"/>
              <a:gd name="connsiteY8" fmla="*/ 488065 h 924864"/>
              <a:gd name="connsiteX9" fmla="*/ 116042 w 787329"/>
              <a:gd name="connsiteY9" fmla="*/ 516640 h 924864"/>
              <a:gd name="connsiteX10" fmla="*/ 93817 w 787329"/>
              <a:gd name="connsiteY10" fmla="*/ 634115 h 924864"/>
              <a:gd name="connsiteX11" fmla="*/ 157317 w 787329"/>
              <a:gd name="connsiteY11" fmla="*/ 878590 h 924864"/>
              <a:gd name="connsiteX12" fmla="*/ 341467 w 787329"/>
              <a:gd name="connsiteY12" fmla="*/ 627765 h 924864"/>
              <a:gd name="connsiteX13" fmla="*/ 68417 w 787329"/>
              <a:gd name="connsiteY13" fmla="*/ 923040 h 924864"/>
              <a:gd name="connsiteX14" fmla="*/ 109692 w 787329"/>
              <a:gd name="connsiteY14" fmla="*/ 456315 h 924864"/>
              <a:gd name="connsiteX15" fmla="*/ 408142 w 787329"/>
              <a:gd name="connsiteY15" fmla="*/ 430915 h 924864"/>
              <a:gd name="connsiteX16" fmla="*/ 398617 w 787329"/>
              <a:gd name="connsiteY16" fmla="*/ 278515 h 924864"/>
              <a:gd name="connsiteX17" fmla="*/ 471642 w 787329"/>
              <a:gd name="connsiteY17" fmla="*/ 138815 h 924864"/>
              <a:gd name="connsiteX18" fmla="*/ 785967 w 787329"/>
              <a:gd name="connsiteY18" fmla="*/ 2290 h 924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87329" h="924864">
                <a:moveTo>
                  <a:pt x="785967" y="2290"/>
                </a:moveTo>
                <a:cubicBezTo>
                  <a:pt x="763213" y="21869"/>
                  <a:pt x="388563" y="219777"/>
                  <a:pt x="335117" y="256290"/>
                </a:cubicBezTo>
                <a:cubicBezTo>
                  <a:pt x="281671" y="292803"/>
                  <a:pt x="468996" y="200198"/>
                  <a:pt x="465292" y="221365"/>
                </a:cubicBezTo>
                <a:cubicBezTo>
                  <a:pt x="461588" y="242532"/>
                  <a:pt x="306013" y="359478"/>
                  <a:pt x="312892" y="383290"/>
                </a:cubicBezTo>
                <a:cubicBezTo>
                  <a:pt x="319771" y="407102"/>
                  <a:pt x="489105" y="357890"/>
                  <a:pt x="506567" y="364240"/>
                </a:cubicBezTo>
                <a:cubicBezTo>
                  <a:pt x="524029" y="370590"/>
                  <a:pt x="489104" y="400223"/>
                  <a:pt x="417667" y="421390"/>
                </a:cubicBezTo>
                <a:cubicBezTo>
                  <a:pt x="346230" y="442557"/>
                  <a:pt x="145146" y="480128"/>
                  <a:pt x="77942" y="491240"/>
                </a:cubicBezTo>
                <a:cubicBezTo>
                  <a:pt x="10738" y="502353"/>
                  <a:pt x="-20483" y="488594"/>
                  <a:pt x="14442" y="488065"/>
                </a:cubicBezTo>
                <a:cubicBezTo>
                  <a:pt x="49367" y="487536"/>
                  <a:pt x="270559" y="483303"/>
                  <a:pt x="287492" y="488065"/>
                </a:cubicBezTo>
                <a:cubicBezTo>
                  <a:pt x="304425" y="492827"/>
                  <a:pt x="148321" y="492298"/>
                  <a:pt x="116042" y="516640"/>
                </a:cubicBezTo>
                <a:cubicBezTo>
                  <a:pt x="83763" y="540982"/>
                  <a:pt x="86938" y="573790"/>
                  <a:pt x="93817" y="634115"/>
                </a:cubicBezTo>
                <a:cubicBezTo>
                  <a:pt x="100696" y="694440"/>
                  <a:pt x="116042" y="879648"/>
                  <a:pt x="157317" y="878590"/>
                </a:cubicBezTo>
                <a:cubicBezTo>
                  <a:pt x="198592" y="877532"/>
                  <a:pt x="356284" y="620357"/>
                  <a:pt x="341467" y="627765"/>
                </a:cubicBezTo>
                <a:cubicBezTo>
                  <a:pt x="326650" y="635173"/>
                  <a:pt x="107046" y="951615"/>
                  <a:pt x="68417" y="923040"/>
                </a:cubicBezTo>
                <a:cubicBezTo>
                  <a:pt x="29788" y="894465"/>
                  <a:pt x="53071" y="538336"/>
                  <a:pt x="109692" y="456315"/>
                </a:cubicBezTo>
                <a:cubicBezTo>
                  <a:pt x="166313" y="374294"/>
                  <a:pt x="359988" y="460548"/>
                  <a:pt x="408142" y="430915"/>
                </a:cubicBezTo>
                <a:cubicBezTo>
                  <a:pt x="456296" y="401282"/>
                  <a:pt x="388034" y="327198"/>
                  <a:pt x="398617" y="278515"/>
                </a:cubicBezTo>
                <a:cubicBezTo>
                  <a:pt x="409200" y="229832"/>
                  <a:pt x="403380" y="183794"/>
                  <a:pt x="471642" y="138815"/>
                </a:cubicBezTo>
                <a:cubicBezTo>
                  <a:pt x="539904" y="93836"/>
                  <a:pt x="808721" y="-17289"/>
                  <a:pt x="785967" y="2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820BFF2C-ADDB-1885-A2E3-33EA03E3B89B}"/>
              </a:ext>
            </a:extLst>
          </p:cNvPr>
          <p:cNvSpPr/>
          <p:nvPr/>
        </p:nvSpPr>
        <p:spPr>
          <a:xfrm>
            <a:off x="2221834" y="3728206"/>
            <a:ext cx="502367" cy="1164470"/>
          </a:xfrm>
          <a:custGeom>
            <a:avLst/>
            <a:gdLst>
              <a:gd name="connsiteX0" fmla="*/ 502316 w 502367"/>
              <a:gd name="connsiteY0" fmla="*/ 2419 h 1164470"/>
              <a:gd name="connsiteX1" fmla="*/ 349916 w 502367"/>
              <a:gd name="connsiteY1" fmla="*/ 313569 h 1164470"/>
              <a:gd name="connsiteX2" fmla="*/ 486441 w 502367"/>
              <a:gd name="connsiteY2" fmla="*/ 751719 h 1164470"/>
              <a:gd name="connsiteX3" fmla="*/ 299116 w 502367"/>
              <a:gd name="connsiteY3" fmla="*/ 808869 h 1164470"/>
              <a:gd name="connsiteX4" fmla="*/ 486441 w 502367"/>
              <a:gd name="connsiteY4" fmla="*/ 805694 h 1164470"/>
              <a:gd name="connsiteX5" fmla="*/ 108616 w 502367"/>
              <a:gd name="connsiteY5" fmla="*/ 853319 h 1164470"/>
              <a:gd name="connsiteX6" fmla="*/ 16541 w 502367"/>
              <a:gd name="connsiteY6" fmla="*/ 919994 h 1164470"/>
              <a:gd name="connsiteX7" fmla="*/ 222916 w 502367"/>
              <a:gd name="connsiteY7" fmla="*/ 1104144 h 1164470"/>
              <a:gd name="connsiteX8" fmla="*/ 238791 w 502367"/>
              <a:gd name="connsiteY8" fmla="*/ 1097794 h 1164470"/>
              <a:gd name="connsiteX9" fmla="*/ 76866 w 502367"/>
              <a:gd name="connsiteY9" fmla="*/ 1018419 h 1164470"/>
              <a:gd name="connsiteX10" fmla="*/ 248316 w 502367"/>
              <a:gd name="connsiteY10" fmla="*/ 1164469 h 1164470"/>
              <a:gd name="connsiteX11" fmla="*/ 666 w 502367"/>
              <a:gd name="connsiteY11" fmla="*/ 1015244 h 1164470"/>
              <a:gd name="connsiteX12" fmla="*/ 181641 w 502367"/>
              <a:gd name="connsiteY12" fmla="*/ 846969 h 1164470"/>
              <a:gd name="connsiteX13" fmla="*/ 368966 w 502367"/>
              <a:gd name="connsiteY13" fmla="*/ 818394 h 1164470"/>
              <a:gd name="connsiteX14" fmla="*/ 299116 w 502367"/>
              <a:gd name="connsiteY14" fmla="*/ 516769 h 1164470"/>
              <a:gd name="connsiteX15" fmla="*/ 362616 w 502367"/>
              <a:gd name="connsiteY15" fmla="*/ 548519 h 1164470"/>
              <a:gd name="connsiteX16" fmla="*/ 229266 w 502367"/>
              <a:gd name="connsiteY16" fmla="*/ 177044 h 1164470"/>
              <a:gd name="connsiteX17" fmla="*/ 295941 w 502367"/>
              <a:gd name="connsiteY17" fmla="*/ 364369 h 1164470"/>
              <a:gd name="connsiteX18" fmla="*/ 365791 w 502367"/>
              <a:gd name="connsiteY18" fmla="*/ 180219 h 1164470"/>
              <a:gd name="connsiteX19" fmla="*/ 502316 w 502367"/>
              <a:gd name="connsiteY19" fmla="*/ 2419 h 116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2367" h="1164470">
                <a:moveTo>
                  <a:pt x="502316" y="2419"/>
                </a:moveTo>
                <a:cubicBezTo>
                  <a:pt x="499670" y="24644"/>
                  <a:pt x="352562" y="188686"/>
                  <a:pt x="349916" y="313569"/>
                </a:cubicBezTo>
                <a:cubicBezTo>
                  <a:pt x="347270" y="438452"/>
                  <a:pt x="494908" y="669169"/>
                  <a:pt x="486441" y="751719"/>
                </a:cubicBezTo>
                <a:cubicBezTo>
                  <a:pt x="477974" y="834269"/>
                  <a:pt x="299116" y="799873"/>
                  <a:pt x="299116" y="808869"/>
                </a:cubicBezTo>
                <a:cubicBezTo>
                  <a:pt x="299116" y="817865"/>
                  <a:pt x="518191" y="798286"/>
                  <a:pt x="486441" y="805694"/>
                </a:cubicBezTo>
                <a:cubicBezTo>
                  <a:pt x="454691" y="813102"/>
                  <a:pt x="186933" y="834269"/>
                  <a:pt x="108616" y="853319"/>
                </a:cubicBezTo>
                <a:cubicBezTo>
                  <a:pt x="30299" y="872369"/>
                  <a:pt x="-2509" y="878190"/>
                  <a:pt x="16541" y="919994"/>
                </a:cubicBezTo>
                <a:cubicBezTo>
                  <a:pt x="35591" y="961798"/>
                  <a:pt x="185874" y="1074511"/>
                  <a:pt x="222916" y="1104144"/>
                </a:cubicBezTo>
                <a:cubicBezTo>
                  <a:pt x="259958" y="1133777"/>
                  <a:pt x="263133" y="1112081"/>
                  <a:pt x="238791" y="1097794"/>
                </a:cubicBezTo>
                <a:cubicBezTo>
                  <a:pt x="214449" y="1083507"/>
                  <a:pt x="75279" y="1007307"/>
                  <a:pt x="76866" y="1018419"/>
                </a:cubicBezTo>
                <a:cubicBezTo>
                  <a:pt x="78453" y="1029531"/>
                  <a:pt x="261016" y="1164998"/>
                  <a:pt x="248316" y="1164469"/>
                </a:cubicBezTo>
                <a:cubicBezTo>
                  <a:pt x="235616" y="1163940"/>
                  <a:pt x="11778" y="1068161"/>
                  <a:pt x="666" y="1015244"/>
                </a:cubicBezTo>
                <a:cubicBezTo>
                  <a:pt x="-10447" y="962327"/>
                  <a:pt x="120258" y="879777"/>
                  <a:pt x="181641" y="846969"/>
                </a:cubicBezTo>
                <a:cubicBezTo>
                  <a:pt x="243024" y="814161"/>
                  <a:pt x="349387" y="873427"/>
                  <a:pt x="368966" y="818394"/>
                </a:cubicBezTo>
                <a:cubicBezTo>
                  <a:pt x="388545" y="763361"/>
                  <a:pt x="300174" y="561748"/>
                  <a:pt x="299116" y="516769"/>
                </a:cubicBezTo>
                <a:cubicBezTo>
                  <a:pt x="298058" y="471790"/>
                  <a:pt x="374258" y="605140"/>
                  <a:pt x="362616" y="548519"/>
                </a:cubicBezTo>
                <a:cubicBezTo>
                  <a:pt x="350974" y="491898"/>
                  <a:pt x="240378" y="207736"/>
                  <a:pt x="229266" y="177044"/>
                </a:cubicBezTo>
                <a:cubicBezTo>
                  <a:pt x="218153" y="146352"/>
                  <a:pt x="273187" y="363840"/>
                  <a:pt x="295941" y="364369"/>
                </a:cubicBezTo>
                <a:cubicBezTo>
                  <a:pt x="318695" y="364898"/>
                  <a:pt x="327162" y="243719"/>
                  <a:pt x="365791" y="180219"/>
                </a:cubicBezTo>
                <a:cubicBezTo>
                  <a:pt x="404420" y="116719"/>
                  <a:pt x="504962" y="-19806"/>
                  <a:pt x="502316" y="2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21C6F8E0-B4AD-5106-3B99-C8C5198C7C56}"/>
              </a:ext>
            </a:extLst>
          </p:cNvPr>
          <p:cNvSpPr/>
          <p:nvPr/>
        </p:nvSpPr>
        <p:spPr>
          <a:xfrm>
            <a:off x="3029075" y="3930759"/>
            <a:ext cx="609248" cy="445525"/>
          </a:xfrm>
          <a:custGeom>
            <a:avLst/>
            <a:gdLst>
              <a:gd name="connsiteX0" fmla="*/ 15750 w 609248"/>
              <a:gd name="connsiteY0" fmla="*/ 15766 h 445525"/>
              <a:gd name="connsiteX1" fmla="*/ 377700 w 609248"/>
              <a:gd name="connsiteY1" fmla="*/ 238016 h 445525"/>
              <a:gd name="connsiteX2" fmla="*/ 336425 w 609248"/>
              <a:gd name="connsiteY2" fmla="*/ 149116 h 445525"/>
              <a:gd name="connsiteX3" fmla="*/ 603125 w 609248"/>
              <a:gd name="connsiteY3" fmla="*/ 441216 h 445525"/>
              <a:gd name="connsiteX4" fmla="*/ 488825 w 609248"/>
              <a:gd name="connsiteY4" fmla="*/ 304691 h 445525"/>
              <a:gd name="connsiteX5" fmla="*/ 104650 w 609248"/>
              <a:gd name="connsiteY5" fmla="*/ 47516 h 445525"/>
              <a:gd name="connsiteX6" fmla="*/ 15750 w 609248"/>
              <a:gd name="connsiteY6" fmla="*/ 15766 h 44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248" h="445525">
                <a:moveTo>
                  <a:pt x="15750" y="15766"/>
                </a:moveTo>
                <a:cubicBezTo>
                  <a:pt x="61258" y="47516"/>
                  <a:pt x="324254" y="215791"/>
                  <a:pt x="377700" y="238016"/>
                </a:cubicBezTo>
                <a:cubicBezTo>
                  <a:pt x="431146" y="260241"/>
                  <a:pt x="298854" y="115249"/>
                  <a:pt x="336425" y="149116"/>
                </a:cubicBezTo>
                <a:cubicBezTo>
                  <a:pt x="373996" y="182983"/>
                  <a:pt x="577725" y="415287"/>
                  <a:pt x="603125" y="441216"/>
                </a:cubicBezTo>
                <a:cubicBezTo>
                  <a:pt x="628525" y="467145"/>
                  <a:pt x="571904" y="370308"/>
                  <a:pt x="488825" y="304691"/>
                </a:cubicBezTo>
                <a:cubicBezTo>
                  <a:pt x="405746" y="239074"/>
                  <a:pt x="178733" y="91966"/>
                  <a:pt x="104650" y="47516"/>
                </a:cubicBezTo>
                <a:cubicBezTo>
                  <a:pt x="30567" y="3066"/>
                  <a:pt x="-29758" y="-15984"/>
                  <a:pt x="15750" y="15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B34B0AD8-1FF3-7313-AD37-25792CA3B088}"/>
              </a:ext>
            </a:extLst>
          </p:cNvPr>
          <p:cNvSpPr/>
          <p:nvPr/>
        </p:nvSpPr>
        <p:spPr>
          <a:xfrm>
            <a:off x="2684946" y="3822578"/>
            <a:ext cx="455240" cy="649193"/>
          </a:xfrm>
          <a:custGeom>
            <a:avLst/>
            <a:gdLst>
              <a:gd name="connsiteX0" fmla="*/ 455129 w 455240"/>
              <a:gd name="connsiteY0" fmla="*/ 122 h 649193"/>
              <a:gd name="connsiteX1" fmla="*/ 296379 w 455240"/>
              <a:gd name="connsiteY1" fmla="*/ 225547 h 649193"/>
              <a:gd name="connsiteX2" fmla="*/ 372579 w 455240"/>
              <a:gd name="connsiteY2" fmla="*/ 377947 h 649193"/>
              <a:gd name="connsiteX3" fmla="*/ 305904 w 455240"/>
              <a:gd name="connsiteY3" fmla="*/ 269997 h 649193"/>
              <a:gd name="connsiteX4" fmla="*/ 32854 w 455240"/>
              <a:gd name="connsiteY4" fmla="*/ 174747 h 649193"/>
              <a:gd name="connsiteX5" fmla="*/ 277329 w 455240"/>
              <a:gd name="connsiteY5" fmla="*/ 346197 h 649193"/>
              <a:gd name="connsiteX6" fmla="*/ 102704 w 455240"/>
              <a:gd name="connsiteY6" fmla="*/ 266822 h 649193"/>
              <a:gd name="connsiteX7" fmla="*/ 236054 w 455240"/>
              <a:gd name="connsiteY7" fmla="*/ 412872 h 649193"/>
              <a:gd name="connsiteX8" fmla="*/ 26504 w 455240"/>
              <a:gd name="connsiteY8" fmla="*/ 285872 h 649193"/>
              <a:gd name="connsiteX9" fmla="*/ 4279 w 455240"/>
              <a:gd name="connsiteY9" fmla="*/ 552572 h 649193"/>
              <a:gd name="connsiteX10" fmla="*/ 26504 w 455240"/>
              <a:gd name="connsiteY10" fmla="*/ 644647 h 649193"/>
              <a:gd name="connsiteX11" fmla="*/ 1104 w 455240"/>
              <a:gd name="connsiteY11" fmla="*/ 428747 h 649193"/>
              <a:gd name="connsiteX12" fmla="*/ 70954 w 455240"/>
              <a:gd name="connsiteY12" fmla="*/ 282697 h 649193"/>
              <a:gd name="connsiteX13" fmla="*/ 182079 w 455240"/>
              <a:gd name="connsiteY13" fmla="*/ 323972 h 649193"/>
              <a:gd name="connsiteX14" fmla="*/ 232879 w 455240"/>
              <a:gd name="connsiteY14" fmla="*/ 266822 h 649193"/>
              <a:gd name="connsiteX15" fmla="*/ 267804 w 455240"/>
              <a:gd name="connsiteY15" fmla="*/ 257297 h 649193"/>
              <a:gd name="connsiteX16" fmla="*/ 455129 w 455240"/>
              <a:gd name="connsiteY16" fmla="*/ 122 h 64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5240" h="649193">
                <a:moveTo>
                  <a:pt x="455129" y="122"/>
                </a:moveTo>
                <a:cubicBezTo>
                  <a:pt x="459892" y="-5170"/>
                  <a:pt x="310137" y="162576"/>
                  <a:pt x="296379" y="225547"/>
                </a:cubicBezTo>
                <a:cubicBezTo>
                  <a:pt x="282621" y="288518"/>
                  <a:pt x="370992" y="370539"/>
                  <a:pt x="372579" y="377947"/>
                </a:cubicBezTo>
                <a:cubicBezTo>
                  <a:pt x="374166" y="385355"/>
                  <a:pt x="362525" y="303864"/>
                  <a:pt x="305904" y="269997"/>
                </a:cubicBezTo>
                <a:cubicBezTo>
                  <a:pt x="249283" y="236130"/>
                  <a:pt x="37617" y="162047"/>
                  <a:pt x="32854" y="174747"/>
                </a:cubicBezTo>
                <a:cubicBezTo>
                  <a:pt x="28091" y="187447"/>
                  <a:pt x="265687" y="330851"/>
                  <a:pt x="277329" y="346197"/>
                </a:cubicBezTo>
                <a:cubicBezTo>
                  <a:pt x="288971" y="361543"/>
                  <a:pt x="109583" y="255710"/>
                  <a:pt x="102704" y="266822"/>
                </a:cubicBezTo>
                <a:cubicBezTo>
                  <a:pt x="95825" y="277934"/>
                  <a:pt x="248754" y="409697"/>
                  <a:pt x="236054" y="412872"/>
                </a:cubicBezTo>
                <a:cubicBezTo>
                  <a:pt x="223354" y="416047"/>
                  <a:pt x="65133" y="262589"/>
                  <a:pt x="26504" y="285872"/>
                </a:cubicBezTo>
                <a:cubicBezTo>
                  <a:pt x="-12125" y="309155"/>
                  <a:pt x="4279" y="492776"/>
                  <a:pt x="4279" y="552572"/>
                </a:cubicBezTo>
                <a:cubicBezTo>
                  <a:pt x="4279" y="612368"/>
                  <a:pt x="27033" y="665284"/>
                  <a:pt x="26504" y="644647"/>
                </a:cubicBezTo>
                <a:cubicBezTo>
                  <a:pt x="25975" y="624010"/>
                  <a:pt x="-6304" y="489072"/>
                  <a:pt x="1104" y="428747"/>
                </a:cubicBezTo>
                <a:cubicBezTo>
                  <a:pt x="8512" y="368422"/>
                  <a:pt x="40792" y="300159"/>
                  <a:pt x="70954" y="282697"/>
                </a:cubicBezTo>
                <a:cubicBezTo>
                  <a:pt x="101116" y="265235"/>
                  <a:pt x="155091" y="326618"/>
                  <a:pt x="182079" y="323972"/>
                </a:cubicBezTo>
                <a:cubicBezTo>
                  <a:pt x="209066" y="321326"/>
                  <a:pt x="218591" y="277935"/>
                  <a:pt x="232879" y="266822"/>
                </a:cubicBezTo>
                <a:cubicBezTo>
                  <a:pt x="247166" y="255710"/>
                  <a:pt x="233937" y="299630"/>
                  <a:pt x="267804" y="257297"/>
                </a:cubicBezTo>
                <a:cubicBezTo>
                  <a:pt x="301671" y="214964"/>
                  <a:pt x="450366" y="5414"/>
                  <a:pt x="455129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282E967E-E9F8-FB3C-8A23-FC5254E30D17}"/>
              </a:ext>
            </a:extLst>
          </p:cNvPr>
          <p:cNvSpPr/>
          <p:nvPr/>
        </p:nvSpPr>
        <p:spPr>
          <a:xfrm>
            <a:off x="2716236" y="2582442"/>
            <a:ext cx="244445" cy="738349"/>
          </a:xfrm>
          <a:custGeom>
            <a:avLst/>
            <a:gdLst>
              <a:gd name="connsiteX0" fmla="*/ 171126 w 244445"/>
              <a:gd name="connsiteY0" fmla="*/ 120 h 738349"/>
              <a:gd name="connsiteX1" fmla="*/ 105223 w 244445"/>
              <a:gd name="connsiteY1" fmla="*/ 251374 h 738349"/>
              <a:gd name="connsiteX2" fmla="*/ 232910 w 244445"/>
              <a:gd name="connsiteY2" fmla="*/ 428488 h 738349"/>
              <a:gd name="connsiteX3" fmla="*/ 212315 w 244445"/>
              <a:gd name="connsiteY3" fmla="*/ 374942 h 738349"/>
              <a:gd name="connsiteX4" fmla="*/ 2250 w 244445"/>
              <a:gd name="connsiteY4" fmla="*/ 737407 h 738349"/>
              <a:gd name="connsiteX5" fmla="*/ 101105 w 244445"/>
              <a:gd name="connsiteY5" fmla="*/ 473796 h 738349"/>
              <a:gd name="connsiteX6" fmla="*/ 96986 w 244445"/>
              <a:gd name="connsiteY6" fmla="*/ 280207 h 738349"/>
              <a:gd name="connsiteX7" fmla="*/ 76391 w 244445"/>
              <a:gd name="connsiteY7" fmla="*/ 218423 h 738349"/>
              <a:gd name="connsiteX8" fmla="*/ 171126 w 244445"/>
              <a:gd name="connsiteY8" fmla="*/ 120 h 738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445" h="738349">
                <a:moveTo>
                  <a:pt x="171126" y="120"/>
                </a:moveTo>
                <a:cubicBezTo>
                  <a:pt x="175931" y="5612"/>
                  <a:pt x="94926" y="179979"/>
                  <a:pt x="105223" y="251374"/>
                </a:cubicBezTo>
                <a:cubicBezTo>
                  <a:pt x="115520" y="322769"/>
                  <a:pt x="215061" y="407893"/>
                  <a:pt x="232910" y="428488"/>
                </a:cubicBezTo>
                <a:cubicBezTo>
                  <a:pt x="250759" y="449083"/>
                  <a:pt x="250758" y="323456"/>
                  <a:pt x="212315" y="374942"/>
                </a:cubicBezTo>
                <a:cubicBezTo>
                  <a:pt x="173872" y="426428"/>
                  <a:pt x="20785" y="720931"/>
                  <a:pt x="2250" y="737407"/>
                </a:cubicBezTo>
                <a:cubicBezTo>
                  <a:pt x="-16285" y="753883"/>
                  <a:pt x="85316" y="549996"/>
                  <a:pt x="101105" y="473796"/>
                </a:cubicBezTo>
                <a:cubicBezTo>
                  <a:pt x="116894" y="397596"/>
                  <a:pt x="101105" y="322769"/>
                  <a:pt x="96986" y="280207"/>
                </a:cubicBezTo>
                <a:cubicBezTo>
                  <a:pt x="92867" y="237645"/>
                  <a:pt x="64721" y="258926"/>
                  <a:pt x="76391" y="218423"/>
                </a:cubicBezTo>
                <a:cubicBezTo>
                  <a:pt x="88061" y="177920"/>
                  <a:pt x="166321" y="-5372"/>
                  <a:pt x="171126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A3AE7C98-DE3C-7977-8CCF-BE6AB4280584}"/>
              </a:ext>
            </a:extLst>
          </p:cNvPr>
          <p:cNvSpPr/>
          <p:nvPr/>
        </p:nvSpPr>
        <p:spPr>
          <a:xfrm>
            <a:off x="4182714" y="263109"/>
            <a:ext cx="298602" cy="476047"/>
          </a:xfrm>
          <a:custGeom>
            <a:avLst/>
            <a:gdLst>
              <a:gd name="connsiteX0" fmla="*/ 92724 w 298602"/>
              <a:gd name="connsiteY0" fmla="*/ 502 h 476047"/>
              <a:gd name="connsiteX1" fmla="*/ 6227 w 298602"/>
              <a:gd name="connsiteY1" fmla="*/ 305302 h 476047"/>
              <a:gd name="connsiteX2" fmla="*/ 294551 w 298602"/>
              <a:gd name="connsiteY2" fmla="*/ 317659 h 476047"/>
              <a:gd name="connsiteX3" fmla="*/ 175102 w 298602"/>
              <a:gd name="connsiteY3" fmla="*/ 358848 h 476047"/>
              <a:gd name="connsiteX4" fmla="*/ 170983 w 298602"/>
              <a:gd name="connsiteY4" fmla="*/ 461821 h 476047"/>
              <a:gd name="connsiteX5" fmla="*/ 125675 w 298602"/>
              <a:gd name="connsiteY5" fmla="*/ 465940 h 476047"/>
              <a:gd name="connsiteX6" fmla="*/ 117437 w 298602"/>
              <a:gd name="connsiteY6" fmla="*/ 375323 h 476047"/>
              <a:gd name="connsiteX7" fmla="*/ 96843 w 298602"/>
              <a:gd name="connsiteY7" fmla="*/ 412394 h 476047"/>
              <a:gd name="connsiteX8" fmla="*/ 203935 w 298602"/>
              <a:gd name="connsiteY8" fmla="*/ 465940 h 476047"/>
              <a:gd name="connsiteX9" fmla="*/ 232767 w 298602"/>
              <a:gd name="connsiteY9" fmla="*/ 362967 h 476047"/>
              <a:gd name="connsiteX10" fmla="*/ 43297 w 298602"/>
              <a:gd name="connsiteY10" fmla="*/ 309421 h 476047"/>
              <a:gd name="connsiteX11" fmla="*/ 47416 w 298602"/>
              <a:gd name="connsiteY11" fmla="*/ 235280 h 476047"/>
              <a:gd name="connsiteX12" fmla="*/ 92724 w 298602"/>
              <a:gd name="connsiteY12" fmla="*/ 502 h 47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8602" h="476047">
                <a:moveTo>
                  <a:pt x="92724" y="502"/>
                </a:moveTo>
                <a:cubicBezTo>
                  <a:pt x="85859" y="12172"/>
                  <a:pt x="-27411" y="252443"/>
                  <a:pt x="6227" y="305302"/>
                </a:cubicBezTo>
                <a:cubicBezTo>
                  <a:pt x="39865" y="358161"/>
                  <a:pt x="266405" y="308735"/>
                  <a:pt x="294551" y="317659"/>
                </a:cubicBezTo>
                <a:cubicBezTo>
                  <a:pt x="322697" y="326583"/>
                  <a:pt x="195697" y="334821"/>
                  <a:pt x="175102" y="358848"/>
                </a:cubicBezTo>
                <a:cubicBezTo>
                  <a:pt x="154507" y="382875"/>
                  <a:pt x="179221" y="443972"/>
                  <a:pt x="170983" y="461821"/>
                </a:cubicBezTo>
                <a:cubicBezTo>
                  <a:pt x="162745" y="479670"/>
                  <a:pt x="134599" y="480356"/>
                  <a:pt x="125675" y="465940"/>
                </a:cubicBezTo>
                <a:cubicBezTo>
                  <a:pt x="116751" y="451524"/>
                  <a:pt x="122242" y="384247"/>
                  <a:pt x="117437" y="375323"/>
                </a:cubicBezTo>
                <a:cubicBezTo>
                  <a:pt x="112632" y="366399"/>
                  <a:pt x="82427" y="397291"/>
                  <a:pt x="96843" y="412394"/>
                </a:cubicBezTo>
                <a:cubicBezTo>
                  <a:pt x="111259" y="427497"/>
                  <a:pt x="181281" y="474178"/>
                  <a:pt x="203935" y="465940"/>
                </a:cubicBezTo>
                <a:cubicBezTo>
                  <a:pt x="226589" y="457702"/>
                  <a:pt x="259540" y="389053"/>
                  <a:pt x="232767" y="362967"/>
                </a:cubicBezTo>
                <a:cubicBezTo>
                  <a:pt x="205994" y="336881"/>
                  <a:pt x="74189" y="330702"/>
                  <a:pt x="43297" y="309421"/>
                </a:cubicBezTo>
                <a:cubicBezTo>
                  <a:pt x="12405" y="288140"/>
                  <a:pt x="42611" y="286766"/>
                  <a:pt x="47416" y="235280"/>
                </a:cubicBezTo>
                <a:cubicBezTo>
                  <a:pt x="52221" y="183794"/>
                  <a:pt x="99589" y="-11168"/>
                  <a:pt x="92724" y="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E9B0E1A9-2EA9-F8A8-FCCA-BD7A02CA320D}"/>
              </a:ext>
            </a:extLst>
          </p:cNvPr>
          <p:cNvSpPr/>
          <p:nvPr/>
        </p:nvSpPr>
        <p:spPr>
          <a:xfrm>
            <a:off x="4248204" y="362434"/>
            <a:ext cx="1206030" cy="218132"/>
          </a:xfrm>
          <a:custGeom>
            <a:avLst/>
            <a:gdLst>
              <a:gd name="connsiteX0" fmla="*/ 43710 w 1206030"/>
              <a:gd name="connsiteY0" fmla="*/ 210096 h 218132"/>
              <a:gd name="connsiteX1" fmla="*/ 636834 w 1206030"/>
              <a:gd name="connsiteY1" fmla="*/ 111242 h 218132"/>
              <a:gd name="connsiteX2" fmla="*/ 624477 w 1206030"/>
              <a:gd name="connsiteY2" fmla="*/ 90647 h 218132"/>
              <a:gd name="connsiteX3" fmla="*/ 892207 w 1206030"/>
              <a:gd name="connsiteY3" fmla="*/ 111242 h 218132"/>
              <a:gd name="connsiteX4" fmla="*/ 838661 w 1206030"/>
              <a:gd name="connsiteY4" fmla="*/ 31 h 218132"/>
              <a:gd name="connsiteX5" fmla="*/ 1205245 w 1206030"/>
              <a:gd name="connsiteY5" fmla="*/ 123598 h 218132"/>
              <a:gd name="connsiteX6" fmla="*/ 925158 w 1206030"/>
              <a:gd name="connsiteY6" fmla="*/ 32982 h 218132"/>
              <a:gd name="connsiteX7" fmla="*/ 562693 w 1206030"/>
              <a:gd name="connsiteY7" fmla="*/ 78290 h 218132"/>
              <a:gd name="connsiteX8" fmla="*/ 608001 w 1206030"/>
              <a:gd name="connsiteY8" fmla="*/ 90647 h 218132"/>
              <a:gd name="connsiteX9" fmla="*/ 678023 w 1206030"/>
              <a:gd name="connsiteY9" fmla="*/ 90647 h 218132"/>
              <a:gd name="connsiteX10" fmla="*/ 113731 w 1206030"/>
              <a:gd name="connsiteY10" fmla="*/ 197739 h 218132"/>
              <a:gd name="connsiteX11" fmla="*/ 43710 w 1206030"/>
              <a:gd name="connsiteY11" fmla="*/ 210096 h 21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6030" h="218132">
                <a:moveTo>
                  <a:pt x="43710" y="210096"/>
                </a:moveTo>
                <a:lnTo>
                  <a:pt x="636834" y="111242"/>
                </a:lnTo>
                <a:cubicBezTo>
                  <a:pt x="733628" y="91334"/>
                  <a:pt x="581915" y="90647"/>
                  <a:pt x="624477" y="90647"/>
                </a:cubicBezTo>
                <a:cubicBezTo>
                  <a:pt x="667039" y="90647"/>
                  <a:pt x="856510" y="126345"/>
                  <a:pt x="892207" y="111242"/>
                </a:cubicBezTo>
                <a:cubicBezTo>
                  <a:pt x="927904" y="96139"/>
                  <a:pt x="786488" y="-2028"/>
                  <a:pt x="838661" y="31"/>
                </a:cubicBezTo>
                <a:cubicBezTo>
                  <a:pt x="890834" y="2090"/>
                  <a:pt x="1190829" y="118106"/>
                  <a:pt x="1205245" y="123598"/>
                </a:cubicBezTo>
                <a:cubicBezTo>
                  <a:pt x="1219661" y="129090"/>
                  <a:pt x="1032250" y="40533"/>
                  <a:pt x="925158" y="32982"/>
                </a:cubicBezTo>
                <a:cubicBezTo>
                  <a:pt x="818066" y="25431"/>
                  <a:pt x="615552" y="68679"/>
                  <a:pt x="562693" y="78290"/>
                </a:cubicBezTo>
                <a:cubicBezTo>
                  <a:pt x="509834" y="87901"/>
                  <a:pt x="588779" y="88587"/>
                  <a:pt x="608001" y="90647"/>
                </a:cubicBezTo>
                <a:cubicBezTo>
                  <a:pt x="627223" y="92706"/>
                  <a:pt x="760401" y="72798"/>
                  <a:pt x="678023" y="90647"/>
                </a:cubicBezTo>
                <a:cubicBezTo>
                  <a:pt x="595645" y="108496"/>
                  <a:pt x="217390" y="176458"/>
                  <a:pt x="113731" y="197739"/>
                </a:cubicBezTo>
                <a:cubicBezTo>
                  <a:pt x="10072" y="219020"/>
                  <a:pt x="-43474" y="224512"/>
                  <a:pt x="43710" y="210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1DA97B07-34D2-74F3-7071-03C947D6C210}"/>
              </a:ext>
            </a:extLst>
          </p:cNvPr>
          <p:cNvSpPr/>
          <p:nvPr/>
        </p:nvSpPr>
        <p:spPr>
          <a:xfrm>
            <a:off x="4493235" y="543124"/>
            <a:ext cx="468248" cy="68950"/>
          </a:xfrm>
          <a:custGeom>
            <a:avLst/>
            <a:gdLst>
              <a:gd name="connsiteX0" fmla="*/ 506 w 468248"/>
              <a:gd name="connsiteY0" fmla="*/ 33525 h 68950"/>
              <a:gd name="connsiteX1" fmla="*/ 362970 w 468248"/>
              <a:gd name="connsiteY1" fmla="*/ 17049 h 68950"/>
              <a:gd name="connsiteX2" fmla="*/ 247641 w 468248"/>
              <a:gd name="connsiteY2" fmla="*/ 37644 h 68950"/>
              <a:gd name="connsiteX3" fmla="*/ 449468 w 468248"/>
              <a:gd name="connsiteY3" fmla="*/ 66476 h 68950"/>
              <a:gd name="connsiteX4" fmla="*/ 169381 w 468248"/>
              <a:gd name="connsiteY4" fmla="*/ 66476 h 68950"/>
              <a:gd name="connsiteX5" fmla="*/ 465943 w 468248"/>
              <a:gd name="connsiteY5" fmla="*/ 58238 h 68950"/>
              <a:gd name="connsiteX6" fmla="*/ 288830 w 468248"/>
              <a:gd name="connsiteY6" fmla="*/ 573 h 68950"/>
              <a:gd name="connsiteX7" fmla="*/ 506 w 468248"/>
              <a:gd name="connsiteY7" fmla="*/ 33525 h 6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8248" h="68950">
                <a:moveTo>
                  <a:pt x="506" y="33525"/>
                </a:moveTo>
                <a:cubicBezTo>
                  <a:pt x="12863" y="36271"/>
                  <a:pt x="321781" y="16363"/>
                  <a:pt x="362970" y="17049"/>
                </a:cubicBezTo>
                <a:cubicBezTo>
                  <a:pt x="404159" y="17735"/>
                  <a:pt x="233225" y="29406"/>
                  <a:pt x="247641" y="37644"/>
                </a:cubicBezTo>
                <a:cubicBezTo>
                  <a:pt x="262057" y="45882"/>
                  <a:pt x="462511" y="61671"/>
                  <a:pt x="449468" y="66476"/>
                </a:cubicBezTo>
                <a:cubicBezTo>
                  <a:pt x="436425" y="71281"/>
                  <a:pt x="166635" y="67849"/>
                  <a:pt x="169381" y="66476"/>
                </a:cubicBezTo>
                <a:cubicBezTo>
                  <a:pt x="172127" y="65103"/>
                  <a:pt x="446035" y="69222"/>
                  <a:pt x="465943" y="58238"/>
                </a:cubicBezTo>
                <a:cubicBezTo>
                  <a:pt x="485851" y="47254"/>
                  <a:pt x="372581" y="6065"/>
                  <a:pt x="288830" y="573"/>
                </a:cubicBezTo>
                <a:cubicBezTo>
                  <a:pt x="205079" y="-4919"/>
                  <a:pt x="-11851" y="30779"/>
                  <a:pt x="506" y="33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333A59EB-C0E1-5BED-D305-51580307C45D}"/>
              </a:ext>
            </a:extLst>
          </p:cNvPr>
          <p:cNvSpPr/>
          <p:nvPr/>
        </p:nvSpPr>
        <p:spPr>
          <a:xfrm>
            <a:off x="5248267" y="358633"/>
            <a:ext cx="742550" cy="308134"/>
          </a:xfrm>
          <a:custGeom>
            <a:avLst/>
            <a:gdLst>
              <a:gd name="connsiteX0" fmla="*/ 234958 w 742550"/>
              <a:gd name="connsiteY0" fmla="*/ 142 h 308134"/>
              <a:gd name="connsiteX1" fmla="*/ 79383 w 742550"/>
              <a:gd name="connsiteY1" fmla="*/ 130317 h 308134"/>
              <a:gd name="connsiteX2" fmla="*/ 184158 w 742550"/>
              <a:gd name="connsiteY2" fmla="*/ 152542 h 308134"/>
              <a:gd name="connsiteX3" fmla="*/ 34933 w 742550"/>
              <a:gd name="connsiteY3" fmla="*/ 266842 h 308134"/>
              <a:gd name="connsiteX4" fmla="*/ 180983 w 742550"/>
              <a:gd name="connsiteY4" fmla="*/ 225567 h 308134"/>
              <a:gd name="connsiteX5" fmla="*/ 139708 w 742550"/>
              <a:gd name="connsiteY5" fmla="*/ 266842 h 308134"/>
              <a:gd name="connsiteX6" fmla="*/ 425458 w 742550"/>
              <a:gd name="connsiteY6" fmla="*/ 285892 h 308134"/>
              <a:gd name="connsiteX7" fmla="*/ 739783 w 742550"/>
              <a:gd name="connsiteY7" fmla="*/ 308117 h 308134"/>
              <a:gd name="connsiteX8" fmla="*/ 549283 w 742550"/>
              <a:gd name="connsiteY8" fmla="*/ 289067 h 308134"/>
              <a:gd name="connsiteX9" fmla="*/ 60333 w 742550"/>
              <a:gd name="connsiteY9" fmla="*/ 260492 h 308134"/>
              <a:gd name="connsiteX10" fmla="*/ 130183 w 742550"/>
              <a:gd name="connsiteY10" fmla="*/ 212867 h 308134"/>
              <a:gd name="connsiteX11" fmla="*/ 117483 w 742550"/>
              <a:gd name="connsiteY11" fmla="*/ 168417 h 308134"/>
              <a:gd name="connsiteX12" fmla="*/ 8 w 742550"/>
              <a:gd name="connsiteY12" fmla="*/ 120792 h 308134"/>
              <a:gd name="connsiteX13" fmla="*/ 123833 w 742550"/>
              <a:gd name="connsiteY13" fmla="*/ 184292 h 308134"/>
              <a:gd name="connsiteX14" fmla="*/ 139708 w 742550"/>
              <a:gd name="connsiteY14" fmla="*/ 104917 h 308134"/>
              <a:gd name="connsiteX15" fmla="*/ 53983 w 742550"/>
              <a:gd name="connsiteY15" fmla="*/ 104917 h 308134"/>
              <a:gd name="connsiteX16" fmla="*/ 234958 w 742550"/>
              <a:gd name="connsiteY16" fmla="*/ 142 h 30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42550" h="308134">
                <a:moveTo>
                  <a:pt x="234958" y="142"/>
                </a:moveTo>
                <a:cubicBezTo>
                  <a:pt x="239191" y="4375"/>
                  <a:pt x="87850" y="104917"/>
                  <a:pt x="79383" y="130317"/>
                </a:cubicBezTo>
                <a:cubicBezTo>
                  <a:pt x="70916" y="155717"/>
                  <a:pt x="191566" y="129788"/>
                  <a:pt x="184158" y="152542"/>
                </a:cubicBezTo>
                <a:cubicBezTo>
                  <a:pt x="176750" y="175296"/>
                  <a:pt x="35462" y="254671"/>
                  <a:pt x="34933" y="266842"/>
                </a:cubicBezTo>
                <a:cubicBezTo>
                  <a:pt x="34404" y="279013"/>
                  <a:pt x="163521" y="225567"/>
                  <a:pt x="180983" y="225567"/>
                </a:cubicBezTo>
                <a:cubicBezTo>
                  <a:pt x="198445" y="225567"/>
                  <a:pt x="98962" y="256788"/>
                  <a:pt x="139708" y="266842"/>
                </a:cubicBezTo>
                <a:cubicBezTo>
                  <a:pt x="180454" y="276896"/>
                  <a:pt x="425458" y="285892"/>
                  <a:pt x="425458" y="285892"/>
                </a:cubicBezTo>
                <a:lnTo>
                  <a:pt x="739783" y="308117"/>
                </a:lnTo>
                <a:cubicBezTo>
                  <a:pt x="760420" y="308646"/>
                  <a:pt x="662525" y="297004"/>
                  <a:pt x="549283" y="289067"/>
                </a:cubicBezTo>
                <a:cubicBezTo>
                  <a:pt x="436041" y="281130"/>
                  <a:pt x="130183" y="273192"/>
                  <a:pt x="60333" y="260492"/>
                </a:cubicBezTo>
                <a:cubicBezTo>
                  <a:pt x="-9517" y="247792"/>
                  <a:pt x="120658" y="228213"/>
                  <a:pt x="130183" y="212867"/>
                </a:cubicBezTo>
                <a:cubicBezTo>
                  <a:pt x="139708" y="197521"/>
                  <a:pt x="139179" y="183763"/>
                  <a:pt x="117483" y="168417"/>
                </a:cubicBezTo>
                <a:cubicBezTo>
                  <a:pt x="95787" y="153071"/>
                  <a:pt x="-1050" y="118146"/>
                  <a:pt x="8" y="120792"/>
                </a:cubicBezTo>
                <a:cubicBezTo>
                  <a:pt x="1066" y="123438"/>
                  <a:pt x="100550" y="186938"/>
                  <a:pt x="123833" y="184292"/>
                </a:cubicBezTo>
                <a:cubicBezTo>
                  <a:pt x="147116" y="181646"/>
                  <a:pt x="151350" y="118146"/>
                  <a:pt x="139708" y="104917"/>
                </a:cubicBezTo>
                <a:cubicBezTo>
                  <a:pt x="128066" y="91688"/>
                  <a:pt x="32816" y="122379"/>
                  <a:pt x="53983" y="104917"/>
                </a:cubicBezTo>
                <a:cubicBezTo>
                  <a:pt x="75150" y="87455"/>
                  <a:pt x="230725" y="-4091"/>
                  <a:pt x="234958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8501D5B5-632D-59B3-04EA-76DE70B326D5}"/>
              </a:ext>
            </a:extLst>
          </p:cNvPr>
          <p:cNvSpPr/>
          <p:nvPr/>
        </p:nvSpPr>
        <p:spPr>
          <a:xfrm>
            <a:off x="5387437" y="364420"/>
            <a:ext cx="293696" cy="259335"/>
          </a:xfrm>
          <a:custGeom>
            <a:avLst/>
            <a:gdLst>
              <a:gd name="connsiteX0" fmla="*/ 538 w 293696"/>
              <a:gd name="connsiteY0" fmla="*/ 705 h 259335"/>
              <a:gd name="connsiteX1" fmla="*/ 283113 w 293696"/>
              <a:gd name="connsiteY1" fmla="*/ 251530 h 259335"/>
              <a:gd name="connsiteX2" fmla="*/ 213263 w 293696"/>
              <a:gd name="connsiteY2" fmla="*/ 178505 h 259335"/>
              <a:gd name="connsiteX3" fmla="*/ 538 w 293696"/>
              <a:gd name="connsiteY3" fmla="*/ 705 h 259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696" h="259335">
                <a:moveTo>
                  <a:pt x="538" y="705"/>
                </a:moveTo>
                <a:cubicBezTo>
                  <a:pt x="12180" y="12876"/>
                  <a:pt x="247659" y="221897"/>
                  <a:pt x="283113" y="251530"/>
                </a:cubicBezTo>
                <a:cubicBezTo>
                  <a:pt x="318567" y="281163"/>
                  <a:pt x="257184" y="219780"/>
                  <a:pt x="213263" y="178505"/>
                </a:cubicBezTo>
                <a:cubicBezTo>
                  <a:pt x="169342" y="137230"/>
                  <a:pt x="-11104" y="-11466"/>
                  <a:pt x="538" y="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CF023516-85D8-2867-AF18-2E0B0A549F32}"/>
              </a:ext>
            </a:extLst>
          </p:cNvPr>
          <p:cNvSpPr/>
          <p:nvPr/>
        </p:nvSpPr>
        <p:spPr>
          <a:xfrm>
            <a:off x="5121810" y="555372"/>
            <a:ext cx="1137931" cy="486868"/>
          </a:xfrm>
          <a:custGeom>
            <a:avLst/>
            <a:gdLst>
              <a:gd name="connsiteX0" fmla="*/ 21690 w 1137931"/>
              <a:gd name="connsiteY0" fmla="*/ 85978 h 486868"/>
              <a:gd name="connsiteX1" fmla="*/ 694790 w 1137931"/>
              <a:gd name="connsiteY1" fmla="*/ 105028 h 486868"/>
              <a:gd name="connsiteX2" fmla="*/ 536040 w 1137931"/>
              <a:gd name="connsiteY2" fmla="*/ 253 h 486868"/>
              <a:gd name="connsiteX3" fmla="*/ 783690 w 1137931"/>
              <a:gd name="connsiteY3" fmla="*/ 139953 h 486868"/>
              <a:gd name="connsiteX4" fmla="*/ 1037690 w 1137931"/>
              <a:gd name="connsiteY4" fmla="*/ 162178 h 486868"/>
              <a:gd name="connsiteX5" fmla="*/ 1126590 w 1137931"/>
              <a:gd name="connsiteY5" fmla="*/ 305053 h 486868"/>
              <a:gd name="connsiteX6" fmla="*/ 1132940 w 1137931"/>
              <a:gd name="connsiteY6" fmla="*/ 260603 h 486868"/>
              <a:gd name="connsiteX7" fmla="*/ 1091665 w 1137931"/>
              <a:gd name="connsiteY7" fmla="*/ 482853 h 486868"/>
              <a:gd name="connsiteX8" fmla="*/ 1075790 w 1137931"/>
              <a:gd name="connsiteY8" fmla="*/ 393953 h 486868"/>
              <a:gd name="connsiteX9" fmla="*/ 942440 w 1137931"/>
              <a:gd name="connsiteY9" fmla="*/ 270128 h 486868"/>
              <a:gd name="connsiteX10" fmla="*/ 1078965 w 1137931"/>
              <a:gd name="connsiteY10" fmla="*/ 371728 h 486868"/>
              <a:gd name="connsiteX11" fmla="*/ 1075790 w 1137931"/>
              <a:gd name="connsiteY11" fmla="*/ 241553 h 486868"/>
              <a:gd name="connsiteX12" fmla="*/ 964665 w 1137931"/>
              <a:gd name="connsiteY12" fmla="*/ 241553 h 486868"/>
              <a:gd name="connsiteX13" fmla="*/ 723365 w 1137931"/>
              <a:gd name="connsiteY13" fmla="*/ 365378 h 486868"/>
              <a:gd name="connsiteX14" fmla="*/ 955140 w 1137931"/>
              <a:gd name="connsiteY14" fmla="*/ 225678 h 486868"/>
              <a:gd name="connsiteX15" fmla="*/ 1012290 w 1137931"/>
              <a:gd name="connsiteY15" fmla="*/ 197103 h 486868"/>
              <a:gd name="connsiteX16" fmla="*/ 678915 w 1137931"/>
              <a:gd name="connsiteY16" fmla="*/ 209803 h 486868"/>
              <a:gd name="connsiteX17" fmla="*/ 885290 w 1137931"/>
              <a:gd name="connsiteY17" fmla="*/ 187578 h 486868"/>
              <a:gd name="connsiteX18" fmla="*/ 685265 w 1137931"/>
              <a:gd name="connsiteY18" fmla="*/ 143128 h 486868"/>
              <a:gd name="connsiteX19" fmla="*/ 494765 w 1137931"/>
              <a:gd name="connsiteY19" fmla="*/ 136778 h 486868"/>
              <a:gd name="connsiteX20" fmla="*/ 402690 w 1137931"/>
              <a:gd name="connsiteY20" fmla="*/ 95503 h 486868"/>
              <a:gd name="connsiteX21" fmla="*/ 501115 w 1137931"/>
              <a:gd name="connsiteY21" fmla="*/ 82803 h 486868"/>
              <a:gd name="connsiteX22" fmla="*/ 199490 w 1137931"/>
              <a:gd name="connsiteY22" fmla="*/ 76453 h 486868"/>
              <a:gd name="connsiteX23" fmla="*/ 21690 w 1137931"/>
              <a:gd name="connsiteY23" fmla="*/ 85978 h 48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37931" h="486868">
                <a:moveTo>
                  <a:pt x="21690" y="85978"/>
                </a:moveTo>
                <a:cubicBezTo>
                  <a:pt x="104240" y="90740"/>
                  <a:pt x="609065" y="119316"/>
                  <a:pt x="694790" y="105028"/>
                </a:cubicBezTo>
                <a:cubicBezTo>
                  <a:pt x="780515" y="90740"/>
                  <a:pt x="521223" y="-5568"/>
                  <a:pt x="536040" y="253"/>
                </a:cubicBezTo>
                <a:cubicBezTo>
                  <a:pt x="550857" y="6074"/>
                  <a:pt x="700082" y="112966"/>
                  <a:pt x="783690" y="139953"/>
                </a:cubicBezTo>
                <a:cubicBezTo>
                  <a:pt x="867298" y="166940"/>
                  <a:pt x="980540" y="134661"/>
                  <a:pt x="1037690" y="162178"/>
                </a:cubicBezTo>
                <a:cubicBezTo>
                  <a:pt x="1094840" y="189695"/>
                  <a:pt x="1110715" y="288649"/>
                  <a:pt x="1126590" y="305053"/>
                </a:cubicBezTo>
                <a:cubicBezTo>
                  <a:pt x="1142465" y="321457"/>
                  <a:pt x="1138761" y="230970"/>
                  <a:pt x="1132940" y="260603"/>
                </a:cubicBezTo>
                <a:cubicBezTo>
                  <a:pt x="1127119" y="290236"/>
                  <a:pt x="1101190" y="460628"/>
                  <a:pt x="1091665" y="482853"/>
                </a:cubicBezTo>
                <a:cubicBezTo>
                  <a:pt x="1082140" y="505078"/>
                  <a:pt x="1100661" y="429407"/>
                  <a:pt x="1075790" y="393953"/>
                </a:cubicBezTo>
                <a:cubicBezTo>
                  <a:pt x="1050919" y="358499"/>
                  <a:pt x="941911" y="273832"/>
                  <a:pt x="942440" y="270128"/>
                </a:cubicBezTo>
                <a:cubicBezTo>
                  <a:pt x="942969" y="266424"/>
                  <a:pt x="1056740" y="376491"/>
                  <a:pt x="1078965" y="371728"/>
                </a:cubicBezTo>
                <a:cubicBezTo>
                  <a:pt x="1101190" y="366966"/>
                  <a:pt x="1094840" y="263249"/>
                  <a:pt x="1075790" y="241553"/>
                </a:cubicBezTo>
                <a:cubicBezTo>
                  <a:pt x="1056740" y="219857"/>
                  <a:pt x="1023402" y="220916"/>
                  <a:pt x="964665" y="241553"/>
                </a:cubicBezTo>
                <a:cubicBezTo>
                  <a:pt x="905928" y="262190"/>
                  <a:pt x="724953" y="368024"/>
                  <a:pt x="723365" y="365378"/>
                </a:cubicBezTo>
                <a:cubicBezTo>
                  <a:pt x="721778" y="362732"/>
                  <a:pt x="906986" y="253724"/>
                  <a:pt x="955140" y="225678"/>
                </a:cubicBezTo>
                <a:cubicBezTo>
                  <a:pt x="1003294" y="197632"/>
                  <a:pt x="1058327" y="199749"/>
                  <a:pt x="1012290" y="197103"/>
                </a:cubicBezTo>
                <a:cubicBezTo>
                  <a:pt x="966253" y="194457"/>
                  <a:pt x="700082" y="211390"/>
                  <a:pt x="678915" y="209803"/>
                </a:cubicBezTo>
                <a:cubicBezTo>
                  <a:pt x="657748" y="208216"/>
                  <a:pt x="884232" y="198690"/>
                  <a:pt x="885290" y="187578"/>
                </a:cubicBezTo>
                <a:cubicBezTo>
                  <a:pt x="886348" y="176466"/>
                  <a:pt x="750353" y="151595"/>
                  <a:pt x="685265" y="143128"/>
                </a:cubicBezTo>
                <a:cubicBezTo>
                  <a:pt x="620177" y="134661"/>
                  <a:pt x="541861" y="144715"/>
                  <a:pt x="494765" y="136778"/>
                </a:cubicBezTo>
                <a:cubicBezTo>
                  <a:pt x="447669" y="128841"/>
                  <a:pt x="401632" y="104499"/>
                  <a:pt x="402690" y="95503"/>
                </a:cubicBezTo>
                <a:cubicBezTo>
                  <a:pt x="403748" y="86507"/>
                  <a:pt x="534982" y="85978"/>
                  <a:pt x="501115" y="82803"/>
                </a:cubicBezTo>
                <a:cubicBezTo>
                  <a:pt x="467248" y="79628"/>
                  <a:pt x="286273" y="76453"/>
                  <a:pt x="199490" y="76453"/>
                </a:cubicBezTo>
                <a:cubicBezTo>
                  <a:pt x="112707" y="76453"/>
                  <a:pt x="-60860" y="81216"/>
                  <a:pt x="21690" y="85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C0BBFB1D-D269-7FF0-3590-4DCCF6D5BAF1}"/>
              </a:ext>
            </a:extLst>
          </p:cNvPr>
          <p:cNvSpPr/>
          <p:nvPr/>
        </p:nvSpPr>
        <p:spPr>
          <a:xfrm>
            <a:off x="5480045" y="668310"/>
            <a:ext cx="832995" cy="536879"/>
          </a:xfrm>
          <a:custGeom>
            <a:avLst/>
            <a:gdLst>
              <a:gd name="connsiteX0" fmla="*/ 5 w 832995"/>
              <a:gd name="connsiteY0" fmla="*/ 109565 h 536879"/>
              <a:gd name="connsiteX1" fmla="*/ 431805 w 832995"/>
              <a:gd name="connsiteY1" fmla="*/ 1615 h 536879"/>
              <a:gd name="connsiteX2" fmla="*/ 606430 w 832995"/>
              <a:gd name="connsiteY2" fmla="*/ 42890 h 536879"/>
              <a:gd name="connsiteX3" fmla="*/ 701680 w 832995"/>
              <a:gd name="connsiteY3" fmla="*/ 17490 h 536879"/>
              <a:gd name="connsiteX4" fmla="*/ 825505 w 832995"/>
              <a:gd name="connsiteY4" fmla="*/ 119090 h 536879"/>
              <a:gd name="connsiteX5" fmla="*/ 819155 w 832995"/>
              <a:gd name="connsiteY5" fmla="*/ 39715 h 536879"/>
              <a:gd name="connsiteX6" fmla="*/ 819155 w 832995"/>
              <a:gd name="connsiteY6" fmla="*/ 341340 h 536879"/>
              <a:gd name="connsiteX7" fmla="*/ 819155 w 832995"/>
              <a:gd name="connsiteY7" fmla="*/ 535015 h 536879"/>
              <a:gd name="connsiteX8" fmla="*/ 819155 w 832995"/>
              <a:gd name="connsiteY8" fmla="*/ 427065 h 536879"/>
              <a:gd name="connsiteX9" fmla="*/ 679455 w 832995"/>
              <a:gd name="connsiteY9" fmla="*/ 227040 h 536879"/>
              <a:gd name="connsiteX10" fmla="*/ 796930 w 832995"/>
              <a:gd name="connsiteY10" fmla="*/ 376265 h 536879"/>
              <a:gd name="connsiteX11" fmla="*/ 809630 w 832995"/>
              <a:gd name="connsiteY11" fmla="*/ 176240 h 536879"/>
              <a:gd name="connsiteX12" fmla="*/ 781055 w 832995"/>
              <a:gd name="connsiteY12" fmla="*/ 84165 h 536879"/>
              <a:gd name="connsiteX13" fmla="*/ 508005 w 832995"/>
              <a:gd name="connsiteY13" fmla="*/ 68290 h 536879"/>
              <a:gd name="connsiteX14" fmla="*/ 511180 w 832995"/>
              <a:gd name="connsiteY14" fmla="*/ 239740 h 536879"/>
              <a:gd name="connsiteX15" fmla="*/ 511180 w 832995"/>
              <a:gd name="connsiteY15" fmla="*/ 65115 h 536879"/>
              <a:gd name="connsiteX16" fmla="*/ 371480 w 832995"/>
              <a:gd name="connsiteY16" fmla="*/ 42890 h 536879"/>
              <a:gd name="connsiteX17" fmla="*/ 422280 w 832995"/>
              <a:gd name="connsiteY17" fmla="*/ 27015 h 536879"/>
              <a:gd name="connsiteX18" fmla="*/ 5 w 832995"/>
              <a:gd name="connsiteY18" fmla="*/ 109565 h 536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2995" h="536879">
                <a:moveTo>
                  <a:pt x="5" y="109565"/>
                </a:moveTo>
                <a:cubicBezTo>
                  <a:pt x="1592" y="105332"/>
                  <a:pt x="330734" y="12727"/>
                  <a:pt x="431805" y="1615"/>
                </a:cubicBezTo>
                <a:cubicBezTo>
                  <a:pt x="532876" y="-9497"/>
                  <a:pt x="561451" y="40244"/>
                  <a:pt x="606430" y="42890"/>
                </a:cubicBezTo>
                <a:cubicBezTo>
                  <a:pt x="651409" y="45536"/>
                  <a:pt x="665168" y="4790"/>
                  <a:pt x="701680" y="17490"/>
                </a:cubicBezTo>
                <a:cubicBezTo>
                  <a:pt x="738193" y="30190"/>
                  <a:pt x="805926" y="115386"/>
                  <a:pt x="825505" y="119090"/>
                </a:cubicBezTo>
                <a:cubicBezTo>
                  <a:pt x="845084" y="122794"/>
                  <a:pt x="820213" y="2673"/>
                  <a:pt x="819155" y="39715"/>
                </a:cubicBezTo>
                <a:cubicBezTo>
                  <a:pt x="818097" y="76757"/>
                  <a:pt x="819155" y="341340"/>
                  <a:pt x="819155" y="341340"/>
                </a:cubicBezTo>
                <a:lnTo>
                  <a:pt x="819155" y="535015"/>
                </a:lnTo>
                <a:cubicBezTo>
                  <a:pt x="819155" y="549302"/>
                  <a:pt x="842438" y="478394"/>
                  <a:pt x="819155" y="427065"/>
                </a:cubicBezTo>
                <a:cubicBezTo>
                  <a:pt x="795872" y="375736"/>
                  <a:pt x="683159" y="235507"/>
                  <a:pt x="679455" y="227040"/>
                </a:cubicBezTo>
                <a:cubicBezTo>
                  <a:pt x="675751" y="218573"/>
                  <a:pt x="775234" y="384732"/>
                  <a:pt x="796930" y="376265"/>
                </a:cubicBezTo>
                <a:cubicBezTo>
                  <a:pt x="818626" y="367798"/>
                  <a:pt x="812276" y="224923"/>
                  <a:pt x="809630" y="176240"/>
                </a:cubicBezTo>
                <a:cubicBezTo>
                  <a:pt x="806984" y="127557"/>
                  <a:pt x="831326" y="102157"/>
                  <a:pt x="781055" y="84165"/>
                </a:cubicBezTo>
                <a:cubicBezTo>
                  <a:pt x="730784" y="66173"/>
                  <a:pt x="552984" y="42361"/>
                  <a:pt x="508005" y="68290"/>
                </a:cubicBezTo>
                <a:cubicBezTo>
                  <a:pt x="463026" y="94219"/>
                  <a:pt x="510651" y="240269"/>
                  <a:pt x="511180" y="239740"/>
                </a:cubicBezTo>
                <a:cubicBezTo>
                  <a:pt x="511709" y="239211"/>
                  <a:pt x="534463" y="97923"/>
                  <a:pt x="511180" y="65115"/>
                </a:cubicBezTo>
                <a:cubicBezTo>
                  <a:pt x="487897" y="32307"/>
                  <a:pt x="386297" y="49240"/>
                  <a:pt x="371480" y="42890"/>
                </a:cubicBezTo>
                <a:cubicBezTo>
                  <a:pt x="356663" y="36540"/>
                  <a:pt x="483663" y="18548"/>
                  <a:pt x="422280" y="27015"/>
                </a:cubicBezTo>
                <a:cubicBezTo>
                  <a:pt x="360897" y="35482"/>
                  <a:pt x="-1582" y="113798"/>
                  <a:pt x="5" y="109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6C1B332A-5E06-DDC7-F4D0-B1166577B6EE}"/>
              </a:ext>
            </a:extLst>
          </p:cNvPr>
          <p:cNvSpPr/>
          <p:nvPr/>
        </p:nvSpPr>
        <p:spPr>
          <a:xfrm>
            <a:off x="5771637" y="736582"/>
            <a:ext cx="426034" cy="228658"/>
          </a:xfrm>
          <a:custGeom>
            <a:avLst/>
            <a:gdLst>
              <a:gd name="connsiteX0" fmla="*/ 513 w 426034"/>
              <a:gd name="connsiteY0" fmla="*/ 18 h 228658"/>
              <a:gd name="connsiteX1" fmla="*/ 140213 w 426034"/>
              <a:gd name="connsiteY1" fmla="*/ 123843 h 228658"/>
              <a:gd name="connsiteX2" fmla="*/ 54488 w 426034"/>
              <a:gd name="connsiteY2" fmla="*/ 133368 h 228658"/>
              <a:gd name="connsiteX3" fmla="*/ 327538 w 426034"/>
              <a:gd name="connsiteY3" fmla="*/ 196868 h 228658"/>
              <a:gd name="connsiteX4" fmla="*/ 425963 w 426034"/>
              <a:gd name="connsiteY4" fmla="*/ 228618 h 228658"/>
              <a:gd name="connsiteX5" fmla="*/ 340238 w 426034"/>
              <a:gd name="connsiteY5" fmla="*/ 203218 h 228658"/>
              <a:gd name="connsiteX6" fmla="*/ 171963 w 426034"/>
              <a:gd name="connsiteY6" fmla="*/ 190518 h 228658"/>
              <a:gd name="connsiteX7" fmla="*/ 254513 w 426034"/>
              <a:gd name="connsiteY7" fmla="*/ 127018 h 228658"/>
              <a:gd name="connsiteX8" fmla="*/ 200538 w 426034"/>
              <a:gd name="connsiteY8" fmla="*/ 133368 h 228658"/>
              <a:gd name="connsiteX9" fmla="*/ 513 w 426034"/>
              <a:gd name="connsiteY9" fmla="*/ 18 h 22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6034" h="228658">
                <a:moveTo>
                  <a:pt x="513" y="18"/>
                </a:moveTo>
                <a:cubicBezTo>
                  <a:pt x="-9541" y="-1569"/>
                  <a:pt x="131217" y="101618"/>
                  <a:pt x="140213" y="123843"/>
                </a:cubicBezTo>
                <a:cubicBezTo>
                  <a:pt x="149209" y="146068"/>
                  <a:pt x="23267" y="121197"/>
                  <a:pt x="54488" y="133368"/>
                </a:cubicBezTo>
                <a:cubicBezTo>
                  <a:pt x="85709" y="145539"/>
                  <a:pt x="265626" y="180993"/>
                  <a:pt x="327538" y="196868"/>
                </a:cubicBezTo>
                <a:cubicBezTo>
                  <a:pt x="389451" y="212743"/>
                  <a:pt x="423846" y="227560"/>
                  <a:pt x="425963" y="228618"/>
                </a:cubicBezTo>
                <a:cubicBezTo>
                  <a:pt x="428080" y="229676"/>
                  <a:pt x="382571" y="209568"/>
                  <a:pt x="340238" y="203218"/>
                </a:cubicBezTo>
                <a:cubicBezTo>
                  <a:pt x="297905" y="196868"/>
                  <a:pt x="186251" y="203218"/>
                  <a:pt x="171963" y="190518"/>
                </a:cubicBezTo>
                <a:cubicBezTo>
                  <a:pt x="157676" y="177818"/>
                  <a:pt x="249750" y="136543"/>
                  <a:pt x="254513" y="127018"/>
                </a:cubicBezTo>
                <a:cubicBezTo>
                  <a:pt x="259276" y="117493"/>
                  <a:pt x="240226" y="154006"/>
                  <a:pt x="200538" y="133368"/>
                </a:cubicBezTo>
                <a:cubicBezTo>
                  <a:pt x="160851" y="112731"/>
                  <a:pt x="10567" y="1605"/>
                  <a:pt x="513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0880A8C6-AFA2-4E83-E560-CC732FD28DC3}"/>
              </a:ext>
            </a:extLst>
          </p:cNvPr>
          <p:cNvSpPr/>
          <p:nvPr/>
        </p:nvSpPr>
        <p:spPr>
          <a:xfrm>
            <a:off x="6059120" y="952256"/>
            <a:ext cx="529054" cy="632921"/>
          </a:xfrm>
          <a:custGeom>
            <a:avLst/>
            <a:gdLst>
              <a:gd name="connsiteX0" fmla="*/ 1955 w 529054"/>
              <a:gd name="connsiteY0" fmla="*/ 105019 h 632921"/>
              <a:gd name="connsiteX1" fmla="*/ 338505 w 529054"/>
              <a:gd name="connsiteY1" fmla="*/ 85969 h 632921"/>
              <a:gd name="connsiteX2" fmla="*/ 290880 w 529054"/>
              <a:gd name="connsiteY2" fmla="*/ 54219 h 632921"/>
              <a:gd name="connsiteX3" fmla="*/ 433755 w 529054"/>
              <a:gd name="connsiteY3" fmla="*/ 155819 h 632921"/>
              <a:gd name="connsiteX4" fmla="*/ 481380 w 529054"/>
              <a:gd name="connsiteY4" fmla="*/ 219319 h 632921"/>
              <a:gd name="connsiteX5" fmla="*/ 462330 w 529054"/>
              <a:gd name="connsiteY5" fmla="*/ 327269 h 632921"/>
              <a:gd name="connsiteX6" fmla="*/ 494080 w 529054"/>
              <a:gd name="connsiteY6" fmla="*/ 406644 h 632921"/>
              <a:gd name="connsiteX7" fmla="*/ 487730 w 529054"/>
              <a:gd name="connsiteY7" fmla="*/ 311394 h 632921"/>
              <a:gd name="connsiteX8" fmla="*/ 529005 w 529054"/>
              <a:gd name="connsiteY8" fmla="*/ 625719 h 632921"/>
              <a:gd name="connsiteX9" fmla="*/ 478205 w 529054"/>
              <a:gd name="connsiteY9" fmla="*/ 524119 h 632921"/>
              <a:gd name="connsiteX10" fmla="*/ 468680 w 529054"/>
              <a:gd name="connsiteY10" fmla="*/ 435219 h 632921"/>
              <a:gd name="connsiteX11" fmla="*/ 459155 w 529054"/>
              <a:gd name="connsiteY11" fmla="*/ 184394 h 632921"/>
              <a:gd name="connsiteX12" fmla="*/ 386130 w 529054"/>
              <a:gd name="connsiteY12" fmla="*/ 108194 h 632921"/>
              <a:gd name="connsiteX13" fmla="*/ 255955 w 529054"/>
              <a:gd name="connsiteY13" fmla="*/ 105019 h 632921"/>
              <a:gd name="connsiteX14" fmla="*/ 154355 w 529054"/>
              <a:gd name="connsiteY14" fmla="*/ 82794 h 632921"/>
              <a:gd name="connsiteX15" fmla="*/ 252780 w 529054"/>
              <a:gd name="connsiteY15" fmla="*/ 92319 h 632921"/>
              <a:gd name="connsiteX16" fmla="*/ 255955 w 529054"/>
              <a:gd name="connsiteY16" fmla="*/ 244 h 632921"/>
              <a:gd name="connsiteX17" fmla="*/ 201980 w 529054"/>
              <a:gd name="connsiteY17" fmla="*/ 66919 h 632921"/>
              <a:gd name="connsiteX18" fmla="*/ 1955 w 529054"/>
              <a:gd name="connsiteY18" fmla="*/ 105019 h 63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29054" h="632921">
                <a:moveTo>
                  <a:pt x="1955" y="105019"/>
                </a:moveTo>
                <a:cubicBezTo>
                  <a:pt x="24709" y="108194"/>
                  <a:pt x="290351" y="94436"/>
                  <a:pt x="338505" y="85969"/>
                </a:cubicBezTo>
                <a:cubicBezTo>
                  <a:pt x="386659" y="77502"/>
                  <a:pt x="275005" y="42577"/>
                  <a:pt x="290880" y="54219"/>
                </a:cubicBezTo>
                <a:cubicBezTo>
                  <a:pt x="306755" y="65861"/>
                  <a:pt x="402005" y="128302"/>
                  <a:pt x="433755" y="155819"/>
                </a:cubicBezTo>
                <a:cubicBezTo>
                  <a:pt x="465505" y="183336"/>
                  <a:pt x="476618" y="190744"/>
                  <a:pt x="481380" y="219319"/>
                </a:cubicBezTo>
                <a:cubicBezTo>
                  <a:pt x="486142" y="247894"/>
                  <a:pt x="460213" y="296048"/>
                  <a:pt x="462330" y="327269"/>
                </a:cubicBezTo>
                <a:cubicBezTo>
                  <a:pt x="464447" y="358490"/>
                  <a:pt x="489847" y="409290"/>
                  <a:pt x="494080" y="406644"/>
                </a:cubicBezTo>
                <a:cubicBezTo>
                  <a:pt x="498313" y="403998"/>
                  <a:pt x="481909" y="274882"/>
                  <a:pt x="487730" y="311394"/>
                </a:cubicBezTo>
                <a:cubicBezTo>
                  <a:pt x="493551" y="347906"/>
                  <a:pt x="530592" y="590265"/>
                  <a:pt x="529005" y="625719"/>
                </a:cubicBezTo>
                <a:cubicBezTo>
                  <a:pt x="527418" y="661173"/>
                  <a:pt x="488259" y="555869"/>
                  <a:pt x="478205" y="524119"/>
                </a:cubicBezTo>
                <a:cubicBezTo>
                  <a:pt x="468151" y="492369"/>
                  <a:pt x="471855" y="491840"/>
                  <a:pt x="468680" y="435219"/>
                </a:cubicBezTo>
                <a:cubicBezTo>
                  <a:pt x="465505" y="378598"/>
                  <a:pt x="472913" y="238898"/>
                  <a:pt x="459155" y="184394"/>
                </a:cubicBezTo>
                <a:cubicBezTo>
                  <a:pt x="445397" y="129890"/>
                  <a:pt x="419997" y="121423"/>
                  <a:pt x="386130" y="108194"/>
                </a:cubicBezTo>
                <a:cubicBezTo>
                  <a:pt x="352263" y="94965"/>
                  <a:pt x="294584" y="109252"/>
                  <a:pt x="255955" y="105019"/>
                </a:cubicBezTo>
                <a:cubicBezTo>
                  <a:pt x="217326" y="100786"/>
                  <a:pt x="154884" y="84911"/>
                  <a:pt x="154355" y="82794"/>
                </a:cubicBezTo>
                <a:cubicBezTo>
                  <a:pt x="153826" y="80677"/>
                  <a:pt x="235847" y="106077"/>
                  <a:pt x="252780" y="92319"/>
                </a:cubicBezTo>
                <a:cubicBezTo>
                  <a:pt x="269713" y="78561"/>
                  <a:pt x="264422" y="4477"/>
                  <a:pt x="255955" y="244"/>
                </a:cubicBezTo>
                <a:cubicBezTo>
                  <a:pt x="247488" y="-3989"/>
                  <a:pt x="242197" y="47869"/>
                  <a:pt x="201980" y="66919"/>
                </a:cubicBezTo>
                <a:cubicBezTo>
                  <a:pt x="161763" y="85969"/>
                  <a:pt x="-20799" y="101844"/>
                  <a:pt x="1955" y="10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DBC37388-8843-485C-E041-B7EB2744DD38}"/>
              </a:ext>
            </a:extLst>
          </p:cNvPr>
          <p:cNvSpPr/>
          <p:nvPr/>
        </p:nvSpPr>
        <p:spPr>
          <a:xfrm>
            <a:off x="6137910" y="1084118"/>
            <a:ext cx="406778" cy="273349"/>
          </a:xfrm>
          <a:custGeom>
            <a:avLst/>
            <a:gdLst>
              <a:gd name="connsiteX0" fmla="*/ 2540 w 406778"/>
              <a:gd name="connsiteY0" fmla="*/ 1732 h 273349"/>
              <a:gd name="connsiteX1" fmla="*/ 348615 w 406778"/>
              <a:gd name="connsiteY1" fmla="*/ 157307 h 273349"/>
              <a:gd name="connsiteX2" fmla="*/ 329565 w 406778"/>
              <a:gd name="connsiteY2" fmla="*/ 230332 h 273349"/>
              <a:gd name="connsiteX3" fmla="*/ 329565 w 406778"/>
              <a:gd name="connsiteY3" fmla="*/ 271607 h 273349"/>
              <a:gd name="connsiteX4" fmla="*/ 272415 w 406778"/>
              <a:gd name="connsiteY4" fmla="*/ 173182 h 273349"/>
              <a:gd name="connsiteX5" fmla="*/ 399415 w 406778"/>
              <a:gd name="connsiteY5" fmla="*/ 255732 h 273349"/>
              <a:gd name="connsiteX6" fmla="*/ 370840 w 406778"/>
              <a:gd name="connsiteY6" fmla="*/ 173182 h 273349"/>
              <a:gd name="connsiteX7" fmla="*/ 199390 w 406778"/>
              <a:gd name="connsiteY7" fmla="*/ 77932 h 273349"/>
              <a:gd name="connsiteX8" fmla="*/ 2540 w 406778"/>
              <a:gd name="connsiteY8" fmla="*/ 1732 h 273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6778" h="273349">
                <a:moveTo>
                  <a:pt x="2540" y="1732"/>
                </a:moveTo>
                <a:cubicBezTo>
                  <a:pt x="27411" y="14961"/>
                  <a:pt x="294111" y="119207"/>
                  <a:pt x="348615" y="157307"/>
                </a:cubicBezTo>
                <a:cubicBezTo>
                  <a:pt x="403119" y="195407"/>
                  <a:pt x="332740" y="211282"/>
                  <a:pt x="329565" y="230332"/>
                </a:cubicBezTo>
                <a:cubicBezTo>
                  <a:pt x="326390" y="249382"/>
                  <a:pt x="339090" y="281132"/>
                  <a:pt x="329565" y="271607"/>
                </a:cubicBezTo>
                <a:cubicBezTo>
                  <a:pt x="320040" y="262082"/>
                  <a:pt x="260773" y="175828"/>
                  <a:pt x="272415" y="173182"/>
                </a:cubicBezTo>
                <a:cubicBezTo>
                  <a:pt x="284057" y="170536"/>
                  <a:pt x="383011" y="255732"/>
                  <a:pt x="399415" y="255732"/>
                </a:cubicBezTo>
                <a:cubicBezTo>
                  <a:pt x="415819" y="255732"/>
                  <a:pt x="404177" y="202815"/>
                  <a:pt x="370840" y="173182"/>
                </a:cubicBezTo>
                <a:cubicBezTo>
                  <a:pt x="337503" y="143549"/>
                  <a:pt x="256540" y="101215"/>
                  <a:pt x="199390" y="77932"/>
                </a:cubicBezTo>
                <a:cubicBezTo>
                  <a:pt x="142240" y="54649"/>
                  <a:pt x="-22331" y="-11497"/>
                  <a:pt x="2540" y="1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79DCB7AD-5D35-94CE-700A-BEBC8C596588}"/>
              </a:ext>
            </a:extLst>
          </p:cNvPr>
          <p:cNvSpPr/>
          <p:nvPr/>
        </p:nvSpPr>
        <p:spPr>
          <a:xfrm>
            <a:off x="6339639" y="1329956"/>
            <a:ext cx="449313" cy="508846"/>
          </a:xfrm>
          <a:custGeom>
            <a:avLst/>
            <a:gdLst>
              <a:gd name="connsiteX0" fmla="*/ 836 w 449313"/>
              <a:gd name="connsiteY0" fmla="*/ 369 h 508846"/>
              <a:gd name="connsiteX1" fmla="*/ 162761 w 449313"/>
              <a:gd name="connsiteY1" fmla="*/ 130544 h 508846"/>
              <a:gd name="connsiteX2" fmla="*/ 385011 w 449313"/>
              <a:gd name="connsiteY2" fmla="*/ 101969 h 508846"/>
              <a:gd name="connsiteX3" fmla="*/ 299286 w 449313"/>
              <a:gd name="connsiteY3" fmla="*/ 190869 h 508846"/>
              <a:gd name="connsiteX4" fmla="*/ 407236 w 449313"/>
              <a:gd name="connsiteY4" fmla="*/ 428994 h 508846"/>
              <a:gd name="connsiteX5" fmla="*/ 448511 w 449313"/>
              <a:gd name="connsiteY5" fmla="*/ 508369 h 508846"/>
              <a:gd name="connsiteX6" fmla="*/ 375486 w 449313"/>
              <a:gd name="connsiteY6" fmla="*/ 400419 h 508846"/>
              <a:gd name="connsiteX7" fmla="*/ 292936 w 449313"/>
              <a:gd name="connsiteY7" fmla="*/ 260719 h 508846"/>
              <a:gd name="connsiteX8" fmla="*/ 70686 w 449313"/>
              <a:gd name="connsiteY8" fmla="*/ 194044 h 508846"/>
              <a:gd name="connsiteX9" fmla="*/ 235786 w 449313"/>
              <a:gd name="connsiteY9" fmla="*/ 235319 h 508846"/>
              <a:gd name="connsiteX10" fmla="*/ 346911 w 449313"/>
              <a:gd name="connsiteY10" fmla="*/ 130544 h 508846"/>
              <a:gd name="connsiteX11" fmla="*/ 292936 w 449313"/>
              <a:gd name="connsiteY11" fmla="*/ 70219 h 508846"/>
              <a:gd name="connsiteX12" fmla="*/ 280236 w 449313"/>
              <a:gd name="connsiteY12" fmla="*/ 98794 h 508846"/>
              <a:gd name="connsiteX13" fmla="*/ 261186 w 449313"/>
              <a:gd name="connsiteY13" fmla="*/ 105144 h 508846"/>
              <a:gd name="connsiteX14" fmla="*/ 258011 w 449313"/>
              <a:gd name="connsiteY14" fmla="*/ 152769 h 508846"/>
              <a:gd name="connsiteX15" fmla="*/ 105611 w 449313"/>
              <a:gd name="connsiteY15" fmla="*/ 92444 h 508846"/>
              <a:gd name="connsiteX16" fmla="*/ 836 w 449313"/>
              <a:gd name="connsiteY16" fmla="*/ 369 h 508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9313" h="508846">
                <a:moveTo>
                  <a:pt x="836" y="369"/>
                </a:moveTo>
                <a:cubicBezTo>
                  <a:pt x="10361" y="6719"/>
                  <a:pt x="98732" y="113611"/>
                  <a:pt x="162761" y="130544"/>
                </a:cubicBezTo>
                <a:cubicBezTo>
                  <a:pt x="226790" y="147477"/>
                  <a:pt x="362257" y="91915"/>
                  <a:pt x="385011" y="101969"/>
                </a:cubicBezTo>
                <a:cubicBezTo>
                  <a:pt x="407765" y="112023"/>
                  <a:pt x="295582" y="136365"/>
                  <a:pt x="299286" y="190869"/>
                </a:cubicBezTo>
                <a:cubicBezTo>
                  <a:pt x="302990" y="245373"/>
                  <a:pt x="382365" y="376077"/>
                  <a:pt x="407236" y="428994"/>
                </a:cubicBezTo>
                <a:cubicBezTo>
                  <a:pt x="432107" y="481911"/>
                  <a:pt x="453803" y="513132"/>
                  <a:pt x="448511" y="508369"/>
                </a:cubicBezTo>
                <a:cubicBezTo>
                  <a:pt x="443219" y="503607"/>
                  <a:pt x="401415" y="441694"/>
                  <a:pt x="375486" y="400419"/>
                </a:cubicBezTo>
                <a:cubicBezTo>
                  <a:pt x="349557" y="359144"/>
                  <a:pt x="343736" y="295115"/>
                  <a:pt x="292936" y="260719"/>
                </a:cubicBezTo>
                <a:cubicBezTo>
                  <a:pt x="242136" y="226323"/>
                  <a:pt x="80211" y="198277"/>
                  <a:pt x="70686" y="194044"/>
                </a:cubicBezTo>
                <a:cubicBezTo>
                  <a:pt x="61161" y="189811"/>
                  <a:pt x="189749" y="245902"/>
                  <a:pt x="235786" y="235319"/>
                </a:cubicBezTo>
                <a:cubicBezTo>
                  <a:pt x="281823" y="224736"/>
                  <a:pt x="337386" y="158061"/>
                  <a:pt x="346911" y="130544"/>
                </a:cubicBezTo>
                <a:cubicBezTo>
                  <a:pt x="356436" y="103027"/>
                  <a:pt x="304049" y="75511"/>
                  <a:pt x="292936" y="70219"/>
                </a:cubicBezTo>
                <a:cubicBezTo>
                  <a:pt x="281824" y="64927"/>
                  <a:pt x="280236" y="98794"/>
                  <a:pt x="280236" y="98794"/>
                </a:cubicBezTo>
                <a:cubicBezTo>
                  <a:pt x="274944" y="104615"/>
                  <a:pt x="264890" y="96148"/>
                  <a:pt x="261186" y="105144"/>
                </a:cubicBezTo>
                <a:cubicBezTo>
                  <a:pt x="257482" y="114140"/>
                  <a:pt x="283940" y="154886"/>
                  <a:pt x="258011" y="152769"/>
                </a:cubicBezTo>
                <a:cubicBezTo>
                  <a:pt x="232082" y="150652"/>
                  <a:pt x="145828" y="113611"/>
                  <a:pt x="105611" y="92444"/>
                </a:cubicBezTo>
                <a:cubicBezTo>
                  <a:pt x="65394" y="71277"/>
                  <a:pt x="-8689" y="-5981"/>
                  <a:pt x="836" y="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4118E554-9DC6-3F72-7CFF-06BAC5E8574E}"/>
              </a:ext>
            </a:extLst>
          </p:cNvPr>
          <p:cNvSpPr/>
          <p:nvPr/>
        </p:nvSpPr>
        <p:spPr>
          <a:xfrm>
            <a:off x="6613717" y="1444256"/>
            <a:ext cx="335473" cy="686102"/>
          </a:xfrm>
          <a:custGeom>
            <a:avLst/>
            <a:gdLst>
              <a:gd name="connsiteX0" fmla="*/ 244283 w 335473"/>
              <a:gd name="connsiteY0" fmla="*/ 369 h 686102"/>
              <a:gd name="connsiteX1" fmla="*/ 307783 w 335473"/>
              <a:gd name="connsiteY1" fmla="*/ 143244 h 686102"/>
              <a:gd name="connsiteX2" fmla="*/ 279208 w 335473"/>
              <a:gd name="connsiteY2" fmla="*/ 235319 h 686102"/>
              <a:gd name="connsiteX3" fmla="*/ 2983 w 335473"/>
              <a:gd name="connsiteY3" fmla="*/ 295644 h 686102"/>
              <a:gd name="connsiteX4" fmla="*/ 126808 w 335473"/>
              <a:gd name="connsiteY4" fmla="*/ 321044 h 686102"/>
              <a:gd name="connsiteX5" fmla="*/ 28383 w 335473"/>
              <a:gd name="connsiteY5" fmla="*/ 403594 h 686102"/>
              <a:gd name="connsiteX6" fmla="*/ 171258 w 335473"/>
              <a:gd name="connsiteY6" fmla="*/ 467094 h 686102"/>
              <a:gd name="connsiteX7" fmla="*/ 133158 w 335473"/>
              <a:gd name="connsiteY7" fmla="*/ 527419 h 686102"/>
              <a:gd name="connsiteX8" fmla="*/ 91883 w 335473"/>
              <a:gd name="connsiteY8" fmla="*/ 581394 h 686102"/>
              <a:gd name="connsiteX9" fmla="*/ 82358 w 335473"/>
              <a:gd name="connsiteY9" fmla="*/ 660769 h 686102"/>
              <a:gd name="connsiteX10" fmla="*/ 82358 w 335473"/>
              <a:gd name="connsiteY10" fmla="*/ 679819 h 686102"/>
              <a:gd name="connsiteX11" fmla="*/ 104583 w 335473"/>
              <a:gd name="connsiteY11" fmla="*/ 562344 h 686102"/>
              <a:gd name="connsiteX12" fmla="*/ 136333 w 335473"/>
              <a:gd name="connsiteY12" fmla="*/ 479794 h 686102"/>
              <a:gd name="connsiteX13" fmla="*/ 66483 w 335473"/>
              <a:gd name="connsiteY13" fmla="*/ 254369 h 686102"/>
              <a:gd name="connsiteX14" fmla="*/ 101408 w 335473"/>
              <a:gd name="connsiteY14" fmla="*/ 305169 h 686102"/>
              <a:gd name="connsiteX15" fmla="*/ 272858 w 335473"/>
              <a:gd name="connsiteY15" fmla="*/ 232144 h 686102"/>
              <a:gd name="connsiteX16" fmla="*/ 304608 w 335473"/>
              <a:gd name="connsiteY16" fmla="*/ 197219 h 686102"/>
              <a:gd name="connsiteX17" fmla="*/ 333183 w 335473"/>
              <a:gd name="connsiteY17" fmla="*/ 3544 h 686102"/>
              <a:gd name="connsiteX18" fmla="*/ 323658 w 335473"/>
              <a:gd name="connsiteY18" fmla="*/ 98794 h 686102"/>
              <a:gd name="connsiteX19" fmla="*/ 244283 w 335473"/>
              <a:gd name="connsiteY19" fmla="*/ 369 h 68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5473" h="686102">
                <a:moveTo>
                  <a:pt x="244283" y="369"/>
                </a:moveTo>
                <a:cubicBezTo>
                  <a:pt x="241637" y="7777"/>
                  <a:pt x="301962" y="104086"/>
                  <a:pt x="307783" y="143244"/>
                </a:cubicBezTo>
                <a:cubicBezTo>
                  <a:pt x="313604" y="182402"/>
                  <a:pt x="330008" y="209919"/>
                  <a:pt x="279208" y="235319"/>
                </a:cubicBezTo>
                <a:cubicBezTo>
                  <a:pt x="228408" y="260719"/>
                  <a:pt x="28383" y="281357"/>
                  <a:pt x="2983" y="295644"/>
                </a:cubicBezTo>
                <a:cubicBezTo>
                  <a:pt x="-22417" y="309931"/>
                  <a:pt x="122575" y="303052"/>
                  <a:pt x="126808" y="321044"/>
                </a:cubicBezTo>
                <a:cubicBezTo>
                  <a:pt x="131041" y="339036"/>
                  <a:pt x="20975" y="379252"/>
                  <a:pt x="28383" y="403594"/>
                </a:cubicBezTo>
                <a:cubicBezTo>
                  <a:pt x="35791" y="427936"/>
                  <a:pt x="153796" y="446457"/>
                  <a:pt x="171258" y="467094"/>
                </a:cubicBezTo>
                <a:cubicBezTo>
                  <a:pt x="188720" y="487731"/>
                  <a:pt x="146387" y="508369"/>
                  <a:pt x="133158" y="527419"/>
                </a:cubicBezTo>
                <a:cubicBezTo>
                  <a:pt x="119929" y="546469"/>
                  <a:pt x="100350" y="559169"/>
                  <a:pt x="91883" y="581394"/>
                </a:cubicBezTo>
                <a:cubicBezTo>
                  <a:pt x="83416" y="603619"/>
                  <a:pt x="83945" y="644365"/>
                  <a:pt x="82358" y="660769"/>
                </a:cubicBezTo>
                <a:cubicBezTo>
                  <a:pt x="80771" y="677173"/>
                  <a:pt x="78654" y="696223"/>
                  <a:pt x="82358" y="679819"/>
                </a:cubicBezTo>
                <a:cubicBezTo>
                  <a:pt x="86062" y="663415"/>
                  <a:pt x="95587" y="595681"/>
                  <a:pt x="104583" y="562344"/>
                </a:cubicBezTo>
                <a:cubicBezTo>
                  <a:pt x="113579" y="529007"/>
                  <a:pt x="142683" y="531123"/>
                  <a:pt x="136333" y="479794"/>
                </a:cubicBezTo>
                <a:cubicBezTo>
                  <a:pt x="129983" y="428465"/>
                  <a:pt x="72304" y="283473"/>
                  <a:pt x="66483" y="254369"/>
                </a:cubicBezTo>
                <a:cubicBezTo>
                  <a:pt x="60662" y="225265"/>
                  <a:pt x="67012" y="308873"/>
                  <a:pt x="101408" y="305169"/>
                </a:cubicBezTo>
                <a:cubicBezTo>
                  <a:pt x="135804" y="301465"/>
                  <a:pt x="238991" y="250136"/>
                  <a:pt x="272858" y="232144"/>
                </a:cubicBezTo>
                <a:cubicBezTo>
                  <a:pt x="306725" y="214152"/>
                  <a:pt x="294554" y="235319"/>
                  <a:pt x="304608" y="197219"/>
                </a:cubicBezTo>
                <a:cubicBezTo>
                  <a:pt x="314662" y="159119"/>
                  <a:pt x="330008" y="19948"/>
                  <a:pt x="333183" y="3544"/>
                </a:cubicBezTo>
                <a:cubicBezTo>
                  <a:pt x="336358" y="-12860"/>
                  <a:pt x="338475" y="98265"/>
                  <a:pt x="323658" y="98794"/>
                </a:cubicBezTo>
                <a:cubicBezTo>
                  <a:pt x="308841" y="99323"/>
                  <a:pt x="246929" y="-7039"/>
                  <a:pt x="244283" y="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D683E69C-6F00-DEE8-E7F5-B6A32D0C3A4F}"/>
              </a:ext>
            </a:extLst>
          </p:cNvPr>
          <p:cNvSpPr/>
          <p:nvPr/>
        </p:nvSpPr>
        <p:spPr>
          <a:xfrm>
            <a:off x="6501817" y="1990710"/>
            <a:ext cx="381668" cy="359153"/>
          </a:xfrm>
          <a:custGeom>
            <a:avLst/>
            <a:gdLst>
              <a:gd name="connsiteX0" fmla="*/ 583 w 381668"/>
              <a:gd name="connsiteY0" fmla="*/ 15 h 359153"/>
              <a:gd name="connsiteX1" fmla="*/ 321258 w 381668"/>
              <a:gd name="connsiteY1" fmla="*/ 146065 h 359153"/>
              <a:gd name="connsiteX2" fmla="*/ 191083 w 381668"/>
              <a:gd name="connsiteY2" fmla="*/ 177815 h 359153"/>
              <a:gd name="connsiteX3" fmla="*/ 381583 w 381668"/>
              <a:gd name="connsiteY3" fmla="*/ 149240 h 359153"/>
              <a:gd name="connsiteX4" fmla="*/ 216483 w 381668"/>
              <a:gd name="connsiteY4" fmla="*/ 200040 h 359153"/>
              <a:gd name="connsiteX5" fmla="*/ 292683 w 381668"/>
              <a:gd name="connsiteY5" fmla="*/ 358790 h 359153"/>
              <a:gd name="connsiteX6" fmla="*/ 235533 w 381668"/>
              <a:gd name="connsiteY6" fmla="*/ 241315 h 359153"/>
              <a:gd name="connsiteX7" fmla="*/ 143458 w 381668"/>
              <a:gd name="connsiteY7" fmla="*/ 168290 h 359153"/>
              <a:gd name="connsiteX8" fmla="*/ 257758 w 381668"/>
              <a:gd name="connsiteY8" fmla="*/ 190515 h 359153"/>
              <a:gd name="connsiteX9" fmla="*/ 241883 w 381668"/>
              <a:gd name="connsiteY9" fmla="*/ 155590 h 359153"/>
              <a:gd name="connsiteX10" fmla="*/ 583 w 381668"/>
              <a:gd name="connsiteY10" fmla="*/ 15 h 35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1668" h="359153">
                <a:moveTo>
                  <a:pt x="583" y="15"/>
                </a:moveTo>
                <a:cubicBezTo>
                  <a:pt x="13812" y="-1572"/>
                  <a:pt x="289508" y="116432"/>
                  <a:pt x="321258" y="146065"/>
                </a:cubicBezTo>
                <a:cubicBezTo>
                  <a:pt x="353008" y="175698"/>
                  <a:pt x="181029" y="177286"/>
                  <a:pt x="191083" y="177815"/>
                </a:cubicBezTo>
                <a:cubicBezTo>
                  <a:pt x="201137" y="178344"/>
                  <a:pt x="377350" y="145536"/>
                  <a:pt x="381583" y="149240"/>
                </a:cubicBezTo>
                <a:cubicBezTo>
                  <a:pt x="385816" y="152944"/>
                  <a:pt x="231300" y="165115"/>
                  <a:pt x="216483" y="200040"/>
                </a:cubicBezTo>
                <a:cubicBezTo>
                  <a:pt x="201666" y="234965"/>
                  <a:pt x="289508" y="351911"/>
                  <a:pt x="292683" y="358790"/>
                </a:cubicBezTo>
                <a:cubicBezTo>
                  <a:pt x="295858" y="365669"/>
                  <a:pt x="260404" y="273065"/>
                  <a:pt x="235533" y="241315"/>
                </a:cubicBezTo>
                <a:cubicBezTo>
                  <a:pt x="210662" y="209565"/>
                  <a:pt x="139754" y="176757"/>
                  <a:pt x="143458" y="168290"/>
                </a:cubicBezTo>
                <a:cubicBezTo>
                  <a:pt x="147162" y="159823"/>
                  <a:pt x="241354" y="192632"/>
                  <a:pt x="257758" y="190515"/>
                </a:cubicBezTo>
                <a:cubicBezTo>
                  <a:pt x="274162" y="188398"/>
                  <a:pt x="280512" y="187869"/>
                  <a:pt x="241883" y="155590"/>
                </a:cubicBezTo>
                <a:cubicBezTo>
                  <a:pt x="203254" y="123311"/>
                  <a:pt x="-12646" y="1602"/>
                  <a:pt x="583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8D5C47C8-A3B1-75C8-6DB0-68EBFDAA9A48}"/>
              </a:ext>
            </a:extLst>
          </p:cNvPr>
          <p:cNvSpPr/>
          <p:nvPr/>
        </p:nvSpPr>
        <p:spPr>
          <a:xfrm>
            <a:off x="6464728" y="2112673"/>
            <a:ext cx="453359" cy="730258"/>
          </a:xfrm>
          <a:custGeom>
            <a:avLst/>
            <a:gdLst>
              <a:gd name="connsiteX0" fmla="*/ 5922 w 453359"/>
              <a:gd name="connsiteY0" fmla="*/ 8227 h 730258"/>
              <a:gd name="connsiteX1" fmla="*/ 339297 w 453359"/>
              <a:gd name="connsiteY1" fmla="*/ 30452 h 730258"/>
              <a:gd name="connsiteX2" fmla="*/ 437722 w 453359"/>
              <a:gd name="connsiteY2" fmla="*/ 243177 h 730258"/>
              <a:gd name="connsiteX3" fmla="*/ 437722 w 453359"/>
              <a:gd name="connsiteY3" fmla="*/ 179677 h 730258"/>
              <a:gd name="connsiteX4" fmla="*/ 288497 w 453359"/>
              <a:gd name="connsiteY4" fmla="*/ 344777 h 730258"/>
              <a:gd name="connsiteX5" fmla="*/ 196422 w 453359"/>
              <a:gd name="connsiteY5" fmla="*/ 522577 h 730258"/>
              <a:gd name="connsiteX6" fmla="*/ 288497 w 453359"/>
              <a:gd name="connsiteY6" fmla="*/ 367002 h 730258"/>
              <a:gd name="connsiteX7" fmla="*/ 221822 w 453359"/>
              <a:gd name="connsiteY7" fmla="*/ 722602 h 730258"/>
              <a:gd name="connsiteX8" fmla="*/ 212297 w 453359"/>
              <a:gd name="connsiteY8" fmla="*/ 586077 h 730258"/>
              <a:gd name="connsiteX9" fmla="*/ 167847 w 453359"/>
              <a:gd name="connsiteY9" fmla="*/ 297152 h 730258"/>
              <a:gd name="connsiteX10" fmla="*/ 221822 w 453359"/>
              <a:gd name="connsiteY10" fmla="*/ 506702 h 730258"/>
              <a:gd name="connsiteX11" fmla="*/ 371047 w 453359"/>
              <a:gd name="connsiteY11" fmla="*/ 259052 h 730258"/>
              <a:gd name="connsiteX12" fmla="*/ 129747 w 453359"/>
              <a:gd name="connsiteY12" fmla="*/ 141577 h 730258"/>
              <a:gd name="connsiteX13" fmla="*/ 345647 w 453359"/>
              <a:gd name="connsiteY13" fmla="*/ 271752 h 730258"/>
              <a:gd name="connsiteX14" fmla="*/ 421847 w 453359"/>
              <a:gd name="connsiteY14" fmla="*/ 170152 h 730258"/>
              <a:gd name="connsiteX15" fmla="*/ 367872 w 453359"/>
              <a:gd name="connsiteY15" fmla="*/ 71727 h 730258"/>
              <a:gd name="connsiteX16" fmla="*/ 126572 w 453359"/>
              <a:gd name="connsiteY16" fmla="*/ 106652 h 730258"/>
              <a:gd name="connsiteX17" fmla="*/ 332947 w 453359"/>
              <a:gd name="connsiteY17" fmla="*/ 49502 h 730258"/>
              <a:gd name="connsiteX18" fmla="*/ 244047 w 453359"/>
              <a:gd name="connsiteY18" fmla="*/ 5052 h 730258"/>
              <a:gd name="connsiteX19" fmla="*/ 123397 w 453359"/>
              <a:gd name="connsiteY19" fmla="*/ 173327 h 730258"/>
              <a:gd name="connsiteX20" fmla="*/ 209122 w 453359"/>
              <a:gd name="connsiteY20" fmla="*/ 36802 h 730258"/>
              <a:gd name="connsiteX21" fmla="*/ 148797 w 453359"/>
              <a:gd name="connsiteY21" fmla="*/ 24102 h 730258"/>
              <a:gd name="connsiteX22" fmla="*/ 126572 w 453359"/>
              <a:gd name="connsiteY22" fmla="*/ 20927 h 730258"/>
              <a:gd name="connsiteX23" fmla="*/ 5922 w 453359"/>
              <a:gd name="connsiteY23" fmla="*/ 8227 h 73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53359" h="730258">
                <a:moveTo>
                  <a:pt x="5922" y="8227"/>
                </a:moveTo>
                <a:cubicBezTo>
                  <a:pt x="41376" y="9814"/>
                  <a:pt x="267330" y="-8706"/>
                  <a:pt x="339297" y="30452"/>
                </a:cubicBezTo>
                <a:cubicBezTo>
                  <a:pt x="411264" y="69610"/>
                  <a:pt x="421318" y="218306"/>
                  <a:pt x="437722" y="243177"/>
                </a:cubicBezTo>
                <a:cubicBezTo>
                  <a:pt x="454126" y="268048"/>
                  <a:pt x="462593" y="162744"/>
                  <a:pt x="437722" y="179677"/>
                </a:cubicBezTo>
                <a:cubicBezTo>
                  <a:pt x="412851" y="196610"/>
                  <a:pt x="328714" y="287627"/>
                  <a:pt x="288497" y="344777"/>
                </a:cubicBezTo>
                <a:cubicBezTo>
                  <a:pt x="248280" y="401927"/>
                  <a:pt x="196422" y="518873"/>
                  <a:pt x="196422" y="522577"/>
                </a:cubicBezTo>
                <a:cubicBezTo>
                  <a:pt x="196422" y="526281"/>
                  <a:pt x="284264" y="333664"/>
                  <a:pt x="288497" y="367002"/>
                </a:cubicBezTo>
                <a:cubicBezTo>
                  <a:pt x="292730" y="400340"/>
                  <a:pt x="234522" y="686090"/>
                  <a:pt x="221822" y="722602"/>
                </a:cubicBezTo>
                <a:cubicBezTo>
                  <a:pt x="209122" y="759115"/>
                  <a:pt x="221293" y="656985"/>
                  <a:pt x="212297" y="586077"/>
                </a:cubicBezTo>
                <a:cubicBezTo>
                  <a:pt x="203301" y="515169"/>
                  <a:pt x="166260" y="310381"/>
                  <a:pt x="167847" y="297152"/>
                </a:cubicBezTo>
                <a:cubicBezTo>
                  <a:pt x="169434" y="283923"/>
                  <a:pt x="187955" y="513052"/>
                  <a:pt x="221822" y="506702"/>
                </a:cubicBezTo>
                <a:cubicBezTo>
                  <a:pt x="255689" y="500352"/>
                  <a:pt x="386393" y="319906"/>
                  <a:pt x="371047" y="259052"/>
                </a:cubicBezTo>
                <a:cubicBezTo>
                  <a:pt x="355701" y="198198"/>
                  <a:pt x="133980" y="139460"/>
                  <a:pt x="129747" y="141577"/>
                </a:cubicBezTo>
                <a:cubicBezTo>
                  <a:pt x="125514" y="143694"/>
                  <a:pt x="296964" y="266990"/>
                  <a:pt x="345647" y="271752"/>
                </a:cubicBezTo>
                <a:cubicBezTo>
                  <a:pt x="394330" y="276515"/>
                  <a:pt x="418143" y="203490"/>
                  <a:pt x="421847" y="170152"/>
                </a:cubicBezTo>
                <a:cubicBezTo>
                  <a:pt x="425551" y="136814"/>
                  <a:pt x="417084" y="82310"/>
                  <a:pt x="367872" y="71727"/>
                </a:cubicBezTo>
                <a:cubicBezTo>
                  <a:pt x="318660" y="61144"/>
                  <a:pt x="132393" y="110356"/>
                  <a:pt x="126572" y="106652"/>
                </a:cubicBezTo>
                <a:cubicBezTo>
                  <a:pt x="120751" y="102948"/>
                  <a:pt x="313368" y="66435"/>
                  <a:pt x="332947" y="49502"/>
                </a:cubicBezTo>
                <a:cubicBezTo>
                  <a:pt x="352526" y="32569"/>
                  <a:pt x="278972" y="-15586"/>
                  <a:pt x="244047" y="5052"/>
                </a:cubicBezTo>
                <a:cubicBezTo>
                  <a:pt x="209122" y="25690"/>
                  <a:pt x="129218" y="168035"/>
                  <a:pt x="123397" y="173327"/>
                </a:cubicBezTo>
                <a:cubicBezTo>
                  <a:pt x="117576" y="178619"/>
                  <a:pt x="204889" y="61673"/>
                  <a:pt x="209122" y="36802"/>
                </a:cubicBezTo>
                <a:cubicBezTo>
                  <a:pt x="213355" y="11931"/>
                  <a:pt x="162555" y="26748"/>
                  <a:pt x="148797" y="24102"/>
                </a:cubicBezTo>
                <a:cubicBezTo>
                  <a:pt x="135039" y="21456"/>
                  <a:pt x="148268" y="22514"/>
                  <a:pt x="126572" y="20927"/>
                </a:cubicBezTo>
                <a:cubicBezTo>
                  <a:pt x="104876" y="19340"/>
                  <a:pt x="-29532" y="6640"/>
                  <a:pt x="5922" y="8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550FF931-7353-BB19-E8FA-FFA010660F06}"/>
              </a:ext>
            </a:extLst>
          </p:cNvPr>
          <p:cNvSpPr/>
          <p:nvPr/>
        </p:nvSpPr>
        <p:spPr>
          <a:xfrm>
            <a:off x="6530875" y="2241457"/>
            <a:ext cx="203367" cy="713568"/>
          </a:xfrm>
          <a:custGeom>
            <a:avLst/>
            <a:gdLst>
              <a:gd name="connsiteX0" fmla="*/ 100 w 203367"/>
              <a:gd name="connsiteY0" fmla="*/ 93 h 713568"/>
              <a:gd name="connsiteX1" fmla="*/ 63600 w 203367"/>
              <a:gd name="connsiteY1" fmla="*/ 289018 h 713568"/>
              <a:gd name="connsiteX2" fmla="*/ 203300 w 203367"/>
              <a:gd name="connsiteY2" fmla="*/ 184243 h 713568"/>
              <a:gd name="connsiteX3" fmla="*/ 44550 w 203367"/>
              <a:gd name="connsiteY3" fmla="*/ 384268 h 713568"/>
              <a:gd name="connsiteX4" fmla="*/ 28675 w 203367"/>
              <a:gd name="connsiteY4" fmla="*/ 708118 h 713568"/>
              <a:gd name="connsiteX5" fmla="*/ 28675 w 203367"/>
              <a:gd name="connsiteY5" fmla="*/ 571593 h 713568"/>
              <a:gd name="connsiteX6" fmla="*/ 3275 w 203367"/>
              <a:gd name="connsiteY6" fmla="*/ 365218 h 713568"/>
              <a:gd name="connsiteX7" fmla="*/ 28675 w 203367"/>
              <a:gd name="connsiteY7" fmla="*/ 403318 h 713568"/>
              <a:gd name="connsiteX8" fmla="*/ 111225 w 203367"/>
              <a:gd name="connsiteY8" fmla="*/ 257268 h 713568"/>
              <a:gd name="connsiteX9" fmla="*/ 76300 w 203367"/>
              <a:gd name="connsiteY9" fmla="*/ 257268 h 713568"/>
              <a:gd name="connsiteX10" fmla="*/ 100 w 203367"/>
              <a:gd name="connsiteY10" fmla="*/ 93 h 71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3367" h="713568">
                <a:moveTo>
                  <a:pt x="100" y="93"/>
                </a:moveTo>
                <a:cubicBezTo>
                  <a:pt x="-2017" y="5385"/>
                  <a:pt x="29733" y="258326"/>
                  <a:pt x="63600" y="289018"/>
                </a:cubicBezTo>
                <a:cubicBezTo>
                  <a:pt x="97467" y="319710"/>
                  <a:pt x="206475" y="168368"/>
                  <a:pt x="203300" y="184243"/>
                </a:cubicBezTo>
                <a:cubicBezTo>
                  <a:pt x="200125" y="200118"/>
                  <a:pt x="73654" y="296956"/>
                  <a:pt x="44550" y="384268"/>
                </a:cubicBezTo>
                <a:cubicBezTo>
                  <a:pt x="15446" y="471580"/>
                  <a:pt x="31321" y="676897"/>
                  <a:pt x="28675" y="708118"/>
                </a:cubicBezTo>
                <a:cubicBezTo>
                  <a:pt x="26029" y="739339"/>
                  <a:pt x="32908" y="628743"/>
                  <a:pt x="28675" y="571593"/>
                </a:cubicBezTo>
                <a:cubicBezTo>
                  <a:pt x="24442" y="514443"/>
                  <a:pt x="3275" y="393264"/>
                  <a:pt x="3275" y="365218"/>
                </a:cubicBezTo>
                <a:cubicBezTo>
                  <a:pt x="3275" y="337172"/>
                  <a:pt x="10683" y="421310"/>
                  <a:pt x="28675" y="403318"/>
                </a:cubicBezTo>
                <a:cubicBezTo>
                  <a:pt x="46667" y="385326"/>
                  <a:pt x="103288" y="281610"/>
                  <a:pt x="111225" y="257268"/>
                </a:cubicBezTo>
                <a:cubicBezTo>
                  <a:pt x="119162" y="232926"/>
                  <a:pt x="93233" y="299601"/>
                  <a:pt x="76300" y="257268"/>
                </a:cubicBezTo>
                <a:cubicBezTo>
                  <a:pt x="59367" y="214935"/>
                  <a:pt x="2217" y="-5199"/>
                  <a:pt x="100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6535F22A-129E-1092-150A-DA9821B3B10B}"/>
              </a:ext>
            </a:extLst>
          </p:cNvPr>
          <p:cNvSpPr/>
          <p:nvPr/>
        </p:nvSpPr>
        <p:spPr>
          <a:xfrm>
            <a:off x="6143596" y="2424359"/>
            <a:ext cx="607742" cy="887181"/>
          </a:xfrm>
          <a:custGeom>
            <a:avLst/>
            <a:gdLst>
              <a:gd name="connsiteX0" fmla="*/ 606454 w 607742"/>
              <a:gd name="connsiteY0" fmla="*/ 4516 h 887181"/>
              <a:gd name="connsiteX1" fmla="*/ 225454 w 607742"/>
              <a:gd name="connsiteY1" fmla="*/ 522041 h 887181"/>
              <a:gd name="connsiteX2" fmla="*/ 330229 w 607742"/>
              <a:gd name="connsiteY2" fmla="*/ 420441 h 887181"/>
              <a:gd name="connsiteX3" fmla="*/ 165129 w 607742"/>
              <a:gd name="connsiteY3" fmla="*/ 693491 h 887181"/>
              <a:gd name="connsiteX4" fmla="*/ 29 w 607742"/>
              <a:gd name="connsiteY4" fmla="*/ 887166 h 887181"/>
              <a:gd name="connsiteX5" fmla="*/ 177829 w 607742"/>
              <a:gd name="connsiteY5" fmla="*/ 683966 h 887181"/>
              <a:gd name="connsiteX6" fmla="*/ 415954 w 607742"/>
              <a:gd name="connsiteY6" fmla="*/ 309316 h 887181"/>
              <a:gd name="connsiteX7" fmla="*/ 276254 w 607742"/>
              <a:gd name="connsiteY7" fmla="*/ 439491 h 887181"/>
              <a:gd name="connsiteX8" fmla="*/ 520729 w 607742"/>
              <a:gd name="connsiteY8" fmla="*/ 131516 h 887181"/>
              <a:gd name="connsiteX9" fmla="*/ 355629 w 607742"/>
              <a:gd name="connsiteY9" fmla="*/ 261691 h 887181"/>
              <a:gd name="connsiteX10" fmla="*/ 606454 w 607742"/>
              <a:gd name="connsiteY10" fmla="*/ 4516 h 88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7742" h="887181">
                <a:moveTo>
                  <a:pt x="606454" y="4516"/>
                </a:moveTo>
                <a:cubicBezTo>
                  <a:pt x="584758" y="47908"/>
                  <a:pt x="271491" y="452720"/>
                  <a:pt x="225454" y="522041"/>
                </a:cubicBezTo>
                <a:cubicBezTo>
                  <a:pt x="179417" y="591362"/>
                  <a:pt x="340283" y="391866"/>
                  <a:pt x="330229" y="420441"/>
                </a:cubicBezTo>
                <a:cubicBezTo>
                  <a:pt x="320175" y="449016"/>
                  <a:pt x="220162" y="615704"/>
                  <a:pt x="165129" y="693491"/>
                </a:cubicBezTo>
                <a:cubicBezTo>
                  <a:pt x="110096" y="771278"/>
                  <a:pt x="-2088" y="888754"/>
                  <a:pt x="29" y="887166"/>
                </a:cubicBezTo>
                <a:cubicBezTo>
                  <a:pt x="2146" y="885578"/>
                  <a:pt x="108508" y="780274"/>
                  <a:pt x="177829" y="683966"/>
                </a:cubicBezTo>
                <a:cubicBezTo>
                  <a:pt x="247150" y="587658"/>
                  <a:pt x="399550" y="350062"/>
                  <a:pt x="415954" y="309316"/>
                </a:cubicBezTo>
                <a:cubicBezTo>
                  <a:pt x="432358" y="268570"/>
                  <a:pt x="258792" y="469124"/>
                  <a:pt x="276254" y="439491"/>
                </a:cubicBezTo>
                <a:cubicBezTo>
                  <a:pt x="293716" y="409858"/>
                  <a:pt x="507500" y="161149"/>
                  <a:pt x="520729" y="131516"/>
                </a:cubicBezTo>
                <a:cubicBezTo>
                  <a:pt x="533958" y="101883"/>
                  <a:pt x="342400" y="279154"/>
                  <a:pt x="355629" y="261691"/>
                </a:cubicBezTo>
                <a:cubicBezTo>
                  <a:pt x="368858" y="244229"/>
                  <a:pt x="628150" y="-38876"/>
                  <a:pt x="606454" y="4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F549A27D-F6CE-D6A4-1C8D-228E519E0434}"/>
              </a:ext>
            </a:extLst>
          </p:cNvPr>
          <p:cNvSpPr/>
          <p:nvPr/>
        </p:nvSpPr>
        <p:spPr>
          <a:xfrm>
            <a:off x="6499850" y="2310167"/>
            <a:ext cx="520232" cy="985833"/>
          </a:xfrm>
          <a:custGeom>
            <a:avLst/>
            <a:gdLst>
              <a:gd name="connsiteX0" fmla="*/ 361325 w 520232"/>
              <a:gd name="connsiteY0" fmla="*/ 1233 h 985833"/>
              <a:gd name="connsiteX1" fmla="*/ 478800 w 520232"/>
              <a:gd name="connsiteY1" fmla="*/ 144108 h 985833"/>
              <a:gd name="connsiteX2" fmla="*/ 243850 w 520232"/>
              <a:gd name="connsiteY2" fmla="*/ 312383 h 985833"/>
              <a:gd name="connsiteX3" fmla="*/ 437525 w 520232"/>
              <a:gd name="connsiteY3" fmla="*/ 233008 h 985833"/>
              <a:gd name="connsiteX4" fmla="*/ 272425 w 520232"/>
              <a:gd name="connsiteY4" fmla="*/ 331433 h 985833"/>
              <a:gd name="connsiteX5" fmla="*/ 310525 w 520232"/>
              <a:gd name="connsiteY5" fmla="*/ 366358 h 985833"/>
              <a:gd name="connsiteX6" fmla="*/ 212100 w 520232"/>
              <a:gd name="connsiteY6" fmla="*/ 452083 h 985833"/>
              <a:gd name="connsiteX7" fmla="*/ 218450 w 520232"/>
              <a:gd name="connsiteY7" fmla="*/ 528283 h 985833"/>
              <a:gd name="connsiteX8" fmla="*/ 256550 w 520232"/>
              <a:gd name="connsiteY8" fmla="*/ 582258 h 985833"/>
              <a:gd name="connsiteX9" fmla="*/ 269250 w 520232"/>
              <a:gd name="connsiteY9" fmla="*/ 791808 h 985833"/>
              <a:gd name="connsiteX10" fmla="*/ 278775 w 520232"/>
              <a:gd name="connsiteY10" fmla="*/ 731483 h 985833"/>
              <a:gd name="connsiteX11" fmla="*/ 186700 w 520232"/>
              <a:gd name="connsiteY11" fmla="*/ 985483 h 985833"/>
              <a:gd name="connsiteX12" fmla="*/ 237500 w 520232"/>
              <a:gd name="connsiteY12" fmla="*/ 667983 h 985833"/>
              <a:gd name="connsiteX13" fmla="*/ 167650 w 520232"/>
              <a:gd name="connsiteY13" fmla="*/ 483833 h 985833"/>
              <a:gd name="connsiteX14" fmla="*/ 2550 w 520232"/>
              <a:gd name="connsiteY14" fmla="*/ 439383 h 985833"/>
              <a:gd name="connsiteX15" fmla="*/ 310525 w 520232"/>
              <a:gd name="connsiteY15" fmla="*/ 407633 h 985833"/>
              <a:gd name="connsiteX16" fmla="*/ 161300 w 520232"/>
              <a:gd name="connsiteY16" fmla="*/ 277458 h 985833"/>
              <a:gd name="connsiteX17" fmla="*/ 412125 w 520232"/>
              <a:gd name="connsiteY17" fmla="*/ 255233 h 985833"/>
              <a:gd name="connsiteX18" fmla="*/ 485150 w 520232"/>
              <a:gd name="connsiteY18" fmla="*/ 150458 h 985833"/>
              <a:gd name="connsiteX19" fmla="*/ 345450 w 520232"/>
              <a:gd name="connsiteY19" fmla="*/ 137758 h 985833"/>
              <a:gd name="connsiteX20" fmla="*/ 520075 w 520232"/>
              <a:gd name="connsiteY20" fmla="*/ 226658 h 985833"/>
              <a:gd name="connsiteX21" fmla="*/ 361325 w 520232"/>
              <a:gd name="connsiteY21" fmla="*/ 1233 h 98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20232" h="985833">
                <a:moveTo>
                  <a:pt x="361325" y="1233"/>
                </a:moveTo>
                <a:cubicBezTo>
                  <a:pt x="354446" y="-12525"/>
                  <a:pt x="498379" y="92250"/>
                  <a:pt x="478800" y="144108"/>
                </a:cubicBezTo>
                <a:cubicBezTo>
                  <a:pt x="459221" y="195966"/>
                  <a:pt x="250729" y="297566"/>
                  <a:pt x="243850" y="312383"/>
                </a:cubicBezTo>
                <a:cubicBezTo>
                  <a:pt x="236971" y="327200"/>
                  <a:pt x="432763" y="229833"/>
                  <a:pt x="437525" y="233008"/>
                </a:cubicBezTo>
                <a:cubicBezTo>
                  <a:pt x="442287" y="236183"/>
                  <a:pt x="293592" y="309208"/>
                  <a:pt x="272425" y="331433"/>
                </a:cubicBezTo>
                <a:cubicBezTo>
                  <a:pt x="251258" y="353658"/>
                  <a:pt x="320579" y="346250"/>
                  <a:pt x="310525" y="366358"/>
                </a:cubicBezTo>
                <a:cubicBezTo>
                  <a:pt x="300471" y="386466"/>
                  <a:pt x="227446" y="425096"/>
                  <a:pt x="212100" y="452083"/>
                </a:cubicBezTo>
                <a:cubicBezTo>
                  <a:pt x="196754" y="479070"/>
                  <a:pt x="211042" y="506587"/>
                  <a:pt x="218450" y="528283"/>
                </a:cubicBezTo>
                <a:cubicBezTo>
                  <a:pt x="225858" y="549979"/>
                  <a:pt x="248083" y="538337"/>
                  <a:pt x="256550" y="582258"/>
                </a:cubicBezTo>
                <a:cubicBezTo>
                  <a:pt x="265017" y="626179"/>
                  <a:pt x="265546" y="766937"/>
                  <a:pt x="269250" y="791808"/>
                </a:cubicBezTo>
                <a:cubicBezTo>
                  <a:pt x="272954" y="816679"/>
                  <a:pt x="292533" y="699204"/>
                  <a:pt x="278775" y="731483"/>
                </a:cubicBezTo>
                <a:cubicBezTo>
                  <a:pt x="265017" y="763762"/>
                  <a:pt x="193579" y="996066"/>
                  <a:pt x="186700" y="985483"/>
                </a:cubicBezTo>
                <a:cubicBezTo>
                  <a:pt x="179821" y="974900"/>
                  <a:pt x="240675" y="751591"/>
                  <a:pt x="237500" y="667983"/>
                </a:cubicBezTo>
                <a:cubicBezTo>
                  <a:pt x="234325" y="584375"/>
                  <a:pt x="206808" y="521933"/>
                  <a:pt x="167650" y="483833"/>
                </a:cubicBezTo>
                <a:cubicBezTo>
                  <a:pt x="128492" y="445733"/>
                  <a:pt x="-21263" y="452083"/>
                  <a:pt x="2550" y="439383"/>
                </a:cubicBezTo>
                <a:cubicBezTo>
                  <a:pt x="26362" y="426683"/>
                  <a:pt x="284067" y="434621"/>
                  <a:pt x="310525" y="407633"/>
                </a:cubicBezTo>
                <a:cubicBezTo>
                  <a:pt x="336983" y="380645"/>
                  <a:pt x="144367" y="302858"/>
                  <a:pt x="161300" y="277458"/>
                </a:cubicBezTo>
                <a:cubicBezTo>
                  <a:pt x="178233" y="252058"/>
                  <a:pt x="358150" y="276400"/>
                  <a:pt x="412125" y="255233"/>
                </a:cubicBezTo>
                <a:cubicBezTo>
                  <a:pt x="466100" y="234066"/>
                  <a:pt x="496262" y="170037"/>
                  <a:pt x="485150" y="150458"/>
                </a:cubicBezTo>
                <a:cubicBezTo>
                  <a:pt x="474038" y="130879"/>
                  <a:pt x="339629" y="125058"/>
                  <a:pt x="345450" y="137758"/>
                </a:cubicBezTo>
                <a:cubicBezTo>
                  <a:pt x="351271" y="150458"/>
                  <a:pt x="514254" y="246237"/>
                  <a:pt x="520075" y="226658"/>
                </a:cubicBezTo>
                <a:cubicBezTo>
                  <a:pt x="525896" y="207079"/>
                  <a:pt x="368204" y="14991"/>
                  <a:pt x="361325" y="1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D91BE314-EB76-865C-46F4-F95CC0899ADB}"/>
              </a:ext>
            </a:extLst>
          </p:cNvPr>
          <p:cNvSpPr/>
          <p:nvPr/>
        </p:nvSpPr>
        <p:spPr>
          <a:xfrm>
            <a:off x="6255318" y="2780277"/>
            <a:ext cx="377424" cy="857565"/>
          </a:xfrm>
          <a:custGeom>
            <a:avLst/>
            <a:gdLst>
              <a:gd name="connsiteX0" fmla="*/ 377257 w 377424"/>
              <a:gd name="connsiteY0" fmla="*/ 1023 h 857565"/>
              <a:gd name="connsiteX1" fmla="*/ 158182 w 377424"/>
              <a:gd name="connsiteY1" fmla="*/ 477273 h 857565"/>
              <a:gd name="connsiteX2" fmla="*/ 224857 w 377424"/>
              <a:gd name="connsiteY2" fmla="*/ 407423 h 857565"/>
              <a:gd name="connsiteX3" fmla="*/ 2607 w 377424"/>
              <a:gd name="connsiteY3" fmla="*/ 851923 h 857565"/>
              <a:gd name="connsiteX4" fmla="*/ 113732 w 377424"/>
              <a:gd name="connsiteY4" fmla="*/ 632848 h 857565"/>
              <a:gd name="connsiteX5" fmla="*/ 272482 w 377424"/>
              <a:gd name="connsiteY5" fmla="*/ 264548 h 857565"/>
              <a:gd name="connsiteX6" fmla="*/ 212157 w 377424"/>
              <a:gd name="connsiteY6" fmla="*/ 356623 h 857565"/>
              <a:gd name="connsiteX7" fmla="*/ 323282 w 377424"/>
              <a:gd name="connsiteY7" fmla="*/ 26423 h 857565"/>
              <a:gd name="connsiteX8" fmla="*/ 196282 w 377424"/>
              <a:gd name="connsiteY8" fmla="*/ 340748 h 857565"/>
              <a:gd name="connsiteX9" fmla="*/ 377257 w 377424"/>
              <a:gd name="connsiteY9" fmla="*/ 1023 h 85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7424" h="857565">
                <a:moveTo>
                  <a:pt x="377257" y="1023"/>
                </a:moveTo>
                <a:cubicBezTo>
                  <a:pt x="370907" y="23777"/>
                  <a:pt x="183582" y="409540"/>
                  <a:pt x="158182" y="477273"/>
                </a:cubicBezTo>
                <a:cubicBezTo>
                  <a:pt x="132782" y="545006"/>
                  <a:pt x="250786" y="344981"/>
                  <a:pt x="224857" y="407423"/>
                </a:cubicBezTo>
                <a:cubicBezTo>
                  <a:pt x="198928" y="469865"/>
                  <a:pt x="21128" y="814352"/>
                  <a:pt x="2607" y="851923"/>
                </a:cubicBezTo>
                <a:cubicBezTo>
                  <a:pt x="-15914" y="889494"/>
                  <a:pt x="68753" y="730744"/>
                  <a:pt x="113732" y="632848"/>
                </a:cubicBezTo>
                <a:cubicBezTo>
                  <a:pt x="158711" y="534952"/>
                  <a:pt x="256078" y="310586"/>
                  <a:pt x="272482" y="264548"/>
                </a:cubicBezTo>
                <a:cubicBezTo>
                  <a:pt x="288886" y="218510"/>
                  <a:pt x="203690" y="396311"/>
                  <a:pt x="212157" y="356623"/>
                </a:cubicBezTo>
                <a:cubicBezTo>
                  <a:pt x="220624" y="316936"/>
                  <a:pt x="325928" y="29069"/>
                  <a:pt x="323282" y="26423"/>
                </a:cubicBezTo>
                <a:cubicBezTo>
                  <a:pt x="320636" y="23777"/>
                  <a:pt x="185699" y="339161"/>
                  <a:pt x="196282" y="340748"/>
                </a:cubicBezTo>
                <a:cubicBezTo>
                  <a:pt x="206865" y="342336"/>
                  <a:pt x="383607" y="-21731"/>
                  <a:pt x="377257" y="1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75C622A7-8223-F183-7FD6-AC059429767A}"/>
              </a:ext>
            </a:extLst>
          </p:cNvPr>
          <p:cNvSpPr/>
          <p:nvPr/>
        </p:nvSpPr>
        <p:spPr>
          <a:xfrm>
            <a:off x="6216111" y="3112983"/>
            <a:ext cx="200658" cy="1227669"/>
          </a:xfrm>
          <a:custGeom>
            <a:avLst/>
            <a:gdLst>
              <a:gd name="connsiteX0" fmla="*/ 539 w 200658"/>
              <a:gd name="connsiteY0" fmla="*/ 1692 h 1227669"/>
              <a:gd name="connsiteX1" fmla="*/ 105314 w 200658"/>
              <a:gd name="connsiteY1" fmla="*/ 420792 h 1227669"/>
              <a:gd name="connsiteX2" fmla="*/ 92614 w 200658"/>
              <a:gd name="connsiteY2" fmla="*/ 347767 h 1227669"/>
              <a:gd name="connsiteX3" fmla="*/ 102139 w 200658"/>
              <a:gd name="connsiteY3" fmla="*/ 563667 h 1227669"/>
              <a:gd name="connsiteX4" fmla="*/ 19589 w 200658"/>
              <a:gd name="connsiteY4" fmla="*/ 366817 h 1227669"/>
              <a:gd name="connsiteX5" fmla="*/ 127539 w 200658"/>
              <a:gd name="connsiteY5" fmla="*/ 585892 h 1227669"/>
              <a:gd name="connsiteX6" fmla="*/ 137064 w 200658"/>
              <a:gd name="connsiteY6" fmla="*/ 912917 h 1227669"/>
              <a:gd name="connsiteX7" fmla="*/ 200564 w 200658"/>
              <a:gd name="connsiteY7" fmla="*/ 795442 h 1227669"/>
              <a:gd name="connsiteX8" fmla="*/ 121189 w 200658"/>
              <a:gd name="connsiteY8" fmla="*/ 957367 h 1227669"/>
              <a:gd name="connsiteX9" fmla="*/ 156114 w 200658"/>
              <a:gd name="connsiteY9" fmla="*/ 1055792 h 1227669"/>
              <a:gd name="connsiteX10" fmla="*/ 10064 w 200658"/>
              <a:gd name="connsiteY10" fmla="*/ 1227242 h 1227669"/>
              <a:gd name="connsiteX11" fmla="*/ 181514 w 200658"/>
              <a:gd name="connsiteY11" fmla="*/ 1001817 h 1227669"/>
              <a:gd name="connsiteX12" fmla="*/ 29114 w 200658"/>
              <a:gd name="connsiteY12" fmla="*/ 611292 h 1227669"/>
              <a:gd name="connsiteX13" fmla="*/ 127539 w 200658"/>
              <a:gd name="connsiteY13" fmla="*/ 636692 h 1227669"/>
              <a:gd name="connsiteX14" fmla="*/ 67214 w 200658"/>
              <a:gd name="connsiteY14" fmla="*/ 287442 h 1227669"/>
              <a:gd name="connsiteX15" fmla="*/ 539 w 200658"/>
              <a:gd name="connsiteY15" fmla="*/ 1692 h 1227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0658" h="1227669">
                <a:moveTo>
                  <a:pt x="539" y="1692"/>
                </a:moveTo>
                <a:cubicBezTo>
                  <a:pt x="6889" y="23917"/>
                  <a:pt x="89968" y="363113"/>
                  <a:pt x="105314" y="420792"/>
                </a:cubicBezTo>
                <a:cubicBezTo>
                  <a:pt x="120660" y="478471"/>
                  <a:pt x="93143" y="323955"/>
                  <a:pt x="92614" y="347767"/>
                </a:cubicBezTo>
                <a:cubicBezTo>
                  <a:pt x="92085" y="371579"/>
                  <a:pt x="114310" y="560492"/>
                  <a:pt x="102139" y="563667"/>
                </a:cubicBezTo>
                <a:cubicBezTo>
                  <a:pt x="89968" y="566842"/>
                  <a:pt x="15356" y="363113"/>
                  <a:pt x="19589" y="366817"/>
                </a:cubicBezTo>
                <a:cubicBezTo>
                  <a:pt x="23822" y="370521"/>
                  <a:pt x="107960" y="494875"/>
                  <a:pt x="127539" y="585892"/>
                </a:cubicBezTo>
                <a:cubicBezTo>
                  <a:pt x="147118" y="676909"/>
                  <a:pt x="124893" y="877992"/>
                  <a:pt x="137064" y="912917"/>
                </a:cubicBezTo>
                <a:cubicBezTo>
                  <a:pt x="149235" y="947842"/>
                  <a:pt x="203210" y="788034"/>
                  <a:pt x="200564" y="795442"/>
                </a:cubicBezTo>
                <a:cubicBezTo>
                  <a:pt x="197918" y="802850"/>
                  <a:pt x="128597" y="913975"/>
                  <a:pt x="121189" y="957367"/>
                </a:cubicBezTo>
                <a:cubicBezTo>
                  <a:pt x="113781" y="1000759"/>
                  <a:pt x="174635" y="1010813"/>
                  <a:pt x="156114" y="1055792"/>
                </a:cubicBezTo>
                <a:cubicBezTo>
                  <a:pt x="137593" y="1100771"/>
                  <a:pt x="5831" y="1236238"/>
                  <a:pt x="10064" y="1227242"/>
                </a:cubicBezTo>
                <a:cubicBezTo>
                  <a:pt x="14297" y="1218246"/>
                  <a:pt x="178339" y="1104475"/>
                  <a:pt x="181514" y="1001817"/>
                </a:cubicBezTo>
                <a:cubicBezTo>
                  <a:pt x="184689" y="899159"/>
                  <a:pt x="38110" y="672146"/>
                  <a:pt x="29114" y="611292"/>
                </a:cubicBezTo>
                <a:cubicBezTo>
                  <a:pt x="20118" y="550438"/>
                  <a:pt x="121189" y="690667"/>
                  <a:pt x="127539" y="636692"/>
                </a:cubicBezTo>
                <a:cubicBezTo>
                  <a:pt x="133889" y="582717"/>
                  <a:pt x="88910" y="393275"/>
                  <a:pt x="67214" y="287442"/>
                </a:cubicBezTo>
                <a:cubicBezTo>
                  <a:pt x="45518" y="181609"/>
                  <a:pt x="-5811" y="-20533"/>
                  <a:pt x="539" y="1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D077E793-0AE8-AF05-DBCC-4E8CE1BDA6C2}"/>
              </a:ext>
            </a:extLst>
          </p:cNvPr>
          <p:cNvSpPr/>
          <p:nvPr/>
        </p:nvSpPr>
        <p:spPr>
          <a:xfrm>
            <a:off x="5991817" y="4028332"/>
            <a:ext cx="412447" cy="546914"/>
          </a:xfrm>
          <a:custGeom>
            <a:avLst/>
            <a:gdLst>
              <a:gd name="connsiteX0" fmla="*/ 412158 w 412447"/>
              <a:gd name="connsiteY0" fmla="*/ 743 h 546914"/>
              <a:gd name="connsiteX1" fmla="*/ 47033 w 412447"/>
              <a:gd name="connsiteY1" fmla="*/ 181718 h 546914"/>
              <a:gd name="connsiteX2" fmla="*/ 278808 w 412447"/>
              <a:gd name="connsiteY2" fmla="*/ 140443 h 546914"/>
              <a:gd name="connsiteX3" fmla="*/ 186733 w 412447"/>
              <a:gd name="connsiteY3" fmla="*/ 305543 h 546914"/>
              <a:gd name="connsiteX4" fmla="*/ 301033 w 412447"/>
              <a:gd name="connsiteY4" fmla="*/ 242043 h 546914"/>
              <a:gd name="connsiteX5" fmla="*/ 228008 w 412447"/>
              <a:gd name="connsiteY5" fmla="*/ 276968 h 546914"/>
              <a:gd name="connsiteX6" fmla="*/ 275633 w 412447"/>
              <a:gd name="connsiteY6" fmla="*/ 127743 h 546914"/>
              <a:gd name="connsiteX7" fmla="*/ 53383 w 412447"/>
              <a:gd name="connsiteY7" fmla="*/ 188068 h 546914"/>
              <a:gd name="connsiteX8" fmla="*/ 247058 w 412447"/>
              <a:gd name="connsiteY8" fmla="*/ 410318 h 546914"/>
              <a:gd name="connsiteX9" fmla="*/ 332783 w 412447"/>
              <a:gd name="connsiteY9" fmla="*/ 546843 h 546914"/>
              <a:gd name="connsiteX10" fmla="*/ 224833 w 412447"/>
              <a:gd name="connsiteY10" fmla="*/ 426193 h 546914"/>
              <a:gd name="connsiteX11" fmla="*/ 21633 w 412447"/>
              <a:gd name="connsiteY11" fmla="*/ 232518 h 546914"/>
              <a:gd name="connsiteX12" fmla="*/ 145458 w 412447"/>
              <a:gd name="connsiteY12" fmla="*/ 397618 h 546914"/>
              <a:gd name="connsiteX13" fmla="*/ 2583 w 412447"/>
              <a:gd name="connsiteY13" fmla="*/ 308718 h 546914"/>
              <a:gd name="connsiteX14" fmla="*/ 53383 w 412447"/>
              <a:gd name="connsiteY14" fmla="*/ 391268 h 546914"/>
              <a:gd name="connsiteX15" fmla="*/ 53383 w 412447"/>
              <a:gd name="connsiteY15" fmla="*/ 210293 h 546914"/>
              <a:gd name="connsiteX16" fmla="*/ 205783 w 412447"/>
              <a:gd name="connsiteY16" fmla="*/ 70593 h 546914"/>
              <a:gd name="connsiteX17" fmla="*/ 110533 w 412447"/>
              <a:gd name="connsiteY17" fmla="*/ 115043 h 546914"/>
              <a:gd name="connsiteX18" fmla="*/ 412158 w 412447"/>
              <a:gd name="connsiteY18" fmla="*/ 743 h 54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12447" h="546914">
                <a:moveTo>
                  <a:pt x="412158" y="743"/>
                </a:moveTo>
                <a:cubicBezTo>
                  <a:pt x="401575" y="11855"/>
                  <a:pt x="69258" y="158435"/>
                  <a:pt x="47033" y="181718"/>
                </a:cubicBezTo>
                <a:cubicBezTo>
                  <a:pt x="24808" y="205001"/>
                  <a:pt x="255525" y="119806"/>
                  <a:pt x="278808" y="140443"/>
                </a:cubicBezTo>
                <a:cubicBezTo>
                  <a:pt x="302091" y="161080"/>
                  <a:pt x="183029" y="288610"/>
                  <a:pt x="186733" y="305543"/>
                </a:cubicBezTo>
                <a:cubicBezTo>
                  <a:pt x="190437" y="322476"/>
                  <a:pt x="294154" y="246805"/>
                  <a:pt x="301033" y="242043"/>
                </a:cubicBezTo>
                <a:cubicBezTo>
                  <a:pt x="307912" y="237281"/>
                  <a:pt x="232241" y="296018"/>
                  <a:pt x="228008" y="276968"/>
                </a:cubicBezTo>
                <a:cubicBezTo>
                  <a:pt x="223775" y="257918"/>
                  <a:pt x="304737" y="142560"/>
                  <a:pt x="275633" y="127743"/>
                </a:cubicBezTo>
                <a:cubicBezTo>
                  <a:pt x="246529" y="112926"/>
                  <a:pt x="58145" y="140972"/>
                  <a:pt x="53383" y="188068"/>
                </a:cubicBezTo>
                <a:cubicBezTo>
                  <a:pt x="48621" y="235164"/>
                  <a:pt x="200491" y="350522"/>
                  <a:pt x="247058" y="410318"/>
                </a:cubicBezTo>
                <a:cubicBezTo>
                  <a:pt x="293625" y="470114"/>
                  <a:pt x="336487" y="544197"/>
                  <a:pt x="332783" y="546843"/>
                </a:cubicBezTo>
                <a:cubicBezTo>
                  <a:pt x="329079" y="549489"/>
                  <a:pt x="276691" y="478581"/>
                  <a:pt x="224833" y="426193"/>
                </a:cubicBezTo>
                <a:cubicBezTo>
                  <a:pt x="172975" y="373806"/>
                  <a:pt x="34862" y="237280"/>
                  <a:pt x="21633" y="232518"/>
                </a:cubicBezTo>
                <a:cubicBezTo>
                  <a:pt x="8404" y="227756"/>
                  <a:pt x="148633" y="384918"/>
                  <a:pt x="145458" y="397618"/>
                </a:cubicBezTo>
                <a:cubicBezTo>
                  <a:pt x="142283" y="410318"/>
                  <a:pt x="17929" y="309776"/>
                  <a:pt x="2583" y="308718"/>
                </a:cubicBezTo>
                <a:cubicBezTo>
                  <a:pt x="-12763" y="307660"/>
                  <a:pt x="44916" y="407672"/>
                  <a:pt x="53383" y="391268"/>
                </a:cubicBezTo>
                <a:cubicBezTo>
                  <a:pt x="61850" y="374864"/>
                  <a:pt x="27983" y="263739"/>
                  <a:pt x="53383" y="210293"/>
                </a:cubicBezTo>
                <a:cubicBezTo>
                  <a:pt x="78783" y="156847"/>
                  <a:pt x="196258" y="86468"/>
                  <a:pt x="205783" y="70593"/>
                </a:cubicBezTo>
                <a:cubicBezTo>
                  <a:pt x="215308" y="54718"/>
                  <a:pt x="81429" y="123510"/>
                  <a:pt x="110533" y="115043"/>
                </a:cubicBezTo>
                <a:cubicBezTo>
                  <a:pt x="139637" y="106576"/>
                  <a:pt x="422741" y="-10369"/>
                  <a:pt x="412158" y="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E503DE56-476A-DED8-873D-8BC182DA8305}"/>
              </a:ext>
            </a:extLst>
          </p:cNvPr>
          <p:cNvSpPr/>
          <p:nvPr/>
        </p:nvSpPr>
        <p:spPr>
          <a:xfrm>
            <a:off x="5867700" y="3898075"/>
            <a:ext cx="253025" cy="508727"/>
          </a:xfrm>
          <a:custGeom>
            <a:avLst/>
            <a:gdLst>
              <a:gd name="connsiteX0" fmla="*/ 250525 w 253025"/>
              <a:gd name="connsiteY0" fmla="*/ 7175 h 508727"/>
              <a:gd name="connsiteX1" fmla="*/ 75900 w 253025"/>
              <a:gd name="connsiteY1" fmla="*/ 229425 h 508727"/>
              <a:gd name="connsiteX2" fmla="*/ 133050 w 253025"/>
              <a:gd name="connsiteY2" fmla="*/ 359600 h 508727"/>
              <a:gd name="connsiteX3" fmla="*/ 50500 w 253025"/>
              <a:gd name="connsiteY3" fmla="*/ 296100 h 508727"/>
              <a:gd name="connsiteX4" fmla="*/ 37800 w 253025"/>
              <a:gd name="connsiteY4" fmla="*/ 378650 h 508727"/>
              <a:gd name="connsiteX5" fmla="*/ 2875 w 253025"/>
              <a:gd name="connsiteY5" fmla="*/ 505650 h 508727"/>
              <a:gd name="connsiteX6" fmla="*/ 9225 w 253025"/>
              <a:gd name="connsiteY6" fmla="*/ 238950 h 508727"/>
              <a:gd name="connsiteX7" fmla="*/ 66375 w 253025"/>
              <a:gd name="connsiteY7" fmla="*/ 400875 h 508727"/>
              <a:gd name="connsiteX8" fmla="*/ 88600 w 253025"/>
              <a:gd name="connsiteY8" fmla="*/ 219900 h 508727"/>
              <a:gd name="connsiteX9" fmla="*/ 174325 w 253025"/>
              <a:gd name="connsiteY9" fmla="*/ 67500 h 508727"/>
              <a:gd name="connsiteX10" fmla="*/ 250525 w 253025"/>
              <a:gd name="connsiteY10" fmla="*/ 7175 h 508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3025" h="508727">
                <a:moveTo>
                  <a:pt x="250525" y="7175"/>
                </a:moveTo>
                <a:cubicBezTo>
                  <a:pt x="234121" y="34162"/>
                  <a:pt x="95479" y="170688"/>
                  <a:pt x="75900" y="229425"/>
                </a:cubicBezTo>
                <a:cubicBezTo>
                  <a:pt x="56321" y="288162"/>
                  <a:pt x="137283" y="348488"/>
                  <a:pt x="133050" y="359600"/>
                </a:cubicBezTo>
                <a:cubicBezTo>
                  <a:pt x="128817" y="370713"/>
                  <a:pt x="66375" y="292925"/>
                  <a:pt x="50500" y="296100"/>
                </a:cubicBezTo>
                <a:cubicBezTo>
                  <a:pt x="34625" y="299275"/>
                  <a:pt x="45737" y="343725"/>
                  <a:pt x="37800" y="378650"/>
                </a:cubicBezTo>
                <a:cubicBezTo>
                  <a:pt x="29863" y="413575"/>
                  <a:pt x="7637" y="528933"/>
                  <a:pt x="2875" y="505650"/>
                </a:cubicBezTo>
                <a:cubicBezTo>
                  <a:pt x="-1888" y="482367"/>
                  <a:pt x="-1358" y="256413"/>
                  <a:pt x="9225" y="238950"/>
                </a:cubicBezTo>
                <a:cubicBezTo>
                  <a:pt x="19808" y="221488"/>
                  <a:pt x="53146" y="404050"/>
                  <a:pt x="66375" y="400875"/>
                </a:cubicBezTo>
                <a:cubicBezTo>
                  <a:pt x="79604" y="397700"/>
                  <a:pt x="70608" y="275462"/>
                  <a:pt x="88600" y="219900"/>
                </a:cubicBezTo>
                <a:cubicBezTo>
                  <a:pt x="106592" y="164338"/>
                  <a:pt x="150513" y="99250"/>
                  <a:pt x="174325" y="67500"/>
                </a:cubicBezTo>
                <a:cubicBezTo>
                  <a:pt x="198137" y="35750"/>
                  <a:pt x="266929" y="-19812"/>
                  <a:pt x="250525" y="7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6F3E7733-0499-6848-BE65-6CD57842241C}"/>
              </a:ext>
            </a:extLst>
          </p:cNvPr>
          <p:cNvSpPr/>
          <p:nvPr/>
        </p:nvSpPr>
        <p:spPr>
          <a:xfrm>
            <a:off x="5946576" y="4001316"/>
            <a:ext cx="184021" cy="643773"/>
          </a:xfrm>
          <a:custGeom>
            <a:avLst/>
            <a:gdLst>
              <a:gd name="connsiteX0" fmla="*/ 177999 w 184021"/>
              <a:gd name="connsiteY0" fmla="*/ 15059 h 643773"/>
              <a:gd name="connsiteX1" fmla="*/ 12899 w 184021"/>
              <a:gd name="connsiteY1" fmla="*/ 326209 h 643773"/>
              <a:gd name="connsiteX2" fmla="*/ 50999 w 184021"/>
              <a:gd name="connsiteY2" fmla="*/ 500834 h 643773"/>
              <a:gd name="connsiteX3" fmla="*/ 16074 w 184021"/>
              <a:gd name="connsiteY3" fmla="*/ 418284 h 643773"/>
              <a:gd name="connsiteX4" fmla="*/ 120849 w 184021"/>
              <a:gd name="connsiteY4" fmla="*/ 643709 h 643773"/>
              <a:gd name="connsiteX5" fmla="*/ 12899 w 184021"/>
              <a:gd name="connsiteY5" fmla="*/ 440509 h 643773"/>
              <a:gd name="connsiteX6" fmla="*/ 9724 w 184021"/>
              <a:gd name="connsiteY6" fmla="*/ 342084 h 643773"/>
              <a:gd name="connsiteX7" fmla="*/ 82749 w 184021"/>
              <a:gd name="connsiteY7" fmla="*/ 218259 h 643773"/>
              <a:gd name="connsiteX8" fmla="*/ 114499 w 184021"/>
              <a:gd name="connsiteY8" fmla="*/ 484959 h 643773"/>
              <a:gd name="connsiteX9" fmla="*/ 101799 w 184021"/>
              <a:gd name="connsiteY9" fmla="*/ 402409 h 643773"/>
              <a:gd name="connsiteX10" fmla="*/ 82749 w 184021"/>
              <a:gd name="connsiteY10" fmla="*/ 221434 h 643773"/>
              <a:gd name="connsiteX11" fmla="*/ 143074 w 184021"/>
              <a:gd name="connsiteY11" fmla="*/ 65859 h 643773"/>
              <a:gd name="connsiteX12" fmla="*/ 177999 w 184021"/>
              <a:gd name="connsiteY12" fmla="*/ 15059 h 64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021" h="643773">
                <a:moveTo>
                  <a:pt x="177999" y="15059"/>
                </a:moveTo>
                <a:cubicBezTo>
                  <a:pt x="156303" y="58451"/>
                  <a:pt x="34066" y="245247"/>
                  <a:pt x="12899" y="326209"/>
                </a:cubicBezTo>
                <a:cubicBezTo>
                  <a:pt x="-8268" y="407171"/>
                  <a:pt x="50470" y="485488"/>
                  <a:pt x="50999" y="500834"/>
                </a:cubicBezTo>
                <a:cubicBezTo>
                  <a:pt x="51528" y="516180"/>
                  <a:pt x="4432" y="394471"/>
                  <a:pt x="16074" y="418284"/>
                </a:cubicBezTo>
                <a:cubicBezTo>
                  <a:pt x="27716" y="442097"/>
                  <a:pt x="121378" y="640005"/>
                  <a:pt x="120849" y="643709"/>
                </a:cubicBezTo>
                <a:cubicBezTo>
                  <a:pt x="120320" y="647413"/>
                  <a:pt x="31420" y="490780"/>
                  <a:pt x="12899" y="440509"/>
                </a:cubicBezTo>
                <a:cubicBezTo>
                  <a:pt x="-5622" y="390238"/>
                  <a:pt x="-1918" y="379126"/>
                  <a:pt x="9724" y="342084"/>
                </a:cubicBezTo>
                <a:cubicBezTo>
                  <a:pt x="21366" y="305042"/>
                  <a:pt x="65287" y="194447"/>
                  <a:pt x="82749" y="218259"/>
                </a:cubicBezTo>
                <a:cubicBezTo>
                  <a:pt x="100211" y="242071"/>
                  <a:pt x="111324" y="454267"/>
                  <a:pt x="114499" y="484959"/>
                </a:cubicBezTo>
                <a:cubicBezTo>
                  <a:pt x="117674" y="515651"/>
                  <a:pt x="107091" y="446330"/>
                  <a:pt x="101799" y="402409"/>
                </a:cubicBezTo>
                <a:cubicBezTo>
                  <a:pt x="96507" y="358488"/>
                  <a:pt x="75870" y="277526"/>
                  <a:pt x="82749" y="221434"/>
                </a:cubicBezTo>
                <a:cubicBezTo>
                  <a:pt x="89628" y="165342"/>
                  <a:pt x="129316" y="99196"/>
                  <a:pt x="143074" y="65859"/>
                </a:cubicBezTo>
                <a:cubicBezTo>
                  <a:pt x="156832" y="32522"/>
                  <a:pt x="199695" y="-28333"/>
                  <a:pt x="177999" y="15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F0C2AA44-0A2F-DC73-AEE9-901EA331CF96}"/>
              </a:ext>
            </a:extLst>
          </p:cNvPr>
          <p:cNvSpPr/>
          <p:nvPr/>
        </p:nvSpPr>
        <p:spPr>
          <a:xfrm>
            <a:off x="2167686" y="4402346"/>
            <a:ext cx="723185" cy="1093986"/>
          </a:xfrm>
          <a:custGeom>
            <a:avLst/>
            <a:gdLst>
              <a:gd name="connsiteX0" fmla="*/ 698417 w 723185"/>
              <a:gd name="connsiteY0" fmla="*/ 46751 h 1093986"/>
              <a:gd name="connsiteX1" fmla="*/ 300211 w 723185"/>
              <a:gd name="connsiteY1" fmla="*/ 587525 h 1093986"/>
              <a:gd name="connsiteX2" fmla="*/ 373953 w 723185"/>
              <a:gd name="connsiteY2" fmla="*/ 513783 h 1093986"/>
              <a:gd name="connsiteX3" fmla="*/ 10159 w 723185"/>
              <a:gd name="connsiteY3" fmla="*/ 1084054 h 1093986"/>
              <a:gd name="connsiteX4" fmla="*/ 128146 w 723185"/>
              <a:gd name="connsiteY4" fmla="*/ 833331 h 1093986"/>
              <a:gd name="connsiteX5" fmla="*/ 413282 w 723185"/>
              <a:gd name="connsiteY5" fmla="*/ 292557 h 1093986"/>
              <a:gd name="connsiteX6" fmla="*/ 344456 w 723185"/>
              <a:gd name="connsiteY6" fmla="*/ 474454 h 1093986"/>
              <a:gd name="connsiteX7" fmla="*/ 644340 w 723185"/>
              <a:gd name="connsiteY7" fmla="*/ 76248 h 1093986"/>
              <a:gd name="connsiteX8" fmla="*/ 698417 w 723185"/>
              <a:gd name="connsiteY8" fmla="*/ 46751 h 109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3185" h="1093986">
                <a:moveTo>
                  <a:pt x="698417" y="46751"/>
                </a:moveTo>
                <a:cubicBezTo>
                  <a:pt x="641062" y="131964"/>
                  <a:pt x="354288" y="509686"/>
                  <a:pt x="300211" y="587525"/>
                </a:cubicBezTo>
                <a:cubicBezTo>
                  <a:pt x="246134" y="665364"/>
                  <a:pt x="422295" y="431028"/>
                  <a:pt x="373953" y="513783"/>
                </a:cubicBezTo>
                <a:cubicBezTo>
                  <a:pt x="325611" y="596538"/>
                  <a:pt x="51127" y="1030796"/>
                  <a:pt x="10159" y="1084054"/>
                </a:cubicBezTo>
                <a:cubicBezTo>
                  <a:pt x="-30809" y="1137312"/>
                  <a:pt x="60959" y="965247"/>
                  <a:pt x="128146" y="833331"/>
                </a:cubicBezTo>
                <a:cubicBezTo>
                  <a:pt x="195333" y="701415"/>
                  <a:pt x="377230" y="352370"/>
                  <a:pt x="413282" y="292557"/>
                </a:cubicBezTo>
                <a:cubicBezTo>
                  <a:pt x="449334" y="232744"/>
                  <a:pt x="305946" y="510506"/>
                  <a:pt x="344456" y="474454"/>
                </a:cubicBezTo>
                <a:cubicBezTo>
                  <a:pt x="382966" y="438402"/>
                  <a:pt x="585347" y="146712"/>
                  <a:pt x="644340" y="76248"/>
                </a:cubicBezTo>
                <a:cubicBezTo>
                  <a:pt x="703333" y="5784"/>
                  <a:pt x="755772" y="-38462"/>
                  <a:pt x="698417" y="46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65269C28-2ED5-E3C2-EED1-84123AA10D96}"/>
              </a:ext>
            </a:extLst>
          </p:cNvPr>
          <p:cNvSpPr/>
          <p:nvPr/>
        </p:nvSpPr>
        <p:spPr>
          <a:xfrm>
            <a:off x="916077" y="5203280"/>
            <a:ext cx="1570730" cy="858335"/>
          </a:xfrm>
          <a:custGeom>
            <a:avLst/>
            <a:gdLst>
              <a:gd name="connsiteX0" fmla="*/ 3239 w 1570730"/>
              <a:gd name="connsiteY0" fmla="*/ 858307 h 858335"/>
              <a:gd name="connsiteX1" fmla="*/ 863562 w 1570730"/>
              <a:gd name="connsiteY1" fmla="*/ 460101 h 858335"/>
              <a:gd name="connsiteX2" fmla="*/ 666917 w 1570730"/>
              <a:gd name="connsiteY2" fmla="*/ 494514 h 858335"/>
              <a:gd name="connsiteX3" fmla="*/ 1556736 w 1570730"/>
              <a:gd name="connsiteY3" fmla="*/ 7817 h 858335"/>
              <a:gd name="connsiteX4" fmla="*/ 1168362 w 1570730"/>
              <a:gd name="connsiteY4" fmla="*/ 214294 h 858335"/>
              <a:gd name="connsiteX5" fmla="*/ 593175 w 1570730"/>
              <a:gd name="connsiteY5" fmla="*/ 479765 h 858335"/>
              <a:gd name="connsiteX6" fmla="*/ 3239 w 1570730"/>
              <a:gd name="connsiteY6" fmla="*/ 858307 h 85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0730" h="858335">
                <a:moveTo>
                  <a:pt x="3239" y="858307"/>
                </a:moveTo>
                <a:cubicBezTo>
                  <a:pt x="48303" y="855030"/>
                  <a:pt x="752949" y="520733"/>
                  <a:pt x="863562" y="460101"/>
                </a:cubicBezTo>
                <a:cubicBezTo>
                  <a:pt x="974175" y="399469"/>
                  <a:pt x="551388" y="569895"/>
                  <a:pt x="666917" y="494514"/>
                </a:cubicBezTo>
                <a:cubicBezTo>
                  <a:pt x="782446" y="419133"/>
                  <a:pt x="1473162" y="54520"/>
                  <a:pt x="1556736" y="7817"/>
                </a:cubicBezTo>
                <a:cubicBezTo>
                  <a:pt x="1640310" y="-38886"/>
                  <a:pt x="1328955" y="135636"/>
                  <a:pt x="1168362" y="214294"/>
                </a:cubicBezTo>
                <a:cubicBezTo>
                  <a:pt x="1007769" y="292952"/>
                  <a:pt x="791459" y="374068"/>
                  <a:pt x="593175" y="479765"/>
                </a:cubicBezTo>
                <a:cubicBezTo>
                  <a:pt x="394891" y="585462"/>
                  <a:pt x="-41825" y="861584"/>
                  <a:pt x="3239" y="858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12452B22-FD80-7D6D-543D-48C67E70F51C}"/>
              </a:ext>
            </a:extLst>
          </p:cNvPr>
          <p:cNvSpPr/>
          <p:nvPr/>
        </p:nvSpPr>
        <p:spPr>
          <a:xfrm>
            <a:off x="5771356" y="4335142"/>
            <a:ext cx="152585" cy="320439"/>
          </a:xfrm>
          <a:custGeom>
            <a:avLst/>
            <a:gdLst>
              <a:gd name="connsiteX0" fmla="*/ 179 w 152585"/>
              <a:gd name="connsiteY0" fmla="*/ 884 h 320439"/>
              <a:gd name="connsiteX1" fmla="*/ 49341 w 152585"/>
              <a:gd name="connsiteY1" fmla="*/ 128703 h 320439"/>
              <a:gd name="connsiteX2" fmla="*/ 59173 w 152585"/>
              <a:gd name="connsiteY2" fmla="*/ 217193 h 320439"/>
              <a:gd name="connsiteX3" fmla="*/ 152579 w 152585"/>
              <a:gd name="connsiteY3" fmla="*/ 320432 h 320439"/>
              <a:gd name="connsiteX4" fmla="*/ 54257 w 152585"/>
              <a:gd name="connsiteY4" fmla="*/ 222110 h 320439"/>
              <a:gd name="connsiteX5" fmla="*/ 179 w 152585"/>
              <a:gd name="connsiteY5" fmla="*/ 143452 h 320439"/>
              <a:gd name="connsiteX6" fmla="*/ 69005 w 152585"/>
              <a:gd name="connsiteY6" fmla="*/ 197529 h 320439"/>
              <a:gd name="connsiteX7" fmla="*/ 179 w 152585"/>
              <a:gd name="connsiteY7" fmla="*/ 884 h 32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585" h="320439">
                <a:moveTo>
                  <a:pt x="179" y="884"/>
                </a:moveTo>
                <a:cubicBezTo>
                  <a:pt x="-3098" y="-10587"/>
                  <a:pt x="39509" y="92652"/>
                  <a:pt x="49341" y="128703"/>
                </a:cubicBezTo>
                <a:cubicBezTo>
                  <a:pt x="59173" y="164755"/>
                  <a:pt x="41967" y="185238"/>
                  <a:pt x="59173" y="217193"/>
                </a:cubicBezTo>
                <a:cubicBezTo>
                  <a:pt x="76379" y="249148"/>
                  <a:pt x="153398" y="319613"/>
                  <a:pt x="152579" y="320432"/>
                </a:cubicBezTo>
                <a:cubicBezTo>
                  <a:pt x="151760" y="321251"/>
                  <a:pt x="79657" y="251607"/>
                  <a:pt x="54257" y="222110"/>
                </a:cubicBezTo>
                <a:cubicBezTo>
                  <a:pt x="28857" y="192613"/>
                  <a:pt x="-2279" y="147549"/>
                  <a:pt x="179" y="143452"/>
                </a:cubicBezTo>
                <a:cubicBezTo>
                  <a:pt x="2637" y="139355"/>
                  <a:pt x="66547" y="218013"/>
                  <a:pt x="69005" y="197529"/>
                </a:cubicBezTo>
                <a:cubicBezTo>
                  <a:pt x="71463" y="177045"/>
                  <a:pt x="3456" y="12355"/>
                  <a:pt x="179" y="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8D23EFE1-AE33-9802-FF9A-DBAB460D6218}"/>
              </a:ext>
            </a:extLst>
          </p:cNvPr>
          <p:cNvSpPr/>
          <p:nvPr/>
        </p:nvSpPr>
        <p:spPr>
          <a:xfrm>
            <a:off x="5847022" y="4615827"/>
            <a:ext cx="811218" cy="336453"/>
          </a:xfrm>
          <a:custGeom>
            <a:avLst/>
            <a:gdLst>
              <a:gd name="connsiteX0" fmla="*/ 3172 w 811218"/>
              <a:gd name="connsiteY0" fmla="*/ 418 h 336453"/>
              <a:gd name="connsiteX1" fmla="*/ 627520 w 811218"/>
              <a:gd name="connsiteY1" fmla="*/ 231476 h 336453"/>
              <a:gd name="connsiteX2" fmla="*/ 430875 w 811218"/>
              <a:gd name="connsiteY2" fmla="*/ 147902 h 336453"/>
              <a:gd name="connsiteX3" fmla="*/ 809417 w 811218"/>
              <a:gd name="connsiteY3" fmla="*/ 334715 h 336453"/>
              <a:gd name="connsiteX4" fmla="*/ 583275 w 811218"/>
              <a:gd name="connsiteY4" fmla="*/ 246225 h 336453"/>
              <a:gd name="connsiteX5" fmla="*/ 224397 w 811218"/>
              <a:gd name="connsiteY5" fmla="*/ 103657 h 336453"/>
              <a:gd name="connsiteX6" fmla="*/ 376797 w 811218"/>
              <a:gd name="connsiteY6" fmla="*/ 172483 h 336453"/>
              <a:gd name="connsiteX7" fmla="*/ 3172 w 811218"/>
              <a:gd name="connsiteY7" fmla="*/ 418 h 33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1218" h="336453">
                <a:moveTo>
                  <a:pt x="3172" y="418"/>
                </a:moveTo>
                <a:cubicBezTo>
                  <a:pt x="44959" y="10250"/>
                  <a:pt x="556236" y="206895"/>
                  <a:pt x="627520" y="231476"/>
                </a:cubicBezTo>
                <a:cubicBezTo>
                  <a:pt x="698804" y="256057"/>
                  <a:pt x="400559" y="130696"/>
                  <a:pt x="430875" y="147902"/>
                </a:cubicBezTo>
                <a:cubicBezTo>
                  <a:pt x="461191" y="165108"/>
                  <a:pt x="784017" y="318328"/>
                  <a:pt x="809417" y="334715"/>
                </a:cubicBezTo>
                <a:cubicBezTo>
                  <a:pt x="834817" y="351102"/>
                  <a:pt x="583275" y="246225"/>
                  <a:pt x="583275" y="246225"/>
                </a:cubicBezTo>
                <a:lnTo>
                  <a:pt x="224397" y="103657"/>
                </a:lnTo>
                <a:cubicBezTo>
                  <a:pt x="189984" y="91367"/>
                  <a:pt x="407933" y="188051"/>
                  <a:pt x="376797" y="172483"/>
                </a:cubicBezTo>
                <a:cubicBezTo>
                  <a:pt x="345662" y="156915"/>
                  <a:pt x="-38615" y="-9414"/>
                  <a:pt x="3172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B0B72531-8659-02DB-7631-A18FAFFDBFB4}"/>
              </a:ext>
            </a:extLst>
          </p:cNvPr>
          <p:cNvSpPr/>
          <p:nvPr/>
        </p:nvSpPr>
        <p:spPr>
          <a:xfrm>
            <a:off x="6410184" y="4891238"/>
            <a:ext cx="1415623" cy="300242"/>
          </a:xfrm>
          <a:custGeom>
            <a:avLst/>
            <a:gdLst>
              <a:gd name="connsiteX0" fmla="*/ 448 w 1415623"/>
              <a:gd name="connsiteY0" fmla="*/ 29807 h 300242"/>
              <a:gd name="connsiteX1" fmla="*/ 536306 w 1415623"/>
              <a:gd name="connsiteY1" fmla="*/ 59304 h 300242"/>
              <a:gd name="connsiteX2" fmla="*/ 413403 w 1415623"/>
              <a:gd name="connsiteY2" fmla="*/ 74052 h 300242"/>
              <a:gd name="connsiteX3" fmla="*/ 742784 w 1415623"/>
              <a:gd name="connsiteY3" fmla="*/ 157627 h 300242"/>
              <a:gd name="connsiteX4" fmla="*/ 698539 w 1415623"/>
              <a:gd name="connsiteY4" fmla="*/ 88801 h 300242"/>
              <a:gd name="connsiteX5" fmla="*/ 1258977 w 1415623"/>
              <a:gd name="connsiteY5" fmla="*/ 226452 h 300242"/>
              <a:gd name="connsiteX6" fmla="*/ 1411377 w 1415623"/>
              <a:gd name="connsiteY6" fmla="*/ 300194 h 300242"/>
              <a:gd name="connsiteX7" fmla="*/ 1136074 w 1415623"/>
              <a:gd name="connsiteY7" fmla="*/ 216620 h 300242"/>
              <a:gd name="connsiteX8" fmla="*/ 600216 w 1415623"/>
              <a:gd name="connsiteY8" fmla="*/ 78968 h 300242"/>
              <a:gd name="connsiteX9" fmla="*/ 713287 w 1415623"/>
              <a:gd name="connsiteY9" fmla="*/ 172375 h 300242"/>
              <a:gd name="connsiteX10" fmla="*/ 595300 w 1415623"/>
              <a:gd name="connsiteY10" fmla="*/ 64220 h 300242"/>
              <a:gd name="connsiteX11" fmla="*/ 403571 w 1415623"/>
              <a:gd name="connsiteY11" fmla="*/ 310 h 300242"/>
              <a:gd name="connsiteX12" fmla="*/ 442900 w 1415623"/>
              <a:gd name="connsiteY12" fmla="*/ 39639 h 300242"/>
              <a:gd name="connsiteX13" fmla="*/ 448 w 1415623"/>
              <a:gd name="connsiteY13" fmla="*/ 29807 h 300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15623" h="300242">
                <a:moveTo>
                  <a:pt x="448" y="29807"/>
                </a:moveTo>
                <a:cubicBezTo>
                  <a:pt x="16016" y="33084"/>
                  <a:pt x="467480" y="51930"/>
                  <a:pt x="536306" y="59304"/>
                </a:cubicBezTo>
                <a:cubicBezTo>
                  <a:pt x="605132" y="66678"/>
                  <a:pt x="378990" y="57665"/>
                  <a:pt x="413403" y="74052"/>
                </a:cubicBezTo>
                <a:cubicBezTo>
                  <a:pt x="447816" y="90439"/>
                  <a:pt x="695261" y="155169"/>
                  <a:pt x="742784" y="157627"/>
                </a:cubicBezTo>
                <a:cubicBezTo>
                  <a:pt x="790307" y="160085"/>
                  <a:pt x="612507" y="77330"/>
                  <a:pt x="698539" y="88801"/>
                </a:cubicBezTo>
                <a:cubicBezTo>
                  <a:pt x="784571" y="100272"/>
                  <a:pt x="1140171" y="191220"/>
                  <a:pt x="1258977" y="226452"/>
                </a:cubicBezTo>
                <a:cubicBezTo>
                  <a:pt x="1377783" y="261684"/>
                  <a:pt x="1431861" y="301833"/>
                  <a:pt x="1411377" y="300194"/>
                </a:cubicBezTo>
                <a:cubicBezTo>
                  <a:pt x="1390893" y="298555"/>
                  <a:pt x="1271267" y="253491"/>
                  <a:pt x="1136074" y="216620"/>
                </a:cubicBezTo>
                <a:cubicBezTo>
                  <a:pt x="1000881" y="179749"/>
                  <a:pt x="670680" y="86342"/>
                  <a:pt x="600216" y="78968"/>
                </a:cubicBezTo>
                <a:cubicBezTo>
                  <a:pt x="529752" y="71594"/>
                  <a:pt x="714106" y="174833"/>
                  <a:pt x="713287" y="172375"/>
                </a:cubicBezTo>
                <a:cubicBezTo>
                  <a:pt x="712468" y="169917"/>
                  <a:pt x="646919" y="92898"/>
                  <a:pt x="595300" y="64220"/>
                </a:cubicBezTo>
                <a:cubicBezTo>
                  <a:pt x="543681" y="35543"/>
                  <a:pt x="428971" y="4407"/>
                  <a:pt x="403571" y="310"/>
                </a:cubicBezTo>
                <a:cubicBezTo>
                  <a:pt x="378171" y="-3787"/>
                  <a:pt x="506810" y="33904"/>
                  <a:pt x="442900" y="39639"/>
                </a:cubicBezTo>
                <a:cubicBezTo>
                  <a:pt x="378990" y="45375"/>
                  <a:pt x="-15120" y="26530"/>
                  <a:pt x="448" y="29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70009220-A284-0A90-F82A-7E57050B304E}"/>
              </a:ext>
            </a:extLst>
          </p:cNvPr>
          <p:cNvSpPr/>
          <p:nvPr/>
        </p:nvSpPr>
        <p:spPr>
          <a:xfrm>
            <a:off x="5241912" y="4443886"/>
            <a:ext cx="623031" cy="1425894"/>
          </a:xfrm>
          <a:custGeom>
            <a:avLst/>
            <a:gdLst>
              <a:gd name="connsiteX0" fmla="*/ 155998 w 623031"/>
              <a:gd name="connsiteY0" fmla="*/ 575482 h 1425894"/>
              <a:gd name="connsiteX1" fmla="*/ 3598 w 623031"/>
              <a:gd name="connsiteY1" fmla="*/ 1234243 h 1425894"/>
              <a:gd name="connsiteX2" fmla="*/ 52759 w 623031"/>
              <a:gd name="connsiteY2" fmla="*/ 1081843 h 1425894"/>
              <a:gd name="connsiteX3" fmla="*/ 106836 w 623031"/>
              <a:gd name="connsiteY3" fmla="*/ 1406308 h 1425894"/>
              <a:gd name="connsiteX4" fmla="*/ 28178 w 623031"/>
              <a:gd name="connsiteY4" fmla="*/ 1337482 h 1425894"/>
              <a:gd name="connsiteX5" fmla="*/ 210075 w 623031"/>
              <a:gd name="connsiteY5" fmla="*/ 1406308 h 1425894"/>
              <a:gd name="connsiteX6" fmla="*/ 298565 w 623031"/>
              <a:gd name="connsiteY6" fmla="*/ 919611 h 1425894"/>
              <a:gd name="connsiteX7" fmla="*/ 278901 w 623031"/>
              <a:gd name="connsiteY7" fmla="*/ 998269 h 1425894"/>
              <a:gd name="connsiteX8" fmla="*/ 313314 w 623031"/>
              <a:gd name="connsiteY8" fmla="*/ 496824 h 1425894"/>
              <a:gd name="connsiteX9" fmla="*/ 623030 w 623031"/>
              <a:gd name="connsiteY9" fmla="*/ 295 h 1425894"/>
              <a:gd name="connsiteX10" fmla="*/ 308398 w 623031"/>
              <a:gd name="connsiteY10" fmla="*/ 418166 h 1425894"/>
              <a:gd name="connsiteX11" fmla="*/ 568953 w 623031"/>
              <a:gd name="connsiteY11" fmla="*/ 24875 h 1425894"/>
              <a:gd name="connsiteX12" fmla="*/ 278901 w 623031"/>
              <a:gd name="connsiteY12" fmla="*/ 383753 h 1425894"/>
              <a:gd name="connsiteX13" fmla="*/ 155998 w 623031"/>
              <a:gd name="connsiteY13" fmla="*/ 575482 h 142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3031" h="1425894">
                <a:moveTo>
                  <a:pt x="155998" y="575482"/>
                </a:moveTo>
                <a:cubicBezTo>
                  <a:pt x="110114" y="717230"/>
                  <a:pt x="20804" y="1149850"/>
                  <a:pt x="3598" y="1234243"/>
                </a:cubicBezTo>
                <a:cubicBezTo>
                  <a:pt x="-13609" y="1318637"/>
                  <a:pt x="35553" y="1053166"/>
                  <a:pt x="52759" y="1081843"/>
                </a:cubicBezTo>
                <a:cubicBezTo>
                  <a:pt x="69965" y="1110520"/>
                  <a:pt x="110933" y="1363702"/>
                  <a:pt x="106836" y="1406308"/>
                </a:cubicBezTo>
                <a:cubicBezTo>
                  <a:pt x="102739" y="1448914"/>
                  <a:pt x="10972" y="1337482"/>
                  <a:pt x="28178" y="1337482"/>
                </a:cubicBezTo>
                <a:cubicBezTo>
                  <a:pt x="45384" y="1337482"/>
                  <a:pt x="165011" y="1475953"/>
                  <a:pt x="210075" y="1406308"/>
                </a:cubicBezTo>
                <a:cubicBezTo>
                  <a:pt x="255139" y="1336663"/>
                  <a:pt x="287094" y="987617"/>
                  <a:pt x="298565" y="919611"/>
                </a:cubicBezTo>
                <a:cubicBezTo>
                  <a:pt x="310036" y="851605"/>
                  <a:pt x="276443" y="1068733"/>
                  <a:pt x="278901" y="998269"/>
                </a:cubicBezTo>
                <a:cubicBezTo>
                  <a:pt x="281359" y="927805"/>
                  <a:pt x="255959" y="663153"/>
                  <a:pt x="313314" y="496824"/>
                </a:cubicBezTo>
                <a:cubicBezTo>
                  <a:pt x="370669" y="330495"/>
                  <a:pt x="623849" y="13405"/>
                  <a:pt x="623030" y="295"/>
                </a:cubicBezTo>
                <a:cubicBezTo>
                  <a:pt x="622211" y="-12815"/>
                  <a:pt x="317411" y="414069"/>
                  <a:pt x="308398" y="418166"/>
                </a:cubicBezTo>
                <a:cubicBezTo>
                  <a:pt x="299385" y="422263"/>
                  <a:pt x="573869" y="30610"/>
                  <a:pt x="568953" y="24875"/>
                </a:cubicBezTo>
                <a:cubicBezTo>
                  <a:pt x="564037" y="19140"/>
                  <a:pt x="347727" y="292805"/>
                  <a:pt x="278901" y="383753"/>
                </a:cubicBezTo>
                <a:cubicBezTo>
                  <a:pt x="210075" y="474701"/>
                  <a:pt x="201882" y="433734"/>
                  <a:pt x="155998" y="575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1F6054AC-7355-C0CE-AABE-77420CFEF90B}"/>
              </a:ext>
            </a:extLst>
          </p:cNvPr>
          <p:cNvSpPr/>
          <p:nvPr/>
        </p:nvSpPr>
        <p:spPr>
          <a:xfrm>
            <a:off x="6924675" y="5022682"/>
            <a:ext cx="172055" cy="456533"/>
          </a:xfrm>
          <a:custGeom>
            <a:avLst/>
            <a:gdLst>
              <a:gd name="connsiteX0" fmla="*/ 0 w 172055"/>
              <a:gd name="connsiteY0" fmla="*/ 168 h 456533"/>
              <a:gd name="connsiteX1" fmla="*/ 88900 w 172055"/>
              <a:gd name="connsiteY1" fmla="*/ 165268 h 456533"/>
              <a:gd name="connsiteX2" fmla="*/ 142875 w 172055"/>
              <a:gd name="connsiteY2" fmla="*/ 298618 h 456533"/>
              <a:gd name="connsiteX3" fmla="*/ 168275 w 172055"/>
              <a:gd name="connsiteY3" fmla="*/ 454193 h 456533"/>
              <a:gd name="connsiteX4" fmla="*/ 158750 w 172055"/>
              <a:gd name="connsiteY4" fmla="*/ 374818 h 456533"/>
              <a:gd name="connsiteX5" fmla="*/ 47625 w 172055"/>
              <a:gd name="connsiteY5" fmla="*/ 146218 h 456533"/>
              <a:gd name="connsiteX6" fmla="*/ 88900 w 172055"/>
              <a:gd name="connsiteY6" fmla="*/ 197018 h 456533"/>
              <a:gd name="connsiteX7" fmla="*/ 0 w 172055"/>
              <a:gd name="connsiteY7" fmla="*/ 168 h 45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055" h="456533">
                <a:moveTo>
                  <a:pt x="0" y="168"/>
                </a:moveTo>
                <a:cubicBezTo>
                  <a:pt x="0" y="-5124"/>
                  <a:pt x="65088" y="115526"/>
                  <a:pt x="88900" y="165268"/>
                </a:cubicBezTo>
                <a:cubicBezTo>
                  <a:pt x="112712" y="215010"/>
                  <a:pt x="129646" y="250464"/>
                  <a:pt x="142875" y="298618"/>
                </a:cubicBezTo>
                <a:cubicBezTo>
                  <a:pt x="156104" y="346772"/>
                  <a:pt x="165629" y="441493"/>
                  <a:pt x="168275" y="454193"/>
                </a:cubicBezTo>
                <a:cubicBezTo>
                  <a:pt x="170921" y="466893"/>
                  <a:pt x="178858" y="426147"/>
                  <a:pt x="158750" y="374818"/>
                </a:cubicBezTo>
                <a:cubicBezTo>
                  <a:pt x="138642" y="323489"/>
                  <a:pt x="59267" y="175851"/>
                  <a:pt x="47625" y="146218"/>
                </a:cubicBezTo>
                <a:cubicBezTo>
                  <a:pt x="35983" y="116585"/>
                  <a:pt x="93662" y="217655"/>
                  <a:pt x="88900" y="197018"/>
                </a:cubicBezTo>
                <a:cubicBezTo>
                  <a:pt x="84138" y="176381"/>
                  <a:pt x="0" y="5460"/>
                  <a:pt x="0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422394E3-C29B-8397-0AB0-B6F58B7E0031}"/>
              </a:ext>
            </a:extLst>
          </p:cNvPr>
          <p:cNvSpPr/>
          <p:nvPr/>
        </p:nvSpPr>
        <p:spPr>
          <a:xfrm>
            <a:off x="6940284" y="4987904"/>
            <a:ext cx="298706" cy="102349"/>
          </a:xfrm>
          <a:custGeom>
            <a:avLst/>
            <a:gdLst>
              <a:gd name="connsiteX0" fmla="*/ 76466 w 298706"/>
              <a:gd name="connsiteY0" fmla="*/ 21 h 102349"/>
              <a:gd name="connsiteX1" fmla="*/ 228866 w 298706"/>
              <a:gd name="connsiteY1" fmla="*/ 50821 h 102349"/>
              <a:gd name="connsiteX2" fmla="*/ 282841 w 298706"/>
              <a:gd name="connsiteY2" fmla="*/ 85746 h 102349"/>
              <a:gd name="connsiteX3" fmla="*/ 168541 w 298706"/>
              <a:gd name="connsiteY3" fmla="*/ 79396 h 102349"/>
              <a:gd name="connsiteX4" fmla="*/ 266 w 298706"/>
              <a:gd name="connsiteY4" fmla="*/ 98446 h 102349"/>
              <a:gd name="connsiteX5" fmla="*/ 209816 w 298706"/>
              <a:gd name="connsiteY5" fmla="*/ 85746 h 102349"/>
              <a:gd name="connsiteX6" fmla="*/ 295541 w 298706"/>
              <a:gd name="connsiteY6" fmla="*/ 101621 h 102349"/>
              <a:gd name="connsiteX7" fmla="*/ 263791 w 298706"/>
              <a:gd name="connsiteY7" fmla="*/ 57171 h 102349"/>
              <a:gd name="connsiteX8" fmla="*/ 76466 w 298706"/>
              <a:gd name="connsiteY8" fmla="*/ 21 h 10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706" h="102349">
                <a:moveTo>
                  <a:pt x="76466" y="21"/>
                </a:moveTo>
                <a:cubicBezTo>
                  <a:pt x="70645" y="-1037"/>
                  <a:pt x="194470" y="36534"/>
                  <a:pt x="228866" y="50821"/>
                </a:cubicBezTo>
                <a:cubicBezTo>
                  <a:pt x="263262" y="65109"/>
                  <a:pt x="292895" y="80984"/>
                  <a:pt x="282841" y="85746"/>
                </a:cubicBezTo>
                <a:cubicBezTo>
                  <a:pt x="272787" y="90509"/>
                  <a:pt x="215637" y="77279"/>
                  <a:pt x="168541" y="79396"/>
                </a:cubicBezTo>
                <a:cubicBezTo>
                  <a:pt x="121445" y="81513"/>
                  <a:pt x="-6613" y="97388"/>
                  <a:pt x="266" y="98446"/>
                </a:cubicBezTo>
                <a:cubicBezTo>
                  <a:pt x="7145" y="99504"/>
                  <a:pt x="160604" y="85217"/>
                  <a:pt x="209816" y="85746"/>
                </a:cubicBezTo>
                <a:cubicBezTo>
                  <a:pt x="259028" y="86275"/>
                  <a:pt x="286545" y="106383"/>
                  <a:pt x="295541" y="101621"/>
                </a:cubicBezTo>
                <a:cubicBezTo>
                  <a:pt x="304537" y="96859"/>
                  <a:pt x="294483" y="71988"/>
                  <a:pt x="263791" y="57171"/>
                </a:cubicBezTo>
                <a:cubicBezTo>
                  <a:pt x="233099" y="42354"/>
                  <a:pt x="82287" y="1079"/>
                  <a:pt x="76466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C6399F8E-F39C-93A2-663D-56F6FFBD9C84}"/>
              </a:ext>
            </a:extLst>
          </p:cNvPr>
          <p:cNvSpPr/>
          <p:nvPr/>
        </p:nvSpPr>
        <p:spPr>
          <a:xfrm>
            <a:off x="7201099" y="5030893"/>
            <a:ext cx="380864" cy="84121"/>
          </a:xfrm>
          <a:custGeom>
            <a:avLst/>
            <a:gdLst>
              <a:gd name="connsiteX0" fmla="*/ 380801 w 380864"/>
              <a:gd name="connsiteY0" fmla="*/ 80857 h 84121"/>
              <a:gd name="connsiteX1" fmla="*/ 66476 w 380864"/>
              <a:gd name="connsiteY1" fmla="*/ 20532 h 84121"/>
              <a:gd name="connsiteX2" fmla="*/ 47426 w 380864"/>
              <a:gd name="connsiteY2" fmla="*/ 39582 h 84121"/>
              <a:gd name="connsiteX3" fmla="*/ 183951 w 380864"/>
              <a:gd name="connsiteY3" fmla="*/ 84032 h 84121"/>
              <a:gd name="connsiteX4" fmla="*/ 22026 w 380864"/>
              <a:gd name="connsiteY4" fmla="*/ 26882 h 84121"/>
              <a:gd name="connsiteX5" fmla="*/ 37901 w 380864"/>
              <a:gd name="connsiteY5" fmla="*/ 1482 h 84121"/>
              <a:gd name="connsiteX6" fmla="*/ 380801 w 380864"/>
              <a:gd name="connsiteY6" fmla="*/ 80857 h 84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864" h="84121">
                <a:moveTo>
                  <a:pt x="380801" y="80857"/>
                </a:moveTo>
                <a:cubicBezTo>
                  <a:pt x="385563" y="84032"/>
                  <a:pt x="122038" y="27411"/>
                  <a:pt x="66476" y="20532"/>
                </a:cubicBezTo>
                <a:cubicBezTo>
                  <a:pt x="10914" y="13653"/>
                  <a:pt x="27847" y="28999"/>
                  <a:pt x="47426" y="39582"/>
                </a:cubicBezTo>
                <a:cubicBezTo>
                  <a:pt x="67005" y="50165"/>
                  <a:pt x="188184" y="86149"/>
                  <a:pt x="183951" y="84032"/>
                </a:cubicBezTo>
                <a:cubicBezTo>
                  <a:pt x="179718" y="81915"/>
                  <a:pt x="46368" y="40640"/>
                  <a:pt x="22026" y="26882"/>
                </a:cubicBezTo>
                <a:cubicBezTo>
                  <a:pt x="-2316" y="13124"/>
                  <a:pt x="-17661" y="-5397"/>
                  <a:pt x="37901" y="1482"/>
                </a:cubicBezTo>
                <a:cubicBezTo>
                  <a:pt x="93463" y="8361"/>
                  <a:pt x="376039" y="77682"/>
                  <a:pt x="380801" y="80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9482D3B0-9905-0008-D8A9-A9D3E6E57DB5}"/>
              </a:ext>
            </a:extLst>
          </p:cNvPr>
          <p:cNvSpPr/>
          <p:nvPr/>
        </p:nvSpPr>
        <p:spPr>
          <a:xfrm>
            <a:off x="7219929" y="5061992"/>
            <a:ext cx="331535" cy="459749"/>
          </a:xfrm>
          <a:custGeom>
            <a:avLst/>
            <a:gdLst>
              <a:gd name="connsiteX0" fmla="*/ 21 w 331535"/>
              <a:gd name="connsiteY0" fmla="*/ 2133 h 459749"/>
              <a:gd name="connsiteX1" fmla="*/ 215921 w 331535"/>
              <a:gd name="connsiteY1" fmla="*/ 75158 h 459749"/>
              <a:gd name="connsiteX2" fmla="*/ 196871 w 331535"/>
              <a:gd name="connsiteY2" fmla="*/ 40233 h 459749"/>
              <a:gd name="connsiteX3" fmla="*/ 295296 w 331535"/>
              <a:gd name="connsiteY3" fmla="*/ 221208 h 459749"/>
              <a:gd name="connsiteX4" fmla="*/ 298471 w 331535"/>
              <a:gd name="connsiteY4" fmla="*/ 192633 h 459749"/>
              <a:gd name="connsiteX5" fmla="*/ 323871 w 331535"/>
              <a:gd name="connsiteY5" fmla="*/ 341858 h 459749"/>
              <a:gd name="connsiteX6" fmla="*/ 330221 w 331535"/>
              <a:gd name="connsiteY6" fmla="*/ 459333 h 459749"/>
              <a:gd name="connsiteX7" fmla="*/ 301646 w 331535"/>
              <a:gd name="connsiteY7" fmla="*/ 300583 h 459749"/>
              <a:gd name="connsiteX8" fmla="*/ 203221 w 331535"/>
              <a:gd name="connsiteY8" fmla="*/ 46583 h 459749"/>
              <a:gd name="connsiteX9" fmla="*/ 21 w 331535"/>
              <a:gd name="connsiteY9" fmla="*/ 2133 h 459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1535" h="459749">
                <a:moveTo>
                  <a:pt x="21" y="2133"/>
                </a:moveTo>
                <a:cubicBezTo>
                  <a:pt x="2138" y="6895"/>
                  <a:pt x="183113" y="68808"/>
                  <a:pt x="215921" y="75158"/>
                </a:cubicBezTo>
                <a:cubicBezTo>
                  <a:pt x="248729" y="81508"/>
                  <a:pt x="196871" y="40233"/>
                  <a:pt x="196871" y="40233"/>
                </a:cubicBezTo>
                <a:cubicBezTo>
                  <a:pt x="210100" y="64575"/>
                  <a:pt x="278363" y="195808"/>
                  <a:pt x="295296" y="221208"/>
                </a:cubicBezTo>
                <a:cubicBezTo>
                  <a:pt x="312229" y="246608"/>
                  <a:pt x="293709" y="172525"/>
                  <a:pt x="298471" y="192633"/>
                </a:cubicBezTo>
                <a:cubicBezTo>
                  <a:pt x="303233" y="212741"/>
                  <a:pt x="318579" y="297408"/>
                  <a:pt x="323871" y="341858"/>
                </a:cubicBezTo>
                <a:cubicBezTo>
                  <a:pt x="329163" y="386308"/>
                  <a:pt x="333925" y="466212"/>
                  <a:pt x="330221" y="459333"/>
                </a:cubicBezTo>
                <a:cubicBezTo>
                  <a:pt x="326517" y="452454"/>
                  <a:pt x="322813" y="369375"/>
                  <a:pt x="301646" y="300583"/>
                </a:cubicBezTo>
                <a:cubicBezTo>
                  <a:pt x="280479" y="231791"/>
                  <a:pt x="254021" y="96854"/>
                  <a:pt x="203221" y="46583"/>
                </a:cubicBezTo>
                <a:cubicBezTo>
                  <a:pt x="152421" y="-3688"/>
                  <a:pt x="-2096" y="-2629"/>
                  <a:pt x="21" y="2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58E110E1-B02D-DAEB-08C8-6421627275D1}"/>
              </a:ext>
            </a:extLst>
          </p:cNvPr>
          <p:cNvSpPr/>
          <p:nvPr/>
        </p:nvSpPr>
        <p:spPr>
          <a:xfrm>
            <a:off x="6878558" y="5076825"/>
            <a:ext cx="525858" cy="69954"/>
          </a:xfrm>
          <a:custGeom>
            <a:avLst/>
            <a:gdLst>
              <a:gd name="connsiteX0" fmla="*/ 4842 w 525858"/>
              <a:gd name="connsiteY0" fmla="*/ 60325 h 69954"/>
              <a:gd name="connsiteX1" fmla="*/ 252492 w 525858"/>
              <a:gd name="connsiteY1" fmla="*/ 28575 h 69954"/>
              <a:gd name="connsiteX2" fmla="*/ 211217 w 525858"/>
              <a:gd name="connsiteY2" fmla="*/ 9525 h 69954"/>
              <a:gd name="connsiteX3" fmla="*/ 373142 w 525858"/>
              <a:gd name="connsiteY3" fmla="*/ 44450 h 69954"/>
              <a:gd name="connsiteX4" fmla="*/ 465217 w 525858"/>
              <a:gd name="connsiteY4" fmla="*/ 69850 h 69954"/>
              <a:gd name="connsiteX5" fmla="*/ 525542 w 525858"/>
              <a:gd name="connsiteY5" fmla="*/ 34925 h 69954"/>
              <a:gd name="connsiteX6" fmla="*/ 439817 w 525858"/>
              <a:gd name="connsiteY6" fmla="*/ 53975 h 69954"/>
              <a:gd name="connsiteX7" fmla="*/ 350917 w 525858"/>
              <a:gd name="connsiteY7" fmla="*/ 22225 h 69954"/>
              <a:gd name="connsiteX8" fmla="*/ 179467 w 525858"/>
              <a:gd name="connsiteY8" fmla="*/ 0 h 69954"/>
              <a:gd name="connsiteX9" fmla="*/ 262017 w 525858"/>
              <a:gd name="connsiteY9" fmla="*/ 22225 h 69954"/>
              <a:gd name="connsiteX10" fmla="*/ 103267 w 525858"/>
              <a:gd name="connsiteY10" fmla="*/ 34925 h 69954"/>
              <a:gd name="connsiteX11" fmla="*/ 4842 w 525858"/>
              <a:gd name="connsiteY11" fmla="*/ 60325 h 6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5858" h="69954">
                <a:moveTo>
                  <a:pt x="4842" y="60325"/>
                </a:moveTo>
                <a:cubicBezTo>
                  <a:pt x="29713" y="59267"/>
                  <a:pt x="218096" y="37042"/>
                  <a:pt x="252492" y="28575"/>
                </a:cubicBezTo>
                <a:cubicBezTo>
                  <a:pt x="286888" y="20108"/>
                  <a:pt x="191109" y="6879"/>
                  <a:pt x="211217" y="9525"/>
                </a:cubicBezTo>
                <a:cubicBezTo>
                  <a:pt x="231325" y="12171"/>
                  <a:pt x="330809" y="34396"/>
                  <a:pt x="373142" y="44450"/>
                </a:cubicBezTo>
                <a:cubicBezTo>
                  <a:pt x="415475" y="54504"/>
                  <a:pt x="439817" y="71438"/>
                  <a:pt x="465217" y="69850"/>
                </a:cubicBezTo>
                <a:cubicBezTo>
                  <a:pt x="490617" y="68263"/>
                  <a:pt x="529775" y="37571"/>
                  <a:pt x="525542" y="34925"/>
                </a:cubicBezTo>
                <a:cubicBezTo>
                  <a:pt x="521309" y="32279"/>
                  <a:pt x="468921" y="56092"/>
                  <a:pt x="439817" y="53975"/>
                </a:cubicBezTo>
                <a:cubicBezTo>
                  <a:pt x="410713" y="51858"/>
                  <a:pt x="394309" y="31221"/>
                  <a:pt x="350917" y="22225"/>
                </a:cubicBezTo>
                <a:cubicBezTo>
                  <a:pt x="307525" y="13229"/>
                  <a:pt x="194284" y="0"/>
                  <a:pt x="179467" y="0"/>
                </a:cubicBezTo>
                <a:cubicBezTo>
                  <a:pt x="164650" y="0"/>
                  <a:pt x="274717" y="16404"/>
                  <a:pt x="262017" y="22225"/>
                </a:cubicBezTo>
                <a:cubicBezTo>
                  <a:pt x="249317" y="28046"/>
                  <a:pt x="149834" y="27517"/>
                  <a:pt x="103267" y="34925"/>
                </a:cubicBezTo>
                <a:cubicBezTo>
                  <a:pt x="56700" y="42333"/>
                  <a:pt x="-20029" y="61383"/>
                  <a:pt x="4842" y="60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214C8275-1C44-DA1A-EDA2-6AEF7E162915}"/>
              </a:ext>
            </a:extLst>
          </p:cNvPr>
          <p:cNvSpPr/>
          <p:nvPr/>
        </p:nvSpPr>
        <p:spPr>
          <a:xfrm>
            <a:off x="7326746" y="5060777"/>
            <a:ext cx="195959" cy="420153"/>
          </a:xfrm>
          <a:custGeom>
            <a:avLst/>
            <a:gdLst>
              <a:gd name="connsiteX0" fmla="*/ 1154 w 195959"/>
              <a:gd name="connsiteY0" fmla="*/ 3348 h 420153"/>
              <a:gd name="connsiteX1" fmla="*/ 153554 w 195959"/>
              <a:gd name="connsiteY1" fmla="*/ 235123 h 420153"/>
              <a:gd name="connsiteX2" fmla="*/ 140854 w 195959"/>
              <a:gd name="connsiteY2" fmla="*/ 212898 h 420153"/>
              <a:gd name="connsiteX3" fmla="*/ 194829 w 195959"/>
              <a:gd name="connsiteY3" fmla="*/ 419273 h 420153"/>
              <a:gd name="connsiteX4" fmla="*/ 172604 w 195959"/>
              <a:gd name="connsiteY4" fmla="*/ 282748 h 420153"/>
              <a:gd name="connsiteX5" fmla="*/ 115454 w 195959"/>
              <a:gd name="connsiteY5" fmla="*/ 171623 h 420153"/>
              <a:gd name="connsiteX6" fmla="*/ 83704 w 195959"/>
              <a:gd name="connsiteY6" fmla="*/ 101773 h 420153"/>
              <a:gd name="connsiteX7" fmla="*/ 1154 w 195959"/>
              <a:gd name="connsiteY7" fmla="*/ 3348 h 42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959" h="420153">
                <a:moveTo>
                  <a:pt x="1154" y="3348"/>
                </a:moveTo>
                <a:cubicBezTo>
                  <a:pt x="12796" y="25573"/>
                  <a:pt x="130271" y="200198"/>
                  <a:pt x="153554" y="235123"/>
                </a:cubicBezTo>
                <a:cubicBezTo>
                  <a:pt x="176837" y="270048"/>
                  <a:pt x="133975" y="182206"/>
                  <a:pt x="140854" y="212898"/>
                </a:cubicBezTo>
                <a:cubicBezTo>
                  <a:pt x="147733" y="243590"/>
                  <a:pt x="189537" y="407631"/>
                  <a:pt x="194829" y="419273"/>
                </a:cubicBezTo>
                <a:cubicBezTo>
                  <a:pt x="200121" y="430915"/>
                  <a:pt x="185833" y="324023"/>
                  <a:pt x="172604" y="282748"/>
                </a:cubicBezTo>
                <a:cubicBezTo>
                  <a:pt x="159375" y="241473"/>
                  <a:pt x="130271" y="201785"/>
                  <a:pt x="115454" y="171623"/>
                </a:cubicBezTo>
                <a:cubicBezTo>
                  <a:pt x="100637" y="141461"/>
                  <a:pt x="97991" y="127702"/>
                  <a:pt x="83704" y="101773"/>
                </a:cubicBezTo>
                <a:cubicBezTo>
                  <a:pt x="69417" y="75844"/>
                  <a:pt x="-10488" y="-18877"/>
                  <a:pt x="1154" y="3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477E6F02-8759-8B9E-123E-07596F61C22E}"/>
              </a:ext>
            </a:extLst>
          </p:cNvPr>
          <p:cNvSpPr/>
          <p:nvPr/>
        </p:nvSpPr>
        <p:spPr>
          <a:xfrm>
            <a:off x="6994029" y="5056780"/>
            <a:ext cx="131173" cy="397938"/>
          </a:xfrm>
          <a:custGeom>
            <a:avLst/>
            <a:gdLst>
              <a:gd name="connsiteX0" fmla="*/ 496 w 131173"/>
              <a:gd name="connsiteY0" fmla="*/ 4170 h 397938"/>
              <a:gd name="connsiteX1" fmla="*/ 127496 w 131173"/>
              <a:gd name="connsiteY1" fmla="*/ 388345 h 397938"/>
              <a:gd name="connsiteX2" fmla="*/ 95746 w 131173"/>
              <a:gd name="connsiteY2" fmla="*/ 274045 h 397938"/>
              <a:gd name="connsiteX3" fmla="*/ 83046 w 131173"/>
              <a:gd name="connsiteY3" fmla="*/ 188320 h 397938"/>
              <a:gd name="connsiteX4" fmla="*/ 496 w 131173"/>
              <a:gd name="connsiteY4" fmla="*/ 4170 h 39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73" h="397938">
                <a:moveTo>
                  <a:pt x="496" y="4170"/>
                </a:moveTo>
                <a:cubicBezTo>
                  <a:pt x="7904" y="37507"/>
                  <a:pt x="111621" y="343366"/>
                  <a:pt x="127496" y="388345"/>
                </a:cubicBezTo>
                <a:cubicBezTo>
                  <a:pt x="143371" y="433324"/>
                  <a:pt x="103154" y="307382"/>
                  <a:pt x="95746" y="274045"/>
                </a:cubicBezTo>
                <a:cubicBezTo>
                  <a:pt x="88338" y="240708"/>
                  <a:pt x="95217" y="229595"/>
                  <a:pt x="83046" y="188320"/>
                </a:cubicBezTo>
                <a:cubicBezTo>
                  <a:pt x="70875" y="147045"/>
                  <a:pt x="-6912" y="-29167"/>
                  <a:pt x="496" y="4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27EDD479-E784-674A-A870-FE024AB66AD4}"/>
              </a:ext>
            </a:extLst>
          </p:cNvPr>
          <p:cNvSpPr/>
          <p:nvPr/>
        </p:nvSpPr>
        <p:spPr>
          <a:xfrm>
            <a:off x="7121425" y="5435316"/>
            <a:ext cx="429974" cy="45888"/>
          </a:xfrm>
          <a:custGeom>
            <a:avLst/>
            <a:gdLst>
              <a:gd name="connsiteX0" fmla="*/ 100 w 429974"/>
              <a:gd name="connsiteY0" fmla="*/ 284 h 45888"/>
              <a:gd name="connsiteX1" fmla="*/ 276325 w 429974"/>
              <a:gd name="connsiteY1" fmla="*/ 25684 h 45888"/>
              <a:gd name="connsiteX2" fmla="*/ 200125 w 429974"/>
              <a:gd name="connsiteY2" fmla="*/ 25684 h 45888"/>
              <a:gd name="connsiteX3" fmla="*/ 425550 w 429974"/>
              <a:gd name="connsiteY3" fmla="*/ 44734 h 45888"/>
              <a:gd name="connsiteX4" fmla="*/ 336650 w 429974"/>
              <a:gd name="connsiteY4" fmla="*/ 41559 h 45888"/>
              <a:gd name="connsiteX5" fmla="*/ 177900 w 429974"/>
              <a:gd name="connsiteY5" fmla="*/ 41559 h 45888"/>
              <a:gd name="connsiteX6" fmla="*/ 311250 w 429974"/>
              <a:gd name="connsiteY6" fmla="*/ 44734 h 45888"/>
              <a:gd name="connsiteX7" fmla="*/ 100 w 429974"/>
              <a:gd name="connsiteY7" fmla="*/ 284 h 4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974" h="45888">
                <a:moveTo>
                  <a:pt x="100" y="284"/>
                </a:moveTo>
                <a:cubicBezTo>
                  <a:pt x="-5721" y="-2891"/>
                  <a:pt x="242987" y="21451"/>
                  <a:pt x="276325" y="25684"/>
                </a:cubicBezTo>
                <a:cubicBezTo>
                  <a:pt x="309663" y="29917"/>
                  <a:pt x="175254" y="22509"/>
                  <a:pt x="200125" y="25684"/>
                </a:cubicBezTo>
                <a:cubicBezTo>
                  <a:pt x="224996" y="28859"/>
                  <a:pt x="402796" y="42088"/>
                  <a:pt x="425550" y="44734"/>
                </a:cubicBezTo>
                <a:cubicBezTo>
                  <a:pt x="448304" y="47380"/>
                  <a:pt x="377925" y="42088"/>
                  <a:pt x="336650" y="41559"/>
                </a:cubicBezTo>
                <a:cubicBezTo>
                  <a:pt x="295375" y="41030"/>
                  <a:pt x="182133" y="41030"/>
                  <a:pt x="177900" y="41559"/>
                </a:cubicBezTo>
                <a:cubicBezTo>
                  <a:pt x="173667" y="42088"/>
                  <a:pt x="337179" y="48438"/>
                  <a:pt x="311250" y="44734"/>
                </a:cubicBezTo>
                <a:lnTo>
                  <a:pt x="100" y="2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5D172EE4-8D0F-29F2-1C45-399164C25C42}"/>
              </a:ext>
            </a:extLst>
          </p:cNvPr>
          <p:cNvSpPr/>
          <p:nvPr/>
        </p:nvSpPr>
        <p:spPr>
          <a:xfrm>
            <a:off x="7037402" y="5470440"/>
            <a:ext cx="326032" cy="164001"/>
          </a:xfrm>
          <a:custGeom>
            <a:avLst/>
            <a:gdLst>
              <a:gd name="connsiteX0" fmla="*/ 1573 w 326032"/>
              <a:gd name="connsiteY0" fmla="*/ 85 h 164001"/>
              <a:gd name="connsiteX1" fmla="*/ 309548 w 326032"/>
              <a:gd name="connsiteY1" fmla="*/ 15960 h 164001"/>
              <a:gd name="connsiteX2" fmla="*/ 217473 w 326032"/>
              <a:gd name="connsiteY2" fmla="*/ 47710 h 164001"/>
              <a:gd name="connsiteX3" fmla="*/ 325423 w 326032"/>
              <a:gd name="connsiteY3" fmla="*/ 162010 h 164001"/>
              <a:gd name="connsiteX4" fmla="*/ 261923 w 326032"/>
              <a:gd name="connsiteY4" fmla="*/ 114385 h 164001"/>
              <a:gd name="connsiteX5" fmla="*/ 274623 w 326032"/>
              <a:gd name="connsiteY5" fmla="*/ 38185 h 164001"/>
              <a:gd name="connsiteX6" fmla="*/ 192073 w 326032"/>
              <a:gd name="connsiteY6" fmla="*/ 22310 h 164001"/>
              <a:gd name="connsiteX7" fmla="*/ 1573 w 326032"/>
              <a:gd name="connsiteY7" fmla="*/ 85 h 16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032" h="164001">
                <a:moveTo>
                  <a:pt x="1573" y="85"/>
                </a:moveTo>
                <a:cubicBezTo>
                  <a:pt x="21152" y="-973"/>
                  <a:pt x="273565" y="8023"/>
                  <a:pt x="309548" y="15960"/>
                </a:cubicBezTo>
                <a:cubicBezTo>
                  <a:pt x="345531" y="23898"/>
                  <a:pt x="214827" y="23368"/>
                  <a:pt x="217473" y="47710"/>
                </a:cubicBezTo>
                <a:cubicBezTo>
                  <a:pt x="220119" y="72052"/>
                  <a:pt x="318015" y="150898"/>
                  <a:pt x="325423" y="162010"/>
                </a:cubicBezTo>
                <a:cubicBezTo>
                  <a:pt x="332831" y="173123"/>
                  <a:pt x="270390" y="135023"/>
                  <a:pt x="261923" y="114385"/>
                </a:cubicBezTo>
                <a:cubicBezTo>
                  <a:pt x="253456" y="93747"/>
                  <a:pt x="286265" y="53531"/>
                  <a:pt x="274623" y="38185"/>
                </a:cubicBezTo>
                <a:cubicBezTo>
                  <a:pt x="262981" y="22839"/>
                  <a:pt x="233348" y="25485"/>
                  <a:pt x="192073" y="22310"/>
                </a:cubicBezTo>
                <a:cubicBezTo>
                  <a:pt x="150798" y="19135"/>
                  <a:pt x="-18006" y="1143"/>
                  <a:pt x="1573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EC9EF3B4-2BBE-B74A-449A-3030E93562EE}"/>
              </a:ext>
            </a:extLst>
          </p:cNvPr>
          <p:cNvSpPr/>
          <p:nvPr/>
        </p:nvSpPr>
        <p:spPr>
          <a:xfrm>
            <a:off x="7341162" y="5489029"/>
            <a:ext cx="256630" cy="133965"/>
          </a:xfrm>
          <a:custGeom>
            <a:avLst/>
            <a:gdLst>
              <a:gd name="connsiteX0" fmla="*/ 256613 w 256630"/>
              <a:gd name="connsiteY0" fmla="*/ 29121 h 133965"/>
              <a:gd name="connsiteX1" fmla="*/ 12138 w 256630"/>
              <a:gd name="connsiteY1" fmla="*/ 13246 h 133965"/>
              <a:gd name="connsiteX2" fmla="*/ 40713 w 256630"/>
              <a:gd name="connsiteY2" fmla="*/ 54521 h 133965"/>
              <a:gd name="connsiteX3" fmla="*/ 72463 w 256630"/>
              <a:gd name="connsiteY3" fmla="*/ 79921 h 133965"/>
              <a:gd name="connsiteX4" fmla="*/ 12138 w 256630"/>
              <a:gd name="connsiteY4" fmla="*/ 133896 h 133965"/>
              <a:gd name="connsiteX5" fmla="*/ 50238 w 256630"/>
              <a:gd name="connsiteY5" fmla="*/ 89446 h 133965"/>
              <a:gd name="connsiteX6" fmla="*/ 15313 w 256630"/>
              <a:gd name="connsiteY6" fmla="*/ 13246 h 133965"/>
              <a:gd name="connsiteX7" fmla="*/ 24838 w 256630"/>
              <a:gd name="connsiteY7" fmla="*/ 546 h 133965"/>
              <a:gd name="connsiteX8" fmla="*/ 256613 w 256630"/>
              <a:gd name="connsiteY8" fmla="*/ 29121 h 13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630" h="133965">
                <a:moveTo>
                  <a:pt x="256613" y="29121"/>
                </a:moveTo>
                <a:cubicBezTo>
                  <a:pt x="254496" y="31238"/>
                  <a:pt x="48121" y="9013"/>
                  <a:pt x="12138" y="13246"/>
                </a:cubicBezTo>
                <a:cubicBezTo>
                  <a:pt x="-23845" y="17479"/>
                  <a:pt x="30659" y="43409"/>
                  <a:pt x="40713" y="54521"/>
                </a:cubicBezTo>
                <a:cubicBezTo>
                  <a:pt x="50767" y="65633"/>
                  <a:pt x="77225" y="66692"/>
                  <a:pt x="72463" y="79921"/>
                </a:cubicBezTo>
                <a:cubicBezTo>
                  <a:pt x="67701" y="93150"/>
                  <a:pt x="15842" y="132309"/>
                  <a:pt x="12138" y="133896"/>
                </a:cubicBezTo>
                <a:cubicBezTo>
                  <a:pt x="8434" y="135483"/>
                  <a:pt x="49709" y="109554"/>
                  <a:pt x="50238" y="89446"/>
                </a:cubicBezTo>
                <a:cubicBezTo>
                  <a:pt x="50767" y="69338"/>
                  <a:pt x="15313" y="13246"/>
                  <a:pt x="15313" y="13246"/>
                </a:cubicBezTo>
                <a:cubicBezTo>
                  <a:pt x="11080" y="-1571"/>
                  <a:pt x="-16966" y="-512"/>
                  <a:pt x="24838" y="546"/>
                </a:cubicBezTo>
                <a:cubicBezTo>
                  <a:pt x="66642" y="1604"/>
                  <a:pt x="258730" y="27004"/>
                  <a:pt x="256613" y="29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 180">
            <a:extLst>
              <a:ext uri="{FF2B5EF4-FFF2-40B4-BE49-F238E27FC236}">
                <a16:creationId xmlns:a16="http://schemas.microsoft.com/office/drawing/2014/main" id="{D340E3DA-4682-DE5F-0DE2-7CDE5A7DBBB4}"/>
              </a:ext>
            </a:extLst>
          </p:cNvPr>
          <p:cNvSpPr/>
          <p:nvPr/>
        </p:nvSpPr>
        <p:spPr>
          <a:xfrm>
            <a:off x="7324701" y="5483197"/>
            <a:ext cx="44536" cy="117648"/>
          </a:xfrm>
          <a:custGeom>
            <a:avLst/>
            <a:gdLst>
              <a:gd name="connsiteX0" fmla="*/ 24 w 44536"/>
              <a:gd name="connsiteY0" fmla="*/ 28 h 117648"/>
              <a:gd name="connsiteX1" fmla="*/ 38124 w 44536"/>
              <a:gd name="connsiteY1" fmla="*/ 82578 h 117648"/>
              <a:gd name="connsiteX2" fmla="*/ 31774 w 44536"/>
              <a:gd name="connsiteY2" fmla="*/ 117503 h 117648"/>
              <a:gd name="connsiteX3" fmla="*/ 44474 w 44536"/>
              <a:gd name="connsiteY3" fmla="*/ 92103 h 117648"/>
              <a:gd name="connsiteX4" fmla="*/ 24 w 44536"/>
              <a:gd name="connsiteY4" fmla="*/ 28 h 11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536" h="117648">
                <a:moveTo>
                  <a:pt x="24" y="28"/>
                </a:moveTo>
                <a:cubicBezTo>
                  <a:pt x="-1034" y="-1560"/>
                  <a:pt x="32832" y="62999"/>
                  <a:pt x="38124" y="82578"/>
                </a:cubicBezTo>
                <a:cubicBezTo>
                  <a:pt x="43416" y="102157"/>
                  <a:pt x="30716" y="115915"/>
                  <a:pt x="31774" y="117503"/>
                </a:cubicBezTo>
                <a:cubicBezTo>
                  <a:pt x="32832" y="119091"/>
                  <a:pt x="45532" y="107449"/>
                  <a:pt x="44474" y="92103"/>
                </a:cubicBezTo>
                <a:cubicBezTo>
                  <a:pt x="43416" y="76757"/>
                  <a:pt x="1082" y="1616"/>
                  <a:pt x="2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 181">
            <a:extLst>
              <a:ext uri="{FF2B5EF4-FFF2-40B4-BE49-F238E27FC236}">
                <a16:creationId xmlns:a16="http://schemas.microsoft.com/office/drawing/2014/main" id="{375E2F22-2198-AEE6-254D-A7D189FADED5}"/>
              </a:ext>
            </a:extLst>
          </p:cNvPr>
          <p:cNvSpPr/>
          <p:nvPr/>
        </p:nvSpPr>
        <p:spPr>
          <a:xfrm>
            <a:off x="7314232" y="5467345"/>
            <a:ext cx="58506" cy="139986"/>
          </a:xfrm>
          <a:custGeom>
            <a:avLst/>
            <a:gdLst>
              <a:gd name="connsiteX0" fmla="*/ 23193 w 58506"/>
              <a:gd name="connsiteY0" fmla="*/ 5 h 139986"/>
              <a:gd name="connsiteX1" fmla="*/ 7318 w 58506"/>
              <a:gd name="connsiteY1" fmla="*/ 53980 h 139986"/>
              <a:gd name="connsiteX2" fmla="*/ 29543 w 58506"/>
              <a:gd name="connsiteY2" fmla="*/ 117480 h 139986"/>
              <a:gd name="connsiteX3" fmla="*/ 58118 w 58506"/>
              <a:gd name="connsiteY3" fmla="*/ 139705 h 139986"/>
              <a:gd name="connsiteX4" fmla="*/ 7318 w 58506"/>
              <a:gd name="connsiteY4" fmla="*/ 104780 h 139986"/>
              <a:gd name="connsiteX5" fmla="*/ 968 w 58506"/>
              <a:gd name="connsiteY5" fmla="*/ 50805 h 139986"/>
              <a:gd name="connsiteX6" fmla="*/ 23193 w 58506"/>
              <a:gd name="connsiteY6" fmla="*/ 5 h 13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506" h="139986">
                <a:moveTo>
                  <a:pt x="23193" y="5"/>
                </a:moveTo>
                <a:cubicBezTo>
                  <a:pt x="24251" y="534"/>
                  <a:pt x="6260" y="34401"/>
                  <a:pt x="7318" y="53980"/>
                </a:cubicBezTo>
                <a:cubicBezTo>
                  <a:pt x="8376" y="73559"/>
                  <a:pt x="21076" y="103192"/>
                  <a:pt x="29543" y="117480"/>
                </a:cubicBezTo>
                <a:cubicBezTo>
                  <a:pt x="38010" y="131768"/>
                  <a:pt x="61822" y="141822"/>
                  <a:pt x="58118" y="139705"/>
                </a:cubicBezTo>
                <a:cubicBezTo>
                  <a:pt x="54414" y="137588"/>
                  <a:pt x="16843" y="119597"/>
                  <a:pt x="7318" y="104780"/>
                </a:cubicBezTo>
                <a:cubicBezTo>
                  <a:pt x="-2207" y="89963"/>
                  <a:pt x="-90" y="65092"/>
                  <a:pt x="968" y="50805"/>
                </a:cubicBezTo>
                <a:cubicBezTo>
                  <a:pt x="2026" y="36518"/>
                  <a:pt x="22135" y="-524"/>
                  <a:pt x="2319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>
            <a:extLst>
              <a:ext uri="{FF2B5EF4-FFF2-40B4-BE49-F238E27FC236}">
                <a16:creationId xmlns:a16="http://schemas.microsoft.com/office/drawing/2014/main" id="{1A31F5E2-B25D-CA22-A9B5-EFE28FEDC97E}"/>
              </a:ext>
            </a:extLst>
          </p:cNvPr>
          <p:cNvSpPr/>
          <p:nvPr/>
        </p:nvSpPr>
        <p:spPr>
          <a:xfrm>
            <a:off x="7279820" y="5193032"/>
            <a:ext cx="94533" cy="141256"/>
          </a:xfrm>
          <a:custGeom>
            <a:avLst/>
            <a:gdLst>
              <a:gd name="connsiteX0" fmla="*/ 455 w 94533"/>
              <a:gd name="connsiteY0" fmla="*/ 1268 h 141256"/>
              <a:gd name="connsiteX1" fmla="*/ 79830 w 94533"/>
              <a:gd name="connsiteY1" fmla="*/ 71118 h 141256"/>
              <a:gd name="connsiteX2" fmla="*/ 86180 w 94533"/>
              <a:gd name="connsiteY2" fmla="*/ 140968 h 141256"/>
              <a:gd name="connsiteX3" fmla="*/ 92530 w 94533"/>
              <a:gd name="connsiteY3" fmla="*/ 93343 h 141256"/>
              <a:gd name="connsiteX4" fmla="*/ 48080 w 94533"/>
              <a:gd name="connsiteY4" fmla="*/ 29843 h 141256"/>
              <a:gd name="connsiteX5" fmla="*/ 455 w 94533"/>
              <a:gd name="connsiteY5" fmla="*/ 1268 h 14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533" h="141256">
                <a:moveTo>
                  <a:pt x="455" y="1268"/>
                </a:moveTo>
                <a:cubicBezTo>
                  <a:pt x="5747" y="8147"/>
                  <a:pt x="65543" y="47835"/>
                  <a:pt x="79830" y="71118"/>
                </a:cubicBezTo>
                <a:cubicBezTo>
                  <a:pt x="94117" y="94401"/>
                  <a:pt x="84063" y="137264"/>
                  <a:pt x="86180" y="140968"/>
                </a:cubicBezTo>
                <a:cubicBezTo>
                  <a:pt x="88297" y="144672"/>
                  <a:pt x="98880" y="111864"/>
                  <a:pt x="92530" y="93343"/>
                </a:cubicBezTo>
                <a:cubicBezTo>
                  <a:pt x="86180" y="74822"/>
                  <a:pt x="58663" y="42543"/>
                  <a:pt x="48080" y="29843"/>
                </a:cubicBezTo>
                <a:cubicBezTo>
                  <a:pt x="37497" y="17143"/>
                  <a:pt x="-4837" y="-5611"/>
                  <a:pt x="455" y="1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 184">
            <a:extLst>
              <a:ext uri="{FF2B5EF4-FFF2-40B4-BE49-F238E27FC236}">
                <a16:creationId xmlns:a16="http://schemas.microsoft.com/office/drawing/2014/main" id="{19397015-0AAF-D044-4412-4B5B26C14379}"/>
              </a:ext>
            </a:extLst>
          </p:cNvPr>
          <p:cNvSpPr/>
          <p:nvPr/>
        </p:nvSpPr>
        <p:spPr>
          <a:xfrm>
            <a:off x="7260449" y="5203739"/>
            <a:ext cx="80410" cy="162074"/>
          </a:xfrm>
          <a:custGeom>
            <a:avLst/>
            <a:gdLst>
              <a:gd name="connsiteX0" fmla="*/ 45226 w 80410"/>
              <a:gd name="connsiteY0" fmla="*/ 86 h 162074"/>
              <a:gd name="connsiteX1" fmla="*/ 13476 w 80410"/>
              <a:gd name="connsiteY1" fmla="*/ 76286 h 162074"/>
              <a:gd name="connsiteX2" fmla="*/ 35701 w 80410"/>
              <a:gd name="connsiteY2" fmla="*/ 120736 h 162074"/>
              <a:gd name="connsiteX3" fmla="*/ 80151 w 80410"/>
              <a:gd name="connsiteY3" fmla="*/ 162011 h 162074"/>
              <a:gd name="connsiteX4" fmla="*/ 13476 w 80410"/>
              <a:gd name="connsiteY4" fmla="*/ 111211 h 162074"/>
              <a:gd name="connsiteX5" fmla="*/ 776 w 80410"/>
              <a:gd name="connsiteY5" fmla="*/ 92161 h 162074"/>
              <a:gd name="connsiteX6" fmla="*/ 45226 w 80410"/>
              <a:gd name="connsiteY6" fmla="*/ 86 h 162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410" h="162074">
                <a:moveTo>
                  <a:pt x="45226" y="86"/>
                </a:moveTo>
                <a:cubicBezTo>
                  <a:pt x="47343" y="-2560"/>
                  <a:pt x="15063" y="56178"/>
                  <a:pt x="13476" y="76286"/>
                </a:cubicBezTo>
                <a:cubicBezTo>
                  <a:pt x="11888" y="96394"/>
                  <a:pt x="24588" y="106449"/>
                  <a:pt x="35701" y="120736"/>
                </a:cubicBezTo>
                <a:cubicBezTo>
                  <a:pt x="46814" y="135024"/>
                  <a:pt x="83855" y="163598"/>
                  <a:pt x="80151" y="162011"/>
                </a:cubicBezTo>
                <a:cubicBezTo>
                  <a:pt x="76447" y="160424"/>
                  <a:pt x="13476" y="111211"/>
                  <a:pt x="13476" y="111211"/>
                </a:cubicBezTo>
                <a:cubicBezTo>
                  <a:pt x="247" y="99569"/>
                  <a:pt x="-1341" y="108036"/>
                  <a:pt x="776" y="92161"/>
                </a:cubicBezTo>
                <a:cubicBezTo>
                  <a:pt x="2893" y="76286"/>
                  <a:pt x="43109" y="2732"/>
                  <a:pt x="45226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>
            <a:extLst>
              <a:ext uri="{FF2B5EF4-FFF2-40B4-BE49-F238E27FC236}">
                <a16:creationId xmlns:a16="http://schemas.microsoft.com/office/drawing/2014/main" id="{857EF6D8-DF50-26A6-5966-28E13E69DF17}"/>
              </a:ext>
            </a:extLst>
          </p:cNvPr>
          <p:cNvSpPr/>
          <p:nvPr/>
        </p:nvSpPr>
        <p:spPr>
          <a:xfrm>
            <a:off x="7267573" y="5203798"/>
            <a:ext cx="89130" cy="136647"/>
          </a:xfrm>
          <a:custGeom>
            <a:avLst/>
            <a:gdLst>
              <a:gd name="connsiteX0" fmla="*/ 2 w 89130"/>
              <a:gd name="connsiteY0" fmla="*/ 27 h 136647"/>
              <a:gd name="connsiteX1" fmla="*/ 85727 w 89130"/>
              <a:gd name="connsiteY1" fmla="*/ 88927 h 136647"/>
              <a:gd name="connsiteX2" fmla="*/ 73027 w 89130"/>
              <a:gd name="connsiteY2" fmla="*/ 136552 h 136647"/>
              <a:gd name="connsiteX3" fmla="*/ 82552 w 89130"/>
              <a:gd name="connsiteY3" fmla="*/ 98452 h 136647"/>
              <a:gd name="connsiteX4" fmla="*/ 2 w 89130"/>
              <a:gd name="connsiteY4" fmla="*/ 27 h 13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30" h="136647">
                <a:moveTo>
                  <a:pt x="2" y="27"/>
                </a:moveTo>
                <a:cubicBezTo>
                  <a:pt x="531" y="-1560"/>
                  <a:pt x="73556" y="66173"/>
                  <a:pt x="85727" y="88927"/>
                </a:cubicBezTo>
                <a:cubicBezTo>
                  <a:pt x="97898" y="111681"/>
                  <a:pt x="73556" y="134965"/>
                  <a:pt x="73027" y="136552"/>
                </a:cubicBezTo>
                <a:cubicBezTo>
                  <a:pt x="72498" y="138139"/>
                  <a:pt x="89960" y="119619"/>
                  <a:pt x="82552" y="98452"/>
                </a:cubicBezTo>
                <a:cubicBezTo>
                  <a:pt x="75144" y="77285"/>
                  <a:pt x="-527" y="1614"/>
                  <a:pt x="2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 186">
            <a:extLst>
              <a:ext uri="{FF2B5EF4-FFF2-40B4-BE49-F238E27FC236}">
                <a16:creationId xmlns:a16="http://schemas.microsoft.com/office/drawing/2014/main" id="{B72EA62B-8861-9C13-11EB-D530A093DD96}"/>
              </a:ext>
            </a:extLst>
          </p:cNvPr>
          <p:cNvSpPr/>
          <p:nvPr/>
        </p:nvSpPr>
        <p:spPr>
          <a:xfrm>
            <a:off x="7276944" y="5206941"/>
            <a:ext cx="44659" cy="130267"/>
          </a:xfrm>
          <a:custGeom>
            <a:avLst/>
            <a:gdLst>
              <a:gd name="connsiteX0" fmla="*/ 44606 w 44659"/>
              <a:gd name="connsiteY0" fmla="*/ 59 h 130267"/>
              <a:gd name="connsiteX1" fmla="*/ 9681 w 44659"/>
              <a:gd name="connsiteY1" fmla="*/ 50859 h 130267"/>
              <a:gd name="connsiteX2" fmla="*/ 31906 w 44659"/>
              <a:gd name="connsiteY2" fmla="*/ 130234 h 130267"/>
              <a:gd name="connsiteX3" fmla="*/ 156 w 44659"/>
              <a:gd name="connsiteY3" fmla="*/ 60384 h 130267"/>
              <a:gd name="connsiteX4" fmla="*/ 44606 w 44659"/>
              <a:gd name="connsiteY4" fmla="*/ 59 h 13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59" h="130267">
                <a:moveTo>
                  <a:pt x="44606" y="59"/>
                </a:moveTo>
                <a:cubicBezTo>
                  <a:pt x="46193" y="-1528"/>
                  <a:pt x="11798" y="29163"/>
                  <a:pt x="9681" y="50859"/>
                </a:cubicBezTo>
                <a:cubicBezTo>
                  <a:pt x="7564" y="72555"/>
                  <a:pt x="33493" y="128647"/>
                  <a:pt x="31906" y="130234"/>
                </a:cubicBezTo>
                <a:cubicBezTo>
                  <a:pt x="30319" y="131821"/>
                  <a:pt x="3331" y="77317"/>
                  <a:pt x="156" y="60384"/>
                </a:cubicBezTo>
                <a:cubicBezTo>
                  <a:pt x="-3019" y="43451"/>
                  <a:pt x="43019" y="1646"/>
                  <a:pt x="44606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 187">
            <a:extLst>
              <a:ext uri="{FF2B5EF4-FFF2-40B4-BE49-F238E27FC236}">
                <a16:creationId xmlns:a16="http://schemas.microsoft.com/office/drawing/2014/main" id="{529C3468-494F-1D11-01F4-345E0D2AB78C}"/>
              </a:ext>
            </a:extLst>
          </p:cNvPr>
          <p:cNvSpPr/>
          <p:nvPr/>
        </p:nvSpPr>
        <p:spPr>
          <a:xfrm>
            <a:off x="7442046" y="5018965"/>
            <a:ext cx="346357" cy="499204"/>
          </a:xfrm>
          <a:custGeom>
            <a:avLst/>
            <a:gdLst>
              <a:gd name="connsiteX0" fmla="*/ 154 w 346357"/>
              <a:gd name="connsiteY0" fmla="*/ 710 h 499204"/>
              <a:gd name="connsiteX1" fmla="*/ 162079 w 346357"/>
              <a:gd name="connsiteY1" fmla="*/ 203910 h 499204"/>
              <a:gd name="connsiteX2" fmla="*/ 130329 w 346357"/>
              <a:gd name="connsiteY2" fmla="*/ 162635 h 499204"/>
              <a:gd name="connsiteX3" fmla="*/ 219229 w 346357"/>
              <a:gd name="connsiteY3" fmla="*/ 337260 h 499204"/>
              <a:gd name="connsiteX4" fmla="*/ 200179 w 346357"/>
              <a:gd name="connsiteY4" fmla="*/ 299160 h 499204"/>
              <a:gd name="connsiteX5" fmla="*/ 231929 w 346357"/>
              <a:gd name="connsiteY5" fmla="*/ 372185 h 499204"/>
              <a:gd name="connsiteX6" fmla="*/ 247804 w 346357"/>
              <a:gd name="connsiteY6" fmla="*/ 445210 h 499204"/>
              <a:gd name="connsiteX7" fmla="*/ 346229 w 346357"/>
              <a:gd name="connsiteY7" fmla="*/ 499185 h 499204"/>
              <a:gd name="connsiteX8" fmla="*/ 266854 w 346357"/>
              <a:gd name="connsiteY8" fmla="*/ 448385 h 499204"/>
              <a:gd name="connsiteX9" fmla="*/ 190654 w 346357"/>
              <a:gd name="connsiteY9" fmla="*/ 251535 h 499204"/>
              <a:gd name="connsiteX10" fmla="*/ 133504 w 346357"/>
              <a:gd name="connsiteY10" fmla="*/ 140410 h 499204"/>
              <a:gd name="connsiteX11" fmla="*/ 154 w 346357"/>
              <a:gd name="connsiteY11" fmla="*/ 710 h 49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6357" h="499204">
                <a:moveTo>
                  <a:pt x="154" y="710"/>
                </a:moveTo>
                <a:cubicBezTo>
                  <a:pt x="4917" y="11293"/>
                  <a:pt x="140383" y="176923"/>
                  <a:pt x="162079" y="203910"/>
                </a:cubicBezTo>
                <a:cubicBezTo>
                  <a:pt x="183775" y="230897"/>
                  <a:pt x="120804" y="140410"/>
                  <a:pt x="130329" y="162635"/>
                </a:cubicBezTo>
                <a:cubicBezTo>
                  <a:pt x="139854" y="184860"/>
                  <a:pt x="207587" y="314506"/>
                  <a:pt x="219229" y="337260"/>
                </a:cubicBezTo>
                <a:cubicBezTo>
                  <a:pt x="230871" y="360014"/>
                  <a:pt x="198062" y="293339"/>
                  <a:pt x="200179" y="299160"/>
                </a:cubicBezTo>
                <a:cubicBezTo>
                  <a:pt x="202296" y="304981"/>
                  <a:pt x="223992" y="347843"/>
                  <a:pt x="231929" y="372185"/>
                </a:cubicBezTo>
                <a:cubicBezTo>
                  <a:pt x="239866" y="396527"/>
                  <a:pt x="228754" y="424044"/>
                  <a:pt x="247804" y="445210"/>
                </a:cubicBezTo>
                <a:cubicBezTo>
                  <a:pt x="266854" y="466376"/>
                  <a:pt x="343054" y="498656"/>
                  <a:pt x="346229" y="499185"/>
                </a:cubicBezTo>
                <a:cubicBezTo>
                  <a:pt x="349404" y="499714"/>
                  <a:pt x="292783" y="489660"/>
                  <a:pt x="266854" y="448385"/>
                </a:cubicBezTo>
                <a:cubicBezTo>
                  <a:pt x="240925" y="407110"/>
                  <a:pt x="212879" y="302864"/>
                  <a:pt x="190654" y="251535"/>
                </a:cubicBezTo>
                <a:cubicBezTo>
                  <a:pt x="168429" y="200206"/>
                  <a:pt x="164725" y="180097"/>
                  <a:pt x="133504" y="140410"/>
                </a:cubicBezTo>
                <a:cubicBezTo>
                  <a:pt x="102283" y="100723"/>
                  <a:pt x="-4609" y="-9873"/>
                  <a:pt x="154" y="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 188">
            <a:extLst>
              <a:ext uri="{FF2B5EF4-FFF2-40B4-BE49-F238E27FC236}">
                <a16:creationId xmlns:a16="http://schemas.microsoft.com/office/drawing/2014/main" id="{3EF3B04E-448D-2415-A60D-852C7AE2ABCB}"/>
              </a:ext>
            </a:extLst>
          </p:cNvPr>
          <p:cNvSpPr/>
          <p:nvPr/>
        </p:nvSpPr>
        <p:spPr>
          <a:xfrm>
            <a:off x="7589895" y="5141313"/>
            <a:ext cx="255751" cy="376841"/>
          </a:xfrm>
          <a:custGeom>
            <a:avLst/>
            <a:gdLst>
              <a:gd name="connsiteX0" fmla="*/ 255530 w 255751"/>
              <a:gd name="connsiteY0" fmla="*/ 52987 h 376841"/>
              <a:gd name="connsiteX1" fmla="*/ 45980 w 255751"/>
              <a:gd name="connsiteY1" fmla="*/ 11712 h 376841"/>
              <a:gd name="connsiteX2" fmla="*/ 36455 w 255751"/>
              <a:gd name="connsiteY2" fmla="*/ 33937 h 376841"/>
              <a:gd name="connsiteX3" fmla="*/ 87255 w 255751"/>
              <a:gd name="connsiteY3" fmla="*/ 135537 h 376841"/>
              <a:gd name="connsiteX4" fmla="*/ 33280 w 255751"/>
              <a:gd name="connsiteY4" fmla="*/ 65687 h 376841"/>
              <a:gd name="connsiteX5" fmla="*/ 141230 w 255751"/>
              <a:gd name="connsiteY5" fmla="*/ 268887 h 376841"/>
              <a:gd name="connsiteX6" fmla="*/ 198380 w 255751"/>
              <a:gd name="connsiteY6" fmla="*/ 376837 h 376841"/>
              <a:gd name="connsiteX7" fmla="*/ 138055 w 255751"/>
              <a:gd name="connsiteY7" fmla="*/ 272062 h 376841"/>
              <a:gd name="connsiteX8" fmla="*/ 1530 w 255751"/>
              <a:gd name="connsiteY8" fmla="*/ 8537 h 376841"/>
              <a:gd name="connsiteX9" fmla="*/ 255530 w 255751"/>
              <a:gd name="connsiteY9" fmla="*/ 52987 h 3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751" h="376841">
                <a:moveTo>
                  <a:pt x="255530" y="52987"/>
                </a:moveTo>
                <a:cubicBezTo>
                  <a:pt x="262938" y="53516"/>
                  <a:pt x="82492" y="14887"/>
                  <a:pt x="45980" y="11712"/>
                </a:cubicBezTo>
                <a:cubicBezTo>
                  <a:pt x="9468" y="8537"/>
                  <a:pt x="29576" y="13300"/>
                  <a:pt x="36455" y="33937"/>
                </a:cubicBezTo>
                <a:cubicBezTo>
                  <a:pt x="43334" y="54574"/>
                  <a:pt x="87784" y="130245"/>
                  <a:pt x="87255" y="135537"/>
                </a:cubicBezTo>
                <a:cubicBezTo>
                  <a:pt x="86726" y="140829"/>
                  <a:pt x="24284" y="43462"/>
                  <a:pt x="33280" y="65687"/>
                </a:cubicBezTo>
                <a:cubicBezTo>
                  <a:pt x="42276" y="87912"/>
                  <a:pt x="141230" y="268887"/>
                  <a:pt x="141230" y="268887"/>
                </a:cubicBezTo>
                <a:cubicBezTo>
                  <a:pt x="168747" y="320745"/>
                  <a:pt x="198909" y="376308"/>
                  <a:pt x="198380" y="376837"/>
                </a:cubicBezTo>
                <a:cubicBezTo>
                  <a:pt x="197851" y="377366"/>
                  <a:pt x="170863" y="333445"/>
                  <a:pt x="138055" y="272062"/>
                </a:cubicBezTo>
                <a:cubicBezTo>
                  <a:pt x="105247" y="210679"/>
                  <a:pt x="-14874" y="42404"/>
                  <a:pt x="1530" y="8537"/>
                </a:cubicBezTo>
                <a:cubicBezTo>
                  <a:pt x="17934" y="-25330"/>
                  <a:pt x="248122" y="52458"/>
                  <a:pt x="255530" y="52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>
            <a:extLst>
              <a:ext uri="{FF2B5EF4-FFF2-40B4-BE49-F238E27FC236}">
                <a16:creationId xmlns:a16="http://schemas.microsoft.com/office/drawing/2014/main" id="{EE481D7A-449B-42D1-FE59-7FBBB20496F5}"/>
              </a:ext>
            </a:extLst>
          </p:cNvPr>
          <p:cNvSpPr/>
          <p:nvPr/>
        </p:nvSpPr>
        <p:spPr>
          <a:xfrm>
            <a:off x="3486130" y="4020865"/>
            <a:ext cx="153950" cy="1579883"/>
          </a:xfrm>
          <a:custGeom>
            <a:avLst/>
            <a:gdLst>
              <a:gd name="connsiteX0" fmla="*/ 153885 w 153950"/>
              <a:gd name="connsiteY0" fmla="*/ 1616 h 1579883"/>
              <a:gd name="connsiteX1" fmla="*/ 92339 w 153950"/>
              <a:gd name="connsiteY1" fmla="*/ 665435 h 1579883"/>
              <a:gd name="connsiteX2" fmla="*/ 92339 w 153950"/>
              <a:gd name="connsiteY2" fmla="*/ 577512 h 1579883"/>
              <a:gd name="connsiteX3" fmla="*/ 127508 w 153950"/>
              <a:gd name="connsiteY3" fmla="*/ 1179785 h 1579883"/>
              <a:gd name="connsiteX4" fmla="*/ 127508 w 153950"/>
              <a:gd name="connsiteY4" fmla="*/ 968770 h 1579883"/>
              <a:gd name="connsiteX5" fmla="*/ 123112 w 153950"/>
              <a:gd name="connsiteY5" fmla="*/ 1228143 h 1579883"/>
              <a:gd name="connsiteX6" fmla="*/ 43982 w 153950"/>
              <a:gd name="connsiteY6" fmla="*/ 1575439 h 1579883"/>
              <a:gd name="connsiteX7" fmla="*/ 92339 w 153950"/>
              <a:gd name="connsiteY7" fmla="*/ 1373216 h 1579883"/>
              <a:gd name="connsiteX8" fmla="*/ 20 w 153950"/>
              <a:gd name="connsiteY8" fmla="*/ 669831 h 1579883"/>
              <a:gd name="connsiteX9" fmla="*/ 83547 w 153950"/>
              <a:gd name="connsiteY9" fmla="*/ 894035 h 1579883"/>
              <a:gd name="connsiteX10" fmla="*/ 48378 w 153950"/>
              <a:gd name="connsiteY10" fmla="*/ 291762 h 1579883"/>
              <a:gd name="connsiteX11" fmla="*/ 79151 w 153950"/>
              <a:gd name="connsiteY11" fmla="*/ 472004 h 1579883"/>
              <a:gd name="connsiteX12" fmla="*/ 153885 w 153950"/>
              <a:gd name="connsiteY12" fmla="*/ 1616 h 157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3950" h="1579883">
                <a:moveTo>
                  <a:pt x="153885" y="1616"/>
                </a:moveTo>
                <a:cubicBezTo>
                  <a:pt x="156083" y="33854"/>
                  <a:pt x="102597" y="569452"/>
                  <a:pt x="92339" y="665435"/>
                </a:cubicBezTo>
                <a:cubicBezTo>
                  <a:pt x="82081" y="761418"/>
                  <a:pt x="86478" y="491787"/>
                  <a:pt x="92339" y="577512"/>
                </a:cubicBezTo>
                <a:cubicBezTo>
                  <a:pt x="98200" y="663237"/>
                  <a:pt x="121646" y="1114575"/>
                  <a:pt x="127508" y="1179785"/>
                </a:cubicBezTo>
                <a:cubicBezTo>
                  <a:pt x="133369" y="1244995"/>
                  <a:pt x="128241" y="960710"/>
                  <a:pt x="127508" y="968770"/>
                </a:cubicBezTo>
                <a:cubicBezTo>
                  <a:pt x="126775" y="976830"/>
                  <a:pt x="137033" y="1127032"/>
                  <a:pt x="123112" y="1228143"/>
                </a:cubicBezTo>
                <a:cubicBezTo>
                  <a:pt x="109191" y="1329255"/>
                  <a:pt x="49111" y="1551260"/>
                  <a:pt x="43982" y="1575439"/>
                </a:cubicBezTo>
                <a:cubicBezTo>
                  <a:pt x="38853" y="1599618"/>
                  <a:pt x="99666" y="1524151"/>
                  <a:pt x="92339" y="1373216"/>
                </a:cubicBezTo>
                <a:cubicBezTo>
                  <a:pt x="85012" y="1222281"/>
                  <a:pt x="1485" y="749694"/>
                  <a:pt x="20" y="669831"/>
                </a:cubicBezTo>
                <a:cubicBezTo>
                  <a:pt x="-1445" y="589968"/>
                  <a:pt x="75487" y="957046"/>
                  <a:pt x="83547" y="894035"/>
                </a:cubicBezTo>
                <a:cubicBezTo>
                  <a:pt x="91607" y="831024"/>
                  <a:pt x="49111" y="362100"/>
                  <a:pt x="48378" y="291762"/>
                </a:cubicBezTo>
                <a:cubicBezTo>
                  <a:pt x="47645" y="221424"/>
                  <a:pt x="62299" y="514500"/>
                  <a:pt x="79151" y="472004"/>
                </a:cubicBezTo>
                <a:cubicBezTo>
                  <a:pt x="96003" y="429508"/>
                  <a:pt x="151687" y="-30622"/>
                  <a:pt x="153885" y="1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 190">
            <a:extLst>
              <a:ext uri="{FF2B5EF4-FFF2-40B4-BE49-F238E27FC236}">
                <a16:creationId xmlns:a16="http://schemas.microsoft.com/office/drawing/2014/main" id="{199DA1D9-A449-D9FB-AA75-FF7FECB7DFF8}"/>
              </a:ext>
            </a:extLst>
          </p:cNvPr>
          <p:cNvSpPr/>
          <p:nvPr/>
        </p:nvSpPr>
        <p:spPr>
          <a:xfrm>
            <a:off x="3450124" y="5196236"/>
            <a:ext cx="146183" cy="953984"/>
          </a:xfrm>
          <a:custGeom>
            <a:avLst/>
            <a:gdLst>
              <a:gd name="connsiteX0" fmla="*/ 145930 w 146183"/>
              <a:gd name="connsiteY0" fmla="*/ 18 h 953984"/>
              <a:gd name="connsiteX1" fmla="*/ 857 w 146183"/>
              <a:gd name="connsiteY1" fmla="*/ 391276 h 953984"/>
              <a:gd name="connsiteX2" fmla="*/ 84384 w 146183"/>
              <a:gd name="connsiteY2" fmla="*/ 307749 h 953984"/>
              <a:gd name="connsiteX3" fmla="*/ 53611 w 146183"/>
              <a:gd name="connsiteY3" fmla="*/ 567122 h 953984"/>
              <a:gd name="connsiteX4" fmla="*/ 66799 w 146183"/>
              <a:gd name="connsiteY4" fmla="*/ 953983 h 953984"/>
              <a:gd name="connsiteX5" fmla="*/ 44818 w 146183"/>
              <a:gd name="connsiteY5" fmla="*/ 571518 h 953984"/>
              <a:gd name="connsiteX6" fmla="*/ 36026 w 146183"/>
              <a:gd name="connsiteY6" fmla="*/ 241806 h 953984"/>
              <a:gd name="connsiteX7" fmla="*/ 36026 w 146183"/>
              <a:gd name="connsiteY7" fmla="*/ 373691 h 953984"/>
              <a:gd name="connsiteX8" fmla="*/ 145930 w 146183"/>
              <a:gd name="connsiteY8" fmla="*/ 18 h 95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183" h="953984">
                <a:moveTo>
                  <a:pt x="145930" y="18"/>
                </a:moveTo>
                <a:cubicBezTo>
                  <a:pt x="140068" y="2949"/>
                  <a:pt x="11115" y="339988"/>
                  <a:pt x="857" y="391276"/>
                </a:cubicBezTo>
                <a:cubicBezTo>
                  <a:pt x="-9401" y="442565"/>
                  <a:pt x="75592" y="278441"/>
                  <a:pt x="84384" y="307749"/>
                </a:cubicBezTo>
                <a:cubicBezTo>
                  <a:pt x="93176" y="337057"/>
                  <a:pt x="56542" y="459416"/>
                  <a:pt x="53611" y="567122"/>
                </a:cubicBezTo>
                <a:cubicBezTo>
                  <a:pt x="50680" y="674828"/>
                  <a:pt x="68264" y="953250"/>
                  <a:pt x="66799" y="953983"/>
                </a:cubicBezTo>
                <a:cubicBezTo>
                  <a:pt x="65334" y="954716"/>
                  <a:pt x="49947" y="690214"/>
                  <a:pt x="44818" y="571518"/>
                </a:cubicBezTo>
                <a:cubicBezTo>
                  <a:pt x="39689" y="452822"/>
                  <a:pt x="37491" y="274777"/>
                  <a:pt x="36026" y="241806"/>
                </a:cubicBezTo>
                <a:cubicBezTo>
                  <a:pt x="34561" y="208835"/>
                  <a:pt x="17709" y="408128"/>
                  <a:pt x="36026" y="373691"/>
                </a:cubicBezTo>
                <a:cubicBezTo>
                  <a:pt x="54343" y="339255"/>
                  <a:pt x="151792" y="-2913"/>
                  <a:pt x="14593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59D292EA-14F7-4806-3D48-410FB3511DB4}"/>
              </a:ext>
            </a:extLst>
          </p:cNvPr>
          <p:cNvSpPr/>
          <p:nvPr/>
        </p:nvSpPr>
        <p:spPr>
          <a:xfrm>
            <a:off x="3349869" y="5943470"/>
            <a:ext cx="1046832" cy="892786"/>
          </a:xfrm>
          <a:custGeom>
            <a:avLst/>
            <a:gdLst>
              <a:gd name="connsiteX0" fmla="*/ 0 w 1046832"/>
              <a:gd name="connsiteY0" fmla="*/ 130 h 892786"/>
              <a:gd name="connsiteX1" fmla="*/ 461596 w 1046832"/>
              <a:gd name="connsiteY1" fmla="*/ 435349 h 892786"/>
              <a:gd name="connsiteX2" fmla="*/ 408843 w 1046832"/>
              <a:gd name="connsiteY2" fmla="*/ 369407 h 892786"/>
              <a:gd name="connsiteX3" fmla="*/ 751743 w 1046832"/>
              <a:gd name="connsiteY3" fmla="*/ 769457 h 892786"/>
              <a:gd name="connsiteX4" fmla="*/ 716573 w 1046832"/>
              <a:gd name="connsiteY4" fmla="*/ 725495 h 892786"/>
              <a:gd name="connsiteX5" fmla="*/ 1046285 w 1046832"/>
              <a:gd name="connsiteY5" fmla="*/ 892549 h 892786"/>
              <a:gd name="connsiteX6" fmla="*/ 778119 w 1046832"/>
              <a:gd name="connsiteY6" fmla="*/ 738684 h 892786"/>
              <a:gd name="connsiteX7" fmla="*/ 189035 w 1046832"/>
              <a:gd name="connsiteY7" fmla="*/ 17715 h 892786"/>
              <a:gd name="connsiteX8" fmla="*/ 606669 w 1046832"/>
              <a:gd name="connsiteY8" fmla="*/ 567234 h 892786"/>
              <a:gd name="connsiteX9" fmla="*/ 461596 w 1046832"/>
              <a:gd name="connsiteY9" fmla="*/ 391388 h 892786"/>
              <a:gd name="connsiteX10" fmla="*/ 0 w 1046832"/>
              <a:gd name="connsiteY10" fmla="*/ 130 h 892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6832" h="892786">
                <a:moveTo>
                  <a:pt x="0" y="130"/>
                </a:moveTo>
                <a:cubicBezTo>
                  <a:pt x="0" y="7457"/>
                  <a:pt x="393456" y="373803"/>
                  <a:pt x="461596" y="435349"/>
                </a:cubicBezTo>
                <a:cubicBezTo>
                  <a:pt x="529736" y="496895"/>
                  <a:pt x="360485" y="313722"/>
                  <a:pt x="408843" y="369407"/>
                </a:cubicBezTo>
                <a:cubicBezTo>
                  <a:pt x="457201" y="425092"/>
                  <a:pt x="700455" y="710109"/>
                  <a:pt x="751743" y="769457"/>
                </a:cubicBezTo>
                <a:cubicBezTo>
                  <a:pt x="803031" y="828805"/>
                  <a:pt x="667483" y="704980"/>
                  <a:pt x="716573" y="725495"/>
                </a:cubicBezTo>
                <a:cubicBezTo>
                  <a:pt x="765663" y="746010"/>
                  <a:pt x="1036027" y="890351"/>
                  <a:pt x="1046285" y="892549"/>
                </a:cubicBezTo>
                <a:cubicBezTo>
                  <a:pt x="1056543" y="894747"/>
                  <a:pt x="920994" y="884490"/>
                  <a:pt x="778119" y="738684"/>
                </a:cubicBezTo>
                <a:cubicBezTo>
                  <a:pt x="635244" y="592878"/>
                  <a:pt x="217610" y="46290"/>
                  <a:pt x="189035" y="17715"/>
                </a:cubicBezTo>
                <a:cubicBezTo>
                  <a:pt x="160460" y="-10860"/>
                  <a:pt x="561242" y="504955"/>
                  <a:pt x="606669" y="567234"/>
                </a:cubicBezTo>
                <a:cubicBezTo>
                  <a:pt x="652096" y="629513"/>
                  <a:pt x="563440" y="487371"/>
                  <a:pt x="461596" y="391388"/>
                </a:cubicBezTo>
                <a:cubicBezTo>
                  <a:pt x="359752" y="295405"/>
                  <a:pt x="0" y="-7197"/>
                  <a:pt x="0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F35E23EF-CAD8-DC34-D951-C8276B9B14D9}"/>
              </a:ext>
            </a:extLst>
          </p:cNvPr>
          <p:cNvSpPr/>
          <p:nvPr/>
        </p:nvSpPr>
        <p:spPr>
          <a:xfrm>
            <a:off x="3332447" y="5846050"/>
            <a:ext cx="1208392" cy="987236"/>
          </a:xfrm>
          <a:custGeom>
            <a:avLst/>
            <a:gdLst>
              <a:gd name="connsiteX0" fmla="*/ 4234 w 1208392"/>
              <a:gd name="connsiteY0" fmla="*/ 835 h 987236"/>
              <a:gd name="connsiteX1" fmla="*/ 703222 w 1208392"/>
              <a:gd name="connsiteY1" fmla="*/ 480015 h 987236"/>
              <a:gd name="connsiteX2" fmla="*/ 659261 w 1208392"/>
              <a:gd name="connsiteY2" fmla="*/ 440450 h 987236"/>
              <a:gd name="connsiteX3" fmla="*/ 1195591 w 1208392"/>
              <a:gd name="connsiteY3" fmla="*/ 972385 h 987236"/>
              <a:gd name="connsiteX4" fmla="*/ 1015349 w 1208392"/>
              <a:gd name="connsiteY4" fmla="*/ 805331 h 987236"/>
              <a:gd name="connsiteX5" fmla="*/ 729599 w 1208392"/>
              <a:gd name="connsiteY5" fmla="*/ 444846 h 987236"/>
              <a:gd name="connsiteX6" fmla="*/ 826315 w 1208392"/>
              <a:gd name="connsiteY6" fmla="*/ 589919 h 987236"/>
              <a:gd name="connsiteX7" fmla="*/ 391095 w 1208392"/>
              <a:gd name="connsiteY7" fmla="*/ 251415 h 987236"/>
              <a:gd name="connsiteX8" fmla="*/ 408680 w 1208392"/>
              <a:gd name="connsiteY8" fmla="*/ 361319 h 987236"/>
              <a:gd name="connsiteX9" fmla="*/ 4234 w 1208392"/>
              <a:gd name="connsiteY9" fmla="*/ 835 h 98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8392" h="987236">
                <a:moveTo>
                  <a:pt x="4234" y="835"/>
                </a:moveTo>
                <a:cubicBezTo>
                  <a:pt x="53324" y="20618"/>
                  <a:pt x="594051" y="406746"/>
                  <a:pt x="703222" y="480015"/>
                </a:cubicBezTo>
                <a:cubicBezTo>
                  <a:pt x="812393" y="553284"/>
                  <a:pt x="659261" y="440450"/>
                  <a:pt x="659261" y="440450"/>
                </a:cubicBezTo>
                <a:lnTo>
                  <a:pt x="1195591" y="972385"/>
                </a:lnTo>
                <a:cubicBezTo>
                  <a:pt x="1254939" y="1033199"/>
                  <a:pt x="1093014" y="893254"/>
                  <a:pt x="1015349" y="805331"/>
                </a:cubicBezTo>
                <a:cubicBezTo>
                  <a:pt x="937684" y="717408"/>
                  <a:pt x="761105" y="480748"/>
                  <a:pt x="729599" y="444846"/>
                </a:cubicBezTo>
                <a:cubicBezTo>
                  <a:pt x="698093" y="408944"/>
                  <a:pt x="882732" y="622157"/>
                  <a:pt x="826315" y="589919"/>
                </a:cubicBezTo>
                <a:cubicBezTo>
                  <a:pt x="769898" y="557681"/>
                  <a:pt x="460701" y="289515"/>
                  <a:pt x="391095" y="251415"/>
                </a:cubicBezTo>
                <a:cubicBezTo>
                  <a:pt x="321489" y="213315"/>
                  <a:pt x="469493" y="403815"/>
                  <a:pt x="408680" y="361319"/>
                </a:cubicBezTo>
                <a:cubicBezTo>
                  <a:pt x="347867" y="318823"/>
                  <a:pt x="-44856" y="-18948"/>
                  <a:pt x="4234" y="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FF132F85-2A0D-98FD-FC67-22B4DD800488}"/>
              </a:ext>
            </a:extLst>
          </p:cNvPr>
          <p:cNvSpPr/>
          <p:nvPr/>
        </p:nvSpPr>
        <p:spPr>
          <a:xfrm>
            <a:off x="5476028" y="5459782"/>
            <a:ext cx="177509" cy="563880"/>
          </a:xfrm>
          <a:custGeom>
            <a:avLst/>
            <a:gdLst>
              <a:gd name="connsiteX0" fmla="*/ 177426 w 177509"/>
              <a:gd name="connsiteY0" fmla="*/ 241 h 563880"/>
              <a:gd name="connsiteX1" fmla="*/ 76314 w 177509"/>
              <a:gd name="connsiteY1" fmla="*/ 246426 h 563880"/>
              <a:gd name="connsiteX2" fmla="*/ 1580 w 177509"/>
              <a:gd name="connsiteY2" fmla="*/ 562949 h 563880"/>
              <a:gd name="connsiteX3" fmla="*/ 27957 w 177509"/>
              <a:gd name="connsiteY3" fmla="*/ 338745 h 563880"/>
              <a:gd name="connsiteX4" fmla="*/ 58730 w 177509"/>
              <a:gd name="connsiteY4" fmla="*/ 202464 h 563880"/>
              <a:gd name="connsiteX5" fmla="*/ 177426 w 177509"/>
              <a:gd name="connsiteY5" fmla="*/ 241 h 56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509" h="563880">
                <a:moveTo>
                  <a:pt x="177426" y="241"/>
                </a:moveTo>
                <a:cubicBezTo>
                  <a:pt x="180357" y="7568"/>
                  <a:pt x="105622" y="152641"/>
                  <a:pt x="76314" y="246426"/>
                </a:cubicBezTo>
                <a:cubicBezTo>
                  <a:pt x="47006" y="340211"/>
                  <a:pt x="9639" y="547563"/>
                  <a:pt x="1580" y="562949"/>
                </a:cubicBezTo>
                <a:cubicBezTo>
                  <a:pt x="-6479" y="578335"/>
                  <a:pt x="18432" y="398826"/>
                  <a:pt x="27957" y="338745"/>
                </a:cubicBezTo>
                <a:cubicBezTo>
                  <a:pt x="37482" y="278664"/>
                  <a:pt x="33086" y="250822"/>
                  <a:pt x="58730" y="202464"/>
                </a:cubicBezTo>
                <a:cubicBezTo>
                  <a:pt x="84374" y="154106"/>
                  <a:pt x="174495" y="-7086"/>
                  <a:pt x="177426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6C8A9AB0-45C3-911F-6AC9-F60E9442C71B}"/>
              </a:ext>
            </a:extLst>
          </p:cNvPr>
          <p:cNvSpPr/>
          <p:nvPr/>
        </p:nvSpPr>
        <p:spPr>
          <a:xfrm>
            <a:off x="5427767" y="5543085"/>
            <a:ext cx="102729" cy="581796"/>
          </a:xfrm>
          <a:custGeom>
            <a:avLst/>
            <a:gdLst>
              <a:gd name="connsiteX0" fmla="*/ 102595 w 102729"/>
              <a:gd name="connsiteY0" fmla="*/ 465 h 581796"/>
              <a:gd name="connsiteX1" fmla="*/ 1483 w 102729"/>
              <a:gd name="connsiteY1" fmla="*/ 325780 h 581796"/>
              <a:gd name="connsiteX2" fmla="*/ 41048 w 102729"/>
              <a:gd name="connsiteY2" fmla="*/ 580757 h 581796"/>
              <a:gd name="connsiteX3" fmla="*/ 23464 w 102729"/>
              <a:gd name="connsiteY3" fmla="*/ 400515 h 581796"/>
              <a:gd name="connsiteX4" fmla="*/ 102595 w 102729"/>
              <a:gd name="connsiteY4" fmla="*/ 465 h 58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29" h="581796">
                <a:moveTo>
                  <a:pt x="102595" y="465"/>
                </a:moveTo>
                <a:cubicBezTo>
                  <a:pt x="98931" y="-11991"/>
                  <a:pt x="11741" y="229065"/>
                  <a:pt x="1483" y="325780"/>
                </a:cubicBezTo>
                <a:cubicBezTo>
                  <a:pt x="-8775" y="422495"/>
                  <a:pt x="37384" y="568301"/>
                  <a:pt x="41048" y="580757"/>
                </a:cubicBezTo>
                <a:cubicBezTo>
                  <a:pt x="44711" y="593213"/>
                  <a:pt x="13206" y="491369"/>
                  <a:pt x="23464" y="400515"/>
                </a:cubicBezTo>
                <a:cubicBezTo>
                  <a:pt x="33722" y="309661"/>
                  <a:pt x="106259" y="12921"/>
                  <a:pt x="102595" y="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DCB11C9F-7319-0DB9-6BDE-53BBD49E43BF}"/>
              </a:ext>
            </a:extLst>
          </p:cNvPr>
          <p:cNvSpPr/>
          <p:nvPr/>
        </p:nvSpPr>
        <p:spPr>
          <a:xfrm>
            <a:off x="5085283" y="5951808"/>
            <a:ext cx="493438" cy="909425"/>
          </a:xfrm>
          <a:custGeom>
            <a:avLst/>
            <a:gdLst>
              <a:gd name="connsiteX0" fmla="*/ 493436 w 493438"/>
              <a:gd name="connsiteY0" fmla="*/ 88507 h 909425"/>
              <a:gd name="connsiteX1" fmla="*/ 247252 w 493438"/>
              <a:gd name="connsiteY1" fmla="*/ 453388 h 909425"/>
              <a:gd name="connsiteX2" fmla="*/ 110971 w 493438"/>
              <a:gd name="connsiteY2" fmla="*/ 598461 h 909425"/>
              <a:gd name="connsiteX3" fmla="*/ 14255 w 493438"/>
              <a:gd name="connsiteY3" fmla="*/ 739138 h 909425"/>
              <a:gd name="connsiteX4" fmla="*/ 5463 w 493438"/>
              <a:gd name="connsiteY4" fmla="*/ 906192 h 909425"/>
              <a:gd name="connsiteX5" fmla="*/ 62613 w 493438"/>
              <a:gd name="connsiteY5" fmla="*/ 580877 h 909425"/>
              <a:gd name="connsiteX6" fmla="*/ 132952 w 493438"/>
              <a:gd name="connsiteY6" fmla="*/ 53338 h 909425"/>
              <a:gd name="connsiteX7" fmla="*/ 146140 w 493438"/>
              <a:gd name="connsiteY7" fmla="*/ 268750 h 909425"/>
              <a:gd name="connsiteX8" fmla="*/ 418702 w 493438"/>
              <a:gd name="connsiteY8" fmla="*/ 584 h 909425"/>
              <a:gd name="connsiteX9" fmla="*/ 242855 w 493438"/>
              <a:gd name="connsiteY9" fmla="*/ 194015 h 909425"/>
              <a:gd name="connsiteX10" fmla="*/ 493436 w 493438"/>
              <a:gd name="connsiteY10" fmla="*/ 88507 h 909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3438" h="909425">
                <a:moveTo>
                  <a:pt x="493436" y="88507"/>
                </a:moveTo>
                <a:cubicBezTo>
                  <a:pt x="494169" y="131736"/>
                  <a:pt x="310996" y="368396"/>
                  <a:pt x="247252" y="453388"/>
                </a:cubicBezTo>
                <a:cubicBezTo>
                  <a:pt x="183508" y="538380"/>
                  <a:pt x="149804" y="550836"/>
                  <a:pt x="110971" y="598461"/>
                </a:cubicBezTo>
                <a:cubicBezTo>
                  <a:pt x="72138" y="646086"/>
                  <a:pt x="31840" y="687850"/>
                  <a:pt x="14255" y="739138"/>
                </a:cubicBezTo>
                <a:cubicBezTo>
                  <a:pt x="-3330" y="790426"/>
                  <a:pt x="-2597" y="932569"/>
                  <a:pt x="5463" y="906192"/>
                </a:cubicBezTo>
                <a:cubicBezTo>
                  <a:pt x="13523" y="879815"/>
                  <a:pt x="41365" y="723019"/>
                  <a:pt x="62613" y="580877"/>
                </a:cubicBezTo>
                <a:cubicBezTo>
                  <a:pt x="83861" y="438735"/>
                  <a:pt x="119031" y="105359"/>
                  <a:pt x="132952" y="53338"/>
                </a:cubicBezTo>
                <a:cubicBezTo>
                  <a:pt x="146873" y="1317"/>
                  <a:pt x="98515" y="277542"/>
                  <a:pt x="146140" y="268750"/>
                </a:cubicBezTo>
                <a:cubicBezTo>
                  <a:pt x="193765" y="259958"/>
                  <a:pt x="402583" y="13040"/>
                  <a:pt x="418702" y="584"/>
                </a:cubicBezTo>
                <a:cubicBezTo>
                  <a:pt x="434821" y="-11872"/>
                  <a:pt x="222340" y="178628"/>
                  <a:pt x="242855" y="194015"/>
                </a:cubicBezTo>
                <a:cubicBezTo>
                  <a:pt x="263370" y="209402"/>
                  <a:pt x="492703" y="45278"/>
                  <a:pt x="493436" y="88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53AEBF8E-2DF5-1A34-4E7E-FCD03769BDF0}"/>
              </a:ext>
            </a:extLst>
          </p:cNvPr>
          <p:cNvSpPr/>
          <p:nvPr/>
        </p:nvSpPr>
        <p:spPr>
          <a:xfrm>
            <a:off x="4035250" y="1872957"/>
            <a:ext cx="1509224" cy="783393"/>
          </a:xfrm>
          <a:custGeom>
            <a:avLst/>
            <a:gdLst>
              <a:gd name="connsiteX0" fmla="*/ 1499276 w 1509224"/>
              <a:gd name="connsiteY0" fmla="*/ 308769 h 783393"/>
              <a:gd name="connsiteX1" fmla="*/ 429803 w 1509224"/>
              <a:gd name="connsiteY1" fmla="*/ 372938 h 783393"/>
              <a:gd name="connsiteX2" fmla="*/ 686476 w 1509224"/>
              <a:gd name="connsiteY2" fmla="*/ 367590 h 783393"/>
              <a:gd name="connsiteX3" fmla="*/ 146392 w 1509224"/>
              <a:gd name="connsiteY3" fmla="*/ 592180 h 783393"/>
              <a:gd name="connsiteX4" fmla="*/ 376329 w 1509224"/>
              <a:gd name="connsiteY4" fmla="*/ 506622 h 783393"/>
              <a:gd name="connsiteX5" fmla="*/ 12708 w 1509224"/>
              <a:gd name="connsiteY5" fmla="*/ 725864 h 783393"/>
              <a:gd name="connsiteX6" fmla="*/ 82224 w 1509224"/>
              <a:gd name="connsiteY6" fmla="*/ 768643 h 783393"/>
              <a:gd name="connsiteX7" fmla="*/ 76876 w 1509224"/>
              <a:gd name="connsiteY7" fmla="*/ 511969 h 783393"/>
              <a:gd name="connsiteX8" fmla="*/ 285424 w 1509224"/>
              <a:gd name="connsiteY8" fmla="*/ 3969 h 783393"/>
              <a:gd name="connsiteX9" fmla="*/ 237297 w 1509224"/>
              <a:gd name="connsiteY9" fmla="*/ 271338 h 783393"/>
              <a:gd name="connsiteX10" fmla="*/ 707866 w 1509224"/>
              <a:gd name="connsiteY10" fmla="*/ 191127 h 783393"/>
              <a:gd name="connsiteX11" fmla="*/ 461887 w 1509224"/>
              <a:gd name="connsiteY11" fmla="*/ 159043 h 783393"/>
              <a:gd name="connsiteX12" fmla="*/ 1167739 w 1509224"/>
              <a:gd name="connsiteY12" fmla="*/ 36054 h 783393"/>
              <a:gd name="connsiteX13" fmla="*/ 975234 w 1509224"/>
              <a:gd name="connsiteY13" fmla="*/ 132306 h 783393"/>
              <a:gd name="connsiteX14" fmla="*/ 1499276 w 1509224"/>
              <a:gd name="connsiteY14" fmla="*/ 308769 h 78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9224" h="783393">
                <a:moveTo>
                  <a:pt x="1499276" y="308769"/>
                </a:moveTo>
                <a:cubicBezTo>
                  <a:pt x="1408371" y="348874"/>
                  <a:pt x="565270" y="363134"/>
                  <a:pt x="429803" y="372938"/>
                </a:cubicBezTo>
                <a:cubicBezTo>
                  <a:pt x="294336" y="382742"/>
                  <a:pt x="733711" y="331050"/>
                  <a:pt x="686476" y="367590"/>
                </a:cubicBezTo>
                <a:cubicBezTo>
                  <a:pt x="639241" y="404130"/>
                  <a:pt x="198083" y="569008"/>
                  <a:pt x="146392" y="592180"/>
                </a:cubicBezTo>
                <a:cubicBezTo>
                  <a:pt x="94701" y="615352"/>
                  <a:pt x="398610" y="484341"/>
                  <a:pt x="376329" y="506622"/>
                </a:cubicBezTo>
                <a:cubicBezTo>
                  <a:pt x="354048" y="528903"/>
                  <a:pt x="61726" y="682194"/>
                  <a:pt x="12708" y="725864"/>
                </a:cubicBezTo>
                <a:cubicBezTo>
                  <a:pt x="-36310" y="769534"/>
                  <a:pt x="71529" y="804292"/>
                  <a:pt x="82224" y="768643"/>
                </a:cubicBezTo>
                <a:cubicBezTo>
                  <a:pt x="92919" y="732994"/>
                  <a:pt x="43009" y="639415"/>
                  <a:pt x="76876" y="511969"/>
                </a:cubicBezTo>
                <a:cubicBezTo>
                  <a:pt x="110743" y="384523"/>
                  <a:pt x="258687" y="44074"/>
                  <a:pt x="285424" y="3969"/>
                </a:cubicBezTo>
                <a:cubicBezTo>
                  <a:pt x="312161" y="-36136"/>
                  <a:pt x="166890" y="240145"/>
                  <a:pt x="237297" y="271338"/>
                </a:cubicBezTo>
                <a:cubicBezTo>
                  <a:pt x="307704" y="302531"/>
                  <a:pt x="670434" y="209843"/>
                  <a:pt x="707866" y="191127"/>
                </a:cubicBezTo>
                <a:cubicBezTo>
                  <a:pt x="745298" y="172411"/>
                  <a:pt x="385242" y="184888"/>
                  <a:pt x="461887" y="159043"/>
                </a:cubicBezTo>
                <a:cubicBezTo>
                  <a:pt x="538532" y="133198"/>
                  <a:pt x="1082181" y="40510"/>
                  <a:pt x="1167739" y="36054"/>
                </a:cubicBezTo>
                <a:cubicBezTo>
                  <a:pt x="1253297" y="31598"/>
                  <a:pt x="920869" y="87745"/>
                  <a:pt x="975234" y="132306"/>
                </a:cubicBezTo>
                <a:cubicBezTo>
                  <a:pt x="1029599" y="176867"/>
                  <a:pt x="1590181" y="268664"/>
                  <a:pt x="1499276" y="30876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04F36745-E92D-B938-6371-4EC85B0A587F}"/>
              </a:ext>
            </a:extLst>
          </p:cNvPr>
          <p:cNvSpPr/>
          <p:nvPr/>
        </p:nvSpPr>
        <p:spPr>
          <a:xfrm>
            <a:off x="5416386" y="1993232"/>
            <a:ext cx="829877" cy="1612307"/>
          </a:xfrm>
          <a:custGeom>
            <a:avLst/>
            <a:gdLst>
              <a:gd name="connsiteX0" fmla="*/ 498 w 829877"/>
              <a:gd name="connsiteY0" fmla="*/ 1336 h 1612307"/>
              <a:gd name="connsiteX1" fmla="*/ 508498 w 829877"/>
              <a:gd name="connsiteY1" fmla="*/ 300789 h 1612307"/>
              <a:gd name="connsiteX2" fmla="*/ 503151 w 829877"/>
              <a:gd name="connsiteY2" fmla="*/ 354263 h 1612307"/>
              <a:gd name="connsiteX3" fmla="*/ 765172 w 829877"/>
              <a:gd name="connsiteY3" fmla="*/ 391694 h 1612307"/>
              <a:gd name="connsiteX4" fmla="*/ 829340 w 829877"/>
              <a:gd name="connsiteY4" fmla="*/ 568157 h 1612307"/>
              <a:gd name="connsiteX5" fmla="*/ 743782 w 829877"/>
              <a:gd name="connsiteY5" fmla="*/ 846221 h 1612307"/>
              <a:gd name="connsiteX6" fmla="*/ 749130 w 829877"/>
              <a:gd name="connsiteY6" fmla="*/ 1605547 h 1612307"/>
              <a:gd name="connsiteX7" fmla="*/ 759825 w 829877"/>
              <a:gd name="connsiteY7" fmla="*/ 1188452 h 1612307"/>
              <a:gd name="connsiteX8" fmla="*/ 519193 w 829877"/>
              <a:gd name="connsiteY8" fmla="*/ 669757 h 1612307"/>
              <a:gd name="connsiteX9" fmla="*/ 599403 w 829877"/>
              <a:gd name="connsiteY9" fmla="*/ 760663 h 1612307"/>
              <a:gd name="connsiteX10" fmla="*/ 332035 w 829877"/>
              <a:gd name="connsiteY10" fmla="*/ 236621 h 1612307"/>
              <a:gd name="connsiteX11" fmla="*/ 412246 w 829877"/>
              <a:gd name="connsiteY11" fmla="*/ 434473 h 1612307"/>
              <a:gd name="connsiteX12" fmla="*/ 498 w 829877"/>
              <a:gd name="connsiteY12" fmla="*/ 1336 h 161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9877" h="1612307">
                <a:moveTo>
                  <a:pt x="498" y="1336"/>
                </a:moveTo>
                <a:cubicBezTo>
                  <a:pt x="16540" y="-20945"/>
                  <a:pt x="424723" y="241968"/>
                  <a:pt x="508498" y="300789"/>
                </a:cubicBezTo>
                <a:cubicBezTo>
                  <a:pt x="592273" y="359610"/>
                  <a:pt x="460372" y="339112"/>
                  <a:pt x="503151" y="354263"/>
                </a:cubicBezTo>
                <a:cubicBezTo>
                  <a:pt x="545930" y="369414"/>
                  <a:pt x="710807" y="356045"/>
                  <a:pt x="765172" y="391694"/>
                </a:cubicBezTo>
                <a:cubicBezTo>
                  <a:pt x="819537" y="427343"/>
                  <a:pt x="832905" y="492403"/>
                  <a:pt x="829340" y="568157"/>
                </a:cubicBezTo>
                <a:cubicBezTo>
                  <a:pt x="825775" y="643911"/>
                  <a:pt x="757150" y="673323"/>
                  <a:pt x="743782" y="846221"/>
                </a:cubicBezTo>
                <a:cubicBezTo>
                  <a:pt x="730414" y="1019119"/>
                  <a:pt x="746456" y="1548509"/>
                  <a:pt x="749130" y="1605547"/>
                </a:cubicBezTo>
                <a:cubicBezTo>
                  <a:pt x="751804" y="1662585"/>
                  <a:pt x="798148" y="1344417"/>
                  <a:pt x="759825" y="1188452"/>
                </a:cubicBezTo>
                <a:cubicBezTo>
                  <a:pt x="721502" y="1032487"/>
                  <a:pt x="545930" y="741055"/>
                  <a:pt x="519193" y="669757"/>
                </a:cubicBezTo>
                <a:cubicBezTo>
                  <a:pt x="492456" y="598459"/>
                  <a:pt x="630596" y="832852"/>
                  <a:pt x="599403" y="760663"/>
                </a:cubicBezTo>
                <a:cubicBezTo>
                  <a:pt x="568210" y="688474"/>
                  <a:pt x="363228" y="290986"/>
                  <a:pt x="332035" y="236621"/>
                </a:cubicBezTo>
                <a:cubicBezTo>
                  <a:pt x="300842" y="182256"/>
                  <a:pt x="463937" y="470122"/>
                  <a:pt x="412246" y="434473"/>
                </a:cubicBezTo>
                <a:cubicBezTo>
                  <a:pt x="360555" y="398824"/>
                  <a:pt x="-15544" y="23617"/>
                  <a:pt x="498" y="133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75B19E9C-4EDB-952C-A5F8-DD12CC1E37F1}"/>
              </a:ext>
            </a:extLst>
          </p:cNvPr>
          <p:cNvSpPr/>
          <p:nvPr/>
        </p:nvSpPr>
        <p:spPr>
          <a:xfrm>
            <a:off x="3412906" y="2349062"/>
            <a:ext cx="796178" cy="2643018"/>
          </a:xfrm>
          <a:custGeom>
            <a:avLst/>
            <a:gdLst>
              <a:gd name="connsiteX0" fmla="*/ 774083 w 796178"/>
              <a:gd name="connsiteY0" fmla="*/ 9127 h 2643018"/>
              <a:gd name="connsiteX1" fmla="*/ 538799 w 796178"/>
              <a:gd name="connsiteY1" fmla="*/ 880749 h 2643018"/>
              <a:gd name="connsiteX2" fmla="*/ 619010 w 796178"/>
              <a:gd name="connsiteY2" fmla="*/ 752412 h 2643018"/>
              <a:gd name="connsiteX3" fmla="*/ 458589 w 796178"/>
              <a:gd name="connsiteY3" fmla="*/ 1404791 h 2643018"/>
              <a:gd name="connsiteX4" fmla="*/ 490673 w 796178"/>
              <a:gd name="connsiteY4" fmla="*/ 1180201 h 2643018"/>
              <a:gd name="connsiteX5" fmla="*/ 538799 w 796178"/>
              <a:gd name="connsiteY5" fmla="*/ 2110643 h 2643018"/>
              <a:gd name="connsiteX6" fmla="*/ 517410 w 796178"/>
              <a:gd name="connsiteY6" fmla="*/ 2014391 h 2643018"/>
              <a:gd name="connsiteX7" fmla="*/ 795473 w 796178"/>
              <a:gd name="connsiteY7" fmla="*/ 2634685 h 2643018"/>
              <a:gd name="connsiteX8" fmla="*/ 602968 w 796178"/>
              <a:gd name="connsiteY8" fmla="*/ 2388706 h 2643018"/>
              <a:gd name="connsiteX9" fmla="*/ 20105 w 796178"/>
              <a:gd name="connsiteY9" fmla="*/ 1624033 h 2643018"/>
              <a:gd name="connsiteX10" fmla="*/ 148441 w 796178"/>
              <a:gd name="connsiteY10" fmla="*/ 1757717 h 2643018"/>
              <a:gd name="connsiteX11" fmla="*/ 287473 w 796178"/>
              <a:gd name="connsiteY11" fmla="*/ 672201 h 2643018"/>
              <a:gd name="connsiteX12" fmla="*/ 314210 w 796178"/>
              <a:gd name="connsiteY12" fmla="*/ 939570 h 2643018"/>
              <a:gd name="connsiteX13" fmla="*/ 469283 w 796178"/>
              <a:gd name="connsiteY13" fmla="*/ 110727 h 2643018"/>
              <a:gd name="connsiteX14" fmla="*/ 458589 w 796178"/>
              <a:gd name="connsiteY14" fmla="*/ 404833 h 2643018"/>
              <a:gd name="connsiteX15" fmla="*/ 774083 w 796178"/>
              <a:gd name="connsiteY15" fmla="*/ 9127 h 264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6178" h="2643018">
                <a:moveTo>
                  <a:pt x="774083" y="9127"/>
                </a:moveTo>
                <a:cubicBezTo>
                  <a:pt x="787451" y="88446"/>
                  <a:pt x="564644" y="756868"/>
                  <a:pt x="538799" y="880749"/>
                </a:cubicBezTo>
                <a:cubicBezTo>
                  <a:pt x="512953" y="1004630"/>
                  <a:pt x="632378" y="665072"/>
                  <a:pt x="619010" y="752412"/>
                </a:cubicBezTo>
                <a:cubicBezTo>
                  <a:pt x="605642" y="839752"/>
                  <a:pt x="479978" y="1333493"/>
                  <a:pt x="458589" y="1404791"/>
                </a:cubicBezTo>
                <a:cubicBezTo>
                  <a:pt x="437200" y="1476089"/>
                  <a:pt x="477305" y="1062559"/>
                  <a:pt x="490673" y="1180201"/>
                </a:cubicBezTo>
                <a:cubicBezTo>
                  <a:pt x="504041" y="1297843"/>
                  <a:pt x="534343" y="1971611"/>
                  <a:pt x="538799" y="2110643"/>
                </a:cubicBezTo>
                <a:cubicBezTo>
                  <a:pt x="543255" y="2249675"/>
                  <a:pt x="474631" y="1927051"/>
                  <a:pt x="517410" y="2014391"/>
                </a:cubicBezTo>
                <a:cubicBezTo>
                  <a:pt x="560189" y="2101731"/>
                  <a:pt x="781213" y="2572299"/>
                  <a:pt x="795473" y="2634685"/>
                </a:cubicBezTo>
                <a:cubicBezTo>
                  <a:pt x="809733" y="2697071"/>
                  <a:pt x="602968" y="2388706"/>
                  <a:pt x="602968" y="2388706"/>
                </a:cubicBezTo>
                <a:cubicBezTo>
                  <a:pt x="473740" y="2220264"/>
                  <a:pt x="95859" y="1729198"/>
                  <a:pt x="20105" y="1624033"/>
                </a:cubicBezTo>
                <a:cubicBezTo>
                  <a:pt x="-55649" y="1518868"/>
                  <a:pt x="103880" y="1916356"/>
                  <a:pt x="148441" y="1757717"/>
                </a:cubicBezTo>
                <a:cubicBezTo>
                  <a:pt x="193002" y="1599078"/>
                  <a:pt x="259845" y="808559"/>
                  <a:pt x="287473" y="672201"/>
                </a:cubicBezTo>
                <a:cubicBezTo>
                  <a:pt x="315101" y="535843"/>
                  <a:pt x="283908" y="1033149"/>
                  <a:pt x="314210" y="939570"/>
                </a:cubicBezTo>
                <a:cubicBezTo>
                  <a:pt x="344512" y="845991"/>
                  <a:pt x="445220" y="199850"/>
                  <a:pt x="469283" y="110727"/>
                </a:cubicBezTo>
                <a:cubicBezTo>
                  <a:pt x="493346" y="21604"/>
                  <a:pt x="406898" y="416419"/>
                  <a:pt x="458589" y="404833"/>
                </a:cubicBezTo>
                <a:cubicBezTo>
                  <a:pt x="510280" y="393247"/>
                  <a:pt x="760715" y="-70192"/>
                  <a:pt x="774083" y="91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DE62A5E9-D7C5-FDED-26EE-428DE335BB19}"/>
              </a:ext>
            </a:extLst>
          </p:cNvPr>
          <p:cNvSpPr/>
          <p:nvPr/>
        </p:nvSpPr>
        <p:spPr>
          <a:xfrm>
            <a:off x="3440490" y="3144490"/>
            <a:ext cx="1113352" cy="1973182"/>
          </a:xfrm>
          <a:custGeom>
            <a:avLst/>
            <a:gdLst>
              <a:gd name="connsiteX0" fmla="*/ 334752 w 1113352"/>
              <a:gd name="connsiteY0" fmla="*/ 138794 h 1973182"/>
              <a:gd name="connsiteX1" fmla="*/ 666289 w 1113352"/>
              <a:gd name="connsiteY1" fmla="*/ 1058542 h 1973182"/>
              <a:gd name="connsiteX2" fmla="*/ 660942 w 1113352"/>
              <a:gd name="connsiteY2" fmla="*/ 710963 h 1973182"/>
              <a:gd name="connsiteX3" fmla="*/ 949699 w 1113352"/>
              <a:gd name="connsiteY3" fmla="*/ 1673489 h 1973182"/>
              <a:gd name="connsiteX4" fmla="*/ 890878 w 1113352"/>
              <a:gd name="connsiteY4" fmla="*/ 1357994 h 1973182"/>
              <a:gd name="connsiteX5" fmla="*/ 1104773 w 1113352"/>
              <a:gd name="connsiteY5" fmla="*/ 1972942 h 1973182"/>
              <a:gd name="connsiteX6" fmla="*/ 548647 w 1113352"/>
              <a:gd name="connsiteY6" fmla="*/ 1432857 h 1973182"/>
              <a:gd name="connsiteX7" fmla="*/ 463089 w 1113352"/>
              <a:gd name="connsiteY7" fmla="*/ 1513068 h 1973182"/>
              <a:gd name="connsiteX8" fmla="*/ 607468 w 1113352"/>
              <a:gd name="connsiteY8" fmla="*/ 1828563 h 1973182"/>
              <a:gd name="connsiteX9" fmla="*/ 201068 w 1113352"/>
              <a:gd name="connsiteY9" fmla="*/ 1085278 h 1973182"/>
              <a:gd name="connsiteX10" fmla="*/ 13910 w 1113352"/>
              <a:gd name="connsiteY10" fmla="*/ 630752 h 1973182"/>
              <a:gd name="connsiteX11" fmla="*/ 40647 w 1113352"/>
              <a:gd name="connsiteY11" fmla="*/ 791173 h 1973182"/>
              <a:gd name="connsiteX12" fmla="*/ 254542 w 1113352"/>
              <a:gd name="connsiteY12" fmla="*/ 5110 h 1973182"/>
              <a:gd name="connsiteX13" fmla="*/ 152942 w 1113352"/>
              <a:gd name="connsiteY13" fmla="*/ 438247 h 1973182"/>
              <a:gd name="connsiteX14" fmla="*/ 334752 w 1113352"/>
              <a:gd name="connsiteY14" fmla="*/ 138794 h 197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3352" h="1973182">
                <a:moveTo>
                  <a:pt x="334752" y="138794"/>
                </a:moveTo>
                <a:cubicBezTo>
                  <a:pt x="420310" y="242176"/>
                  <a:pt x="611924" y="963181"/>
                  <a:pt x="666289" y="1058542"/>
                </a:cubicBezTo>
                <a:cubicBezTo>
                  <a:pt x="720654" y="1153903"/>
                  <a:pt x="613707" y="608472"/>
                  <a:pt x="660942" y="710963"/>
                </a:cubicBezTo>
                <a:cubicBezTo>
                  <a:pt x="708177" y="813454"/>
                  <a:pt x="911376" y="1565651"/>
                  <a:pt x="949699" y="1673489"/>
                </a:cubicBezTo>
                <a:cubicBezTo>
                  <a:pt x="988022" y="1781327"/>
                  <a:pt x="865032" y="1308085"/>
                  <a:pt x="890878" y="1357994"/>
                </a:cubicBezTo>
                <a:cubicBezTo>
                  <a:pt x="916724" y="1407903"/>
                  <a:pt x="1161812" y="1960465"/>
                  <a:pt x="1104773" y="1972942"/>
                </a:cubicBezTo>
                <a:cubicBezTo>
                  <a:pt x="1047735" y="1985419"/>
                  <a:pt x="655594" y="1509503"/>
                  <a:pt x="548647" y="1432857"/>
                </a:cubicBezTo>
                <a:cubicBezTo>
                  <a:pt x="441700" y="1356211"/>
                  <a:pt x="453285" y="1447117"/>
                  <a:pt x="463089" y="1513068"/>
                </a:cubicBezTo>
                <a:cubicBezTo>
                  <a:pt x="472893" y="1579019"/>
                  <a:pt x="651138" y="1899861"/>
                  <a:pt x="607468" y="1828563"/>
                </a:cubicBezTo>
                <a:cubicBezTo>
                  <a:pt x="563798" y="1757265"/>
                  <a:pt x="299994" y="1284913"/>
                  <a:pt x="201068" y="1085278"/>
                </a:cubicBezTo>
                <a:cubicBezTo>
                  <a:pt x="102142" y="885643"/>
                  <a:pt x="40647" y="679769"/>
                  <a:pt x="13910" y="630752"/>
                </a:cubicBezTo>
                <a:cubicBezTo>
                  <a:pt x="-12827" y="581735"/>
                  <a:pt x="542" y="895447"/>
                  <a:pt x="40647" y="791173"/>
                </a:cubicBezTo>
                <a:cubicBezTo>
                  <a:pt x="80752" y="686899"/>
                  <a:pt x="235826" y="63931"/>
                  <a:pt x="254542" y="5110"/>
                </a:cubicBezTo>
                <a:cubicBezTo>
                  <a:pt x="273258" y="-53711"/>
                  <a:pt x="137791" y="414184"/>
                  <a:pt x="152942" y="438247"/>
                </a:cubicBezTo>
                <a:cubicBezTo>
                  <a:pt x="168093" y="462310"/>
                  <a:pt x="249194" y="35412"/>
                  <a:pt x="334752" y="1387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9E88E1D4-4371-D55B-28E7-1855D79C8E8C}"/>
              </a:ext>
            </a:extLst>
          </p:cNvPr>
          <p:cNvSpPr/>
          <p:nvPr/>
        </p:nvSpPr>
        <p:spPr>
          <a:xfrm>
            <a:off x="4074646" y="4710591"/>
            <a:ext cx="1325235" cy="535538"/>
          </a:xfrm>
          <a:custGeom>
            <a:avLst/>
            <a:gdLst>
              <a:gd name="connsiteX0" fmla="*/ 5396 w 1325235"/>
              <a:gd name="connsiteY0" fmla="*/ 16483 h 535538"/>
              <a:gd name="connsiteX1" fmla="*/ 754028 w 1325235"/>
              <a:gd name="connsiteY1" fmla="*/ 69956 h 535538"/>
              <a:gd name="connsiteX2" fmla="*/ 545480 w 1325235"/>
              <a:gd name="connsiteY2" fmla="*/ 64609 h 535538"/>
              <a:gd name="connsiteX3" fmla="*/ 1235291 w 1325235"/>
              <a:gd name="connsiteY3" fmla="*/ 187598 h 535538"/>
              <a:gd name="connsiteX4" fmla="*/ 893059 w 1325235"/>
              <a:gd name="connsiteY4" fmla="*/ 257114 h 535538"/>
              <a:gd name="connsiteX5" fmla="*/ 1090912 w 1325235"/>
              <a:gd name="connsiteY5" fmla="*/ 369409 h 535538"/>
              <a:gd name="connsiteX6" fmla="*/ 1310154 w 1325235"/>
              <a:gd name="connsiteY6" fmla="*/ 364062 h 535538"/>
              <a:gd name="connsiteX7" fmla="*/ 641733 w 1325235"/>
              <a:gd name="connsiteY7" fmla="*/ 492398 h 535538"/>
              <a:gd name="connsiteX8" fmla="*/ 962575 w 1325235"/>
              <a:gd name="connsiteY8" fmla="*/ 519135 h 535538"/>
              <a:gd name="connsiteX9" fmla="*/ 112343 w 1325235"/>
              <a:gd name="connsiteY9" fmla="*/ 257114 h 535538"/>
              <a:gd name="connsiteX10" fmla="*/ 401101 w 1325235"/>
              <a:gd name="connsiteY10" fmla="*/ 401493 h 535538"/>
              <a:gd name="connsiteX11" fmla="*/ 5396 w 1325235"/>
              <a:gd name="connsiteY11" fmla="*/ 16483 h 53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25235" h="535538">
                <a:moveTo>
                  <a:pt x="5396" y="16483"/>
                </a:moveTo>
                <a:cubicBezTo>
                  <a:pt x="64217" y="-38773"/>
                  <a:pt x="664014" y="61935"/>
                  <a:pt x="754028" y="69956"/>
                </a:cubicBezTo>
                <a:cubicBezTo>
                  <a:pt x="844042" y="77977"/>
                  <a:pt x="465270" y="45002"/>
                  <a:pt x="545480" y="64609"/>
                </a:cubicBezTo>
                <a:cubicBezTo>
                  <a:pt x="625691" y="84216"/>
                  <a:pt x="1177361" y="155514"/>
                  <a:pt x="1235291" y="187598"/>
                </a:cubicBezTo>
                <a:cubicBezTo>
                  <a:pt x="1293221" y="219682"/>
                  <a:pt x="917122" y="226812"/>
                  <a:pt x="893059" y="257114"/>
                </a:cubicBezTo>
                <a:cubicBezTo>
                  <a:pt x="868996" y="287416"/>
                  <a:pt x="1021396" y="351584"/>
                  <a:pt x="1090912" y="369409"/>
                </a:cubicBezTo>
                <a:cubicBezTo>
                  <a:pt x="1160428" y="387234"/>
                  <a:pt x="1385017" y="343564"/>
                  <a:pt x="1310154" y="364062"/>
                </a:cubicBezTo>
                <a:cubicBezTo>
                  <a:pt x="1235291" y="384560"/>
                  <a:pt x="699663" y="466553"/>
                  <a:pt x="641733" y="492398"/>
                </a:cubicBezTo>
                <a:cubicBezTo>
                  <a:pt x="583803" y="518244"/>
                  <a:pt x="1050807" y="558349"/>
                  <a:pt x="962575" y="519135"/>
                </a:cubicBezTo>
                <a:cubicBezTo>
                  <a:pt x="874343" y="479921"/>
                  <a:pt x="205922" y="276721"/>
                  <a:pt x="112343" y="257114"/>
                </a:cubicBezTo>
                <a:cubicBezTo>
                  <a:pt x="18764" y="237507"/>
                  <a:pt x="414469" y="442489"/>
                  <a:pt x="401101" y="401493"/>
                </a:cubicBezTo>
                <a:cubicBezTo>
                  <a:pt x="387733" y="360497"/>
                  <a:pt x="-53425" y="71739"/>
                  <a:pt x="5396" y="1648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ABAD44E5-B5E2-1983-7DB8-E6388B5E0748}"/>
              </a:ext>
            </a:extLst>
          </p:cNvPr>
          <p:cNvSpPr/>
          <p:nvPr/>
        </p:nvSpPr>
        <p:spPr>
          <a:xfrm>
            <a:off x="5862115" y="2637131"/>
            <a:ext cx="380812" cy="1732415"/>
          </a:xfrm>
          <a:custGeom>
            <a:avLst/>
            <a:gdLst>
              <a:gd name="connsiteX0" fmla="*/ 378264 w 380812"/>
              <a:gd name="connsiteY0" fmla="*/ 20511 h 1732415"/>
              <a:gd name="connsiteX1" fmla="*/ 335485 w 380812"/>
              <a:gd name="connsiteY1" fmla="*/ 1089985 h 1732415"/>
              <a:gd name="connsiteX2" fmla="*/ 335485 w 380812"/>
              <a:gd name="connsiteY2" fmla="*/ 983037 h 1732415"/>
              <a:gd name="connsiteX3" fmla="*/ 25338 w 380812"/>
              <a:gd name="connsiteY3" fmla="*/ 1651458 h 1732415"/>
              <a:gd name="connsiteX4" fmla="*/ 30685 w 380812"/>
              <a:gd name="connsiteY4" fmla="*/ 1630069 h 1732415"/>
              <a:gd name="connsiteX5" fmla="*/ 132285 w 380812"/>
              <a:gd name="connsiteY5" fmla="*/ 833311 h 1732415"/>
              <a:gd name="connsiteX6" fmla="*/ 153674 w 380812"/>
              <a:gd name="connsiteY6" fmla="*/ 1122069 h 1732415"/>
              <a:gd name="connsiteX7" fmla="*/ 175064 w 380812"/>
              <a:gd name="connsiteY7" fmla="*/ 378785 h 1732415"/>
              <a:gd name="connsiteX8" fmla="*/ 201801 w 380812"/>
              <a:gd name="connsiteY8" fmla="*/ 603374 h 1732415"/>
              <a:gd name="connsiteX9" fmla="*/ 255274 w 380812"/>
              <a:gd name="connsiteY9" fmla="*/ 186280 h 1732415"/>
              <a:gd name="connsiteX10" fmla="*/ 249927 w 380812"/>
              <a:gd name="connsiteY10" fmla="*/ 368090 h 1732415"/>
              <a:gd name="connsiteX11" fmla="*/ 378264 w 380812"/>
              <a:gd name="connsiteY11" fmla="*/ 20511 h 173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0812" h="1732415">
                <a:moveTo>
                  <a:pt x="378264" y="20511"/>
                </a:moveTo>
                <a:cubicBezTo>
                  <a:pt x="392524" y="140827"/>
                  <a:pt x="342615" y="929564"/>
                  <a:pt x="335485" y="1089985"/>
                </a:cubicBezTo>
                <a:cubicBezTo>
                  <a:pt x="328355" y="1250406"/>
                  <a:pt x="387176" y="889458"/>
                  <a:pt x="335485" y="983037"/>
                </a:cubicBezTo>
                <a:cubicBezTo>
                  <a:pt x="283794" y="1076616"/>
                  <a:pt x="76138" y="1543619"/>
                  <a:pt x="25338" y="1651458"/>
                </a:cubicBezTo>
                <a:cubicBezTo>
                  <a:pt x="-25462" y="1759297"/>
                  <a:pt x="12860" y="1766427"/>
                  <a:pt x="30685" y="1630069"/>
                </a:cubicBezTo>
                <a:cubicBezTo>
                  <a:pt x="48509" y="1493711"/>
                  <a:pt x="111787" y="917978"/>
                  <a:pt x="132285" y="833311"/>
                </a:cubicBezTo>
                <a:cubicBezTo>
                  <a:pt x="152783" y="748644"/>
                  <a:pt x="146544" y="1197823"/>
                  <a:pt x="153674" y="1122069"/>
                </a:cubicBezTo>
                <a:cubicBezTo>
                  <a:pt x="160804" y="1046315"/>
                  <a:pt x="167043" y="465234"/>
                  <a:pt x="175064" y="378785"/>
                </a:cubicBezTo>
                <a:cubicBezTo>
                  <a:pt x="183085" y="292336"/>
                  <a:pt x="188433" y="635458"/>
                  <a:pt x="201801" y="603374"/>
                </a:cubicBezTo>
                <a:cubicBezTo>
                  <a:pt x="215169" y="571290"/>
                  <a:pt x="247253" y="225494"/>
                  <a:pt x="255274" y="186280"/>
                </a:cubicBezTo>
                <a:cubicBezTo>
                  <a:pt x="263295" y="147066"/>
                  <a:pt x="231211" y="388588"/>
                  <a:pt x="249927" y="368090"/>
                </a:cubicBezTo>
                <a:cubicBezTo>
                  <a:pt x="268643" y="347592"/>
                  <a:pt x="364004" y="-99805"/>
                  <a:pt x="378264" y="205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4E16B250-B748-D759-C905-088D6B9726D5}"/>
              </a:ext>
            </a:extLst>
          </p:cNvPr>
          <p:cNvSpPr/>
          <p:nvPr/>
        </p:nvSpPr>
        <p:spPr>
          <a:xfrm>
            <a:off x="5214272" y="3972169"/>
            <a:ext cx="803205" cy="1248300"/>
          </a:xfrm>
          <a:custGeom>
            <a:avLst/>
            <a:gdLst>
              <a:gd name="connsiteX0" fmla="*/ 801517 w 803205"/>
              <a:gd name="connsiteY0" fmla="*/ 129263 h 1248300"/>
              <a:gd name="connsiteX1" fmla="*/ 352339 w 803205"/>
              <a:gd name="connsiteY1" fmla="*/ 792336 h 1248300"/>
              <a:gd name="connsiteX2" fmla="*/ 491370 w 803205"/>
              <a:gd name="connsiteY2" fmla="*/ 631915 h 1248300"/>
              <a:gd name="connsiteX3" fmla="*/ 68928 w 803205"/>
              <a:gd name="connsiteY3" fmla="*/ 1123873 h 1248300"/>
              <a:gd name="connsiteX4" fmla="*/ 10107 w 803205"/>
              <a:gd name="connsiteY4" fmla="*/ 1241515 h 1248300"/>
              <a:gd name="connsiteX5" fmla="*/ 170528 w 803205"/>
              <a:gd name="connsiteY5" fmla="*/ 979494 h 1248300"/>
              <a:gd name="connsiteX6" fmla="*/ 496717 w 803205"/>
              <a:gd name="connsiteY6" fmla="*/ 268294 h 1248300"/>
              <a:gd name="connsiteX7" fmla="*/ 400465 w 803205"/>
              <a:gd name="connsiteY7" fmla="*/ 524968 h 1248300"/>
              <a:gd name="connsiteX8" fmla="*/ 673181 w 803205"/>
              <a:gd name="connsiteY8" fmla="*/ 926 h 1248300"/>
              <a:gd name="connsiteX9" fmla="*/ 512760 w 803205"/>
              <a:gd name="connsiteY9" fmla="*/ 391284 h 1248300"/>
              <a:gd name="connsiteX10" fmla="*/ 801517 w 803205"/>
              <a:gd name="connsiteY10" fmla="*/ 129263 h 124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3205" h="1248300">
                <a:moveTo>
                  <a:pt x="801517" y="129263"/>
                </a:moveTo>
                <a:cubicBezTo>
                  <a:pt x="774780" y="196105"/>
                  <a:pt x="404030" y="708561"/>
                  <a:pt x="352339" y="792336"/>
                </a:cubicBezTo>
                <a:cubicBezTo>
                  <a:pt x="300648" y="876111"/>
                  <a:pt x="491370" y="631915"/>
                  <a:pt x="491370" y="631915"/>
                </a:cubicBezTo>
                <a:cubicBezTo>
                  <a:pt x="444135" y="687171"/>
                  <a:pt x="149138" y="1022273"/>
                  <a:pt x="68928" y="1123873"/>
                </a:cubicBezTo>
                <a:cubicBezTo>
                  <a:pt x="-11283" y="1225473"/>
                  <a:pt x="-6826" y="1265578"/>
                  <a:pt x="10107" y="1241515"/>
                </a:cubicBezTo>
                <a:cubicBezTo>
                  <a:pt x="27040" y="1217452"/>
                  <a:pt x="89426" y="1141697"/>
                  <a:pt x="170528" y="979494"/>
                </a:cubicBezTo>
                <a:cubicBezTo>
                  <a:pt x="251630" y="817291"/>
                  <a:pt x="458394" y="344048"/>
                  <a:pt x="496717" y="268294"/>
                </a:cubicBezTo>
                <a:cubicBezTo>
                  <a:pt x="535040" y="192540"/>
                  <a:pt x="371054" y="569529"/>
                  <a:pt x="400465" y="524968"/>
                </a:cubicBezTo>
                <a:cubicBezTo>
                  <a:pt x="429876" y="480407"/>
                  <a:pt x="654465" y="23207"/>
                  <a:pt x="673181" y="926"/>
                </a:cubicBezTo>
                <a:cubicBezTo>
                  <a:pt x="691897" y="-21355"/>
                  <a:pt x="496718" y="365439"/>
                  <a:pt x="512760" y="391284"/>
                </a:cubicBezTo>
                <a:cubicBezTo>
                  <a:pt x="528802" y="417129"/>
                  <a:pt x="828254" y="62421"/>
                  <a:pt x="801517" y="1292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91D30759-803D-C5EA-0667-48517799B6EE}"/>
              </a:ext>
            </a:extLst>
          </p:cNvPr>
          <p:cNvSpPr/>
          <p:nvPr/>
        </p:nvSpPr>
        <p:spPr>
          <a:xfrm>
            <a:off x="4045824" y="2604545"/>
            <a:ext cx="1124244" cy="428629"/>
          </a:xfrm>
          <a:custGeom>
            <a:avLst/>
            <a:gdLst>
              <a:gd name="connsiteX0" fmla="*/ 396 w 1124244"/>
              <a:gd name="connsiteY0" fmla="*/ 367255 h 428629"/>
              <a:gd name="connsiteX1" fmla="*/ 510936 w 1124244"/>
              <a:gd name="connsiteY1" fmla="*/ 169135 h 428629"/>
              <a:gd name="connsiteX2" fmla="*/ 461406 w 1124244"/>
              <a:gd name="connsiteY2" fmla="*/ 172945 h 428629"/>
              <a:gd name="connsiteX3" fmla="*/ 758586 w 1124244"/>
              <a:gd name="connsiteY3" fmla="*/ 287245 h 428629"/>
              <a:gd name="connsiteX4" fmla="*/ 682386 w 1124244"/>
              <a:gd name="connsiteY4" fmla="*/ 233905 h 428629"/>
              <a:gd name="connsiteX5" fmla="*/ 1112916 w 1124244"/>
              <a:gd name="connsiteY5" fmla="*/ 424405 h 428629"/>
              <a:gd name="connsiteX6" fmla="*/ 975756 w 1124244"/>
              <a:gd name="connsiteY6" fmla="*/ 348205 h 428629"/>
              <a:gd name="connsiteX7" fmla="*/ 724296 w 1124244"/>
              <a:gd name="connsiteY7" fmla="*/ 146275 h 428629"/>
              <a:gd name="connsiteX8" fmla="*/ 693816 w 1124244"/>
              <a:gd name="connsiteY8" fmla="*/ 28165 h 428629"/>
              <a:gd name="connsiteX9" fmla="*/ 465216 w 1124244"/>
              <a:gd name="connsiteY9" fmla="*/ 58645 h 428629"/>
              <a:gd name="connsiteX10" fmla="*/ 522366 w 1124244"/>
              <a:gd name="connsiteY10" fmla="*/ 1495 h 428629"/>
              <a:gd name="connsiteX11" fmla="*/ 53736 w 1124244"/>
              <a:gd name="connsiteY11" fmla="*/ 131035 h 428629"/>
              <a:gd name="connsiteX12" fmla="*/ 419496 w 1124244"/>
              <a:gd name="connsiteY12" fmla="*/ 77695 h 428629"/>
              <a:gd name="connsiteX13" fmla="*/ 396 w 1124244"/>
              <a:gd name="connsiteY13" fmla="*/ 367255 h 42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24244" h="428629">
                <a:moveTo>
                  <a:pt x="396" y="367255"/>
                </a:moveTo>
                <a:cubicBezTo>
                  <a:pt x="15636" y="382495"/>
                  <a:pt x="434101" y="201520"/>
                  <a:pt x="510936" y="169135"/>
                </a:cubicBezTo>
                <a:cubicBezTo>
                  <a:pt x="587771" y="136750"/>
                  <a:pt x="420131" y="153260"/>
                  <a:pt x="461406" y="172945"/>
                </a:cubicBezTo>
                <a:cubicBezTo>
                  <a:pt x="502681" y="192630"/>
                  <a:pt x="721756" y="277085"/>
                  <a:pt x="758586" y="287245"/>
                </a:cubicBezTo>
                <a:cubicBezTo>
                  <a:pt x="795416" y="297405"/>
                  <a:pt x="623331" y="211045"/>
                  <a:pt x="682386" y="233905"/>
                </a:cubicBezTo>
                <a:cubicBezTo>
                  <a:pt x="741441" y="256765"/>
                  <a:pt x="1064021" y="405355"/>
                  <a:pt x="1112916" y="424405"/>
                </a:cubicBezTo>
                <a:cubicBezTo>
                  <a:pt x="1161811" y="443455"/>
                  <a:pt x="1040526" y="394560"/>
                  <a:pt x="975756" y="348205"/>
                </a:cubicBezTo>
                <a:cubicBezTo>
                  <a:pt x="910986" y="301850"/>
                  <a:pt x="771286" y="199615"/>
                  <a:pt x="724296" y="146275"/>
                </a:cubicBezTo>
                <a:cubicBezTo>
                  <a:pt x="677306" y="92935"/>
                  <a:pt x="736996" y="42770"/>
                  <a:pt x="693816" y="28165"/>
                </a:cubicBezTo>
                <a:cubicBezTo>
                  <a:pt x="650636" y="13560"/>
                  <a:pt x="493791" y="63090"/>
                  <a:pt x="465216" y="58645"/>
                </a:cubicBezTo>
                <a:cubicBezTo>
                  <a:pt x="436641" y="54200"/>
                  <a:pt x="590946" y="-10570"/>
                  <a:pt x="522366" y="1495"/>
                </a:cubicBezTo>
                <a:cubicBezTo>
                  <a:pt x="453786" y="13560"/>
                  <a:pt x="70881" y="118335"/>
                  <a:pt x="53736" y="131035"/>
                </a:cubicBezTo>
                <a:cubicBezTo>
                  <a:pt x="36591" y="143735"/>
                  <a:pt x="425211" y="42770"/>
                  <a:pt x="419496" y="77695"/>
                </a:cubicBezTo>
                <a:cubicBezTo>
                  <a:pt x="413781" y="112620"/>
                  <a:pt x="-14844" y="352015"/>
                  <a:pt x="396" y="36725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F1B2CAD8-530D-A6BA-0A66-5F42779326AE}"/>
              </a:ext>
            </a:extLst>
          </p:cNvPr>
          <p:cNvSpPr/>
          <p:nvPr/>
        </p:nvSpPr>
        <p:spPr>
          <a:xfrm>
            <a:off x="4104034" y="2854826"/>
            <a:ext cx="975342" cy="486558"/>
          </a:xfrm>
          <a:custGeom>
            <a:avLst/>
            <a:gdLst>
              <a:gd name="connsiteX0" fmla="*/ 224126 w 975342"/>
              <a:gd name="connsiteY0" fmla="*/ 10294 h 486558"/>
              <a:gd name="connsiteX1" fmla="*/ 140306 w 975342"/>
              <a:gd name="connsiteY1" fmla="*/ 136024 h 486558"/>
              <a:gd name="connsiteX2" fmla="*/ 422246 w 975342"/>
              <a:gd name="connsiteY2" fmla="*/ 139834 h 486558"/>
              <a:gd name="connsiteX3" fmla="*/ 288896 w 975342"/>
              <a:gd name="connsiteY3" fmla="*/ 139834 h 486558"/>
              <a:gd name="connsiteX4" fmla="*/ 639416 w 975342"/>
              <a:gd name="connsiteY4" fmla="*/ 216034 h 486558"/>
              <a:gd name="connsiteX5" fmla="*/ 567026 w 975342"/>
              <a:gd name="connsiteY5" fmla="*/ 162694 h 486558"/>
              <a:gd name="connsiteX6" fmla="*/ 818486 w 975342"/>
              <a:gd name="connsiteY6" fmla="*/ 353194 h 486558"/>
              <a:gd name="connsiteX7" fmla="*/ 974696 w 975342"/>
              <a:gd name="connsiteY7" fmla="*/ 486544 h 486558"/>
              <a:gd name="connsiteX8" fmla="*/ 761336 w 975342"/>
              <a:gd name="connsiteY8" fmla="*/ 345574 h 486558"/>
              <a:gd name="connsiteX9" fmla="*/ 407006 w 975342"/>
              <a:gd name="connsiteY9" fmla="*/ 185554 h 486558"/>
              <a:gd name="connsiteX10" fmla="*/ 521306 w 975342"/>
              <a:gd name="connsiteY10" fmla="*/ 193174 h 486558"/>
              <a:gd name="connsiteX11" fmla="*/ 197456 w 975342"/>
              <a:gd name="connsiteY11" fmla="*/ 216034 h 486558"/>
              <a:gd name="connsiteX12" fmla="*/ 125066 w 975342"/>
              <a:gd name="connsiteY12" fmla="*/ 425584 h 486558"/>
              <a:gd name="connsiteX13" fmla="*/ 113636 w 975342"/>
              <a:gd name="connsiteY13" fmla="*/ 280804 h 486558"/>
              <a:gd name="connsiteX14" fmla="*/ 3146 w 975342"/>
              <a:gd name="connsiteY14" fmla="*/ 44584 h 486558"/>
              <a:gd name="connsiteX15" fmla="*/ 41246 w 975342"/>
              <a:gd name="connsiteY15" fmla="*/ 181744 h 486558"/>
              <a:gd name="connsiteX16" fmla="*/ 155546 w 975342"/>
              <a:gd name="connsiteY16" fmla="*/ 2674 h 486558"/>
              <a:gd name="connsiteX17" fmla="*/ 37436 w 975342"/>
              <a:gd name="connsiteY17" fmla="*/ 71254 h 486558"/>
              <a:gd name="connsiteX18" fmla="*/ 224126 w 975342"/>
              <a:gd name="connsiteY18" fmla="*/ 10294 h 486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75342" h="486558">
                <a:moveTo>
                  <a:pt x="224126" y="10294"/>
                </a:moveTo>
                <a:cubicBezTo>
                  <a:pt x="241271" y="21089"/>
                  <a:pt x="107286" y="114434"/>
                  <a:pt x="140306" y="136024"/>
                </a:cubicBezTo>
                <a:cubicBezTo>
                  <a:pt x="173326" y="157614"/>
                  <a:pt x="397481" y="139199"/>
                  <a:pt x="422246" y="139834"/>
                </a:cubicBezTo>
                <a:cubicBezTo>
                  <a:pt x="447011" y="140469"/>
                  <a:pt x="252701" y="127134"/>
                  <a:pt x="288896" y="139834"/>
                </a:cubicBezTo>
                <a:cubicBezTo>
                  <a:pt x="325091" y="152534"/>
                  <a:pt x="593061" y="212224"/>
                  <a:pt x="639416" y="216034"/>
                </a:cubicBezTo>
                <a:cubicBezTo>
                  <a:pt x="685771" y="219844"/>
                  <a:pt x="567026" y="162694"/>
                  <a:pt x="567026" y="162694"/>
                </a:cubicBezTo>
                <a:cubicBezTo>
                  <a:pt x="596871" y="185554"/>
                  <a:pt x="750541" y="299219"/>
                  <a:pt x="818486" y="353194"/>
                </a:cubicBezTo>
                <a:cubicBezTo>
                  <a:pt x="886431" y="407169"/>
                  <a:pt x="984221" y="487814"/>
                  <a:pt x="974696" y="486544"/>
                </a:cubicBezTo>
                <a:cubicBezTo>
                  <a:pt x="965171" y="485274"/>
                  <a:pt x="855951" y="395739"/>
                  <a:pt x="761336" y="345574"/>
                </a:cubicBezTo>
                <a:cubicBezTo>
                  <a:pt x="666721" y="295409"/>
                  <a:pt x="447011" y="210954"/>
                  <a:pt x="407006" y="185554"/>
                </a:cubicBezTo>
                <a:cubicBezTo>
                  <a:pt x="367001" y="160154"/>
                  <a:pt x="556231" y="188094"/>
                  <a:pt x="521306" y="193174"/>
                </a:cubicBezTo>
                <a:cubicBezTo>
                  <a:pt x="486381" y="198254"/>
                  <a:pt x="263496" y="177299"/>
                  <a:pt x="197456" y="216034"/>
                </a:cubicBezTo>
                <a:cubicBezTo>
                  <a:pt x="131416" y="254769"/>
                  <a:pt x="139036" y="414789"/>
                  <a:pt x="125066" y="425584"/>
                </a:cubicBezTo>
                <a:cubicBezTo>
                  <a:pt x="111096" y="436379"/>
                  <a:pt x="133956" y="344304"/>
                  <a:pt x="113636" y="280804"/>
                </a:cubicBezTo>
                <a:cubicBezTo>
                  <a:pt x="93316" y="217304"/>
                  <a:pt x="15211" y="61094"/>
                  <a:pt x="3146" y="44584"/>
                </a:cubicBezTo>
                <a:cubicBezTo>
                  <a:pt x="-8919" y="28074"/>
                  <a:pt x="15846" y="188729"/>
                  <a:pt x="41246" y="181744"/>
                </a:cubicBezTo>
                <a:cubicBezTo>
                  <a:pt x="66646" y="174759"/>
                  <a:pt x="156181" y="21089"/>
                  <a:pt x="155546" y="2674"/>
                </a:cubicBezTo>
                <a:cubicBezTo>
                  <a:pt x="154911" y="-15741"/>
                  <a:pt x="27276" y="66809"/>
                  <a:pt x="37436" y="71254"/>
                </a:cubicBezTo>
                <a:cubicBezTo>
                  <a:pt x="47596" y="75699"/>
                  <a:pt x="206981" y="-501"/>
                  <a:pt x="224126" y="102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76EBD8BC-9D58-81FF-12E8-2C92F6709903}"/>
              </a:ext>
            </a:extLst>
          </p:cNvPr>
          <p:cNvSpPr/>
          <p:nvPr/>
        </p:nvSpPr>
        <p:spPr>
          <a:xfrm>
            <a:off x="4868696" y="3181151"/>
            <a:ext cx="233768" cy="305053"/>
          </a:xfrm>
          <a:custGeom>
            <a:avLst/>
            <a:gdLst>
              <a:gd name="connsiteX0" fmla="*/ 484 w 233768"/>
              <a:gd name="connsiteY0" fmla="*/ 199 h 305053"/>
              <a:gd name="connsiteX1" fmla="*/ 149074 w 233768"/>
              <a:gd name="connsiteY1" fmla="*/ 68779 h 305053"/>
              <a:gd name="connsiteX2" fmla="*/ 183364 w 233768"/>
              <a:gd name="connsiteY2" fmla="*/ 114499 h 305053"/>
              <a:gd name="connsiteX3" fmla="*/ 232894 w 233768"/>
              <a:gd name="connsiteY3" fmla="*/ 304999 h 305053"/>
              <a:gd name="connsiteX4" fmla="*/ 202414 w 233768"/>
              <a:gd name="connsiteY4" fmla="*/ 133549 h 305053"/>
              <a:gd name="connsiteX5" fmla="*/ 57634 w 233768"/>
              <a:gd name="connsiteY5" fmla="*/ 76399 h 305053"/>
              <a:gd name="connsiteX6" fmla="*/ 190984 w 233768"/>
              <a:gd name="connsiteY6" fmla="*/ 99259 h 305053"/>
              <a:gd name="connsiteX7" fmla="*/ 103354 w 233768"/>
              <a:gd name="connsiteY7" fmla="*/ 49729 h 305053"/>
              <a:gd name="connsiteX8" fmla="*/ 484 w 233768"/>
              <a:gd name="connsiteY8" fmla="*/ 199 h 30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768" h="305053">
                <a:moveTo>
                  <a:pt x="484" y="199"/>
                </a:moveTo>
                <a:cubicBezTo>
                  <a:pt x="8104" y="3374"/>
                  <a:pt x="118594" y="49729"/>
                  <a:pt x="149074" y="68779"/>
                </a:cubicBezTo>
                <a:cubicBezTo>
                  <a:pt x="179554" y="87829"/>
                  <a:pt x="169394" y="75129"/>
                  <a:pt x="183364" y="114499"/>
                </a:cubicBezTo>
                <a:cubicBezTo>
                  <a:pt x="197334" y="153869"/>
                  <a:pt x="229719" y="301824"/>
                  <a:pt x="232894" y="304999"/>
                </a:cubicBezTo>
                <a:cubicBezTo>
                  <a:pt x="236069" y="308174"/>
                  <a:pt x="231624" y="171649"/>
                  <a:pt x="202414" y="133549"/>
                </a:cubicBezTo>
                <a:cubicBezTo>
                  <a:pt x="173204" y="95449"/>
                  <a:pt x="59539" y="82114"/>
                  <a:pt x="57634" y="76399"/>
                </a:cubicBezTo>
                <a:cubicBezTo>
                  <a:pt x="55729" y="70684"/>
                  <a:pt x="183364" y="103704"/>
                  <a:pt x="190984" y="99259"/>
                </a:cubicBezTo>
                <a:cubicBezTo>
                  <a:pt x="198604" y="94814"/>
                  <a:pt x="129389" y="66874"/>
                  <a:pt x="103354" y="49729"/>
                </a:cubicBezTo>
                <a:cubicBezTo>
                  <a:pt x="77319" y="32584"/>
                  <a:pt x="-7136" y="-2976"/>
                  <a:pt x="484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8A0646BB-7D51-8AA3-5E79-440412F0C326}"/>
              </a:ext>
            </a:extLst>
          </p:cNvPr>
          <p:cNvSpPr/>
          <p:nvPr/>
        </p:nvSpPr>
        <p:spPr>
          <a:xfrm>
            <a:off x="4178414" y="3028287"/>
            <a:ext cx="318399" cy="374112"/>
          </a:xfrm>
          <a:custGeom>
            <a:avLst/>
            <a:gdLst>
              <a:gd name="connsiteX0" fmla="*/ 317386 w 318399"/>
              <a:gd name="connsiteY0" fmla="*/ 663 h 374112"/>
              <a:gd name="connsiteX1" fmla="*/ 4966 w 318399"/>
              <a:gd name="connsiteY1" fmla="*/ 111153 h 374112"/>
              <a:gd name="connsiteX2" fmla="*/ 119266 w 318399"/>
              <a:gd name="connsiteY2" fmla="*/ 95913 h 374112"/>
              <a:gd name="connsiteX3" fmla="*/ 35446 w 318399"/>
              <a:gd name="connsiteY3" fmla="*/ 153063 h 374112"/>
              <a:gd name="connsiteX4" fmla="*/ 138316 w 318399"/>
              <a:gd name="connsiteY4" fmla="*/ 137823 h 374112"/>
              <a:gd name="connsiteX5" fmla="*/ 88786 w 318399"/>
              <a:gd name="connsiteY5" fmla="*/ 164493 h 374112"/>
              <a:gd name="connsiteX6" fmla="*/ 119266 w 318399"/>
              <a:gd name="connsiteY6" fmla="*/ 263553 h 374112"/>
              <a:gd name="connsiteX7" fmla="*/ 126886 w 318399"/>
              <a:gd name="connsiteY7" fmla="*/ 210213 h 374112"/>
              <a:gd name="connsiteX8" fmla="*/ 271666 w 318399"/>
              <a:gd name="connsiteY8" fmla="*/ 374043 h 374112"/>
              <a:gd name="connsiteX9" fmla="*/ 134506 w 318399"/>
              <a:gd name="connsiteY9" fmla="*/ 229263 h 374112"/>
              <a:gd name="connsiteX10" fmla="*/ 149746 w 318399"/>
              <a:gd name="connsiteY10" fmla="*/ 126393 h 374112"/>
              <a:gd name="connsiteX11" fmla="*/ 157366 w 318399"/>
              <a:gd name="connsiteY11" fmla="*/ 259743 h 374112"/>
              <a:gd name="connsiteX12" fmla="*/ 157366 w 318399"/>
              <a:gd name="connsiteY12" fmla="*/ 88293 h 374112"/>
              <a:gd name="connsiteX13" fmla="*/ 107836 w 318399"/>
              <a:gd name="connsiteY13" fmla="*/ 65433 h 374112"/>
              <a:gd name="connsiteX14" fmla="*/ 317386 w 318399"/>
              <a:gd name="connsiteY14" fmla="*/ 663 h 37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8399" h="374112">
                <a:moveTo>
                  <a:pt x="317386" y="663"/>
                </a:moveTo>
                <a:cubicBezTo>
                  <a:pt x="300241" y="8283"/>
                  <a:pt x="37986" y="95278"/>
                  <a:pt x="4966" y="111153"/>
                </a:cubicBezTo>
                <a:cubicBezTo>
                  <a:pt x="-28054" y="127028"/>
                  <a:pt x="114186" y="88928"/>
                  <a:pt x="119266" y="95913"/>
                </a:cubicBezTo>
                <a:cubicBezTo>
                  <a:pt x="124346" y="102898"/>
                  <a:pt x="32271" y="146078"/>
                  <a:pt x="35446" y="153063"/>
                </a:cubicBezTo>
                <a:cubicBezTo>
                  <a:pt x="38621" y="160048"/>
                  <a:pt x="129426" y="135918"/>
                  <a:pt x="138316" y="137823"/>
                </a:cubicBezTo>
                <a:cubicBezTo>
                  <a:pt x="147206" y="139728"/>
                  <a:pt x="91961" y="143538"/>
                  <a:pt x="88786" y="164493"/>
                </a:cubicBezTo>
                <a:cubicBezTo>
                  <a:pt x="85611" y="185448"/>
                  <a:pt x="112916" y="255933"/>
                  <a:pt x="119266" y="263553"/>
                </a:cubicBezTo>
                <a:cubicBezTo>
                  <a:pt x="125616" y="271173"/>
                  <a:pt x="101486" y="191798"/>
                  <a:pt x="126886" y="210213"/>
                </a:cubicBezTo>
                <a:cubicBezTo>
                  <a:pt x="152286" y="228628"/>
                  <a:pt x="270396" y="370868"/>
                  <a:pt x="271666" y="374043"/>
                </a:cubicBezTo>
                <a:cubicBezTo>
                  <a:pt x="272936" y="377218"/>
                  <a:pt x="154826" y="270538"/>
                  <a:pt x="134506" y="229263"/>
                </a:cubicBezTo>
                <a:cubicBezTo>
                  <a:pt x="114186" y="187988"/>
                  <a:pt x="145936" y="121313"/>
                  <a:pt x="149746" y="126393"/>
                </a:cubicBezTo>
                <a:cubicBezTo>
                  <a:pt x="153556" y="131473"/>
                  <a:pt x="156096" y="266093"/>
                  <a:pt x="157366" y="259743"/>
                </a:cubicBezTo>
                <a:cubicBezTo>
                  <a:pt x="158636" y="253393"/>
                  <a:pt x="165621" y="120678"/>
                  <a:pt x="157366" y="88293"/>
                </a:cubicBezTo>
                <a:cubicBezTo>
                  <a:pt x="149111" y="55908"/>
                  <a:pt x="86881" y="77498"/>
                  <a:pt x="107836" y="65433"/>
                </a:cubicBezTo>
                <a:cubicBezTo>
                  <a:pt x="128791" y="53368"/>
                  <a:pt x="334531" y="-6957"/>
                  <a:pt x="317386" y="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5D6A5B93-A51E-34FF-0F94-F8CFE7B6A4B3}"/>
              </a:ext>
            </a:extLst>
          </p:cNvPr>
          <p:cNvSpPr/>
          <p:nvPr/>
        </p:nvSpPr>
        <p:spPr>
          <a:xfrm>
            <a:off x="4267114" y="2990315"/>
            <a:ext cx="586205" cy="187704"/>
          </a:xfrm>
          <a:custGeom>
            <a:avLst/>
            <a:gdLst>
              <a:gd name="connsiteX0" fmla="*/ 86 w 586205"/>
              <a:gd name="connsiteY0" fmla="*/ 88165 h 187704"/>
              <a:gd name="connsiteX1" fmla="*/ 190586 w 586205"/>
              <a:gd name="connsiteY1" fmla="*/ 42445 h 187704"/>
              <a:gd name="connsiteX2" fmla="*/ 129626 w 586205"/>
              <a:gd name="connsiteY2" fmla="*/ 535 h 187704"/>
              <a:gd name="connsiteX3" fmla="*/ 381086 w 586205"/>
              <a:gd name="connsiteY3" fmla="*/ 72925 h 187704"/>
              <a:gd name="connsiteX4" fmla="*/ 583016 w 586205"/>
              <a:gd name="connsiteY4" fmla="*/ 187225 h 187704"/>
              <a:gd name="connsiteX5" fmla="*/ 491576 w 586205"/>
              <a:gd name="connsiteY5" fmla="*/ 111025 h 187704"/>
              <a:gd name="connsiteX6" fmla="*/ 316316 w 586205"/>
              <a:gd name="connsiteY6" fmla="*/ 42445 h 187704"/>
              <a:gd name="connsiteX7" fmla="*/ 167726 w 586205"/>
              <a:gd name="connsiteY7" fmla="*/ 69115 h 187704"/>
              <a:gd name="connsiteX8" fmla="*/ 86 w 586205"/>
              <a:gd name="connsiteY8" fmla="*/ 88165 h 18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6205" h="187704">
                <a:moveTo>
                  <a:pt x="86" y="88165"/>
                </a:moveTo>
                <a:cubicBezTo>
                  <a:pt x="3896" y="83720"/>
                  <a:pt x="168996" y="57050"/>
                  <a:pt x="190586" y="42445"/>
                </a:cubicBezTo>
                <a:cubicBezTo>
                  <a:pt x="212176" y="27840"/>
                  <a:pt x="97876" y="-4545"/>
                  <a:pt x="129626" y="535"/>
                </a:cubicBezTo>
                <a:cubicBezTo>
                  <a:pt x="161376" y="5615"/>
                  <a:pt x="305521" y="41810"/>
                  <a:pt x="381086" y="72925"/>
                </a:cubicBezTo>
                <a:cubicBezTo>
                  <a:pt x="456651" y="104040"/>
                  <a:pt x="564601" y="180875"/>
                  <a:pt x="583016" y="187225"/>
                </a:cubicBezTo>
                <a:cubicBezTo>
                  <a:pt x="601431" y="193575"/>
                  <a:pt x="536026" y="135155"/>
                  <a:pt x="491576" y="111025"/>
                </a:cubicBezTo>
                <a:cubicBezTo>
                  <a:pt x="447126" y="86895"/>
                  <a:pt x="370291" y="49430"/>
                  <a:pt x="316316" y="42445"/>
                </a:cubicBezTo>
                <a:cubicBezTo>
                  <a:pt x="262341" y="35460"/>
                  <a:pt x="216621" y="62765"/>
                  <a:pt x="167726" y="69115"/>
                </a:cubicBezTo>
                <a:cubicBezTo>
                  <a:pt x="118831" y="75465"/>
                  <a:pt x="-3724" y="92610"/>
                  <a:pt x="86" y="88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4AD80A62-D301-90EC-FF95-F551CDB92015}"/>
              </a:ext>
            </a:extLst>
          </p:cNvPr>
          <p:cNvSpPr/>
          <p:nvPr/>
        </p:nvSpPr>
        <p:spPr>
          <a:xfrm>
            <a:off x="4697512" y="3062886"/>
            <a:ext cx="305042" cy="377776"/>
          </a:xfrm>
          <a:custGeom>
            <a:avLst/>
            <a:gdLst>
              <a:gd name="connsiteX0" fmla="*/ 99278 w 305042"/>
              <a:gd name="connsiteY0" fmla="*/ 354 h 377776"/>
              <a:gd name="connsiteX1" fmla="*/ 263108 w 305042"/>
              <a:gd name="connsiteY1" fmla="*/ 187044 h 377776"/>
              <a:gd name="connsiteX2" fmla="*/ 171668 w 305042"/>
              <a:gd name="connsiteY2" fmla="*/ 87984 h 377776"/>
              <a:gd name="connsiteX3" fmla="*/ 305018 w 305042"/>
              <a:gd name="connsiteY3" fmla="*/ 244194 h 377776"/>
              <a:gd name="connsiteX4" fmla="*/ 183098 w 305042"/>
              <a:gd name="connsiteY4" fmla="*/ 194664 h 377776"/>
              <a:gd name="connsiteX5" fmla="*/ 217388 w 305042"/>
              <a:gd name="connsiteY5" fmla="*/ 377544 h 377776"/>
              <a:gd name="connsiteX6" fmla="*/ 129758 w 305042"/>
              <a:gd name="connsiteY6" fmla="*/ 228954 h 377776"/>
              <a:gd name="connsiteX7" fmla="*/ 218 w 305042"/>
              <a:gd name="connsiteY7" fmla="*/ 57504 h 377776"/>
              <a:gd name="connsiteX8" fmla="*/ 99278 w 305042"/>
              <a:gd name="connsiteY8" fmla="*/ 137514 h 377776"/>
              <a:gd name="connsiteX9" fmla="*/ 99278 w 305042"/>
              <a:gd name="connsiteY9" fmla="*/ 354 h 377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042" h="377776">
                <a:moveTo>
                  <a:pt x="99278" y="354"/>
                </a:moveTo>
                <a:cubicBezTo>
                  <a:pt x="126583" y="8609"/>
                  <a:pt x="251043" y="172439"/>
                  <a:pt x="263108" y="187044"/>
                </a:cubicBezTo>
                <a:cubicBezTo>
                  <a:pt x="275173" y="201649"/>
                  <a:pt x="164683" y="78459"/>
                  <a:pt x="171668" y="87984"/>
                </a:cubicBezTo>
                <a:cubicBezTo>
                  <a:pt x="178653" y="97509"/>
                  <a:pt x="303113" y="226414"/>
                  <a:pt x="305018" y="244194"/>
                </a:cubicBezTo>
                <a:cubicBezTo>
                  <a:pt x="306923" y="261974"/>
                  <a:pt x="197703" y="172439"/>
                  <a:pt x="183098" y="194664"/>
                </a:cubicBezTo>
                <a:cubicBezTo>
                  <a:pt x="168493" y="216889"/>
                  <a:pt x="226278" y="371829"/>
                  <a:pt x="217388" y="377544"/>
                </a:cubicBezTo>
                <a:cubicBezTo>
                  <a:pt x="208498" y="383259"/>
                  <a:pt x="165953" y="282294"/>
                  <a:pt x="129758" y="228954"/>
                </a:cubicBezTo>
                <a:cubicBezTo>
                  <a:pt x="93563" y="175614"/>
                  <a:pt x="5298" y="72744"/>
                  <a:pt x="218" y="57504"/>
                </a:cubicBezTo>
                <a:cubicBezTo>
                  <a:pt x="-4862" y="42264"/>
                  <a:pt x="80228" y="144499"/>
                  <a:pt x="99278" y="137514"/>
                </a:cubicBezTo>
                <a:cubicBezTo>
                  <a:pt x="118328" y="130529"/>
                  <a:pt x="71973" y="-7901"/>
                  <a:pt x="99278" y="3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9E1B2955-7DE9-B277-7C40-33364186FCAA}"/>
              </a:ext>
            </a:extLst>
          </p:cNvPr>
          <p:cNvSpPr/>
          <p:nvPr/>
        </p:nvSpPr>
        <p:spPr>
          <a:xfrm>
            <a:off x="4768796" y="2828838"/>
            <a:ext cx="550047" cy="1096091"/>
          </a:xfrm>
          <a:custGeom>
            <a:avLst/>
            <a:gdLst>
              <a:gd name="connsiteX0" fmla="*/ 301679 w 550047"/>
              <a:gd name="connsiteY0" fmla="*/ 87 h 1096091"/>
              <a:gd name="connsiteX1" fmla="*/ 444554 w 550047"/>
              <a:gd name="connsiteY1" fmla="*/ 282662 h 1096091"/>
              <a:gd name="connsiteX2" fmla="*/ 460429 w 550047"/>
              <a:gd name="connsiteY2" fmla="*/ 196937 h 1096091"/>
              <a:gd name="connsiteX3" fmla="*/ 466779 w 550047"/>
              <a:gd name="connsiteY3" fmla="*/ 635087 h 1096091"/>
              <a:gd name="connsiteX4" fmla="*/ 469954 w 550047"/>
              <a:gd name="connsiteY4" fmla="*/ 517612 h 1096091"/>
              <a:gd name="connsiteX5" fmla="*/ 549329 w 550047"/>
              <a:gd name="connsiteY5" fmla="*/ 1000212 h 1096091"/>
              <a:gd name="connsiteX6" fmla="*/ 508054 w 550047"/>
              <a:gd name="connsiteY6" fmla="*/ 784312 h 1096091"/>
              <a:gd name="connsiteX7" fmla="*/ 489004 w 550047"/>
              <a:gd name="connsiteY7" fmla="*/ 1019262 h 1096091"/>
              <a:gd name="connsiteX8" fmla="*/ 371529 w 550047"/>
              <a:gd name="connsiteY8" fmla="*/ 1035137 h 1096091"/>
              <a:gd name="connsiteX9" fmla="*/ 101654 w 550047"/>
              <a:gd name="connsiteY9" fmla="*/ 1082762 h 1096091"/>
              <a:gd name="connsiteX10" fmla="*/ 254054 w 550047"/>
              <a:gd name="connsiteY10" fmla="*/ 1041487 h 1096091"/>
              <a:gd name="connsiteX11" fmla="*/ 288979 w 550047"/>
              <a:gd name="connsiteY11" fmla="*/ 546187 h 1096091"/>
              <a:gd name="connsiteX12" fmla="*/ 301679 w 550047"/>
              <a:gd name="connsiteY12" fmla="*/ 777962 h 1096091"/>
              <a:gd name="connsiteX13" fmla="*/ 288979 w 550047"/>
              <a:gd name="connsiteY13" fmla="*/ 498562 h 1096091"/>
              <a:gd name="connsiteX14" fmla="*/ 54 w 550047"/>
              <a:gd name="connsiteY14" fmla="*/ 260437 h 1096091"/>
              <a:gd name="connsiteX15" fmla="*/ 314379 w 550047"/>
              <a:gd name="connsiteY15" fmla="*/ 409662 h 1096091"/>
              <a:gd name="connsiteX16" fmla="*/ 120704 w 550047"/>
              <a:gd name="connsiteY16" fmla="*/ 222337 h 1096091"/>
              <a:gd name="connsiteX17" fmla="*/ 352479 w 550047"/>
              <a:gd name="connsiteY17" fmla="*/ 295362 h 1096091"/>
              <a:gd name="connsiteX18" fmla="*/ 301679 w 550047"/>
              <a:gd name="connsiteY18" fmla="*/ 142962 h 1096091"/>
              <a:gd name="connsiteX19" fmla="*/ 381054 w 550047"/>
              <a:gd name="connsiteY19" fmla="*/ 250912 h 1096091"/>
              <a:gd name="connsiteX20" fmla="*/ 301679 w 550047"/>
              <a:gd name="connsiteY20" fmla="*/ 87 h 10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50047" h="1096091">
                <a:moveTo>
                  <a:pt x="301679" y="87"/>
                </a:moveTo>
                <a:cubicBezTo>
                  <a:pt x="312262" y="5379"/>
                  <a:pt x="418096" y="249854"/>
                  <a:pt x="444554" y="282662"/>
                </a:cubicBezTo>
                <a:cubicBezTo>
                  <a:pt x="471012" y="315470"/>
                  <a:pt x="456725" y="138200"/>
                  <a:pt x="460429" y="196937"/>
                </a:cubicBezTo>
                <a:cubicBezTo>
                  <a:pt x="464133" y="255674"/>
                  <a:pt x="465192" y="581641"/>
                  <a:pt x="466779" y="635087"/>
                </a:cubicBezTo>
                <a:cubicBezTo>
                  <a:pt x="468366" y="688533"/>
                  <a:pt x="456196" y="456758"/>
                  <a:pt x="469954" y="517612"/>
                </a:cubicBezTo>
                <a:cubicBezTo>
                  <a:pt x="483712" y="578466"/>
                  <a:pt x="542979" y="955762"/>
                  <a:pt x="549329" y="1000212"/>
                </a:cubicBezTo>
                <a:cubicBezTo>
                  <a:pt x="555679" y="1044662"/>
                  <a:pt x="518108" y="781137"/>
                  <a:pt x="508054" y="784312"/>
                </a:cubicBezTo>
                <a:cubicBezTo>
                  <a:pt x="498000" y="787487"/>
                  <a:pt x="511758" y="977458"/>
                  <a:pt x="489004" y="1019262"/>
                </a:cubicBezTo>
                <a:cubicBezTo>
                  <a:pt x="466250" y="1061066"/>
                  <a:pt x="436087" y="1024554"/>
                  <a:pt x="371529" y="1035137"/>
                </a:cubicBezTo>
                <a:cubicBezTo>
                  <a:pt x="306971" y="1045720"/>
                  <a:pt x="121233" y="1081704"/>
                  <a:pt x="101654" y="1082762"/>
                </a:cubicBezTo>
                <a:cubicBezTo>
                  <a:pt x="82075" y="1083820"/>
                  <a:pt x="222833" y="1130916"/>
                  <a:pt x="254054" y="1041487"/>
                </a:cubicBezTo>
                <a:cubicBezTo>
                  <a:pt x="285275" y="952058"/>
                  <a:pt x="281041" y="590108"/>
                  <a:pt x="288979" y="546187"/>
                </a:cubicBezTo>
                <a:cubicBezTo>
                  <a:pt x="296916" y="502266"/>
                  <a:pt x="301679" y="785899"/>
                  <a:pt x="301679" y="777962"/>
                </a:cubicBezTo>
                <a:cubicBezTo>
                  <a:pt x="301679" y="770025"/>
                  <a:pt x="339250" y="584816"/>
                  <a:pt x="288979" y="498562"/>
                </a:cubicBezTo>
                <a:cubicBezTo>
                  <a:pt x="238708" y="412308"/>
                  <a:pt x="-4179" y="275254"/>
                  <a:pt x="54" y="260437"/>
                </a:cubicBezTo>
                <a:cubicBezTo>
                  <a:pt x="4287" y="245620"/>
                  <a:pt x="294271" y="416012"/>
                  <a:pt x="314379" y="409662"/>
                </a:cubicBezTo>
                <a:cubicBezTo>
                  <a:pt x="334487" y="403312"/>
                  <a:pt x="114354" y="241387"/>
                  <a:pt x="120704" y="222337"/>
                </a:cubicBezTo>
                <a:cubicBezTo>
                  <a:pt x="127054" y="203287"/>
                  <a:pt x="322317" y="308591"/>
                  <a:pt x="352479" y="295362"/>
                </a:cubicBezTo>
                <a:cubicBezTo>
                  <a:pt x="382641" y="282133"/>
                  <a:pt x="296916" y="150370"/>
                  <a:pt x="301679" y="142962"/>
                </a:cubicBezTo>
                <a:cubicBezTo>
                  <a:pt x="306442" y="135554"/>
                  <a:pt x="377350" y="269433"/>
                  <a:pt x="381054" y="250912"/>
                </a:cubicBezTo>
                <a:cubicBezTo>
                  <a:pt x="384758" y="232391"/>
                  <a:pt x="291096" y="-5205"/>
                  <a:pt x="301679" y="8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1D565C74-AE6A-BDA2-6969-20B37CEAFF32}"/>
              </a:ext>
            </a:extLst>
          </p:cNvPr>
          <p:cNvSpPr/>
          <p:nvPr/>
        </p:nvSpPr>
        <p:spPr>
          <a:xfrm>
            <a:off x="5387539" y="3011719"/>
            <a:ext cx="369066" cy="889068"/>
          </a:xfrm>
          <a:custGeom>
            <a:avLst/>
            <a:gdLst>
              <a:gd name="connsiteX0" fmla="*/ 368736 w 369066"/>
              <a:gd name="connsiteY0" fmla="*/ 33106 h 889068"/>
              <a:gd name="connsiteX1" fmla="*/ 105211 w 369066"/>
              <a:gd name="connsiteY1" fmla="*/ 166456 h 889068"/>
              <a:gd name="connsiteX2" fmla="*/ 203636 w 369066"/>
              <a:gd name="connsiteY2" fmla="*/ 156931 h 889068"/>
              <a:gd name="connsiteX3" fmla="*/ 102036 w 369066"/>
              <a:gd name="connsiteY3" fmla="*/ 261706 h 889068"/>
              <a:gd name="connsiteX4" fmla="*/ 200461 w 369066"/>
              <a:gd name="connsiteY4" fmla="*/ 274406 h 889068"/>
              <a:gd name="connsiteX5" fmla="*/ 124261 w 369066"/>
              <a:gd name="connsiteY5" fmla="*/ 372831 h 889068"/>
              <a:gd name="connsiteX6" fmla="*/ 225861 w 369066"/>
              <a:gd name="connsiteY6" fmla="*/ 442681 h 889068"/>
              <a:gd name="connsiteX7" fmla="*/ 76636 w 369066"/>
              <a:gd name="connsiteY7" fmla="*/ 388706 h 889068"/>
              <a:gd name="connsiteX8" fmla="*/ 35361 w 369066"/>
              <a:gd name="connsiteY8" fmla="*/ 537931 h 889068"/>
              <a:gd name="connsiteX9" fmla="*/ 51236 w 369066"/>
              <a:gd name="connsiteY9" fmla="*/ 877656 h 889068"/>
              <a:gd name="connsiteX10" fmla="*/ 9961 w 369066"/>
              <a:gd name="connsiteY10" fmla="*/ 766531 h 889068"/>
              <a:gd name="connsiteX11" fmla="*/ 436 w 369066"/>
              <a:gd name="connsiteY11" fmla="*/ 356956 h 889068"/>
              <a:gd name="connsiteX12" fmla="*/ 19486 w 369066"/>
              <a:gd name="connsiteY12" fmla="*/ 429981 h 889068"/>
              <a:gd name="connsiteX13" fmla="*/ 114736 w 369066"/>
              <a:gd name="connsiteY13" fmla="*/ 201381 h 889068"/>
              <a:gd name="connsiteX14" fmla="*/ 16311 w 369066"/>
              <a:gd name="connsiteY14" fmla="*/ 1356 h 889068"/>
              <a:gd name="connsiteX15" fmla="*/ 67111 w 369066"/>
              <a:gd name="connsiteY15" fmla="*/ 112481 h 889068"/>
              <a:gd name="connsiteX16" fmla="*/ 171886 w 369066"/>
              <a:gd name="connsiteY16" fmla="*/ 90256 h 889068"/>
              <a:gd name="connsiteX17" fmla="*/ 41711 w 369066"/>
              <a:gd name="connsiteY17" fmla="*/ 83906 h 889068"/>
              <a:gd name="connsiteX18" fmla="*/ 368736 w 369066"/>
              <a:gd name="connsiteY18" fmla="*/ 33106 h 88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9066" h="889068">
                <a:moveTo>
                  <a:pt x="368736" y="33106"/>
                </a:moveTo>
                <a:cubicBezTo>
                  <a:pt x="379319" y="46864"/>
                  <a:pt x="132728" y="145819"/>
                  <a:pt x="105211" y="166456"/>
                </a:cubicBezTo>
                <a:cubicBezTo>
                  <a:pt x="77694" y="187093"/>
                  <a:pt x="204165" y="141056"/>
                  <a:pt x="203636" y="156931"/>
                </a:cubicBezTo>
                <a:cubicBezTo>
                  <a:pt x="203107" y="172806"/>
                  <a:pt x="102565" y="242127"/>
                  <a:pt x="102036" y="261706"/>
                </a:cubicBezTo>
                <a:cubicBezTo>
                  <a:pt x="101507" y="281285"/>
                  <a:pt x="196757" y="255885"/>
                  <a:pt x="200461" y="274406"/>
                </a:cubicBezTo>
                <a:cubicBezTo>
                  <a:pt x="204165" y="292927"/>
                  <a:pt x="120028" y="344785"/>
                  <a:pt x="124261" y="372831"/>
                </a:cubicBezTo>
                <a:cubicBezTo>
                  <a:pt x="128494" y="400877"/>
                  <a:pt x="233798" y="440035"/>
                  <a:pt x="225861" y="442681"/>
                </a:cubicBezTo>
                <a:cubicBezTo>
                  <a:pt x="217924" y="445327"/>
                  <a:pt x="108386" y="372831"/>
                  <a:pt x="76636" y="388706"/>
                </a:cubicBezTo>
                <a:cubicBezTo>
                  <a:pt x="44886" y="404581"/>
                  <a:pt x="39594" y="456439"/>
                  <a:pt x="35361" y="537931"/>
                </a:cubicBezTo>
                <a:cubicBezTo>
                  <a:pt x="31128" y="619423"/>
                  <a:pt x="55469" y="839556"/>
                  <a:pt x="51236" y="877656"/>
                </a:cubicBezTo>
                <a:cubicBezTo>
                  <a:pt x="47003" y="915756"/>
                  <a:pt x="18428" y="853314"/>
                  <a:pt x="9961" y="766531"/>
                </a:cubicBezTo>
                <a:cubicBezTo>
                  <a:pt x="1494" y="679748"/>
                  <a:pt x="-1151" y="413048"/>
                  <a:pt x="436" y="356956"/>
                </a:cubicBezTo>
                <a:cubicBezTo>
                  <a:pt x="2023" y="300864"/>
                  <a:pt x="436" y="455910"/>
                  <a:pt x="19486" y="429981"/>
                </a:cubicBezTo>
                <a:cubicBezTo>
                  <a:pt x="38536" y="404052"/>
                  <a:pt x="115265" y="272819"/>
                  <a:pt x="114736" y="201381"/>
                </a:cubicBezTo>
                <a:cubicBezTo>
                  <a:pt x="114207" y="129944"/>
                  <a:pt x="24248" y="16173"/>
                  <a:pt x="16311" y="1356"/>
                </a:cubicBezTo>
                <a:cubicBezTo>
                  <a:pt x="8373" y="-13461"/>
                  <a:pt x="41182" y="97664"/>
                  <a:pt x="67111" y="112481"/>
                </a:cubicBezTo>
                <a:cubicBezTo>
                  <a:pt x="93040" y="127298"/>
                  <a:pt x="176119" y="95018"/>
                  <a:pt x="171886" y="90256"/>
                </a:cubicBezTo>
                <a:cubicBezTo>
                  <a:pt x="167653" y="85494"/>
                  <a:pt x="965" y="95548"/>
                  <a:pt x="41711" y="83906"/>
                </a:cubicBezTo>
                <a:cubicBezTo>
                  <a:pt x="82457" y="72264"/>
                  <a:pt x="358153" y="19348"/>
                  <a:pt x="368736" y="3310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95E938D3-AAC6-1E26-985C-5882ED68CC86}"/>
              </a:ext>
            </a:extLst>
          </p:cNvPr>
          <p:cNvSpPr/>
          <p:nvPr/>
        </p:nvSpPr>
        <p:spPr>
          <a:xfrm>
            <a:off x="4774969" y="3298324"/>
            <a:ext cx="617741" cy="635533"/>
          </a:xfrm>
          <a:custGeom>
            <a:avLst/>
            <a:gdLst>
              <a:gd name="connsiteX0" fmla="*/ 549506 w 617741"/>
              <a:gd name="connsiteY0" fmla="*/ 501 h 635533"/>
              <a:gd name="connsiteX1" fmla="*/ 517756 w 617741"/>
              <a:gd name="connsiteY1" fmla="*/ 387851 h 635533"/>
              <a:gd name="connsiteX2" fmla="*/ 616181 w 617741"/>
              <a:gd name="connsiteY2" fmla="*/ 524376 h 635533"/>
              <a:gd name="connsiteX3" fmla="*/ 425681 w 617741"/>
              <a:gd name="connsiteY3" fmla="*/ 568826 h 635533"/>
              <a:gd name="connsiteX4" fmla="*/ 3406 w 617741"/>
              <a:gd name="connsiteY4" fmla="*/ 635501 h 635533"/>
              <a:gd name="connsiteX5" fmla="*/ 235181 w 617741"/>
              <a:gd name="connsiteY5" fmla="*/ 575176 h 635533"/>
              <a:gd name="connsiteX6" fmla="*/ 390756 w 617741"/>
              <a:gd name="connsiteY6" fmla="*/ 416426 h 635533"/>
              <a:gd name="connsiteX7" fmla="*/ 282806 w 617741"/>
              <a:gd name="connsiteY7" fmla="*/ 432301 h 635533"/>
              <a:gd name="connsiteX8" fmla="*/ 546331 w 617741"/>
              <a:gd name="connsiteY8" fmla="*/ 419601 h 635533"/>
              <a:gd name="connsiteX9" fmla="*/ 444731 w 617741"/>
              <a:gd name="connsiteY9" fmla="*/ 308476 h 635533"/>
              <a:gd name="connsiteX10" fmla="*/ 549506 w 617741"/>
              <a:gd name="connsiteY10" fmla="*/ 501 h 63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741" h="635533">
                <a:moveTo>
                  <a:pt x="549506" y="501"/>
                </a:moveTo>
                <a:cubicBezTo>
                  <a:pt x="561677" y="13730"/>
                  <a:pt x="506644" y="300539"/>
                  <a:pt x="517756" y="387851"/>
                </a:cubicBezTo>
                <a:cubicBezTo>
                  <a:pt x="528868" y="475163"/>
                  <a:pt x="631527" y="494214"/>
                  <a:pt x="616181" y="524376"/>
                </a:cubicBezTo>
                <a:cubicBezTo>
                  <a:pt x="600835" y="554539"/>
                  <a:pt x="527810" y="550305"/>
                  <a:pt x="425681" y="568826"/>
                </a:cubicBezTo>
                <a:cubicBezTo>
                  <a:pt x="323552" y="587347"/>
                  <a:pt x="35156" y="634443"/>
                  <a:pt x="3406" y="635501"/>
                </a:cubicBezTo>
                <a:cubicBezTo>
                  <a:pt x="-28344" y="636559"/>
                  <a:pt x="170623" y="611688"/>
                  <a:pt x="235181" y="575176"/>
                </a:cubicBezTo>
                <a:cubicBezTo>
                  <a:pt x="299739" y="538664"/>
                  <a:pt x="382818" y="440239"/>
                  <a:pt x="390756" y="416426"/>
                </a:cubicBezTo>
                <a:cubicBezTo>
                  <a:pt x="398693" y="392614"/>
                  <a:pt x="256877" y="431772"/>
                  <a:pt x="282806" y="432301"/>
                </a:cubicBezTo>
                <a:cubicBezTo>
                  <a:pt x="308735" y="432830"/>
                  <a:pt x="519343" y="440239"/>
                  <a:pt x="546331" y="419601"/>
                </a:cubicBezTo>
                <a:cubicBezTo>
                  <a:pt x="573319" y="398963"/>
                  <a:pt x="443673" y="377268"/>
                  <a:pt x="444731" y="308476"/>
                </a:cubicBezTo>
                <a:cubicBezTo>
                  <a:pt x="445789" y="239684"/>
                  <a:pt x="537335" y="-12728"/>
                  <a:pt x="549506" y="50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EBFCA852-C572-0E61-C551-C2FF57B6DF18}"/>
              </a:ext>
            </a:extLst>
          </p:cNvPr>
          <p:cNvSpPr/>
          <p:nvPr/>
        </p:nvSpPr>
        <p:spPr>
          <a:xfrm>
            <a:off x="5068476" y="3905250"/>
            <a:ext cx="322674" cy="290398"/>
          </a:xfrm>
          <a:custGeom>
            <a:avLst/>
            <a:gdLst>
              <a:gd name="connsiteX0" fmla="*/ 322674 w 322674"/>
              <a:gd name="connsiteY0" fmla="*/ 0 h 290398"/>
              <a:gd name="connsiteX1" fmla="*/ 217899 w 322674"/>
              <a:gd name="connsiteY1" fmla="*/ 98425 h 290398"/>
              <a:gd name="connsiteX2" fmla="*/ 233774 w 322674"/>
              <a:gd name="connsiteY2" fmla="*/ 285750 h 290398"/>
              <a:gd name="connsiteX3" fmla="*/ 211549 w 322674"/>
              <a:gd name="connsiteY3" fmla="*/ 231775 h 290398"/>
              <a:gd name="connsiteX4" fmla="*/ 1999 w 322674"/>
              <a:gd name="connsiteY4" fmla="*/ 212725 h 290398"/>
              <a:gd name="connsiteX5" fmla="*/ 106774 w 322674"/>
              <a:gd name="connsiteY5" fmla="*/ 146050 h 290398"/>
              <a:gd name="connsiteX6" fmla="*/ 122649 w 322674"/>
              <a:gd name="connsiteY6" fmla="*/ 69850 h 290398"/>
              <a:gd name="connsiteX7" fmla="*/ 262349 w 322674"/>
              <a:gd name="connsiteY7" fmla="*/ 31750 h 290398"/>
              <a:gd name="connsiteX8" fmla="*/ 322674 w 322674"/>
              <a:gd name="connsiteY8" fmla="*/ 0 h 290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674" h="290398">
                <a:moveTo>
                  <a:pt x="322674" y="0"/>
                </a:moveTo>
                <a:cubicBezTo>
                  <a:pt x="277695" y="25400"/>
                  <a:pt x="232716" y="50800"/>
                  <a:pt x="217899" y="98425"/>
                </a:cubicBezTo>
                <a:cubicBezTo>
                  <a:pt x="203082" y="146050"/>
                  <a:pt x="234832" y="263525"/>
                  <a:pt x="233774" y="285750"/>
                </a:cubicBezTo>
                <a:cubicBezTo>
                  <a:pt x="232716" y="307975"/>
                  <a:pt x="250178" y="243946"/>
                  <a:pt x="211549" y="231775"/>
                </a:cubicBezTo>
                <a:cubicBezTo>
                  <a:pt x="172920" y="219604"/>
                  <a:pt x="19461" y="227012"/>
                  <a:pt x="1999" y="212725"/>
                </a:cubicBezTo>
                <a:cubicBezTo>
                  <a:pt x="-15463" y="198438"/>
                  <a:pt x="86666" y="169862"/>
                  <a:pt x="106774" y="146050"/>
                </a:cubicBezTo>
                <a:cubicBezTo>
                  <a:pt x="126882" y="122238"/>
                  <a:pt x="96720" y="88900"/>
                  <a:pt x="122649" y="69850"/>
                </a:cubicBezTo>
                <a:cubicBezTo>
                  <a:pt x="148578" y="50800"/>
                  <a:pt x="262349" y="31750"/>
                  <a:pt x="262349" y="31750"/>
                </a:cubicBezTo>
                <a:lnTo>
                  <a:pt x="322674" y="0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6FB3F6F0-6093-9D9A-30AF-66B3C03C90B3}"/>
              </a:ext>
            </a:extLst>
          </p:cNvPr>
          <p:cNvSpPr/>
          <p:nvPr/>
        </p:nvSpPr>
        <p:spPr>
          <a:xfrm>
            <a:off x="4886325" y="3966230"/>
            <a:ext cx="292011" cy="97770"/>
          </a:xfrm>
          <a:custGeom>
            <a:avLst/>
            <a:gdLst>
              <a:gd name="connsiteX0" fmla="*/ 0 w 292011"/>
              <a:gd name="connsiteY0" fmla="*/ 97770 h 97770"/>
              <a:gd name="connsiteX1" fmla="*/ 241300 w 292011"/>
              <a:gd name="connsiteY1" fmla="*/ 2520 h 97770"/>
              <a:gd name="connsiteX2" fmla="*/ 279400 w 292011"/>
              <a:gd name="connsiteY2" fmla="*/ 31095 h 97770"/>
              <a:gd name="connsiteX3" fmla="*/ 282575 w 292011"/>
              <a:gd name="connsiteY3" fmla="*/ 69195 h 97770"/>
              <a:gd name="connsiteX4" fmla="*/ 161925 w 292011"/>
              <a:gd name="connsiteY4" fmla="*/ 59670 h 97770"/>
              <a:gd name="connsiteX5" fmla="*/ 165100 w 292011"/>
              <a:gd name="connsiteY5" fmla="*/ 37445 h 97770"/>
              <a:gd name="connsiteX6" fmla="*/ 53975 w 292011"/>
              <a:gd name="connsiteY6" fmla="*/ 75545 h 97770"/>
              <a:gd name="connsiteX7" fmla="*/ 0 w 292011"/>
              <a:gd name="connsiteY7" fmla="*/ 97770 h 9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011" h="97770">
                <a:moveTo>
                  <a:pt x="0" y="97770"/>
                </a:moveTo>
                <a:cubicBezTo>
                  <a:pt x="97366" y="55701"/>
                  <a:pt x="194733" y="13632"/>
                  <a:pt x="241300" y="2520"/>
                </a:cubicBezTo>
                <a:cubicBezTo>
                  <a:pt x="287867" y="-8592"/>
                  <a:pt x="272521" y="19983"/>
                  <a:pt x="279400" y="31095"/>
                </a:cubicBezTo>
                <a:cubicBezTo>
                  <a:pt x="286279" y="42207"/>
                  <a:pt x="302154" y="64433"/>
                  <a:pt x="282575" y="69195"/>
                </a:cubicBezTo>
                <a:cubicBezTo>
                  <a:pt x="262996" y="73957"/>
                  <a:pt x="181504" y="64962"/>
                  <a:pt x="161925" y="59670"/>
                </a:cubicBezTo>
                <a:cubicBezTo>
                  <a:pt x="142346" y="54378"/>
                  <a:pt x="183092" y="34799"/>
                  <a:pt x="165100" y="37445"/>
                </a:cubicBezTo>
                <a:cubicBezTo>
                  <a:pt x="147108" y="40091"/>
                  <a:pt x="53975" y="75545"/>
                  <a:pt x="53975" y="75545"/>
                </a:cubicBezTo>
                <a:lnTo>
                  <a:pt x="0" y="97770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9216ED7F-5BF1-C5E1-C1B9-99856E578FB9}"/>
              </a:ext>
            </a:extLst>
          </p:cNvPr>
          <p:cNvSpPr/>
          <p:nvPr/>
        </p:nvSpPr>
        <p:spPr>
          <a:xfrm>
            <a:off x="5295866" y="4023052"/>
            <a:ext cx="136383" cy="96262"/>
          </a:xfrm>
          <a:custGeom>
            <a:avLst/>
            <a:gdLst>
              <a:gd name="connsiteX0" fmla="*/ 34 w 136383"/>
              <a:gd name="connsiteY0" fmla="*/ 88573 h 96262"/>
              <a:gd name="connsiteX1" fmla="*/ 69884 w 136383"/>
              <a:gd name="connsiteY1" fmla="*/ 12373 h 96262"/>
              <a:gd name="connsiteX2" fmla="*/ 101634 w 136383"/>
              <a:gd name="connsiteY2" fmla="*/ 2848 h 96262"/>
              <a:gd name="connsiteX3" fmla="*/ 130209 w 136383"/>
              <a:gd name="connsiteY3" fmla="*/ 40948 h 96262"/>
              <a:gd name="connsiteX4" fmla="*/ 130209 w 136383"/>
              <a:gd name="connsiteY4" fmla="*/ 85398 h 96262"/>
              <a:gd name="connsiteX5" fmla="*/ 63534 w 136383"/>
              <a:gd name="connsiteY5" fmla="*/ 94923 h 96262"/>
              <a:gd name="connsiteX6" fmla="*/ 60359 w 136383"/>
              <a:gd name="connsiteY6" fmla="*/ 63173 h 96262"/>
              <a:gd name="connsiteX7" fmla="*/ 34 w 136383"/>
              <a:gd name="connsiteY7" fmla="*/ 88573 h 9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383" h="96262">
                <a:moveTo>
                  <a:pt x="34" y="88573"/>
                </a:moveTo>
                <a:cubicBezTo>
                  <a:pt x="1621" y="80106"/>
                  <a:pt x="52951" y="26660"/>
                  <a:pt x="69884" y="12373"/>
                </a:cubicBezTo>
                <a:cubicBezTo>
                  <a:pt x="86817" y="-1914"/>
                  <a:pt x="91580" y="-1915"/>
                  <a:pt x="101634" y="2848"/>
                </a:cubicBezTo>
                <a:cubicBezTo>
                  <a:pt x="111688" y="7610"/>
                  <a:pt x="125447" y="27190"/>
                  <a:pt x="130209" y="40948"/>
                </a:cubicBezTo>
                <a:cubicBezTo>
                  <a:pt x="134971" y="54706"/>
                  <a:pt x="141321" y="76402"/>
                  <a:pt x="130209" y="85398"/>
                </a:cubicBezTo>
                <a:cubicBezTo>
                  <a:pt x="119097" y="94394"/>
                  <a:pt x="75176" y="98627"/>
                  <a:pt x="63534" y="94923"/>
                </a:cubicBezTo>
                <a:cubicBezTo>
                  <a:pt x="51892" y="91219"/>
                  <a:pt x="69355" y="66877"/>
                  <a:pt x="60359" y="63173"/>
                </a:cubicBezTo>
                <a:cubicBezTo>
                  <a:pt x="51363" y="59469"/>
                  <a:pt x="-1553" y="97040"/>
                  <a:pt x="34" y="8857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>
            <a:extLst>
              <a:ext uri="{FF2B5EF4-FFF2-40B4-BE49-F238E27FC236}">
                <a16:creationId xmlns:a16="http://schemas.microsoft.com/office/drawing/2014/main" id="{5D28E444-EB5E-51D0-022F-4C635020FCC4}"/>
              </a:ext>
            </a:extLst>
          </p:cNvPr>
          <p:cNvSpPr/>
          <p:nvPr/>
        </p:nvSpPr>
        <p:spPr>
          <a:xfrm>
            <a:off x="4429118" y="4102363"/>
            <a:ext cx="746072" cy="262958"/>
          </a:xfrm>
          <a:custGeom>
            <a:avLst/>
            <a:gdLst>
              <a:gd name="connsiteX0" fmla="*/ 739782 w 746072"/>
              <a:gd name="connsiteY0" fmla="*/ 9262 h 262958"/>
              <a:gd name="connsiteX1" fmla="*/ 568332 w 746072"/>
              <a:gd name="connsiteY1" fmla="*/ 177537 h 262958"/>
              <a:gd name="connsiteX2" fmla="*/ 669932 w 746072"/>
              <a:gd name="connsiteY2" fmla="*/ 215637 h 262958"/>
              <a:gd name="connsiteX3" fmla="*/ 539757 w 746072"/>
              <a:gd name="connsiteY3" fmla="*/ 241037 h 262958"/>
              <a:gd name="connsiteX4" fmla="*/ 7 w 746072"/>
              <a:gd name="connsiteY4" fmla="*/ 256912 h 262958"/>
              <a:gd name="connsiteX5" fmla="*/ 527057 w 746072"/>
              <a:gd name="connsiteY5" fmla="*/ 256912 h 262958"/>
              <a:gd name="connsiteX6" fmla="*/ 371482 w 746072"/>
              <a:gd name="connsiteY6" fmla="*/ 183887 h 262958"/>
              <a:gd name="connsiteX7" fmla="*/ 488957 w 746072"/>
              <a:gd name="connsiteY7" fmla="*/ 63237 h 262958"/>
              <a:gd name="connsiteX8" fmla="*/ 365132 w 746072"/>
              <a:gd name="connsiteY8" fmla="*/ 168012 h 262958"/>
              <a:gd name="connsiteX9" fmla="*/ 523882 w 746072"/>
              <a:gd name="connsiteY9" fmla="*/ 91812 h 262958"/>
              <a:gd name="connsiteX10" fmla="*/ 692157 w 746072"/>
              <a:gd name="connsiteY10" fmla="*/ 28312 h 262958"/>
              <a:gd name="connsiteX11" fmla="*/ 739782 w 746072"/>
              <a:gd name="connsiteY11" fmla="*/ 9262 h 262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6072" h="262958">
                <a:moveTo>
                  <a:pt x="739782" y="9262"/>
                </a:moveTo>
                <a:cubicBezTo>
                  <a:pt x="719145" y="34133"/>
                  <a:pt x="579974" y="143141"/>
                  <a:pt x="568332" y="177537"/>
                </a:cubicBezTo>
                <a:cubicBezTo>
                  <a:pt x="556690" y="211933"/>
                  <a:pt x="674694" y="205054"/>
                  <a:pt x="669932" y="215637"/>
                </a:cubicBezTo>
                <a:cubicBezTo>
                  <a:pt x="665169" y="226220"/>
                  <a:pt x="651411" y="234158"/>
                  <a:pt x="539757" y="241037"/>
                </a:cubicBezTo>
                <a:cubicBezTo>
                  <a:pt x="428103" y="247916"/>
                  <a:pt x="2124" y="254266"/>
                  <a:pt x="7" y="256912"/>
                </a:cubicBezTo>
                <a:cubicBezTo>
                  <a:pt x="-2110" y="259558"/>
                  <a:pt x="465145" y="269083"/>
                  <a:pt x="527057" y="256912"/>
                </a:cubicBezTo>
                <a:cubicBezTo>
                  <a:pt x="588969" y="244741"/>
                  <a:pt x="377832" y="216166"/>
                  <a:pt x="371482" y="183887"/>
                </a:cubicBezTo>
                <a:cubicBezTo>
                  <a:pt x="365132" y="151608"/>
                  <a:pt x="490015" y="65883"/>
                  <a:pt x="488957" y="63237"/>
                </a:cubicBezTo>
                <a:cubicBezTo>
                  <a:pt x="487899" y="60591"/>
                  <a:pt x="359311" y="163250"/>
                  <a:pt x="365132" y="168012"/>
                </a:cubicBezTo>
                <a:cubicBezTo>
                  <a:pt x="370953" y="172774"/>
                  <a:pt x="469378" y="115095"/>
                  <a:pt x="523882" y="91812"/>
                </a:cubicBezTo>
                <a:cubicBezTo>
                  <a:pt x="578386" y="68529"/>
                  <a:pt x="657761" y="40483"/>
                  <a:pt x="692157" y="28312"/>
                </a:cubicBezTo>
                <a:cubicBezTo>
                  <a:pt x="726553" y="16141"/>
                  <a:pt x="760419" y="-15609"/>
                  <a:pt x="739782" y="92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 217">
            <a:extLst>
              <a:ext uri="{FF2B5EF4-FFF2-40B4-BE49-F238E27FC236}">
                <a16:creationId xmlns:a16="http://schemas.microsoft.com/office/drawing/2014/main" id="{7A779E28-D16C-329E-AF94-5C8E62D614A7}"/>
              </a:ext>
            </a:extLst>
          </p:cNvPr>
          <p:cNvSpPr/>
          <p:nvPr/>
        </p:nvSpPr>
        <p:spPr>
          <a:xfrm>
            <a:off x="4948059" y="4219132"/>
            <a:ext cx="659233" cy="246189"/>
          </a:xfrm>
          <a:custGeom>
            <a:avLst/>
            <a:gdLst>
              <a:gd name="connsiteX0" fmla="*/ 1766 w 659233"/>
              <a:gd name="connsiteY0" fmla="*/ 105218 h 246189"/>
              <a:gd name="connsiteX1" fmla="*/ 420866 w 659233"/>
              <a:gd name="connsiteY1" fmla="*/ 133793 h 246189"/>
              <a:gd name="connsiteX2" fmla="*/ 366891 w 659233"/>
              <a:gd name="connsiteY2" fmla="*/ 108393 h 246189"/>
              <a:gd name="connsiteX3" fmla="*/ 465316 w 659233"/>
              <a:gd name="connsiteY3" fmla="*/ 111568 h 246189"/>
              <a:gd name="connsiteX4" fmla="*/ 363716 w 659233"/>
              <a:gd name="connsiteY4" fmla="*/ 443 h 246189"/>
              <a:gd name="connsiteX5" fmla="*/ 598666 w 659233"/>
              <a:gd name="connsiteY5" fmla="*/ 159193 h 246189"/>
              <a:gd name="connsiteX6" fmla="*/ 655816 w 659233"/>
              <a:gd name="connsiteY6" fmla="*/ 244918 h 246189"/>
              <a:gd name="connsiteX7" fmla="*/ 525641 w 659233"/>
              <a:gd name="connsiteY7" fmla="*/ 206818 h 246189"/>
              <a:gd name="connsiteX8" fmla="*/ 249416 w 659233"/>
              <a:gd name="connsiteY8" fmla="*/ 156018 h 246189"/>
              <a:gd name="connsiteX9" fmla="*/ 68441 w 659233"/>
              <a:gd name="connsiteY9" fmla="*/ 184593 h 246189"/>
              <a:gd name="connsiteX10" fmla="*/ 262116 w 659233"/>
              <a:gd name="connsiteY10" fmla="*/ 149668 h 246189"/>
              <a:gd name="connsiteX11" fmla="*/ 1766 w 659233"/>
              <a:gd name="connsiteY11" fmla="*/ 105218 h 246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9233" h="246189">
                <a:moveTo>
                  <a:pt x="1766" y="105218"/>
                </a:moveTo>
                <a:cubicBezTo>
                  <a:pt x="28224" y="102572"/>
                  <a:pt x="360012" y="133264"/>
                  <a:pt x="420866" y="133793"/>
                </a:cubicBezTo>
                <a:cubicBezTo>
                  <a:pt x="481720" y="134322"/>
                  <a:pt x="359483" y="112097"/>
                  <a:pt x="366891" y="108393"/>
                </a:cubicBezTo>
                <a:cubicBezTo>
                  <a:pt x="374299" y="104689"/>
                  <a:pt x="465845" y="129560"/>
                  <a:pt x="465316" y="111568"/>
                </a:cubicBezTo>
                <a:cubicBezTo>
                  <a:pt x="464787" y="93576"/>
                  <a:pt x="341491" y="-7495"/>
                  <a:pt x="363716" y="443"/>
                </a:cubicBezTo>
                <a:cubicBezTo>
                  <a:pt x="385941" y="8380"/>
                  <a:pt x="549983" y="118447"/>
                  <a:pt x="598666" y="159193"/>
                </a:cubicBezTo>
                <a:cubicBezTo>
                  <a:pt x="647349" y="199939"/>
                  <a:pt x="667987" y="236981"/>
                  <a:pt x="655816" y="244918"/>
                </a:cubicBezTo>
                <a:cubicBezTo>
                  <a:pt x="643645" y="252855"/>
                  <a:pt x="593374" y="221635"/>
                  <a:pt x="525641" y="206818"/>
                </a:cubicBezTo>
                <a:cubicBezTo>
                  <a:pt x="457908" y="192001"/>
                  <a:pt x="325616" y="159722"/>
                  <a:pt x="249416" y="156018"/>
                </a:cubicBezTo>
                <a:cubicBezTo>
                  <a:pt x="173216" y="152314"/>
                  <a:pt x="66324" y="185651"/>
                  <a:pt x="68441" y="184593"/>
                </a:cubicBezTo>
                <a:cubicBezTo>
                  <a:pt x="70558" y="183535"/>
                  <a:pt x="269524" y="163955"/>
                  <a:pt x="262116" y="149668"/>
                </a:cubicBezTo>
                <a:cubicBezTo>
                  <a:pt x="254708" y="135381"/>
                  <a:pt x="-24692" y="107864"/>
                  <a:pt x="1766" y="1052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57B4A39E-7AD9-96CF-B68C-371960837026}"/>
              </a:ext>
            </a:extLst>
          </p:cNvPr>
          <p:cNvSpPr/>
          <p:nvPr/>
        </p:nvSpPr>
        <p:spPr>
          <a:xfrm>
            <a:off x="4623463" y="4499536"/>
            <a:ext cx="1056210" cy="394229"/>
          </a:xfrm>
          <a:custGeom>
            <a:avLst/>
            <a:gdLst>
              <a:gd name="connsiteX0" fmla="*/ 399298 w 1056210"/>
              <a:gd name="connsiteY0" fmla="*/ 159396 h 394229"/>
              <a:gd name="connsiteX1" fmla="*/ 52 w 1056210"/>
              <a:gd name="connsiteY1" fmla="*/ 207692 h 394229"/>
              <a:gd name="connsiteX2" fmla="*/ 370320 w 1056210"/>
              <a:gd name="connsiteY2" fmla="*/ 259208 h 394229"/>
              <a:gd name="connsiteX3" fmla="*/ 270509 w 1056210"/>
              <a:gd name="connsiteY3" fmla="*/ 284965 h 394229"/>
              <a:gd name="connsiteX4" fmla="*/ 708391 w 1056210"/>
              <a:gd name="connsiteY4" fmla="*/ 387996 h 394229"/>
              <a:gd name="connsiteX5" fmla="*/ 499109 w 1056210"/>
              <a:gd name="connsiteY5" fmla="*/ 381557 h 394229"/>
              <a:gd name="connsiteX6" fmla="*/ 753467 w 1056210"/>
              <a:gd name="connsiteY6" fmla="*/ 371898 h 394229"/>
              <a:gd name="connsiteX7" fmla="*/ 933771 w 1056210"/>
              <a:gd name="connsiteY7" fmla="*/ 191594 h 394229"/>
              <a:gd name="connsiteX8" fmla="*/ 776005 w 1056210"/>
              <a:gd name="connsiteY8" fmla="*/ 304284 h 394229"/>
              <a:gd name="connsiteX9" fmla="*/ 1056120 w 1056210"/>
              <a:gd name="connsiteY9" fmla="*/ 1630 h 394229"/>
              <a:gd name="connsiteX10" fmla="*/ 804982 w 1056210"/>
              <a:gd name="connsiteY10" fmla="*/ 188374 h 394229"/>
              <a:gd name="connsiteX11" fmla="*/ 656875 w 1056210"/>
              <a:gd name="connsiteY11" fmla="*/ 291405 h 394229"/>
              <a:gd name="connsiteX12" fmla="*/ 859717 w 1056210"/>
              <a:gd name="connsiteY12" fmla="*/ 136858 h 394229"/>
              <a:gd name="connsiteX13" fmla="*/ 399298 w 1056210"/>
              <a:gd name="connsiteY13" fmla="*/ 210912 h 394229"/>
              <a:gd name="connsiteX14" fmla="*/ 660095 w 1056210"/>
              <a:gd name="connsiteY14" fmla="*/ 181934 h 394229"/>
              <a:gd name="connsiteX15" fmla="*/ 399298 w 1056210"/>
              <a:gd name="connsiteY15" fmla="*/ 159396 h 39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56210" h="394229">
                <a:moveTo>
                  <a:pt x="399298" y="159396"/>
                </a:moveTo>
                <a:cubicBezTo>
                  <a:pt x="289291" y="163689"/>
                  <a:pt x="4882" y="191057"/>
                  <a:pt x="52" y="207692"/>
                </a:cubicBezTo>
                <a:cubicBezTo>
                  <a:pt x="-4778" y="224327"/>
                  <a:pt x="325244" y="246329"/>
                  <a:pt x="370320" y="259208"/>
                </a:cubicBezTo>
                <a:cubicBezTo>
                  <a:pt x="415396" y="272087"/>
                  <a:pt x="214164" y="263500"/>
                  <a:pt x="270509" y="284965"/>
                </a:cubicBezTo>
                <a:cubicBezTo>
                  <a:pt x="326854" y="306430"/>
                  <a:pt x="670291" y="371897"/>
                  <a:pt x="708391" y="387996"/>
                </a:cubicBezTo>
                <a:cubicBezTo>
                  <a:pt x="746491" y="404095"/>
                  <a:pt x="491596" y="384240"/>
                  <a:pt x="499109" y="381557"/>
                </a:cubicBezTo>
                <a:cubicBezTo>
                  <a:pt x="506622" y="378874"/>
                  <a:pt x="681023" y="403558"/>
                  <a:pt x="753467" y="371898"/>
                </a:cubicBezTo>
                <a:cubicBezTo>
                  <a:pt x="825911" y="340238"/>
                  <a:pt x="930015" y="202863"/>
                  <a:pt x="933771" y="191594"/>
                </a:cubicBezTo>
                <a:cubicBezTo>
                  <a:pt x="937527" y="180325"/>
                  <a:pt x="755614" y="335945"/>
                  <a:pt x="776005" y="304284"/>
                </a:cubicBezTo>
                <a:cubicBezTo>
                  <a:pt x="796397" y="272623"/>
                  <a:pt x="1051291" y="20948"/>
                  <a:pt x="1056120" y="1630"/>
                </a:cubicBezTo>
                <a:cubicBezTo>
                  <a:pt x="1060950" y="-17688"/>
                  <a:pt x="871523" y="140078"/>
                  <a:pt x="804982" y="188374"/>
                </a:cubicBezTo>
                <a:cubicBezTo>
                  <a:pt x="738441" y="236670"/>
                  <a:pt x="647753" y="299991"/>
                  <a:pt x="656875" y="291405"/>
                </a:cubicBezTo>
                <a:cubicBezTo>
                  <a:pt x="665997" y="282819"/>
                  <a:pt x="902646" y="150273"/>
                  <a:pt x="859717" y="136858"/>
                </a:cubicBezTo>
                <a:cubicBezTo>
                  <a:pt x="816788" y="123443"/>
                  <a:pt x="432568" y="203399"/>
                  <a:pt x="399298" y="210912"/>
                </a:cubicBezTo>
                <a:cubicBezTo>
                  <a:pt x="366028" y="218425"/>
                  <a:pt x="659022" y="187300"/>
                  <a:pt x="660095" y="181934"/>
                </a:cubicBezTo>
                <a:cubicBezTo>
                  <a:pt x="661168" y="176568"/>
                  <a:pt x="509305" y="155103"/>
                  <a:pt x="399298" y="15939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DB8C1AB5-E808-37C6-80B5-7B28D50CEA72}"/>
              </a:ext>
            </a:extLst>
          </p:cNvPr>
          <p:cNvSpPr/>
          <p:nvPr/>
        </p:nvSpPr>
        <p:spPr>
          <a:xfrm>
            <a:off x="5273660" y="2955305"/>
            <a:ext cx="530285" cy="534088"/>
          </a:xfrm>
          <a:custGeom>
            <a:avLst/>
            <a:gdLst>
              <a:gd name="connsiteX0" fmla="*/ 411214 w 530285"/>
              <a:gd name="connsiteY0" fmla="*/ 546 h 534088"/>
              <a:gd name="connsiteX1" fmla="*/ 46163 w 530285"/>
              <a:gd name="connsiteY1" fmla="*/ 156490 h 534088"/>
              <a:gd name="connsiteX2" fmla="*/ 145400 w 530285"/>
              <a:gd name="connsiteY2" fmla="*/ 163579 h 534088"/>
              <a:gd name="connsiteX3" fmla="*/ 89 w 530285"/>
              <a:gd name="connsiteY3" fmla="*/ 241551 h 534088"/>
              <a:gd name="connsiteX4" fmla="*/ 124135 w 530285"/>
              <a:gd name="connsiteY4" fmla="*/ 234462 h 534088"/>
              <a:gd name="connsiteX5" fmla="*/ 148945 w 530285"/>
              <a:gd name="connsiteY5" fmla="*/ 273448 h 534088"/>
              <a:gd name="connsiteX6" fmla="*/ 67428 w 530285"/>
              <a:gd name="connsiteY6" fmla="*/ 532174 h 534088"/>
              <a:gd name="connsiteX7" fmla="*/ 180842 w 530285"/>
              <a:gd name="connsiteY7" fmla="*/ 397495 h 534088"/>
              <a:gd name="connsiteX8" fmla="*/ 219828 w 530285"/>
              <a:gd name="connsiteY8" fmla="*/ 521542 h 534088"/>
              <a:gd name="connsiteX9" fmla="*/ 251726 w 530285"/>
              <a:gd name="connsiteY9" fmla="*/ 209653 h 534088"/>
              <a:gd name="connsiteX10" fmla="*/ 170210 w 530285"/>
              <a:gd name="connsiteY10" fmla="*/ 340788 h 534088"/>
              <a:gd name="connsiteX11" fmla="*/ 333242 w 530285"/>
              <a:gd name="connsiteY11" fmla="*/ 170667 h 534088"/>
              <a:gd name="connsiteX12" fmla="*/ 489187 w 530285"/>
              <a:gd name="connsiteY12" fmla="*/ 113960 h 534088"/>
              <a:gd name="connsiteX13" fmla="*/ 120591 w 530285"/>
              <a:gd name="connsiteY13" fmla="*/ 177755 h 534088"/>
              <a:gd name="connsiteX14" fmla="*/ 336787 w 530285"/>
              <a:gd name="connsiteY14" fmla="*/ 96239 h 534088"/>
              <a:gd name="connsiteX15" fmla="*/ 528173 w 530285"/>
              <a:gd name="connsiteY15" fmla="*/ 71430 h 534088"/>
              <a:gd name="connsiteX16" fmla="*/ 209196 w 530285"/>
              <a:gd name="connsiteY16" fmla="*/ 103328 h 534088"/>
              <a:gd name="connsiteX17" fmla="*/ 411214 w 530285"/>
              <a:gd name="connsiteY17" fmla="*/ 546 h 53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30285" h="534088">
                <a:moveTo>
                  <a:pt x="411214" y="546"/>
                </a:moveTo>
                <a:cubicBezTo>
                  <a:pt x="384042" y="9406"/>
                  <a:pt x="90465" y="129318"/>
                  <a:pt x="46163" y="156490"/>
                </a:cubicBezTo>
                <a:cubicBezTo>
                  <a:pt x="1861" y="183662"/>
                  <a:pt x="153079" y="149402"/>
                  <a:pt x="145400" y="163579"/>
                </a:cubicBezTo>
                <a:cubicBezTo>
                  <a:pt x="137721" y="177756"/>
                  <a:pt x="3633" y="229737"/>
                  <a:pt x="89" y="241551"/>
                </a:cubicBezTo>
                <a:cubicBezTo>
                  <a:pt x="-3455" y="253365"/>
                  <a:pt x="99326" y="229146"/>
                  <a:pt x="124135" y="234462"/>
                </a:cubicBezTo>
                <a:cubicBezTo>
                  <a:pt x="148944" y="239778"/>
                  <a:pt x="158396" y="223829"/>
                  <a:pt x="148945" y="273448"/>
                </a:cubicBezTo>
                <a:cubicBezTo>
                  <a:pt x="139494" y="323067"/>
                  <a:pt x="62112" y="511500"/>
                  <a:pt x="67428" y="532174"/>
                </a:cubicBezTo>
                <a:cubicBezTo>
                  <a:pt x="72744" y="552848"/>
                  <a:pt x="155442" y="399267"/>
                  <a:pt x="180842" y="397495"/>
                </a:cubicBezTo>
                <a:cubicBezTo>
                  <a:pt x="206242" y="395723"/>
                  <a:pt x="208014" y="552849"/>
                  <a:pt x="219828" y="521542"/>
                </a:cubicBezTo>
                <a:cubicBezTo>
                  <a:pt x="231642" y="490235"/>
                  <a:pt x="259996" y="239779"/>
                  <a:pt x="251726" y="209653"/>
                </a:cubicBezTo>
                <a:cubicBezTo>
                  <a:pt x="243456" y="179527"/>
                  <a:pt x="156624" y="347286"/>
                  <a:pt x="170210" y="340788"/>
                </a:cubicBezTo>
                <a:cubicBezTo>
                  <a:pt x="183796" y="334290"/>
                  <a:pt x="280079" y="208472"/>
                  <a:pt x="333242" y="170667"/>
                </a:cubicBezTo>
                <a:cubicBezTo>
                  <a:pt x="386405" y="132862"/>
                  <a:pt x="524629" y="112779"/>
                  <a:pt x="489187" y="113960"/>
                </a:cubicBezTo>
                <a:cubicBezTo>
                  <a:pt x="453745" y="115141"/>
                  <a:pt x="145991" y="180708"/>
                  <a:pt x="120591" y="177755"/>
                </a:cubicBezTo>
                <a:cubicBezTo>
                  <a:pt x="95191" y="174802"/>
                  <a:pt x="268857" y="113960"/>
                  <a:pt x="336787" y="96239"/>
                </a:cubicBezTo>
                <a:cubicBezTo>
                  <a:pt x="404717" y="78518"/>
                  <a:pt x="549438" y="70249"/>
                  <a:pt x="528173" y="71430"/>
                </a:cubicBezTo>
                <a:cubicBezTo>
                  <a:pt x="506908" y="72611"/>
                  <a:pt x="228689" y="113370"/>
                  <a:pt x="209196" y="103328"/>
                </a:cubicBezTo>
                <a:cubicBezTo>
                  <a:pt x="189703" y="93286"/>
                  <a:pt x="438386" y="-8314"/>
                  <a:pt x="411214" y="5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39A5E517-81BD-9370-02A0-D0CCC40E4245}"/>
              </a:ext>
            </a:extLst>
          </p:cNvPr>
          <p:cNvSpPr/>
          <p:nvPr/>
        </p:nvSpPr>
        <p:spPr>
          <a:xfrm>
            <a:off x="5513824" y="3228631"/>
            <a:ext cx="581259" cy="106924"/>
          </a:xfrm>
          <a:custGeom>
            <a:avLst/>
            <a:gdLst>
              <a:gd name="connsiteX0" fmla="*/ 929 w 581259"/>
              <a:gd name="connsiteY0" fmla="*/ 49741 h 106924"/>
              <a:gd name="connsiteX1" fmla="*/ 323450 w 581259"/>
              <a:gd name="connsiteY1" fmla="*/ 122 h 106924"/>
              <a:gd name="connsiteX2" fmla="*/ 277376 w 581259"/>
              <a:gd name="connsiteY2" fmla="*/ 35564 h 106924"/>
              <a:gd name="connsiteX3" fmla="*/ 454585 w 581259"/>
              <a:gd name="connsiteY3" fmla="*/ 32020 h 106924"/>
              <a:gd name="connsiteX4" fmla="*/ 334083 w 581259"/>
              <a:gd name="connsiteY4" fmla="*/ 35564 h 106924"/>
              <a:gd name="connsiteX5" fmla="*/ 575088 w 581259"/>
              <a:gd name="connsiteY5" fmla="*/ 28476 h 106924"/>
              <a:gd name="connsiteX6" fmla="*/ 511292 w 581259"/>
              <a:gd name="connsiteY6" fmla="*/ 85183 h 106924"/>
              <a:gd name="connsiteX7" fmla="*/ 529013 w 581259"/>
              <a:gd name="connsiteY7" fmla="*/ 106448 h 106924"/>
              <a:gd name="connsiteX8" fmla="*/ 419143 w 581259"/>
              <a:gd name="connsiteY8" fmla="*/ 67462 h 106924"/>
              <a:gd name="connsiteX9" fmla="*/ 529013 w 581259"/>
              <a:gd name="connsiteY9" fmla="*/ 67462 h 106924"/>
              <a:gd name="connsiteX10" fmla="*/ 234846 w 581259"/>
              <a:gd name="connsiteY10" fmla="*/ 32020 h 106924"/>
              <a:gd name="connsiteX11" fmla="*/ 929 w 581259"/>
              <a:gd name="connsiteY11" fmla="*/ 49741 h 10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1259" h="106924">
                <a:moveTo>
                  <a:pt x="929" y="49741"/>
                </a:moveTo>
                <a:cubicBezTo>
                  <a:pt x="15696" y="44425"/>
                  <a:pt x="277376" y="2485"/>
                  <a:pt x="323450" y="122"/>
                </a:cubicBezTo>
                <a:cubicBezTo>
                  <a:pt x="369524" y="-2241"/>
                  <a:pt x="255520" y="30248"/>
                  <a:pt x="277376" y="35564"/>
                </a:cubicBezTo>
                <a:cubicBezTo>
                  <a:pt x="299232" y="40880"/>
                  <a:pt x="445134" y="32020"/>
                  <a:pt x="454585" y="32020"/>
                </a:cubicBezTo>
                <a:cubicBezTo>
                  <a:pt x="464036" y="32020"/>
                  <a:pt x="334083" y="35564"/>
                  <a:pt x="334083" y="35564"/>
                </a:cubicBezTo>
                <a:cubicBezTo>
                  <a:pt x="354167" y="34973"/>
                  <a:pt x="545553" y="20206"/>
                  <a:pt x="575088" y="28476"/>
                </a:cubicBezTo>
                <a:cubicBezTo>
                  <a:pt x="604623" y="36746"/>
                  <a:pt x="518971" y="72188"/>
                  <a:pt x="511292" y="85183"/>
                </a:cubicBezTo>
                <a:cubicBezTo>
                  <a:pt x="503613" y="98178"/>
                  <a:pt x="544371" y="109401"/>
                  <a:pt x="529013" y="106448"/>
                </a:cubicBezTo>
                <a:cubicBezTo>
                  <a:pt x="513655" y="103495"/>
                  <a:pt x="419143" y="73960"/>
                  <a:pt x="419143" y="67462"/>
                </a:cubicBezTo>
                <a:cubicBezTo>
                  <a:pt x="419143" y="60964"/>
                  <a:pt x="559729" y="73369"/>
                  <a:pt x="529013" y="67462"/>
                </a:cubicBezTo>
                <a:cubicBezTo>
                  <a:pt x="498297" y="61555"/>
                  <a:pt x="318725" y="34383"/>
                  <a:pt x="234846" y="32020"/>
                </a:cubicBezTo>
                <a:cubicBezTo>
                  <a:pt x="150967" y="29657"/>
                  <a:pt x="-13838" y="55057"/>
                  <a:pt x="929" y="4974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964DD30A-1EEA-3FDF-79B9-752840EDE2DC}"/>
              </a:ext>
            </a:extLst>
          </p:cNvPr>
          <p:cNvSpPr/>
          <p:nvPr/>
        </p:nvSpPr>
        <p:spPr>
          <a:xfrm>
            <a:off x="5464737" y="3272967"/>
            <a:ext cx="437097" cy="386957"/>
          </a:xfrm>
          <a:custGeom>
            <a:avLst/>
            <a:gdLst>
              <a:gd name="connsiteX0" fmla="*/ 127989 w 437097"/>
              <a:gd name="connsiteY0" fmla="*/ 1861 h 386957"/>
              <a:gd name="connsiteX1" fmla="*/ 64193 w 437097"/>
              <a:gd name="connsiteY1" fmla="*/ 129452 h 386957"/>
              <a:gd name="connsiteX2" fmla="*/ 142165 w 437097"/>
              <a:gd name="connsiteY2" fmla="*/ 207424 h 386957"/>
              <a:gd name="connsiteX3" fmla="*/ 131533 w 437097"/>
              <a:gd name="connsiteY3" fmla="*/ 150717 h 386957"/>
              <a:gd name="connsiteX4" fmla="*/ 436333 w 437097"/>
              <a:gd name="connsiteY4" fmla="*/ 324382 h 386957"/>
              <a:gd name="connsiteX5" fmla="*/ 220137 w 437097"/>
              <a:gd name="connsiteY5" fmla="*/ 278307 h 386957"/>
              <a:gd name="connsiteX6" fmla="*/ 273300 w 437097"/>
              <a:gd name="connsiteY6" fmla="*/ 384633 h 386957"/>
              <a:gd name="connsiteX7" fmla="*/ 99635 w 437097"/>
              <a:gd name="connsiteY7" fmla="*/ 157805 h 386957"/>
              <a:gd name="connsiteX8" fmla="*/ 106723 w 437097"/>
              <a:gd name="connsiteY8" fmla="*/ 271219 h 386957"/>
              <a:gd name="connsiteX9" fmla="*/ 35840 w 437097"/>
              <a:gd name="connsiteY9" fmla="*/ 115275 h 386957"/>
              <a:gd name="connsiteX10" fmla="*/ 398 w 437097"/>
              <a:gd name="connsiteY10" fmla="*/ 377545 h 386957"/>
              <a:gd name="connsiteX11" fmla="*/ 21663 w 437097"/>
              <a:gd name="connsiteY11" fmla="*/ 76289 h 386957"/>
              <a:gd name="connsiteX12" fmla="*/ 127989 w 437097"/>
              <a:gd name="connsiteY12" fmla="*/ 1861 h 38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7097" h="386957">
                <a:moveTo>
                  <a:pt x="127989" y="1861"/>
                </a:moveTo>
                <a:cubicBezTo>
                  <a:pt x="135077" y="10722"/>
                  <a:pt x="61830" y="95192"/>
                  <a:pt x="64193" y="129452"/>
                </a:cubicBezTo>
                <a:cubicBezTo>
                  <a:pt x="66556" y="163712"/>
                  <a:pt x="130942" y="203880"/>
                  <a:pt x="142165" y="207424"/>
                </a:cubicBezTo>
                <a:cubicBezTo>
                  <a:pt x="153388" y="210968"/>
                  <a:pt x="82505" y="131224"/>
                  <a:pt x="131533" y="150717"/>
                </a:cubicBezTo>
                <a:cubicBezTo>
                  <a:pt x="180561" y="170210"/>
                  <a:pt x="421566" y="303117"/>
                  <a:pt x="436333" y="324382"/>
                </a:cubicBezTo>
                <a:cubicBezTo>
                  <a:pt x="451100" y="345647"/>
                  <a:pt x="247309" y="268265"/>
                  <a:pt x="220137" y="278307"/>
                </a:cubicBezTo>
                <a:cubicBezTo>
                  <a:pt x="192965" y="288349"/>
                  <a:pt x="293384" y="404717"/>
                  <a:pt x="273300" y="384633"/>
                </a:cubicBezTo>
                <a:cubicBezTo>
                  <a:pt x="253216" y="364549"/>
                  <a:pt x="127398" y="176707"/>
                  <a:pt x="99635" y="157805"/>
                </a:cubicBezTo>
                <a:cubicBezTo>
                  <a:pt x="71872" y="138903"/>
                  <a:pt x="117355" y="278307"/>
                  <a:pt x="106723" y="271219"/>
                </a:cubicBezTo>
                <a:cubicBezTo>
                  <a:pt x="96091" y="264131"/>
                  <a:pt x="53561" y="97554"/>
                  <a:pt x="35840" y="115275"/>
                </a:cubicBezTo>
                <a:cubicBezTo>
                  <a:pt x="18119" y="132996"/>
                  <a:pt x="2761" y="384043"/>
                  <a:pt x="398" y="377545"/>
                </a:cubicBezTo>
                <a:cubicBezTo>
                  <a:pt x="-1965" y="371047"/>
                  <a:pt x="6305" y="137131"/>
                  <a:pt x="21663" y="76289"/>
                </a:cubicBezTo>
                <a:cubicBezTo>
                  <a:pt x="37021" y="15447"/>
                  <a:pt x="120901" y="-7000"/>
                  <a:pt x="127989" y="186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5CB9B487-7C5F-A764-537A-6E92EC92D81A}"/>
              </a:ext>
            </a:extLst>
          </p:cNvPr>
          <p:cNvSpPr/>
          <p:nvPr/>
        </p:nvSpPr>
        <p:spPr>
          <a:xfrm>
            <a:off x="5421702" y="3129055"/>
            <a:ext cx="100392" cy="362036"/>
          </a:xfrm>
          <a:custGeom>
            <a:avLst/>
            <a:gdLst>
              <a:gd name="connsiteX0" fmla="*/ 100140 w 100392"/>
              <a:gd name="connsiteY0" fmla="*/ 461 h 362036"/>
              <a:gd name="connsiteX1" fmla="*/ 39889 w 100392"/>
              <a:gd name="connsiteY1" fmla="*/ 163494 h 362036"/>
              <a:gd name="connsiteX2" fmla="*/ 903 w 100392"/>
              <a:gd name="connsiteY2" fmla="*/ 305261 h 362036"/>
              <a:gd name="connsiteX3" fmla="*/ 11535 w 100392"/>
              <a:gd name="connsiteY3" fmla="*/ 198936 h 362036"/>
              <a:gd name="connsiteX4" fmla="*/ 903 w 100392"/>
              <a:gd name="connsiteY4" fmla="*/ 361968 h 362036"/>
              <a:gd name="connsiteX5" fmla="*/ 15079 w 100392"/>
              <a:gd name="connsiteY5" fmla="*/ 216657 h 362036"/>
              <a:gd name="connsiteX6" fmla="*/ 100140 w 100392"/>
              <a:gd name="connsiteY6" fmla="*/ 461 h 36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392" h="362036">
                <a:moveTo>
                  <a:pt x="100140" y="461"/>
                </a:moveTo>
                <a:cubicBezTo>
                  <a:pt x="104275" y="-8399"/>
                  <a:pt x="56428" y="112694"/>
                  <a:pt x="39889" y="163494"/>
                </a:cubicBezTo>
                <a:cubicBezTo>
                  <a:pt x="23350" y="214294"/>
                  <a:pt x="5629" y="299354"/>
                  <a:pt x="903" y="305261"/>
                </a:cubicBezTo>
                <a:cubicBezTo>
                  <a:pt x="-3823" y="311168"/>
                  <a:pt x="11535" y="189485"/>
                  <a:pt x="11535" y="198936"/>
                </a:cubicBezTo>
                <a:cubicBezTo>
                  <a:pt x="11535" y="208387"/>
                  <a:pt x="312" y="359015"/>
                  <a:pt x="903" y="361968"/>
                </a:cubicBezTo>
                <a:cubicBezTo>
                  <a:pt x="1494" y="364921"/>
                  <a:pt x="2674" y="271001"/>
                  <a:pt x="15079" y="216657"/>
                </a:cubicBezTo>
                <a:cubicBezTo>
                  <a:pt x="27484" y="162313"/>
                  <a:pt x="96005" y="9321"/>
                  <a:pt x="100140" y="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>
            <a:extLst>
              <a:ext uri="{FF2B5EF4-FFF2-40B4-BE49-F238E27FC236}">
                <a16:creationId xmlns:a16="http://schemas.microsoft.com/office/drawing/2014/main" id="{00F3FCD8-60C1-3BD2-F234-8E079C9EFBE8}"/>
              </a:ext>
            </a:extLst>
          </p:cNvPr>
          <p:cNvSpPr/>
          <p:nvPr/>
        </p:nvSpPr>
        <p:spPr>
          <a:xfrm>
            <a:off x="4041677" y="2049786"/>
            <a:ext cx="1167112" cy="830467"/>
          </a:xfrm>
          <a:custGeom>
            <a:avLst/>
            <a:gdLst>
              <a:gd name="connsiteX0" fmla="*/ 1149599 w 1167112"/>
              <a:gd name="connsiteY0" fmla="*/ 112843 h 830467"/>
              <a:gd name="connsiteX1" fmla="*/ 1014133 w 1167112"/>
              <a:gd name="connsiteY1" fmla="*/ 422481 h 830467"/>
              <a:gd name="connsiteX2" fmla="*/ 1120571 w 1167112"/>
              <a:gd name="connsiteY2" fmla="*/ 562785 h 830467"/>
              <a:gd name="connsiteX3" fmla="*/ 859313 w 1167112"/>
              <a:gd name="connsiteY3" fmla="*/ 528919 h 830467"/>
              <a:gd name="connsiteX4" fmla="*/ 394856 w 1167112"/>
              <a:gd name="connsiteY4" fmla="*/ 635357 h 830467"/>
              <a:gd name="connsiteX5" fmla="*/ 554513 w 1167112"/>
              <a:gd name="connsiteY5" fmla="*/ 616004 h 830467"/>
              <a:gd name="connsiteX6" fmla="*/ 12647 w 1167112"/>
              <a:gd name="connsiteY6" fmla="*/ 819204 h 830467"/>
              <a:gd name="connsiteX7" fmla="*/ 167466 w 1167112"/>
              <a:gd name="connsiteY7" fmla="*/ 765985 h 830467"/>
              <a:gd name="connsiteX8" fmla="*/ 114247 w 1167112"/>
              <a:gd name="connsiteY8" fmla="*/ 446671 h 830467"/>
              <a:gd name="connsiteX9" fmla="*/ 104571 w 1167112"/>
              <a:gd name="connsiteY9" fmla="*/ 664385 h 830467"/>
              <a:gd name="connsiteX10" fmla="*/ 298094 w 1167112"/>
              <a:gd name="connsiteY10" fmla="*/ 219281 h 830467"/>
              <a:gd name="connsiteX11" fmla="*/ 254552 w 1167112"/>
              <a:gd name="connsiteY11" fmla="*/ 557947 h 830467"/>
              <a:gd name="connsiteX12" fmla="*/ 288418 w 1167112"/>
              <a:gd name="connsiteY12" fmla="*/ 54785 h 830467"/>
              <a:gd name="connsiteX13" fmla="*/ 927047 w 1167112"/>
              <a:gd name="connsiteY13" fmla="*/ 11243 h 830467"/>
              <a:gd name="connsiteX14" fmla="*/ 544837 w 1167112"/>
              <a:gd name="connsiteY14" fmla="*/ 35433 h 830467"/>
              <a:gd name="connsiteX15" fmla="*/ 1149599 w 1167112"/>
              <a:gd name="connsiteY15" fmla="*/ 112843 h 830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67112" h="830467">
                <a:moveTo>
                  <a:pt x="1149599" y="112843"/>
                </a:moveTo>
                <a:cubicBezTo>
                  <a:pt x="1227815" y="177351"/>
                  <a:pt x="1018971" y="347491"/>
                  <a:pt x="1014133" y="422481"/>
                </a:cubicBezTo>
                <a:cubicBezTo>
                  <a:pt x="1009295" y="497471"/>
                  <a:pt x="1146374" y="545045"/>
                  <a:pt x="1120571" y="562785"/>
                </a:cubicBezTo>
                <a:cubicBezTo>
                  <a:pt x="1094768" y="580525"/>
                  <a:pt x="980265" y="516824"/>
                  <a:pt x="859313" y="528919"/>
                </a:cubicBezTo>
                <a:cubicBezTo>
                  <a:pt x="738360" y="541014"/>
                  <a:pt x="445656" y="620843"/>
                  <a:pt x="394856" y="635357"/>
                </a:cubicBezTo>
                <a:cubicBezTo>
                  <a:pt x="344056" y="649871"/>
                  <a:pt x="618214" y="585363"/>
                  <a:pt x="554513" y="616004"/>
                </a:cubicBezTo>
                <a:cubicBezTo>
                  <a:pt x="490812" y="646645"/>
                  <a:pt x="77155" y="794207"/>
                  <a:pt x="12647" y="819204"/>
                </a:cubicBezTo>
                <a:cubicBezTo>
                  <a:pt x="-51861" y="844201"/>
                  <a:pt x="150533" y="828074"/>
                  <a:pt x="167466" y="765985"/>
                </a:cubicBezTo>
                <a:cubicBezTo>
                  <a:pt x="184399" y="703896"/>
                  <a:pt x="124729" y="463604"/>
                  <a:pt x="114247" y="446671"/>
                </a:cubicBezTo>
                <a:cubicBezTo>
                  <a:pt x="103765" y="429738"/>
                  <a:pt x="73930" y="702283"/>
                  <a:pt x="104571" y="664385"/>
                </a:cubicBezTo>
                <a:cubicBezTo>
                  <a:pt x="135212" y="626487"/>
                  <a:pt x="273097" y="237021"/>
                  <a:pt x="298094" y="219281"/>
                </a:cubicBezTo>
                <a:cubicBezTo>
                  <a:pt x="323091" y="201541"/>
                  <a:pt x="256165" y="585363"/>
                  <a:pt x="254552" y="557947"/>
                </a:cubicBezTo>
                <a:cubicBezTo>
                  <a:pt x="252939" y="530531"/>
                  <a:pt x="176336" y="145902"/>
                  <a:pt x="288418" y="54785"/>
                </a:cubicBezTo>
                <a:cubicBezTo>
                  <a:pt x="400500" y="-36332"/>
                  <a:pt x="884310" y="14468"/>
                  <a:pt x="927047" y="11243"/>
                </a:cubicBezTo>
                <a:cubicBezTo>
                  <a:pt x="969783" y="8018"/>
                  <a:pt x="513389" y="19306"/>
                  <a:pt x="544837" y="35433"/>
                </a:cubicBezTo>
                <a:cubicBezTo>
                  <a:pt x="576285" y="51560"/>
                  <a:pt x="1071383" y="48335"/>
                  <a:pt x="1149599" y="1128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A7444D88-FDB8-E2FD-0DBC-6298EEED44A8}"/>
              </a:ext>
            </a:extLst>
          </p:cNvPr>
          <p:cNvSpPr/>
          <p:nvPr/>
        </p:nvSpPr>
        <p:spPr>
          <a:xfrm>
            <a:off x="5414984" y="1955465"/>
            <a:ext cx="853712" cy="1378269"/>
          </a:xfrm>
          <a:custGeom>
            <a:avLst/>
            <a:gdLst>
              <a:gd name="connsiteX0" fmla="*/ 10823 w 853712"/>
              <a:gd name="connsiteY0" fmla="*/ 29 h 1378269"/>
              <a:gd name="connsiteX1" fmla="*/ 605734 w 853712"/>
              <a:gd name="connsiteY1" fmla="*/ 402145 h 1378269"/>
              <a:gd name="connsiteX2" fmla="*/ 534124 w 853712"/>
              <a:gd name="connsiteY2" fmla="*/ 369094 h 1378269"/>
              <a:gd name="connsiteX3" fmla="*/ 776496 w 853712"/>
              <a:gd name="connsiteY3" fmla="*/ 446212 h 1378269"/>
              <a:gd name="connsiteX4" fmla="*/ 787512 w 853712"/>
              <a:gd name="connsiteY4" fmla="*/ 749176 h 1378269"/>
              <a:gd name="connsiteX5" fmla="*/ 853614 w 853712"/>
              <a:gd name="connsiteY5" fmla="*/ 605957 h 1378269"/>
              <a:gd name="connsiteX6" fmla="*/ 770987 w 853712"/>
              <a:gd name="connsiteY6" fmla="*/ 1371629 h 1378269"/>
              <a:gd name="connsiteX7" fmla="*/ 523108 w 853712"/>
              <a:gd name="connsiteY7" fmla="*/ 952988 h 1378269"/>
              <a:gd name="connsiteX8" fmla="*/ 43874 w 853712"/>
              <a:gd name="connsiteY8" fmla="*/ 523330 h 1378269"/>
              <a:gd name="connsiteX9" fmla="*/ 187093 w 853712"/>
              <a:gd name="connsiteY9" fmla="*/ 661041 h 1378269"/>
              <a:gd name="connsiteX10" fmla="*/ 154043 w 853712"/>
              <a:gd name="connsiteY10" fmla="*/ 286468 h 1378269"/>
              <a:gd name="connsiteX11" fmla="*/ 214635 w 853712"/>
              <a:gd name="connsiteY11" fmla="*/ 424178 h 1378269"/>
              <a:gd name="connsiteX12" fmla="*/ 10823 w 853712"/>
              <a:gd name="connsiteY12" fmla="*/ 29 h 137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3712" h="1378269">
                <a:moveTo>
                  <a:pt x="10823" y="29"/>
                </a:moveTo>
                <a:cubicBezTo>
                  <a:pt x="76006" y="-3643"/>
                  <a:pt x="518517" y="340634"/>
                  <a:pt x="605734" y="402145"/>
                </a:cubicBezTo>
                <a:cubicBezTo>
                  <a:pt x="692951" y="463656"/>
                  <a:pt x="505664" y="361750"/>
                  <a:pt x="534124" y="369094"/>
                </a:cubicBezTo>
                <a:cubicBezTo>
                  <a:pt x="562584" y="376439"/>
                  <a:pt x="734265" y="382865"/>
                  <a:pt x="776496" y="446212"/>
                </a:cubicBezTo>
                <a:cubicBezTo>
                  <a:pt x="818727" y="509559"/>
                  <a:pt x="774659" y="722552"/>
                  <a:pt x="787512" y="749176"/>
                </a:cubicBezTo>
                <a:cubicBezTo>
                  <a:pt x="800365" y="775800"/>
                  <a:pt x="856368" y="502215"/>
                  <a:pt x="853614" y="605957"/>
                </a:cubicBezTo>
                <a:cubicBezTo>
                  <a:pt x="850860" y="709699"/>
                  <a:pt x="826071" y="1313791"/>
                  <a:pt x="770987" y="1371629"/>
                </a:cubicBezTo>
                <a:cubicBezTo>
                  <a:pt x="715903" y="1429467"/>
                  <a:pt x="644293" y="1094371"/>
                  <a:pt x="523108" y="952988"/>
                </a:cubicBezTo>
                <a:cubicBezTo>
                  <a:pt x="401923" y="811605"/>
                  <a:pt x="99876" y="571988"/>
                  <a:pt x="43874" y="523330"/>
                </a:cubicBezTo>
                <a:cubicBezTo>
                  <a:pt x="-12128" y="474672"/>
                  <a:pt x="168732" y="700518"/>
                  <a:pt x="187093" y="661041"/>
                </a:cubicBezTo>
                <a:cubicBezTo>
                  <a:pt x="205455" y="621564"/>
                  <a:pt x="149453" y="325945"/>
                  <a:pt x="154043" y="286468"/>
                </a:cubicBezTo>
                <a:cubicBezTo>
                  <a:pt x="158633" y="246991"/>
                  <a:pt x="233915" y="467327"/>
                  <a:pt x="214635" y="424178"/>
                </a:cubicBezTo>
                <a:cubicBezTo>
                  <a:pt x="195355" y="381029"/>
                  <a:pt x="-54360" y="3701"/>
                  <a:pt x="10823" y="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208D1800-B7D0-983D-5D13-24FF35878CA9}"/>
              </a:ext>
            </a:extLst>
          </p:cNvPr>
          <p:cNvSpPr/>
          <p:nvPr/>
        </p:nvSpPr>
        <p:spPr>
          <a:xfrm>
            <a:off x="851434" y="4279714"/>
            <a:ext cx="3058763" cy="2527617"/>
          </a:xfrm>
          <a:custGeom>
            <a:avLst/>
            <a:gdLst>
              <a:gd name="connsiteX0" fmla="*/ 1905414 w 3058763"/>
              <a:gd name="connsiteY0" fmla="*/ 19331 h 2527617"/>
              <a:gd name="connsiteX1" fmla="*/ 2519563 w 3058763"/>
              <a:gd name="connsiteY1" fmla="*/ 5683 h 2527617"/>
              <a:gd name="connsiteX2" fmla="*/ 2389909 w 3058763"/>
              <a:gd name="connsiteY2" fmla="*/ 73922 h 2527617"/>
              <a:gd name="connsiteX3" fmla="*/ 2642393 w 3058763"/>
              <a:gd name="connsiteY3" fmla="*/ 189928 h 2527617"/>
              <a:gd name="connsiteX4" fmla="*/ 2362614 w 3058763"/>
              <a:gd name="connsiteY4" fmla="*/ 572065 h 2527617"/>
              <a:gd name="connsiteX5" fmla="*/ 2437676 w 3058763"/>
              <a:gd name="connsiteY5" fmla="*/ 790429 h 2527617"/>
              <a:gd name="connsiteX6" fmla="*/ 2308023 w 3058763"/>
              <a:gd name="connsiteY6" fmla="*/ 1329516 h 2527617"/>
              <a:gd name="connsiteX7" fmla="*/ 2451324 w 3058763"/>
              <a:gd name="connsiteY7" fmla="*/ 1179390 h 2527617"/>
              <a:gd name="connsiteX8" fmla="*/ 2362614 w 3058763"/>
              <a:gd name="connsiteY8" fmla="*/ 1711653 h 2527617"/>
              <a:gd name="connsiteX9" fmla="*/ 3058650 w 3058763"/>
              <a:gd name="connsiteY9" fmla="*/ 2462280 h 2527617"/>
              <a:gd name="connsiteX10" fmla="*/ 2417205 w 3058763"/>
              <a:gd name="connsiteY10" fmla="*/ 2434985 h 2527617"/>
              <a:gd name="connsiteX11" fmla="*/ 2410381 w 3058763"/>
              <a:gd name="connsiteY11" fmla="*/ 2482752 h 2527617"/>
              <a:gd name="connsiteX12" fmla="*/ 22023 w 3058763"/>
              <a:gd name="connsiteY12" fmla="*/ 2523695 h 2527617"/>
              <a:gd name="connsiteX13" fmla="*/ 1161611 w 3058763"/>
              <a:gd name="connsiteY13" fmla="*/ 2380393 h 2527617"/>
              <a:gd name="connsiteX14" fmla="*/ 97085 w 3058763"/>
              <a:gd name="connsiteY14" fmla="*/ 2168853 h 2527617"/>
              <a:gd name="connsiteX15" fmla="*/ 1182082 w 3058763"/>
              <a:gd name="connsiteY15" fmla="*/ 1691182 h 2527617"/>
              <a:gd name="connsiteX16" fmla="*/ 1079724 w 3058763"/>
              <a:gd name="connsiteY16" fmla="*/ 1384107 h 2527617"/>
              <a:gd name="connsiteX17" fmla="*/ 1516453 w 3058763"/>
              <a:gd name="connsiteY17" fmla="*/ 1274925 h 2527617"/>
              <a:gd name="connsiteX18" fmla="*/ 2103306 w 3058763"/>
              <a:gd name="connsiteY18" fmla="*/ 380996 h 2527617"/>
              <a:gd name="connsiteX19" fmla="*/ 2130602 w 3058763"/>
              <a:gd name="connsiteY19" fmla="*/ 497002 h 2527617"/>
              <a:gd name="connsiteX20" fmla="*/ 2287551 w 3058763"/>
              <a:gd name="connsiteY20" fmla="*/ 142161 h 2527617"/>
              <a:gd name="connsiteX21" fmla="*/ 1905414 w 3058763"/>
              <a:gd name="connsiteY21" fmla="*/ 19331 h 252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58763" h="2527617">
                <a:moveTo>
                  <a:pt x="1905414" y="19331"/>
                </a:moveTo>
                <a:cubicBezTo>
                  <a:pt x="1944083" y="-3415"/>
                  <a:pt x="2438814" y="-3415"/>
                  <a:pt x="2519563" y="5683"/>
                </a:cubicBezTo>
                <a:cubicBezTo>
                  <a:pt x="2600312" y="14781"/>
                  <a:pt x="2369437" y="43215"/>
                  <a:pt x="2389909" y="73922"/>
                </a:cubicBezTo>
                <a:cubicBezTo>
                  <a:pt x="2410381" y="104629"/>
                  <a:pt x="2646942" y="106904"/>
                  <a:pt x="2642393" y="189928"/>
                </a:cubicBezTo>
                <a:cubicBezTo>
                  <a:pt x="2637844" y="272952"/>
                  <a:pt x="2396733" y="471982"/>
                  <a:pt x="2362614" y="572065"/>
                </a:cubicBezTo>
                <a:cubicBezTo>
                  <a:pt x="2328495" y="672148"/>
                  <a:pt x="2446774" y="664187"/>
                  <a:pt x="2437676" y="790429"/>
                </a:cubicBezTo>
                <a:cubicBezTo>
                  <a:pt x="2428578" y="916671"/>
                  <a:pt x="2305748" y="1264689"/>
                  <a:pt x="2308023" y="1329516"/>
                </a:cubicBezTo>
                <a:cubicBezTo>
                  <a:pt x="2310298" y="1394343"/>
                  <a:pt x="2442226" y="1115701"/>
                  <a:pt x="2451324" y="1179390"/>
                </a:cubicBezTo>
                <a:cubicBezTo>
                  <a:pt x="2460422" y="1243079"/>
                  <a:pt x="2261393" y="1497838"/>
                  <a:pt x="2362614" y="1711653"/>
                </a:cubicBezTo>
                <a:cubicBezTo>
                  <a:pt x="2463835" y="1925468"/>
                  <a:pt x="3049552" y="2341725"/>
                  <a:pt x="3058650" y="2462280"/>
                </a:cubicBezTo>
                <a:cubicBezTo>
                  <a:pt x="3067749" y="2582835"/>
                  <a:pt x="2525250" y="2431573"/>
                  <a:pt x="2417205" y="2434985"/>
                </a:cubicBezTo>
                <a:cubicBezTo>
                  <a:pt x="2309160" y="2438397"/>
                  <a:pt x="2809578" y="2467967"/>
                  <a:pt x="2410381" y="2482752"/>
                </a:cubicBezTo>
                <a:cubicBezTo>
                  <a:pt x="2011184" y="2497537"/>
                  <a:pt x="230151" y="2540755"/>
                  <a:pt x="22023" y="2523695"/>
                </a:cubicBezTo>
                <a:cubicBezTo>
                  <a:pt x="-186105" y="2506635"/>
                  <a:pt x="1149101" y="2439533"/>
                  <a:pt x="1161611" y="2380393"/>
                </a:cubicBezTo>
                <a:cubicBezTo>
                  <a:pt x="1174121" y="2321253"/>
                  <a:pt x="93673" y="2283721"/>
                  <a:pt x="97085" y="2168853"/>
                </a:cubicBezTo>
                <a:cubicBezTo>
                  <a:pt x="100497" y="2053985"/>
                  <a:pt x="1018309" y="1821973"/>
                  <a:pt x="1182082" y="1691182"/>
                </a:cubicBezTo>
                <a:cubicBezTo>
                  <a:pt x="1345855" y="1560391"/>
                  <a:pt x="1023995" y="1453483"/>
                  <a:pt x="1079724" y="1384107"/>
                </a:cubicBezTo>
                <a:cubicBezTo>
                  <a:pt x="1135453" y="1314731"/>
                  <a:pt x="1345856" y="1442110"/>
                  <a:pt x="1516453" y="1274925"/>
                </a:cubicBezTo>
                <a:cubicBezTo>
                  <a:pt x="1687050" y="1107740"/>
                  <a:pt x="2000948" y="510650"/>
                  <a:pt x="2103306" y="380996"/>
                </a:cubicBezTo>
                <a:cubicBezTo>
                  <a:pt x="2205664" y="251342"/>
                  <a:pt x="2099895" y="536808"/>
                  <a:pt x="2130602" y="497002"/>
                </a:cubicBezTo>
                <a:cubicBezTo>
                  <a:pt x="2161309" y="457196"/>
                  <a:pt x="2321671" y="222910"/>
                  <a:pt x="2287551" y="142161"/>
                </a:cubicBezTo>
                <a:cubicBezTo>
                  <a:pt x="2253431" y="61412"/>
                  <a:pt x="1866745" y="42077"/>
                  <a:pt x="1905414" y="19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 226">
            <a:extLst>
              <a:ext uri="{FF2B5EF4-FFF2-40B4-BE49-F238E27FC236}">
                <a16:creationId xmlns:a16="http://schemas.microsoft.com/office/drawing/2014/main" id="{0D1D5474-5BCD-91F3-9D9A-EBB125326D2B}"/>
              </a:ext>
            </a:extLst>
          </p:cNvPr>
          <p:cNvSpPr/>
          <p:nvPr/>
        </p:nvSpPr>
        <p:spPr>
          <a:xfrm>
            <a:off x="5352353" y="4701381"/>
            <a:ext cx="2789052" cy="2146964"/>
          </a:xfrm>
          <a:custGeom>
            <a:avLst/>
            <a:gdLst>
              <a:gd name="connsiteX0" fmla="*/ 475241 w 2789052"/>
              <a:gd name="connsiteY0" fmla="*/ 20744 h 2146964"/>
              <a:gd name="connsiteX1" fmla="*/ 1437408 w 2789052"/>
              <a:gd name="connsiteY1" fmla="*/ 389234 h 2146964"/>
              <a:gd name="connsiteX2" fmla="*/ 1273635 w 2789052"/>
              <a:gd name="connsiteY2" fmla="*/ 430177 h 2146964"/>
              <a:gd name="connsiteX3" fmla="*/ 1655772 w 2789052"/>
              <a:gd name="connsiteY3" fmla="*/ 860082 h 2146964"/>
              <a:gd name="connsiteX4" fmla="*/ 1717187 w 2789052"/>
              <a:gd name="connsiteY4" fmla="*/ 962440 h 2146964"/>
              <a:gd name="connsiteX5" fmla="*/ 2379104 w 2789052"/>
              <a:gd name="connsiteY5" fmla="*/ 1037503 h 2146964"/>
              <a:gd name="connsiteX6" fmla="*/ 2147092 w 2789052"/>
              <a:gd name="connsiteY6" fmla="*/ 1283162 h 2146964"/>
              <a:gd name="connsiteX7" fmla="*/ 2583820 w 2789052"/>
              <a:gd name="connsiteY7" fmla="*/ 1692595 h 2146964"/>
              <a:gd name="connsiteX8" fmla="*/ 2536053 w 2789052"/>
              <a:gd name="connsiteY8" fmla="*/ 1856368 h 2146964"/>
              <a:gd name="connsiteX9" fmla="*/ 2713474 w 2789052"/>
              <a:gd name="connsiteY9" fmla="*/ 2122500 h 2146964"/>
              <a:gd name="connsiteX10" fmla="*/ 1116686 w 2789052"/>
              <a:gd name="connsiteY10" fmla="*/ 2115676 h 2146964"/>
              <a:gd name="connsiteX11" fmla="*/ 18041 w 2789052"/>
              <a:gd name="connsiteY11" fmla="*/ 1951903 h 2146964"/>
              <a:gd name="connsiteX12" fmla="*/ 434298 w 2789052"/>
              <a:gd name="connsiteY12" fmla="*/ 1433288 h 2146964"/>
              <a:gd name="connsiteX13" fmla="*/ 447946 w 2789052"/>
              <a:gd name="connsiteY13" fmla="*/ 723604 h 2146964"/>
              <a:gd name="connsiteX14" fmla="*/ 311468 w 2789052"/>
              <a:gd name="connsiteY14" fmla="*/ 1167156 h 2146964"/>
              <a:gd name="connsiteX15" fmla="*/ 434298 w 2789052"/>
              <a:gd name="connsiteY15" fmla="*/ 382410 h 2146964"/>
              <a:gd name="connsiteX16" fmla="*/ 297820 w 2789052"/>
              <a:gd name="connsiteY16" fmla="*/ 593950 h 2146964"/>
              <a:gd name="connsiteX17" fmla="*/ 304644 w 2789052"/>
              <a:gd name="connsiteY17" fmla="*/ 239109 h 2146964"/>
              <a:gd name="connsiteX18" fmla="*/ 277348 w 2789052"/>
              <a:gd name="connsiteY18" fmla="*/ 375586 h 2146964"/>
              <a:gd name="connsiteX19" fmla="*/ 495713 w 2789052"/>
              <a:gd name="connsiteY19" fmla="*/ 88983 h 2146964"/>
              <a:gd name="connsiteX20" fmla="*/ 529832 w 2789052"/>
              <a:gd name="connsiteY20" fmla="*/ 48040 h 2146964"/>
              <a:gd name="connsiteX21" fmla="*/ 475241 w 2789052"/>
              <a:gd name="connsiteY21" fmla="*/ 20744 h 2146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789052" h="2146964">
                <a:moveTo>
                  <a:pt x="475241" y="20744"/>
                </a:moveTo>
                <a:cubicBezTo>
                  <a:pt x="626504" y="77610"/>
                  <a:pt x="1304342" y="320995"/>
                  <a:pt x="1437408" y="389234"/>
                </a:cubicBezTo>
                <a:cubicBezTo>
                  <a:pt x="1570474" y="457473"/>
                  <a:pt x="1237241" y="351702"/>
                  <a:pt x="1273635" y="430177"/>
                </a:cubicBezTo>
                <a:cubicBezTo>
                  <a:pt x="1310029" y="508652"/>
                  <a:pt x="1581847" y="771372"/>
                  <a:pt x="1655772" y="860082"/>
                </a:cubicBezTo>
                <a:cubicBezTo>
                  <a:pt x="1729697" y="948792"/>
                  <a:pt x="1596632" y="932870"/>
                  <a:pt x="1717187" y="962440"/>
                </a:cubicBezTo>
                <a:cubicBezTo>
                  <a:pt x="1837742" y="992010"/>
                  <a:pt x="2307453" y="984049"/>
                  <a:pt x="2379104" y="1037503"/>
                </a:cubicBezTo>
                <a:cubicBezTo>
                  <a:pt x="2450755" y="1090957"/>
                  <a:pt x="2112973" y="1173980"/>
                  <a:pt x="2147092" y="1283162"/>
                </a:cubicBezTo>
                <a:cubicBezTo>
                  <a:pt x="2181211" y="1392344"/>
                  <a:pt x="2518993" y="1597061"/>
                  <a:pt x="2583820" y="1692595"/>
                </a:cubicBezTo>
                <a:cubicBezTo>
                  <a:pt x="2648647" y="1788129"/>
                  <a:pt x="2514444" y="1784717"/>
                  <a:pt x="2536053" y="1856368"/>
                </a:cubicBezTo>
                <a:cubicBezTo>
                  <a:pt x="2557662" y="1928019"/>
                  <a:pt x="2950035" y="2079282"/>
                  <a:pt x="2713474" y="2122500"/>
                </a:cubicBezTo>
                <a:cubicBezTo>
                  <a:pt x="2476913" y="2165718"/>
                  <a:pt x="1565925" y="2144109"/>
                  <a:pt x="1116686" y="2115676"/>
                </a:cubicBezTo>
                <a:cubicBezTo>
                  <a:pt x="667447" y="2087243"/>
                  <a:pt x="131772" y="2065634"/>
                  <a:pt x="18041" y="1951903"/>
                </a:cubicBezTo>
                <a:cubicBezTo>
                  <a:pt x="-95690" y="1838172"/>
                  <a:pt x="362647" y="1638004"/>
                  <a:pt x="434298" y="1433288"/>
                </a:cubicBezTo>
                <a:cubicBezTo>
                  <a:pt x="505949" y="1228572"/>
                  <a:pt x="468418" y="767959"/>
                  <a:pt x="447946" y="723604"/>
                </a:cubicBezTo>
                <a:cubicBezTo>
                  <a:pt x="427474" y="679249"/>
                  <a:pt x="313743" y="1224021"/>
                  <a:pt x="311468" y="1167156"/>
                </a:cubicBezTo>
                <a:cubicBezTo>
                  <a:pt x="309193" y="1110291"/>
                  <a:pt x="436573" y="477944"/>
                  <a:pt x="434298" y="382410"/>
                </a:cubicBezTo>
                <a:cubicBezTo>
                  <a:pt x="432023" y="286876"/>
                  <a:pt x="319429" y="617833"/>
                  <a:pt x="297820" y="593950"/>
                </a:cubicBezTo>
                <a:cubicBezTo>
                  <a:pt x="276211" y="570067"/>
                  <a:pt x="308056" y="275503"/>
                  <a:pt x="304644" y="239109"/>
                </a:cubicBezTo>
                <a:cubicBezTo>
                  <a:pt x="301232" y="202715"/>
                  <a:pt x="245503" y="400607"/>
                  <a:pt x="277348" y="375586"/>
                </a:cubicBezTo>
                <a:cubicBezTo>
                  <a:pt x="309193" y="350565"/>
                  <a:pt x="495713" y="88983"/>
                  <a:pt x="495713" y="88983"/>
                </a:cubicBezTo>
                <a:cubicBezTo>
                  <a:pt x="537794" y="34392"/>
                  <a:pt x="540068" y="54864"/>
                  <a:pt x="529832" y="48040"/>
                </a:cubicBezTo>
                <a:cubicBezTo>
                  <a:pt x="519596" y="41216"/>
                  <a:pt x="323978" y="-36122"/>
                  <a:pt x="475241" y="20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 227">
            <a:extLst>
              <a:ext uri="{FF2B5EF4-FFF2-40B4-BE49-F238E27FC236}">
                <a16:creationId xmlns:a16="http://schemas.microsoft.com/office/drawing/2014/main" id="{16B9BCA8-8CBB-27ED-5DE6-5336FBB2871E}"/>
              </a:ext>
            </a:extLst>
          </p:cNvPr>
          <p:cNvSpPr/>
          <p:nvPr/>
        </p:nvSpPr>
        <p:spPr>
          <a:xfrm>
            <a:off x="3549707" y="3973174"/>
            <a:ext cx="1444559" cy="1300380"/>
          </a:xfrm>
          <a:custGeom>
            <a:avLst/>
            <a:gdLst>
              <a:gd name="connsiteX0" fmla="*/ 63014 w 1444559"/>
              <a:gd name="connsiteY0" fmla="*/ 4186 h 1300380"/>
              <a:gd name="connsiteX1" fmla="*/ 859608 w 1444559"/>
              <a:gd name="connsiteY1" fmla="*/ 929805 h 1300380"/>
              <a:gd name="connsiteX2" fmla="*/ 758632 w 1444559"/>
              <a:gd name="connsiteY2" fmla="*/ 907366 h 1300380"/>
              <a:gd name="connsiteX3" fmla="*/ 1443029 w 1444559"/>
              <a:gd name="connsiteY3" fmla="*/ 1288833 h 1300380"/>
              <a:gd name="connsiteX4" fmla="*/ 921316 w 1444559"/>
              <a:gd name="connsiteY4" fmla="*/ 1182247 h 1300380"/>
              <a:gd name="connsiteX5" fmla="*/ 186430 w 1444559"/>
              <a:gd name="connsiteY5" fmla="*/ 985903 h 1300380"/>
              <a:gd name="connsiteX6" fmla="*/ 584727 w 1444559"/>
              <a:gd name="connsiteY6" fmla="*/ 1165417 h 1300380"/>
              <a:gd name="connsiteX7" fmla="*/ 6916 w 1444559"/>
              <a:gd name="connsiteY7" fmla="*/ 497849 h 1300380"/>
              <a:gd name="connsiteX8" fmla="*/ 253748 w 1444559"/>
              <a:gd name="connsiteY8" fmla="*/ 727852 h 1300380"/>
              <a:gd name="connsiteX9" fmla="*/ 63014 w 1444559"/>
              <a:gd name="connsiteY9" fmla="*/ 464190 h 1300380"/>
              <a:gd name="connsiteX10" fmla="*/ 135942 w 1444559"/>
              <a:gd name="connsiteY10" fmla="*/ 581997 h 1300380"/>
              <a:gd name="connsiteX11" fmla="*/ 63014 w 1444559"/>
              <a:gd name="connsiteY11" fmla="*/ 4186 h 130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4559" h="1300380">
                <a:moveTo>
                  <a:pt x="63014" y="4186"/>
                </a:moveTo>
                <a:cubicBezTo>
                  <a:pt x="183625" y="62154"/>
                  <a:pt x="743672" y="779275"/>
                  <a:pt x="859608" y="929805"/>
                </a:cubicBezTo>
                <a:cubicBezTo>
                  <a:pt x="975544" y="1080335"/>
                  <a:pt x="661395" y="847528"/>
                  <a:pt x="758632" y="907366"/>
                </a:cubicBezTo>
                <a:cubicBezTo>
                  <a:pt x="855869" y="967204"/>
                  <a:pt x="1415915" y="1243020"/>
                  <a:pt x="1443029" y="1288833"/>
                </a:cubicBezTo>
                <a:cubicBezTo>
                  <a:pt x="1470143" y="1334646"/>
                  <a:pt x="1130749" y="1232735"/>
                  <a:pt x="921316" y="1182247"/>
                </a:cubicBezTo>
                <a:cubicBezTo>
                  <a:pt x="711883" y="1131759"/>
                  <a:pt x="242528" y="988708"/>
                  <a:pt x="186430" y="985903"/>
                </a:cubicBezTo>
                <a:cubicBezTo>
                  <a:pt x="130332" y="983098"/>
                  <a:pt x="614646" y="1246759"/>
                  <a:pt x="584727" y="1165417"/>
                </a:cubicBezTo>
                <a:cubicBezTo>
                  <a:pt x="554808" y="1084075"/>
                  <a:pt x="62079" y="570776"/>
                  <a:pt x="6916" y="497849"/>
                </a:cubicBezTo>
                <a:cubicBezTo>
                  <a:pt x="-48247" y="424922"/>
                  <a:pt x="244398" y="733462"/>
                  <a:pt x="253748" y="727852"/>
                </a:cubicBezTo>
                <a:cubicBezTo>
                  <a:pt x="263098" y="722242"/>
                  <a:pt x="82648" y="488499"/>
                  <a:pt x="63014" y="464190"/>
                </a:cubicBezTo>
                <a:cubicBezTo>
                  <a:pt x="43380" y="439881"/>
                  <a:pt x="134072" y="655859"/>
                  <a:pt x="135942" y="581997"/>
                </a:cubicBezTo>
                <a:cubicBezTo>
                  <a:pt x="137812" y="508135"/>
                  <a:pt x="-57597" y="-53782"/>
                  <a:pt x="63014" y="41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 228">
            <a:extLst>
              <a:ext uri="{FF2B5EF4-FFF2-40B4-BE49-F238E27FC236}">
                <a16:creationId xmlns:a16="http://schemas.microsoft.com/office/drawing/2014/main" id="{45A5672C-A726-A662-8AAA-890FFA7E31D1}"/>
              </a:ext>
            </a:extLst>
          </p:cNvPr>
          <p:cNvSpPr/>
          <p:nvPr/>
        </p:nvSpPr>
        <p:spPr>
          <a:xfrm>
            <a:off x="3481823" y="4368455"/>
            <a:ext cx="445106" cy="1603403"/>
          </a:xfrm>
          <a:custGeom>
            <a:avLst/>
            <a:gdLst>
              <a:gd name="connsiteX0" fmla="*/ 248705 w 445106"/>
              <a:gd name="connsiteY0" fmla="*/ 7201 h 1603403"/>
              <a:gd name="connsiteX1" fmla="*/ 265534 w 445106"/>
              <a:gd name="connsiteY1" fmla="*/ 882333 h 1603403"/>
              <a:gd name="connsiteX2" fmla="*/ 316022 w 445106"/>
              <a:gd name="connsiteY2" fmla="*/ 876723 h 1603403"/>
              <a:gd name="connsiteX3" fmla="*/ 445048 w 445106"/>
              <a:gd name="connsiteY3" fmla="*/ 1218922 h 1603403"/>
              <a:gd name="connsiteX4" fmla="*/ 332852 w 445106"/>
              <a:gd name="connsiteY4" fmla="*/ 1190873 h 1603403"/>
              <a:gd name="connsiteX5" fmla="*/ 344071 w 445106"/>
              <a:gd name="connsiteY5" fmla="*/ 1600389 h 1603403"/>
              <a:gd name="connsiteX6" fmla="*/ 271144 w 445106"/>
              <a:gd name="connsiteY6" fmla="*/ 1353557 h 1603403"/>
              <a:gd name="connsiteX7" fmla="*/ 29922 w 445106"/>
              <a:gd name="connsiteY7" fmla="*/ 927211 h 1603403"/>
              <a:gd name="connsiteX8" fmla="*/ 108459 w 445106"/>
              <a:gd name="connsiteY8" fmla="*/ 1067457 h 1603403"/>
              <a:gd name="connsiteX9" fmla="*/ 7483 w 445106"/>
              <a:gd name="connsiteY9" fmla="*/ 242814 h 1603403"/>
              <a:gd name="connsiteX10" fmla="*/ 13092 w 445106"/>
              <a:gd name="connsiteY10" fmla="*/ 545744 h 1603403"/>
              <a:gd name="connsiteX11" fmla="*/ 57971 w 445106"/>
              <a:gd name="connsiteY11" fmla="*/ 80129 h 1603403"/>
              <a:gd name="connsiteX12" fmla="*/ 29922 w 445106"/>
              <a:gd name="connsiteY12" fmla="*/ 444767 h 1603403"/>
              <a:gd name="connsiteX13" fmla="*/ 248705 w 445106"/>
              <a:gd name="connsiteY13" fmla="*/ 7201 h 160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5106" h="1603403">
                <a:moveTo>
                  <a:pt x="248705" y="7201"/>
                </a:moveTo>
                <a:cubicBezTo>
                  <a:pt x="287974" y="80129"/>
                  <a:pt x="254314" y="737413"/>
                  <a:pt x="265534" y="882333"/>
                </a:cubicBezTo>
                <a:cubicBezTo>
                  <a:pt x="276754" y="1027253"/>
                  <a:pt x="286103" y="820625"/>
                  <a:pt x="316022" y="876723"/>
                </a:cubicBezTo>
                <a:cubicBezTo>
                  <a:pt x="345941" y="932821"/>
                  <a:pt x="442243" y="1166564"/>
                  <a:pt x="445048" y="1218922"/>
                </a:cubicBezTo>
                <a:cubicBezTo>
                  <a:pt x="447853" y="1271280"/>
                  <a:pt x="349682" y="1127295"/>
                  <a:pt x="332852" y="1190873"/>
                </a:cubicBezTo>
                <a:cubicBezTo>
                  <a:pt x="316023" y="1254451"/>
                  <a:pt x="354356" y="1573275"/>
                  <a:pt x="344071" y="1600389"/>
                </a:cubicBezTo>
                <a:cubicBezTo>
                  <a:pt x="333786" y="1627503"/>
                  <a:pt x="323502" y="1465753"/>
                  <a:pt x="271144" y="1353557"/>
                </a:cubicBezTo>
                <a:cubicBezTo>
                  <a:pt x="218786" y="1241361"/>
                  <a:pt x="57036" y="974894"/>
                  <a:pt x="29922" y="927211"/>
                </a:cubicBezTo>
                <a:cubicBezTo>
                  <a:pt x="2808" y="879528"/>
                  <a:pt x="112199" y="1181523"/>
                  <a:pt x="108459" y="1067457"/>
                </a:cubicBezTo>
                <a:cubicBezTo>
                  <a:pt x="104719" y="953391"/>
                  <a:pt x="23377" y="329766"/>
                  <a:pt x="7483" y="242814"/>
                </a:cubicBezTo>
                <a:cubicBezTo>
                  <a:pt x="-8411" y="155862"/>
                  <a:pt x="4677" y="572858"/>
                  <a:pt x="13092" y="545744"/>
                </a:cubicBezTo>
                <a:cubicBezTo>
                  <a:pt x="21507" y="518630"/>
                  <a:pt x="55166" y="96959"/>
                  <a:pt x="57971" y="80129"/>
                </a:cubicBezTo>
                <a:cubicBezTo>
                  <a:pt x="60776" y="63300"/>
                  <a:pt x="938" y="450377"/>
                  <a:pt x="29922" y="444767"/>
                </a:cubicBezTo>
                <a:cubicBezTo>
                  <a:pt x="58906" y="439157"/>
                  <a:pt x="209436" y="-65727"/>
                  <a:pt x="248705" y="720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149C5DB1-8709-8BBD-E94F-9FCE4446F106}"/>
              </a:ext>
            </a:extLst>
          </p:cNvPr>
          <p:cNvSpPr/>
          <p:nvPr/>
        </p:nvSpPr>
        <p:spPr>
          <a:xfrm>
            <a:off x="4426113" y="4973910"/>
            <a:ext cx="1067263" cy="1768408"/>
          </a:xfrm>
          <a:custGeom>
            <a:avLst/>
            <a:gdLst>
              <a:gd name="connsiteX0" fmla="*/ 1065897 w 1067263"/>
              <a:gd name="connsiteY0" fmla="*/ 1997 h 1768408"/>
              <a:gd name="connsiteX1" fmla="*/ 841504 w 1067263"/>
              <a:gd name="connsiteY1" fmla="*/ 675175 h 1768408"/>
              <a:gd name="connsiteX2" fmla="*/ 1026628 w 1067263"/>
              <a:gd name="connsiteY2" fmla="*/ 877128 h 1768408"/>
              <a:gd name="connsiteX3" fmla="*/ 835894 w 1067263"/>
              <a:gd name="connsiteY3" fmla="*/ 1208107 h 1768408"/>
              <a:gd name="connsiteX4" fmla="*/ 706869 w 1067263"/>
              <a:gd name="connsiteY4" fmla="*/ 1752259 h 1768408"/>
              <a:gd name="connsiteX5" fmla="*/ 639551 w 1067263"/>
              <a:gd name="connsiteY5" fmla="*/ 1555916 h 1768408"/>
              <a:gd name="connsiteX6" fmla="*/ 32 w 1067263"/>
              <a:gd name="connsiteY6" fmla="*/ 860299 h 1768408"/>
              <a:gd name="connsiteX7" fmla="*/ 611502 w 1067263"/>
              <a:gd name="connsiteY7" fmla="*/ 1281035 h 1768408"/>
              <a:gd name="connsiteX8" fmla="*/ 650770 w 1067263"/>
              <a:gd name="connsiteY8" fmla="*/ 832250 h 1768408"/>
              <a:gd name="connsiteX9" fmla="*/ 768577 w 1067263"/>
              <a:gd name="connsiteY9" fmla="*/ 753712 h 1768408"/>
              <a:gd name="connsiteX10" fmla="*/ 757357 w 1067263"/>
              <a:gd name="connsiteY10" fmla="*/ 248829 h 1768408"/>
              <a:gd name="connsiteX11" fmla="*/ 712478 w 1067263"/>
              <a:gd name="connsiteY11" fmla="*/ 462002 h 1768408"/>
              <a:gd name="connsiteX12" fmla="*/ 1065897 w 1067263"/>
              <a:gd name="connsiteY12" fmla="*/ 1997 h 176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67263" h="1768408">
                <a:moveTo>
                  <a:pt x="1065897" y="1997"/>
                </a:moveTo>
                <a:cubicBezTo>
                  <a:pt x="1087401" y="37526"/>
                  <a:pt x="848049" y="529320"/>
                  <a:pt x="841504" y="675175"/>
                </a:cubicBezTo>
                <a:cubicBezTo>
                  <a:pt x="834959" y="821030"/>
                  <a:pt x="1027563" y="788306"/>
                  <a:pt x="1026628" y="877128"/>
                </a:cubicBezTo>
                <a:cubicBezTo>
                  <a:pt x="1025693" y="965950"/>
                  <a:pt x="889187" y="1062252"/>
                  <a:pt x="835894" y="1208107"/>
                </a:cubicBezTo>
                <a:cubicBezTo>
                  <a:pt x="782601" y="1353962"/>
                  <a:pt x="739593" y="1694291"/>
                  <a:pt x="706869" y="1752259"/>
                </a:cubicBezTo>
                <a:cubicBezTo>
                  <a:pt x="674145" y="1810227"/>
                  <a:pt x="757357" y="1704576"/>
                  <a:pt x="639551" y="1555916"/>
                </a:cubicBezTo>
                <a:cubicBezTo>
                  <a:pt x="521745" y="1407256"/>
                  <a:pt x="4707" y="906112"/>
                  <a:pt x="32" y="860299"/>
                </a:cubicBezTo>
                <a:cubicBezTo>
                  <a:pt x="-4643" y="814486"/>
                  <a:pt x="503046" y="1285710"/>
                  <a:pt x="611502" y="1281035"/>
                </a:cubicBezTo>
                <a:cubicBezTo>
                  <a:pt x="719958" y="1276360"/>
                  <a:pt x="624591" y="920137"/>
                  <a:pt x="650770" y="832250"/>
                </a:cubicBezTo>
                <a:cubicBezTo>
                  <a:pt x="676949" y="744363"/>
                  <a:pt x="750813" y="850949"/>
                  <a:pt x="768577" y="753712"/>
                </a:cubicBezTo>
                <a:cubicBezTo>
                  <a:pt x="786341" y="656475"/>
                  <a:pt x="766707" y="297447"/>
                  <a:pt x="757357" y="248829"/>
                </a:cubicBezTo>
                <a:cubicBezTo>
                  <a:pt x="748007" y="200211"/>
                  <a:pt x="655445" y="507815"/>
                  <a:pt x="712478" y="462002"/>
                </a:cubicBezTo>
                <a:cubicBezTo>
                  <a:pt x="769511" y="416189"/>
                  <a:pt x="1044393" y="-33532"/>
                  <a:pt x="1065897" y="199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 230">
            <a:extLst>
              <a:ext uri="{FF2B5EF4-FFF2-40B4-BE49-F238E27FC236}">
                <a16:creationId xmlns:a16="http://schemas.microsoft.com/office/drawing/2014/main" id="{AEC80E65-9E80-2C48-14EA-958E6598B7E5}"/>
              </a:ext>
            </a:extLst>
          </p:cNvPr>
          <p:cNvSpPr/>
          <p:nvPr/>
        </p:nvSpPr>
        <p:spPr>
          <a:xfrm>
            <a:off x="3651948" y="4752633"/>
            <a:ext cx="1104758" cy="1687611"/>
          </a:xfrm>
          <a:custGeom>
            <a:avLst/>
            <a:gdLst>
              <a:gd name="connsiteX0" fmla="*/ 213215 w 1104758"/>
              <a:gd name="connsiteY0" fmla="*/ 99858 h 1687611"/>
              <a:gd name="connsiteX1" fmla="*/ 246874 w 1104758"/>
              <a:gd name="connsiteY1" fmla="*/ 172785 h 1687611"/>
              <a:gd name="connsiteX2" fmla="*/ 1009809 w 1104758"/>
              <a:gd name="connsiteY2" fmla="*/ 1378896 h 1687611"/>
              <a:gd name="connsiteX3" fmla="*/ 925662 w 1104758"/>
              <a:gd name="connsiteY3" fmla="*/ 1171333 h 1687611"/>
              <a:gd name="connsiteX4" fmla="*/ 1088346 w 1104758"/>
              <a:gd name="connsiteY4" fmla="*/ 1429384 h 1687611"/>
              <a:gd name="connsiteX5" fmla="*/ 454437 w 1104758"/>
              <a:gd name="connsiteY5" fmla="*/ 1687436 h 1687611"/>
              <a:gd name="connsiteX6" fmla="*/ 633951 w 1104758"/>
              <a:gd name="connsiteY6" fmla="*/ 1390115 h 1687611"/>
              <a:gd name="connsiteX7" fmla="*/ 95409 w 1104758"/>
              <a:gd name="connsiteY7" fmla="*/ 1446214 h 1687611"/>
              <a:gd name="connsiteX8" fmla="*/ 95409 w 1104758"/>
              <a:gd name="connsiteY8" fmla="*/ 1289139 h 1687611"/>
              <a:gd name="connsiteX9" fmla="*/ 645171 w 1104758"/>
              <a:gd name="connsiteY9" fmla="*/ 1373286 h 1687611"/>
              <a:gd name="connsiteX10" fmla="*/ 42 w 1104758"/>
              <a:gd name="connsiteY10" fmla="*/ 599131 h 1687611"/>
              <a:gd name="connsiteX11" fmla="*/ 611512 w 1104758"/>
              <a:gd name="connsiteY11" fmla="*/ 1137674 h 1687611"/>
              <a:gd name="connsiteX12" fmla="*/ 420778 w 1104758"/>
              <a:gd name="connsiteY12" fmla="*/ 722547 h 1687611"/>
              <a:gd name="connsiteX13" fmla="*/ 157117 w 1104758"/>
              <a:gd name="connsiteY13" fmla="*/ 38150 h 1687611"/>
              <a:gd name="connsiteX14" fmla="*/ 213215 w 1104758"/>
              <a:gd name="connsiteY14" fmla="*/ 99858 h 168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4758" h="1687611">
                <a:moveTo>
                  <a:pt x="213215" y="99858"/>
                </a:moveTo>
                <a:cubicBezTo>
                  <a:pt x="228174" y="122297"/>
                  <a:pt x="114108" y="-40388"/>
                  <a:pt x="246874" y="172785"/>
                </a:cubicBezTo>
                <a:cubicBezTo>
                  <a:pt x="379640" y="385958"/>
                  <a:pt x="896678" y="1212471"/>
                  <a:pt x="1009809" y="1378896"/>
                </a:cubicBezTo>
                <a:cubicBezTo>
                  <a:pt x="1122940" y="1545321"/>
                  <a:pt x="912573" y="1162918"/>
                  <a:pt x="925662" y="1171333"/>
                </a:cubicBezTo>
                <a:cubicBezTo>
                  <a:pt x="938751" y="1179748"/>
                  <a:pt x="1166884" y="1343367"/>
                  <a:pt x="1088346" y="1429384"/>
                </a:cubicBezTo>
                <a:cubicBezTo>
                  <a:pt x="1009808" y="1515401"/>
                  <a:pt x="530169" y="1693981"/>
                  <a:pt x="454437" y="1687436"/>
                </a:cubicBezTo>
                <a:cubicBezTo>
                  <a:pt x="378705" y="1680891"/>
                  <a:pt x="693789" y="1430319"/>
                  <a:pt x="633951" y="1390115"/>
                </a:cubicBezTo>
                <a:cubicBezTo>
                  <a:pt x="574113" y="1349911"/>
                  <a:pt x="185166" y="1463043"/>
                  <a:pt x="95409" y="1446214"/>
                </a:cubicBezTo>
                <a:cubicBezTo>
                  <a:pt x="5652" y="1429385"/>
                  <a:pt x="3782" y="1301294"/>
                  <a:pt x="95409" y="1289139"/>
                </a:cubicBezTo>
                <a:cubicBezTo>
                  <a:pt x="187036" y="1276984"/>
                  <a:pt x="661066" y="1488287"/>
                  <a:pt x="645171" y="1373286"/>
                </a:cubicBezTo>
                <a:cubicBezTo>
                  <a:pt x="629277" y="1258285"/>
                  <a:pt x="5652" y="638400"/>
                  <a:pt x="42" y="599131"/>
                </a:cubicBezTo>
                <a:cubicBezTo>
                  <a:pt x="-5568" y="559862"/>
                  <a:pt x="541389" y="1117105"/>
                  <a:pt x="611512" y="1137674"/>
                </a:cubicBezTo>
                <a:cubicBezTo>
                  <a:pt x="681635" y="1158243"/>
                  <a:pt x="496510" y="905801"/>
                  <a:pt x="420778" y="722547"/>
                </a:cubicBezTo>
                <a:cubicBezTo>
                  <a:pt x="345046" y="539293"/>
                  <a:pt x="187971" y="143802"/>
                  <a:pt x="157117" y="38150"/>
                </a:cubicBezTo>
                <a:cubicBezTo>
                  <a:pt x="126263" y="-67502"/>
                  <a:pt x="198256" y="77419"/>
                  <a:pt x="213215" y="998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 231">
            <a:extLst>
              <a:ext uri="{FF2B5EF4-FFF2-40B4-BE49-F238E27FC236}">
                <a16:creationId xmlns:a16="http://schemas.microsoft.com/office/drawing/2014/main" id="{CF5CDFAF-2F85-6F68-E12B-79926B133AB6}"/>
              </a:ext>
            </a:extLst>
          </p:cNvPr>
          <p:cNvSpPr/>
          <p:nvPr/>
        </p:nvSpPr>
        <p:spPr>
          <a:xfrm>
            <a:off x="5113079" y="5012956"/>
            <a:ext cx="321953" cy="1294008"/>
          </a:xfrm>
          <a:custGeom>
            <a:avLst/>
            <a:gdLst>
              <a:gd name="connsiteX0" fmla="*/ 300393 w 321953"/>
              <a:gd name="connsiteY0" fmla="*/ 2219 h 1294008"/>
              <a:gd name="connsiteX1" fmla="*/ 143319 w 321953"/>
              <a:gd name="connsiteY1" fmla="*/ 507103 h 1294008"/>
              <a:gd name="connsiteX2" fmla="*/ 210636 w 321953"/>
              <a:gd name="connsiteY2" fmla="*/ 445395 h 1294008"/>
              <a:gd name="connsiteX3" fmla="*/ 171368 w 321953"/>
              <a:gd name="connsiteY3" fmla="*/ 580031 h 1294008"/>
              <a:gd name="connsiteX4" fmla="*/ 317223 w 321953"/>
              <a:gd name="connsiteY4" fmla="*/ 983937 h 1294008"/>
              <a:gd name="connsiteX5" fmla="*/ 283564 w 321953"/>
              <a:gd name="connsiteY5" fmla="*/ 854911 h 1294008"/>
              <a:gd name="connsiteX6" fmla="*/ 255515 w 321953"/>
              <a:gd name="connsiteY6" fmla="*/ 1096134 h 1294008"/>
              <a:gd name="connsiteX7" fmla="*/ 53561 w 321953"/>
              <a:gd name="connsiteY7" fmla="*/ 1292477 h 1294008"/>
              <a:gd name="connsiteX8" fmla="*/ 193807 w 321953"/>
              <a:gd name="connsiteY8" fmla="*/ 989547 h 1294008"/>
              <a:gd name="connsiteX9" fmla="*/ 160148 w 321953"/>
              <a:gd name="connsiteY9" fmla="*/ 860521 h 1294008"/>
              <a:gd name="connsiteX10" fmla="*/ 3073 w 321953"/>
              <a:gd name="connsiteY10" fmla="*/ 922229 h 1294008"/>
              <a:gd name="connsiteX11" fmla="*/ 64781 w 321953"/>
              <a:gd name="connsiteY11" fmla="*/ 669788 h 1294008"/>
              <a:gd name="connsiteX12" fmla="*/ 171368 w 321953"/>
              <a:gd name="connsiteY12" fmla="*/ 310759 h 1294008"/>
              <a:gd name="connsiteX13" fmla="*/ 87220 w 321953"/>
              <a:gd name="connsiteY13" fmla="*/ 422956 h 1294008"/>
              <a:gd name="connsiteX14" fmla="*/ 126489 w 321953"/>
              <a:gd name="connsiteY14" fmla="*/ 187343 h 1294008"/>
              <a:gd name="connsiteX15" fmla="*/ 109660 w 321953"/>
              <a:gd name="connsiteY15" fmla="*/ 316369 h 1294008"/>
              <a:gd name="connsiteX16" fmla="*/ 300393 w 321953"/>
              <a:gd name="connsiteY16" fmla="*/ 2219 h 129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1953" h="1294008">
                <a:moveTo>
                  <a:pt x="300393" y="2219"/>
                </a:moveTo>
                <a:cubicBezTo>
                  <a:pt x="306003" y="34008"/>
                  <a:pt x="158278" y="433240"/>
                  <a:pt x="143319" y="507103"/>
                </a:cubicBezTo>
                <a:cubicBezTo>
                  <a:pt x="128360" y="580966"/>
                  <a:pt x="205961" y="433240"/>
                  <a:pt x="210636" y="445395"/>
                </a:cubicBezTo>
                <a:cubicBezTo>
                  <a:pt x="215311" y="457550"/>
                  <a:pt x="153603" y="490274"/>
                  <a:pt x="171368" y="580031"/>
                </a:cubicBezTo>
                <a:cubicBezTo>
                  <a:pt x="189132" y="669788"/>
                  <a:pt x="298524" y="938124"/>
                  <a:pt x="317223" y="983937"/>
                </a:cubicBezTo>
                <a:cubicBezTo>
                  <a:pt x="335922" y="1029750"/>
                  <a:pt x="293849" y="836212"/>
                  <a:pt x="283564" y="854911"/>
                </a:cubicBezTo>
                <a:cubicBezTo>
                  <a:pt x="273279" y="873610"/>
                  <a:pt x="293849" y="1023206"/>
                  <a:pt x="255515" y="1096134"/>
                </a:cubicBezTo>
                <a:cubicBezTo>
                  <a:pt x="217181" y="1169062"/>
                  <a:pt x="63846" y="1310241"/>
                  <a:pt x="53561" y="1292477"/>
                </a:cubicBezTo>
                <a:cubicBezTo>
                  <a:pt x="43276" y="1274713"/>
                  <a:pt x="176042" y="1061540"/>
                  <a:pt x="193807" y="989547"/>
                </a:cubicBezTo>
                <a:cubicBezTo>
                  <a:pt x="211571" y="917554"/>
                  <a:pt x="191937" y="871741"/>
                  <a:pt x="160148" y="860521"/>
                </a:cubicBezTo>
                <a:cubicBezTo>
                  <a:pt x="128359" y="849301"/>
                  <a:pt x="18967" y="954018"/>
                  <a:pt x="3073" y="922229"/>
                </a:cubicBezTo>
                <a:cubicBezTo>
                  <a:pt x="-12822" y="890440"/>
                  <a:pt x="36732" y="771700"/>
                  <a:pt x="64781" y="669788"/>
                </a:cubicBezTo>
                <a:cubicBezTo>
                  <a:pt x="92830" y="567876"/>
                  <a:pt x="167628" y="351898"/>
                  <a:pt x="171368" y="310759"/>
                </a:cubicBezTo>
                <a:cubicBezTo>
                  <a:pt x="175108" y="269620"/>
                  <a:pt x="94700" y="443525"/>
                  <a:pt x="87220" y="422956"/>
                </a:cubicBezTo>
                <a:cubicBezTo>
                  <a:pt x="79740" y="402387"/>
                  <a:pt x="122749" y="205107"/>
                  <a:pt x="126489" y="187343"/>
                </a:cubicBezTo>
                <a:cubicBezTo>
                  <a:pt x="130229" y="169579"/>
                  <a:pt x="81611" y="342548"/>
                  <a:pt x="109660" y="316369"/>
                </a:cubicBezTo>
                <a:cubicBezTo>
                  <a:pt x="137709" y="290190"/>
                  <a:pt x="294783" y="-29570"/>
                  <a:pt x="300393" y="2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 232">
            <a:extLst>
              <a:ext uri="{FF2B5EF4-FFF2-40B4-BE49-F238E27FC236}">
                <a16:creationId xmlns:a16="http://schemas.microsoft.com/office/drawing/2014/main" id="{938325F1-BEFF-4283-3258-B46741A00A93}"/>
              </a:ext>
            </a:extLst>
          </p:cNvPr>
          <p:cNvSpPr/>
          <p:nvPr/>
        </p:nvSpPr>
        <p:spPr>
          <a:xfrm>
            <a:off x="4562286" y="3222297"/>
            <a:ext cx="703093" cy="839780"/>
          </a:xfrm>
          <a:custGeom>
            <a:avLst/>
            <a:gdLst>
              <a:gd name="connsiteX0" fmla="*/ 490977 w 703093"/>
              <a:gd name="connsiteY0" fmla="*/ 2166 h 839780"/>
              <a:gd name="connsiteX1" fmla="*/ 490977 w 703093"/>
              <a:gd name="connsiteY1" fmla="*/ 348676 h 839780"/>
              <a:gd name="connsiteX2" fmla="*/ 182969 w 703093"/>
              <a:gd name="connsiteY2" fmla="*/ 464179 h 839780"/>
              <a:gd name="connsiteX3" fmla="*/ 365849 w 703093"/>
              <a:gd name="connsiteY3" fmla="*/ 319800 h 839780"/>
              <a:gd name="connsiteX4" fmla="*/ 89 w 703093"/>
              <a:gd name="connsiteY4" fmla="*/ 829939 h 839780"/>
              <a:gd name="connsiteX5" fmla="*/ 404350 w 703093"/>
              <a:gd name="connsiteY5" fmla="*/ 647059 h 839780"/>
              <a:gd name="connsiteX6" fmla="*/ 702733 w 703093"/>
              <a:gd name="connsiteY6" fmla="*/ 531556 h 839780"/>
              <a:gd name="connsiteX7" fmla="*/ 490977 w 703093"/>
              <a:gd name="connsiteY7" fmla="*/ 2166 h 839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3093" h="839780">
                <a:moveTo>
                  <a:pt x="490977" y="2166"/>
                </a:moveTo>
                <a:cubicBezTo>
                  <a:pt x="455684" y="-28314"/>
                  <a:pt x="542312" y="271674"/>
                  <a:pt x="490977" y="348676"/>
                </a:cubicBezTo>
                <a:cubicBezTo>
                  <a:pt x="439642" y="425678"/>
                  <a:pt x="203824" y="468992"/>
                  <a:pt x="182969" y="464179"/>
                </a:cubicBezTo>
                <a:cubicBezTo>
                  <a:pt x="162114" y="459366"/>
                  <a:pt x="396329" y="258840"/>
                  <a:pt x="365849" y="319800"/>
                </a:cubicBezTo>
                <a:cubicBezTo>
                  <a:pt x="335369" y="380760"/>
                  <a:pt x="-6328" y="775396"/>
                  <a:pt x="89" y="829939"/>
                </a:cubicBezTo>
                <a:cubicBezTo>
                  <a:pt x="6506" y="884482"/>
                  <a:pt x="287243" y="696789"/>
                  <a:pt x="404350" y="647059"/>
                </a:cubicBezTo>
                <a:cubicBezTo>
                  <a:pt x="521457" y="597329"/>
                  <a:pt x="693108" y="635830"/>
                  <a:pt x="702733" y="531556"/>
                </a:cubicBezTo>
                <a:cubicBezTo>
                  <a:pt x="712358" y="427282"/>
                  <a:pt x="526270" y="32646"/>
                  <a:pt x="490977" y="216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 233">
            <a:extLst>
              <a:ext uri="{FF2B5EF4-FFF2-40B4-BE49-F238E27FC236}">
                <a16:creationId xmlns:a16="http://schemas.microsoft.com/office/drawing/2014/main" id="{7F37DC93-549C-B4A2-6A9B-F3A2AE8EC74E}"/>
              </a:ext>
            </a:extLst>
          </p:cNvPr>
          <p:cNvSpPr/>
          <p:nvPr/>
        </p:nvSpPr>
        <p:spPr>
          <a:xfrm>
            <a:off x="5415310" y="3214358"/>
            <a:ext cx="607271" cy="416924"/>
          </a:xfrm>
          <a:custGeom>
            <a:avLst/>
            <a:gdLst>
              <a:gd name="connsiteX0" fmla="*/ 225094 w 607271"/>
              <a:gd name="connsiteY0" fmla="*/ 480 h 416924"/>
              <a:gd name="connsiteX1" fmla="*/ 186593 w 607271"/>
              <a:gd name="connsiteY1" fmla="*/ 164109 h 416924"/>
              <a:gd name="connsiteX2" fmla="*/ 330972 w 607271"/>
              <a:gd name="connsiteY2" fmla="*/ 298863 h 416924"/>
              <a:gd name="connsiteX3" fmla="*/ 205844 w 607271"/>
              <a:gd name="connsiteY3" fmla="*/ 269987 h 416924"/>
              <a:gd name="connsiteX4" fmla="*/ 446475 w 607271"/>
              <a:gd name="connsiteY4" fmla="*/ 308488 h 416924"/>
              <a:gd name="connsiteX5" fmla="*/ 590854 w 607271"/>
              <a:gd name="connsiteY5" fmla="*/ 164109 h 416924"/>
              <a:gd name="connsiteX6" fmla="*/ 571604 w 607271"/>
              <a:gd name="connsiteY6" fmla="*/ 375865 h 416924"/>
              <a:gd name="connsiteX7" fmla="*/ 302096 w 607271"/>
              <a:gd name="connsiteY7" fmla="*/ 414366 h 416924"/>
              <a:gd name="connsiteX8" fmla="*/ 22964 w 607271"/>
              <a:gd name="connsiteY8" fmla="*/ 337364 h 416924"/>
              <a:gd name="connsiteX9" fmla="*/ 22964 w 607271"/>
              <a:gd name="connsiteY9" fmla="*/ 337364 h 416924"/>
              <a:gd name="connsiteX10" fmla="*/ 71090 w 607271"/>
              <a:gd name="connsiteY10" fmla="*/ 212236 h 416924"/>
              <a:gd name="connsiteX11" fmla="*/ 3713 w 607271"/>
              <a:gd name="connsiteY11" fmla="*/ 115983 h 416924"/>
              <a:gd name="connsiteX12" fmla="*/ 225094 w 607271"/>
              <a:gd name="connsiteY12" fmla="*/ 480 h 41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7271" h="416924">
                <a:moveTo>
                  <a:pt x="225094" y="480"/>
                </a:moveTo>
                <a:cubicBezTo>
                  <a:pt x="255574" y="8501"/>
                  <a:pt x="168947" y="114379"/>
                  <a:pt x="186593" y="164109"/>
                </a:cubicBezTo>
                <a:cubicBezTo>
                  <a:pt x="204239" y="213839"/>
                  <a:pt x="327764" y="281217"/>
                  <a:pt x="330972" y="298863"/>
                </a:cubicBezTo>
                <a:cubicBezTo>
                  <a:pt x="334180" y="316509"/>
                  <a:pt x="186594" y="268383"/>
                  <a:pt x="205844" y="269987"/>
                </a:cubicBezTo>
                <a:cubicBezTo>
                  <a:pt x="225094" y="271591"/>
                  <a:pt x="382307" y="326134"/>
                  <a:pt x="446475" y="308488"/>
                </a:cubicBezTo>
                <a:cubicBezTo>
                  <a:pt x="510643" y="290842"/>
                  <a:pt x="569999" y="152880"/>
                  <a:pt x="590854" y="164109"/>
                </a:cubicBezTo>
                <a:cubicBezTo>
                  <a:pt x="611709" y="175338"/>
                  <a:pt x="619730" y="334156"/>
                  <a:pt x="571604" y="375865"/>
                </a:cubicBezTo>
                <a:cubicBezTo>
                  <a:pt x="523478" y="417574"/>
                  <a:pt x="393536" y="420783"/>
                  <a:pt x="302096" y="414366"/>
                </a:cubicBezTo>
                <a:cubicBezTo>
                  <a:pt x="210656" y="407949"/>
                  <a:pt x="22964" y="337364"/>
                  <a:pt x="22964" y="337364"/>
                </a:cubicBezTo>
                <a:lnTo>
                  <a:pt x="22964" y="337364"/>
                </a:lnTo>
                <a:cubicBezTo>
                  <a:pt x="30985" y="316509"/>
                  <a:pt x="74298" y="249133"/>
                  <a:pt x="71090" y="212236"/>
                </a:cubicBezTo>
                <a:cubicBezTo>
                  <a:pt x="67881" y="175339"/>
                  <a:pt x="-18746" y="144859"/>
                  <a:pt x="3713" y="115983"/>
                </a:cubicBezTo>
                <a:cubicBezTo>
                  <a:pt x="26172" y="87107"/>
                  <a:pt x="194614" y="-7541"/>
                  <a:pt x="225094" y="48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 234">
            <a:extLst>
              <a:ext uri="{FF2B5EF4-FFF2-40B4-BE49-F238E27FC236}">
                <a16:creationId xmlns:a16="http://schemas.microsoft.com/office/drawing/2014/main" id="{2EA77991-3146-5193-7354-022A726FEFA4}"/>
              </a:ext>
            </a:extLst>
          </p:cNvPr>
          <p:cNvSpPr/>
          <p:nvPr/>
        </p:nvSpPr>
        <p:spPr>
          <a:xfrm>
            <a:off x="4080903" y="2915895"/>
            <a:ext cx="885865" cy="590720"/>
          </a:xfrm>
          <a:custGeom>
            <a:avLst/>
            <a:gdLst>
              <a:gd name="connsiteX0" fmla="*/ 423720 w 885865"/>
              <a:gd name="connsiteY0" fmla="*/ 106438 h 590720"/>
              <a:gd name="connsiteX1" fmla="*/ 192714 w 885865"/>
              <a:gd name="connsiteY1" fmla="*/ 260442 h 590720"/>
              <a:gd name="connsiteX2" fmla="*/ 327468 w 885865"/>
              <a:gd name="connsiteY2" fmla="*/ 414446 h 590720"/>
              <a:gd name="connsiteX3" fmla="*/ 221590 w 885865"/>
              <a:gd name="connsiteY3" fmla="*/ 443322 h 590720"/>
              <a:gd name="connsiteX4" fmla="*/ 731729 w 885865"/>
              <a:gd name="connsiteY4" fmla="*/ 452947 h 590720"/>
              <a:gd name="connsiteX5" fmla="*/ 510348 w 885865"/>
              <a:gd name="connsiteY5" fmla="*/ 501073 h 590720"/>
              <a:gd name="connsiteX6" fmla="*/ 885733 w 885865"/>
              <a:gd name="connsiteY6" fmla="*/ 452947 h 590720"/>
              <a:gd name="connsiteX7" fmla="*/ 462221 w 885865"/>
              <a:gd name="connsiteY7" fmla="*/ 587701 h 590720"/>
              <a:gd name="connsiteX8" fmla="*/ 115712 w 885865"/>
              <a:gd name="connsiteY8" fmla="*/ 298943 h 590720"/>
              <a:gd name="connsiteX9" fmla="*/ 209 w 885865"/>
              <a:gd name="connsiteY9" fmla="*/ 560 h 590720"/>
              <a:gd name="connsiteX10" fmla="*/ 96461 w 885865"/>
              <a:gd name="connsiteY10" fmla="*/ 221941 h 590720"/>
              <a:gd name="connsiteX11" fmla="*/ 423720 w 885865"/>
              <a:gd name="connsiteY11" fmla="*/ 106438 h 59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5865" h="590720">
                <a:moveTo>
                  <a:pt x="423720" y="106438"/>
                </a:moveTo>
                <a:cubicBezTo>
                  <a:pt x="439762" y="112855"/>
                  <a:pt x="208756" y="209107"/>
                  <a:pt x="192714" y="260442"/>
                </a:cubicBezTo>
                <a:cubicBezTo>
                  <a:pt x="176672" y="311777"/>
                  <a:pt x="322655" y="383966"/>
                  <a:pt x="327468" y="414446"/>
                </a:cubicBezTo>
                <a:cubicBezTo>
                  <a:pt x="332281" y="444926"/>
                  <a:pt x="154213" y="436905"/>
                  <a:pt x="221590" y="443322"/>
                </a:cubicBezTo>
                <a:cubicBezTo>
                  <a:pt x="288967" y="449739"/>
                  <a:pt x="683603" y="443322"/>
                  <a:pt x="731729" y="452947"/>
                </a:cubicBezTo>
                <a:cubicBezTo>
                  <a:pt x="779855" y="462572"/>
                  <a:pt x="484681" y="501073"/>
                  <a:pt x="510348" y="501073"/>
                </a:cubicBezTo>
                <a:cubicBezTo>
                  <a:pt x="536015" y="501073"/>
                  <a:pt x="893754" y="438509"/>
                  <a:pt x="885733" y="452947"/>
                </a:cubicBezTo>
                <a:cubicBezTo>
                  <a:pt x="877712" y="467385"/>
                  <a:pt x="590558" y="613368"/>
                  <a:pt x="462221" y="587701"/>
                </a:cubicBezTo>
                <a:cubicBezTo>
                  <a:pt x="333884" y="562034"/>
                  <a:pt x="192714" y="396800"/>
                  <a:pt x="115712" y="298943"/>
                </a:cubicBezTo>
                <a:cubicBezTo>
                  <a:pt x="38710" y="201086"/>
                  <a:pt x="3417" y="13394"/>
                  <a:pt x="209" y="560"/>
                </a:cubicBezTo>
                <a:cubicBezTo>
                  <a:pt x="-2999" y="-12274"/>
                  <a:pt x="30689" y="199482"/>
                  <a:pt x="96461" y="221941"/>
                </a:cubicBezTo>
                <a:cubicBezTo>
                  <a:pt x="162233" y="244400"/>
                  <a:pt x="407678" y="100021"/>
                  <a:pt x="423720" y="1064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 235">
            <a:extLst>
              <a:ext uri="{FF2B5EF4-FFF2-40B4-BE49-F238E27FC236}">
                <a16:creationId xmlns:a16="http://schemas.microsoft.com/office/drawing/2014/main" id="{465A514C-68EF-8C23-3471-450FDD60D71D}"/>
              </a:ext>
            </a:extLst>
          </p:cNvPr>
          <p:cNvSpPr/>
          <p:nvPr/>
        </p:nvSpPr>
        <p:spPr>
          <a:xfrm>
            <a:off x="4678879" y="3224457"/>
            <a:ext cx="398726" cy="1034970"/>
          </a:xfrm>
          <a:custGeom>
            <a:avLst/>
            <a:gdLst>
              <a:gd name="connsiteX0" fmla="*/ 307007 w 398726"/>
              <a:gd name="connsiteY0" fmla="*/ 6 h 1034970"/>
              <a:gd name="connsiteX1" fmla="*/ 393635 w 398726"/>
              <a:gd name="connsiteY1" fmla="*/ 346516 h 1034970"/>
              <a:gd name="connsiteX2" fmla="*/ 239630 w 398726"/>
              <a:gd name="connsiteY2" fmla="*/ 577522 h 1034970"/>
              <a:gd name="connsiteX3" fmla="*/ 393635 w 398726"/>
              <a:gd name="connsiteY3" fmla="*/ 471644 h 1034970"/>
              <a:gd name="connsiteX4" fmla="*/ 8624 w 398726"/>
              <a:gd name="connsiteY4" fmla="*/ 1029909 h 1034970"/>
              <a:gd name="connsiteX5" fmla="*/ 124127 w 398726"/>
              <a:gd name="connsiteY5" fmla="*/ 721901 h 1034970"/>
              <a:gd name="connsiteX6" fmla="*/ 104877 w 398726"/>
              <a:gd name="connsiteY6" fmla="*/ 288764 h 1034970"/>
              <a:gd name="connsiteX7" fmla="*/ 76001 w 398726"/>
              <a:gd name="connsiteY7" fmla="*/ 606398 h 1034970"/>
              <a:gd name="connsiteX8" fmla="*/ 201129 w 398726"/>
              <a:gd name="connsiteY8" fmla="*/ 211762 h 1034970"/>
              <a:gd name="connsiteX9" fmla="*/ 181879 w 398726"/>
              <a:gd name="connsiteY9" fmla="*/ 336890 h 1034970"/>
              <a:gd name="connsiteX10" fmla="*/ 307007 w 398726"/>
              <a:gd name="connsiteY10" fmla="*/ 6 h 103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8726" h="1034970">
                <a:moveTo>
                  <a:pt x="307007" y="6"/>
                </a:moveTo>
                <a:cubicBezTo>
                  <a:pt x="342300" y="1610"/>
                  <a:pt x="404865" y="250263"/>
                  <a:pt x="393635" y="346516"/>
                </a:cubicBezTo>
                <a:cubicBezTo>
                  <a:pt x="382405" y="442769"/>
                  <a:pt x="239630" y="556667"/>
                  <a:pt x="239630" y="577522"/>
                </a:cubicBezTo>
                <a:cubicBezTo>
                  <a:pt x="239630" y="598377"/>
                  <a:pt x="432136" y="396246"/>
                  <a:pt x="393635" y="471644"/>
                </a:cubicBezTo>
                <a:cubicBezTo>
                  <a:pt x="355134" y="547042"/>
                  <a:pt x="53542" y="988200"/>
                  <a:pt x="8624" y="1029909"/>
                </a:cubicBezTo>
                <a:cubicBezTo>
                  <a:pt x="-36294" y="1071619"/>
                  <a:pt x="108085" y="845425"/>
                  <a:pt x="124127" y="721901"/>
                </a:cubicBezTo>
                <a:cubicBezTo>
                  <a:pt x="140169" y="598377"/>
                  <a:pt x="112898" y="308014"/>
                  <a:pt x="104877" y="288764"/>
                </a:cubicBezTo>
                <a:cubicBezTo>
                  <a:pt x="96856" y="269514"/>
                  <a:pt x="59959" y="619232"/>
                  <a:pt x="76001" y="606398"/>
                </a:cubicBezTo>
                <a:cubicBezTo>
                  <a:pt x="92043" y="593564"/>
                  <a:pt x="183483" y="256680"/>
                  <a:pt x="201129" y="211762"/>
                </a:cubicBezTo>
                <a:cubicBezTo>
                  <a:pt x="218775" y="166844"/>
                  <a:pt x="161024" y="365766"/>
                  <a:pt x="181879" y="336890"/>
                </a:cubicBezTo>
                <a:cubicBezTo>
                  <a:pt x="202734" y="308014"/>
                  <a:pt x="271714" y="-1598"/>
                  <a:pt x="307007" y="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 236">
            <a:extLst>
              <a:ext uri="{FF2B5EF4-FFF2-40B4-BE49-F238E27FC236}">
                <a16:creationId xmlns:a16="http://schemas.microsoft.com/office/drawing/2014/main" id="{EE1DFD7B-2AA8-6EF3-8C36-A78B7BABB838}"/>
              </a:ext>
            </a:extLst>
          </p:cNvPr>
          <p:cNvSpPr/>
          <p:nvPr/>
        </p:nvSpPr>
        <p:spPr>
          <a:xfrm>
            <a:off x="3204113" y="1123547"/>
            <a:ext cx="2012781" cy="1665427"/>
          </a:xfrm>
          <a:custGeom>
            <a:avLst/>
            <a:gdLst>
              <a:gd name="connsiteX0" fmla="*/ 2012780 w 2012781"/>
              <a:gd name="connsiteY0" fmla="*/ 2609 h 1665427"/>
              <a:gd name="connsiteX1" fmla="*/ 405361 w 2012781"/>
              <a:gd name="connsiteY1" fmla="*/ 435746 h 1665427"/>
              <a:gd name="connsiteX2" fmla="*/ 934750 w 2012781"/>
              <a:gd name="connsiteY2" fmla="*/ 349118 h 1665427"/>
              <a:gd name="connsiteX3" fmla="*/ 549740 w 2012781"/>
              <a:gd name="connsiteY3" fmla="*/ 820756 h 1665427"/>
              <a:gd name="connsiteX4" fmla="*/ 722994 w 2012781"/>
              <a:gd name="connsiteY4" fmla="*/ 724504 h 1665427"/>
              <a:gd name="connsiteX5" fmla="*/ 463112 w 2012781"/>
              <a:gd name="connsiteY5" fmla="*/ 1513775 h 1665427"/>
              <a:gd name="connsiteX6" fmla="*/ 520864 w 2012781"/>
              <a:gd name="connsiteY6" fmla="*/ 1128765 h 1665427"/>
              <a:gd name="connsiteX7" fmla="*/ 463112 w 2012781"/>
              <a:gd name="connsiteY7" fmla="*/ 1658154 h 1665427"/>
              <a:gd name="connsiteX8" fmla="*/ 463112 w 2012781"/>
              <a:gd name="connsiteY8" fmla="*/ 657127 h 1665427"/>
              <a:gd name="connsiteX9" fmla="*/ 395735 w 2012781"/>
              <a:gd name="connsiteY9" fmla="*/ 1051762 h 1665427"/>
              <a:gd name="connsiteX10" fmla="*/ 645992 w 2012781"/>
              <a:gd name="connsiteY10" fmla="*/ 493497 h 1665427"/>
              <a:gd name="connsiteX11" fmla="*/ 289858 w 2012781"/>
              <a:gd name="connsiteY11" fmla="*/ 464621 h 1665427"/>
              <a:gd name="connsiteX12" fmla="*/ 1100 w 2012781"/>
              <a:gd name="connsiteY12" fmla="*/ 1003636 h 1665427"/>
              <a:gd name="connsiteX13" fmla="*/ 395735 w 2012781"/>
              <a:gd name="connsiteY13" fmla="*/ 291367 h 1665427"/>
              <a:gd name="connsiteX14" fmla="*/ 2012780 w 2012781"/>
              <a:gd name="connsiteY14" fmla="*/ 2609 h 166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2781" h="1665427">
                <a:moveTo>
                  <a:pt x="2012780" y="2609"/>
                </a:moveTo>
                <a:cubicBezTo>
                  <a:pt x="2014384" y="26672"/>
                  <a:pt x="585033" y="377995"/>
                  <a:pt x="405361" y="435746"/>
                </a:cubicBezTo>
                <a:cubicBezTo>
                  <a:pt x="225689" y="493497"/>
                  <a:pt x="910687" y="284950"/>
                  <a:pt x="934750" y="349118"/>
                </a:cubicBezTo>
                <a:cubicBezTo>
                  <a:pt x="958813" y="413286"/>
                  <a:pt x="585033" y="758192"/>
                  <a:pt x="549740" y="820756"/>
                </a:cubicBezTo>
                <a:cubicBezTo>
                  <a:pt x="514447" y="883320"/>
                  <a:pt x="737432" y="609001"/>
                  <a:pt x="722994" y="724504"/>
                </a:cubicBezTo>
                <a:cubicBezTo>
                  <a:pt x="708556" y="840007"/>
                  <a:pt x="496800" y="1446398"/>
                  <a:pt x="463112" y="1513775"/>
                </a:cubicBezTo>
                <a:cubicBezTo>
                  <a:pt x="429424" y="1581152"/>
                  <a:pt x="520864" y="1104702"/>
                  <a:pt x="520864" y="1128765"/>
                </a:cubicBezTo>
                <a:cubicBezTo>
                  <a:pt x="520864" y="1152828"/>
                  <a:pt x="472737" y="1736760"/>
                  <a:pt x="463112" y="1658154"/>
                </a:cubicBezTo>
                <a:cubicBezTo>
                  <a:pt x="453487" y="1579548"/>
                  <a:pt x="474341" y="758192"/>
                  <a:pt x="463112" y="657127"/>
                </a:cubicBezTo>
                <a:cubicBezTo>
                  <a:pt x="451883" y="556062"/>
                  <a:pt x="365255" y="1079034"/>
                  <a:pt x="395735" y="1051762"/>
                </a:cubicBezTo>
                <a:cubicBezTo>
                  <a:pt x="426215" y="1024490"/>
                  <a:pt x="663638" y="591354"/>
                  <a:pt x="645992" y="493497"/>
                </a:cubicBezTo>
                <a:cubicBezTo>
                  <a:pt x="628346" y="395640"/>
                  <a:pt x="397340" y="379598"/>
                  <a:pt x="289858" y="464621"/>
                </a:cubicBezTo>
                <a:cubicBezTo>
                  <a:pt x="182376" y="549644"/>
                  <a:pt x="-16546" y="1032512"/>
                  <a:pt x="1100" y="1003636"/>
                </a:cubicBezTo>
                <a:cubicBezTo>
                  <a:pt x="18746" y="974760"/>
                  <a:pt x="62060" y="458205"/>
                  <a:pt x="395735" y="291367"/>
                </a:cubicBezTo>
                <a:cubicBezTo>
                  <a:pt x="729410" y="124529"/>
                  <a:pt x="2011176" y="-21454"/>
                  <a:pt x="2012780" y="2609"/>
                </a:cubicBezTo>
                <a:close/>
              </a:path>
            </a:pathLst>
          </a:cu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 237">
            <a:extLst>
              <a:ext uri="{FF2B5EF4-FFF2-40B4-BE49-F238E27FC236}">
                <a16:creationId xmlns:a16="http://schemas.microsoft.com/office/drawing/2014/main" id="{60A576BB-1E10-750B-4308-295D671BB629}"/>
              </a:ext>
            </a:extLst>
          </p:cNvPr>
          <p:cNvSpPr/>
          <p:nvPr/>
        </p:nvSpPr>
        <p:spPr>
          <a:xfrm>
            <a:off x="2444817" y="1822539"/>
            <a:ext cx="1230716" cy="2327068"/>
          </a:xfrm>
          <a:custGeom>
            <a:avLst/>
            <a:gdLst>
              <a:gd name="connsiteX0" fmla="*/ 1164657 w 1230716"/>
              <a:gd name="connsiteY0" fmla="*/ 92888 h 2327068"/>
              <a:gd name="connsiteX1" fmla="*/ 750770 w 1230716"/>
              <a:gd name="connsiteY1" fmla="*/ 622278 h 2327068"/>
              <a:gd name="connsiteX2" fmla="*/ 818147 w 1230716"/>
              <a:gd name="connsiteY2" fmla="*/ 449023 h 2327068"/>
              <a:gd name="connsiteX3" fmla="*/ 635267 w 1230716"/>
              <a:gd name="connsiteY3" fmla="*/ 1093916 h 2327068"/>
              <a:gd name="connsiteX4" fmla="*/ 924025 w 1230716"/>
              <a:gd name="connsiteY4" fmla="*/ 2104568 h 2327068"/>
              <a:gd name="connsiteX5" fmla="*/ 952901 w 1230716"/>
              <a:gd name="connsiteY5" fmla="*/ 1989065 h 2327068"/>
              <a:gd name="connsiteX6" fmla="*/ 1106905 w 1230716"/>
              <a:gd name="connsiteY6" fmla="*/ 2325949 h 2327068"/>
              <a:gd name="connsiteX7" fmla="*/ 731520 w 1230716"/>
              <a:gd name="connsiteY7" fmla="*/ 1854312 h 2327068"/>
              <a:gd name="connsiteX8" fmla="*/ 481263 w 1230716"/>
              <a:gd name="connsiteY8" fmla="*/ 2075693 h 2327068"/>
              <a:gd name="connsiteX9" fmla="*/ 356135 w 1230716"/>
              <a:gd name="connsiteY9" fmla="*/ 1450050 h 2327068"/>
              <a:gd name="connsiteX10" fmla="*/ 0 w 1230716"/>
              <a:gd name="connsiteY10" fmla="*/ 2210446 h 2327068"/>
              <a:gd name="connsiteX11" fmla="*/ 356135 w 1230716"/>
              <a:gd name="connsiteY11" fmla="*/ 622278 h 2327068"/>
              <a:gd name="connsiteX12" fmla="*/ 481263 w 1230716"/>
              <a:gd name="connsiteY12" fmla="*/ 593402 h 2327068"/>
              <a:gd name="connsiteX13" fmla="*/ 673768 w 1230716"/>
              <a:gd name="connsiteY13" fmla="*/ 343145 h 2327068"/>
              <a:gd name="connsiteX14" fmla="*/ 712269 w 1230716"/>
              <a:gd name="connsiteY14" fmla="*/ 593402 h 2327068"/>
              <a:gd name="connsiteX15" fmla="*/ 1183907 w 1230716"/>
              <a:gd name="connsiteY15" fmla="*/ 44762 h 2327068"/>
              <a:gd name="connsiteX16" fmla="*/ 1164657 w 1230716"/>
              <a:gd name="connsiteY16" fmla="*/ 92888 h 232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30716" h="2327068">
                <a:moveTo>
                  <a:pt x="1164657" y="92888"/>
                </a:moveTo>
                <a:cubicBezTo>
                  <a:pt x="1092467" y="189141"/>
                  <a:pt x="808522" y="562922"/>
                  <a:pt x="750770" y="622278"/>
                </a:cubicBezTo>
                <a:cubicBezTo>
                  <a:pt x="693018" y="681634"/>
                  <a:pt x="837397" y="370417"/>
                  <a:pt x="818147" y="449023"/>
                </a:cubicBezTo>
                <a:cubicBezTo>
                  <a:pt x="798897" y="527629"/>
                  <a:pt x="617621" y="817992"/>
                  <a:pt x="635267" y="1093916"/>
                </a:cubicBezTo>
                <a:cubicBezTo>
                  <a:pt x="652913" y="1369840"/>
                  <a:pt x="871086" y="1955376"/>
                  <a:pt x="924025" y="2104568"/>
                </a:cubicBezTo>
                <a:cubicBezTo>
                  <a:pt x="976964" y="2253760"/>
                  <a:pt x="922421" y="1952168"/>
                  <a:pt x="952901" y="1989065"/>
                </a:cubicBezTo>
                <a:cubicBezTo>
                  <a:pt x="983381" y="2025962"/>
                  <a:pt x="1143802" y="2348408"/>
                  <a:pt x="1106905" y="2325949"/>
                </a:cubicBezTo>
                <a:cubicBezTo>
                  <a:pt x="1070008" y="2303490"/>
                  <a:pt x="835794" y="1896021"/>
                  <a:pt x="731520" y="1854312"/>
                </a:cubicBezTo>
                <a:cubicBezTo>
                  <a:pt x="627246" y="1812603"/>
                  <a:pt x="543827" y="2143070"/>
                  <a:pt x="481263" y="2075693"/>
                </a:cubicBezTo>
                <a:cubicBezTo>
                  <a:pt x="418699" y="2008316"/>
                  <a:pt x="436345" y="1427591"/>
                  <a:pt x="356135" y="1450050"/>
                </a:cubicBezTo>
                <a:cubicBezTo>
                  <a:pt x="275924" y="1472509"/>
                  <a:pt x="0" y="2348408"/>
                  <a:pt x="0" y="2210446"/>
                </a:cubicBezTo>
                <a:cubicBezTo>
                  <a:pt x="0" y="2072484"/>
                  <a:pt x="275925" y="891785"/>
                  <a:pt x="356135" y="622278"/>
                </a:cubicBezTo>
                <a:cubicBezTo>
                  <a:pt x="436345" y="352771"/>
                  <a:pt x="428324" y="639924"/>
                  <a:pt x="481263" y="593402"/>
                </a:cubicBezTo>
                <a:cubicBezTo>
                  <a:pt x="534202" y="546880"/>
                  <a:pt x="635267" y="343145"/>
                  <a:pt x="673768" y="343145"/>
                </a:cubicBezTo>
                <a:cubicBezTo>
                  <a:pt x="712269" y="343145"/>
                  <a:pt x="627246" y="643132"/>
                  <a:pt x="712269" y="593402"/>
                </a:cubicBezTo>
                <a:cubicBezTo>
                  <a:pt x="797292" y="543672"/>
                  <a:pt x="1108509" y="123368"/>
                  <a:pt x="1183907" y="44762"/>
                </a:cubicBezTo>
                <a:cubicBezTo>
                  <a:pt x="1259305" y="-33844"/>
                  <a:pt x="1236847" y="-3365"/>
                  <a:pt x="1164657" y="9288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 238">
            <a:extLst>
              <a:ext uri="{FF2B5EF4-FFF2-40B4-BE49-F238E27FC236}">
                <a16:creationId xmlns:a16="http://schemas.microsoft.com/office/drawing/2014/main" id="{09991A54-4A68-BA70-0E9B-369FAD9801B1}"/>
              </a:ext>
            </a:extLst>
          </p:cNvPr>
          <p:cNvSpPr/>
          <p:nvPr/>
        </p:nvSpPr>
        <p:spPr>
          <a:xfrm>
            <a:off x="3226966" y="458803"/>
            <a:ext cx="3741726" cy="1312381"/>
          </a:xfrm>
          <a:custGeom>
            <a:avLst/>
            <a:gdLst>
              <a:gd name="connsiteX0" fmla="*/ 238129 w 3741726"/>
              <a:gd name="connsiteY0" fmla="*/ 811732 h 1312381"/>
              <a:gd name="connsiteX1" fmla="*/ 1200655 w 3741726"/>
              <a:gd name="connsiteY1" fmla="*/ 494098 h 1312381"/>
              <a:gd name="connsiteX2" fmla="*/ 555762 w 3741726"/>
              <a:gd name="connsiteY2" fmla="*/ 3210 h 1312381"/>
              <a:gd name="connsiteX3" fmla="*/ 2163181 w 3741726"/>
              <a:gd name="connsiteY3" fmla="*/ 282342 h 1312381"/>
              <a:gd name="connsiteX4" fmla="*/ 2625194 w 3741726"/>
              <a:gd name="connsiteY4" fmla="*/ 291968 h 1312381"/>
              <a:gd name="connsiteX5" fmla="*/ 2066929 w 3741726"/>
              <a:gd name="connsiteY5" fmla="*/ 311218 h 1312381"/>
              <a:gd name="connsiteX6" fmla="*/ 2981329 w 3741726"/>
              <a:gd name="connsiteY6" fmla="*/ 715479 h 1312381"/>
              <a:gd name="connsiteX7" fmla="*/ 2548192 w 3741726"/>
              <a:gd name="connsiteY7" fmla="*/ 619226 h 1312381"/>
              <a:gd name="connsiteX8" fmla="*/ 3741725 w 3741726"/>
              <a:gd name="connsiteY8" fmla="*/ 1312245 h 1312381"/>
              <a:gd name="connsiteX9" fmla="*/ 2538567 w 3741726"/>
              <a:gd name="connsiteY9" fmla="*/ 676978 h 1312381"/>
              <a:gd name="connsiteX10" fmla="*/ 940773 w 3741726"/>
              <a:gd name="connsiteY10" fmla="*/ 445972 h 1312381"/>
              <a:gd name="connsiteX11" fmla="*/ 7122 w 3741726"/>
              <a:gd name="connsiteY11" fmla="*/ 542224 h 1312381"/>
              <a:gd name="connsiteX12" fmla="*/ 498011 w 3741726"/>
              <a:gd name="connsiteY12" fmla="*/ 551850 h 1312381"/>
              <a:gd name="connsiteX13" fmla="*/ 238129 w 3741726"/>
              <a:gd name="connsiteY13" fmla="*/ 811732 h 131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41726" h="1312381">
                <a:moveTo>
                  <a:pt x="238129" y="811732"/>
                </a:moveTo>
                <a:cubicBezTo>
                  <a:pt x="355236" y="802107"/>
                  <a:pt x="1147716" y="628852"/>
                  <a:pt x="1200655" y="494098"/>
                </a:cubicBezTo>
                <a:cubicBezTo>
                  <a:pt x="1253594" y="359344"/>
                  <a:pt x="395341" y="38503"/>
                  <a:pt x="555762" y="3210"/>
                </a:cubicBezTo>
                <a:cubicBezTo>
                  <a:pt x="716183" y="-32083"/>
                  <a:pt x="1818276" y="234216"/>
                  <a:pt x="2163181" y="282342"/>
                </a:cubicBezTo>
                <a:cubicBezTo>
                  <a:pt x="2508086" y="330468"/>
                  <a:pt x="2641236" y="287155"/>
                  <a:pt x="2625194" y="291968"/>
                </a:cubicBezTo>
                <a:cubicBezTo>
                  <a:pt x="2609152" y="296781"/>
                  <a:pt x="2007573" y="240633"/>
                  <a:pt x="2066929" y="311218"/>
                </a:cubicBezTo>
                <a:cubicBezTo>
                  <a:pt x="2126285" y="381803"/>
                  <a:pt x="2901119" y="664144"/>
                  <a:pt x="2981329" y="715479"/>
                </a:cubicBezTo>
                <a:cubicBezTo>
                  <a:pt x="3061540" y="766814"/>
                  <a:pt x="2421459" y="519765"/>
                  <a:pt x="2548192" y="619226"/>
                </a:cubicBezTo>
                <a:cubicBezTo>
                  <a:pt x="2674925" y="718687"/>
                  <a:pt x="3743329" y="1302620"/>
                  <a:pt x="3741725" y="1312245"/>
                </a:cubicBezTo>
                <a:cubicBezTo>
                  <a:pt x="3740121" y="1321870"/>
                  <a:pt x="3005392" y="821357"/>
                  <a:pt x="2538567" y="676978"/>
                </a:cubicBezTo>
                <a:cubicBezTo>
                  <a:pt x="2071742" y="532599"/>
                  <a:pt x="1362680" y="468431"/>
                  <a:pt x="940773" y="445972"/>
                </a:cubicBezTo>
                <a:cubicBezTo>
                  <a:pt x="518866" y="423513"/>
                  <a:pt x="80915" y="524578"/>
                  <a:pt x="7122" y="542224"/>
                </a:cubicBezTo>
                <a:cubicBezTo>
                  <a:pt x="-66671" y="559870"/>
                  <a:pt x="456302" y="506932"/>
                  <a:pt x="498011" y="551850"/>
                </a:cubicBezTo>
                <a:cubicBezTo>
                  <a:pt x="539721" y="596768"/>
                  <a:pt x="121022" y="821357"/>
                  <a:pt x="238129" y="81173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 239">
            <a:extLst>
              <a:ext uri="{FF2B5EF4-FFF2-40B4-BE49-F238E27FC236}">
                <a16:creationId xmlns:a16="http://schemas.microsoft.com/office/drawing/2014/main" id="{FBAC7F9F-772D-E03E-7407-092777A41B7F}"/>
              </a:ext>
            </a:extLst>
          </p:cNvPr>
          <p:cNvSpPr/>
          <p:nvPr/>
        </p:nvSpPr>
        <p:spPr>
          <a:xfrm>
            <a:off x="3858239" y="1226839"/>
            <a:ext cx="2242728" cy="882537"/>
          </a:xfrm>
          <a:custGeom>
            <a:avLst/>
            <a:gdLst>
              <a:gd name="connsiteX0" fmla="*/ 67568 w 2242728"/>
              <a:gd name="connsiteY0" fmla="*/ 882339 h 882537"/>
              <a:gd name="connsiteX1" fmla="*/ 1617236 w 2242728"/>
              <a:gd name="connsiteY1" fmla="*/ 583956 h 882537"/>
              <a:gd name="connsiteX2" fmla="*/ 1039720 w 2242728"/>
              <a:gd name="connsiteY2" fmla="*/ 574330 h 882537"/>
              <a:gd name="connsiteX3" fmla="*/ 2233253 w 2242728"/>
              <a:gd name="connsiteY3" fmla="*/ 834213 h 882537"/>
              <a:gd name="connsiteX4" fmla="*/ 1569109 w 2242728"/>
              <a:gd name="connsiteY4" fmla="*/ 506954 h 882537"/>
              <a:gd name="connsiteX5" fmla="*/ 1030095 w 2242728"/>
              <a:gd name="connsiteY5" fmla="*/ 35316 h 882537"/>
              <a:gd name="connsiteX6" fmla="*/ 1597985 w 2242728"/>
              <a:gd name="connsiteY6" fmla="*/ 54566 h 882537"/>
              <a:gd name="connsiteX7" fmla="*/ 539206 w 2242728"/>
              <a:gd name="connsiteY7" fmla="*/ 218196 h 882537"/>
              <a:gd name="connsiteX8" fmla="*/ 1087846 w 2242728"/>
              <a:gd name="connsiteY8" fmla="*/ 227821 h 882537"/>
              <a:gd name="connsiteX9" fmla="*/ 356326 w 2242728"/>
              <a:gd name="connsiteY9" fmla="*/ 622457 h 882537"/>
              <a:gd name="connsiteX10" fmla="*/ 67568 w 2242728"/>
              <a:gd name="connsiteY10" fmla="*/ 882339 h 882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42728" h="882537">
                <a:moveTo>
                  <a:pt x="67568" y="882339"/>
                </a:moveTo>
                <a:cubicBezTo>
                  <a:pt x="277720" y="875922"/>
                  <a:pt x="1455211" y="635291"/>
                  <a:pt x="1617236" y="583956"/>
                </a:cubicBezTo>
                <a:cubicBezTo>
                  <a:pt x="1779261" y="532621"/>
                  <a:pt x="937051" y="532621"/>
                  <a:pt x="1039720" y="574330"/>
                </a:cubicBezTo>
                <a:cubicBezTo>
                  <a:pt x="1142389" y="616039"/>
                  <a:pt x="2145022" y="845442"/>
                  <a:pt x="2233253" y="834213"/>
                </a:cubicBezTo>
                <a:cubicBezTo>
                  <a:pt x="2321484" y="822984"/>
                  <a:pt x="1769635" y="640103"/>
                  <a:pt x="1569109" y="506954"/>
                </a:cubicBezTo>
                <a:cubicBezTo>
                  <a:pt x="1368583" y="373804"/>
                  <a:pt x="1025282" y="110714"/>
                  <a:pt x="1030095" y="35316"/>
                </a:cubicBezTo>
                <a:cubicBezTo>
                  <a:pt x="1034908" y="-40082"/>
                  <a:pt x="1679800" y="24086"/>
                  <a:pt x="1597985" y="54566"/>
                </a:cubicBezTo>
                <a:cubicBezTo>
                  <a:pt x="1516170" y="85046"/>
                  <a:pt x="624229" y="189320"/>
                  <a:pt x="539206" y="218196"/>
                </a:cubicBezTo>
                <a:cubicBezTo>
                  <a:pt x="454183" y="247072"/>
                  <a:pt x="1118326" y="160444"/>
                  <a:pt x="1087846" y="227821"/>
                </a:cubicBezTo>
                <a:cubicBezTo>
                  <a:pt x="1057366" y="295198"/>
                  <a:pt x="523164" y="506954"/>
                  <a:pt x="356326" y="622457"/>
                </a:cubicBezTo>
                <a:cubicBezTo>
                  <a:pt x="189488" y="737960"/>
                  <a:pt x="-142584" y="888756"/>
                  <a:pt x="67568" y="88233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 240">
            <a:extLst>
              <a:ext uri="{FF2B5EF4-FFF2-40B4-BE49-F238E27FC236}">
                <a16:creationId xmlns:a16="http://schemas.microsoft.com/office/drawing/2014/main" id="{0FDF9649-EFF3-12CB-57B3-0EA9CF1085C6}"/>
              </a:ext>
            </a:extLst>
          </p:cNvPr>
          <p:cNvSpPr/>
          <p:nvPr/>
        </p:nvSpPr>
        <p:spPr>
          <a:xfrm>
            <a:off x="5474333" y="1260146"/>
            <a:ext cx="1314124" cy="2869127"/>
          </a:xfrm>
          <a:custGeom>
            <a:avLst/>
            <a:gdLst>
              <a:gd name="connsiteX0" fmla="*/ 175696 w 1314124"/>
              <a:gd name="connsiteY0" fmla="*/ 763 h 2869127"/>
              <a:gd name="connsiteX1" fmla="*/ 1138223 w 1314124"/>
              <a:gd name="connsiteY1" fmla="*/ 597530 h 2869127"/>
              <a:gd name="connsiteX2" fmla="*/ 1070846 w 1314124"/>
              <a:gd name="connsiteY2" fmla="*/ 838161 h 2869127"/>
              <a:gd name="connsiteX3" fmla="*/ 1311478 w 1314124"/>
              <a:gd name="connsiteY3" fmla="*/ 972915 h 2869127"/>
              <a:gd name="connsiteX4" fmla="*/ 887966 w 1314124"/>
              <a:gd name="connsiteY4" fmla="*/ 1280923 h 2869127"/>
              <a:gd name="connsiteX5" fmla="*/ 993844 w 1314124"/>
              <a:gd name="connsiteY5" fmla="*/ 1338675 h 2869127"/>
              <a:gd name="connsiteX6" fmla="*/ 926467 w 1314124"/>
              <a:gd name="connsiteY6" fmla="*/ 1608182 h 2869127"/>
              <a:gd name="connsiteX7" fmla="*/ 1195974 w 1314124"/>
              <a:gd name="connsiteY7" fmla="*/ 1675559 h 2869127"/>
              <a:gd name="connsiteX8" fmla="*/ 714711 w 1314124"/>
              <a:gd name="connsiteY8" fmla="*/ 2195323 h 2869127"/>
              <a:gd name="connsiteX9" fmla="*/ 849465 w 1314124"/>
              <a:gd name="connsiteY9" fmla="*/ 2869092 h 2869127"/>
              <a:gd name="connsiteX10" fmla="*/ 820589 w 1314124"/>
              <a:gd name="connsiteY10" fmla="*/ 2166448 h 2869127"/>
              <a:gd name="connsiteX11" fmla="*/ 705086 w 1314124"/>
              <a:gd name="connsiteY11" fmla="*/ 992166 h 2869127"/>
              <a:gd name="connsiteX12" fmla="*/ 878341 w 1314124"/>
              <a:gd name="connsiteY12" fmla="*/ 1261673 h 2869127"/>
              <a:gd name="connsiteX13" fmla="*/ 2442 w 1314124"/>
              <a:gd name="connsiteY13" fmla="*/ 510902 h 2869127"/>
              <a:gd name="connsiteX14" fmla="*/ 608833 w 1314124"/>
              <a:gd name="connsiteY14" fmla="*/ 867037 h 2869127"/>
              <a:gd name="connsiteX15" fmla="*/ 377827 w 1314124"/>
              <a:gd name="connsiteY15" fmla="*/ 578279 h 2869127"/>
              <a:gd name="connsiteX16" fmla="*/ 705086 w 1314124"/>
              <a:gd name="connsiteY16" fmla="*/ 732283 h 2869127"/>
              <a:gd name="connsiteX17" fmla="*/ 175696 w 1314124"/>
              <a:gd name="connsiteY17" fmla="*/ 763 h 286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14124" h="2869127">
                <a:moveTo>
                  <a:pt x="175696" y="763"/>
                </a:moveTo>
                <a:cubicBezTo>
                  <a:pt x="247886" y="-21696"/>
                  <a:pt x="989031" y="457964"/>
                  <a:pt x="1138223" y="597530"/>
                </a:cubicBezTo>
                <a:cubicBezTo>
                  <a:pt x="1287415" y="737096"/>
                  <a:pt x="1041970" y="775597"/>
                  <a:pt x="1070846" y="838161"/>
                </a:cubicBezTo>
                <a:cubicBezTo>
                  <a:pt x="1099722" y="900725"/>
                  <a:pt x="1341958" y="899121"/>
                  <a:pt x="1311478" y="972915"/>
                </a:cubicBezTo>
                <a:cubicBezTo>
                  <a:pt x="1280998" y="1046709"/>
                  <a:pt x="940905" y="1219963"/>
                  <a:pt x="887966" y="1280923"/>
                </a:cubicBezTo>
                <a:cubicBezTo>
                  <a:pt x="835027" y="1341883"/>
                  <a:pt x="987427" y="1284132"/>
                  <a:pt x="993844" y="1338675"/>
                </a:cubicBezTo>
                <a:cubicBezTo>
                  <a:pt x="1000261" y="1393218"/>
                  <a:pt x="892779" y="1552035"/>
                  <a:pt x="926467" y="1608182"/>
                </a:cubicBezTo>
                <a:cubicBezTo>
                  <a:pt x="960155" y="1664329"/>
                  <a:pt x="1231267" y="1577702"/>
                  <a:pt x="1195974" y="1675559"/>
                </a:cubicBezTo>
                <a:cubicBezTo>
                  <a:pt x="1160681" y="1773416"/>
                  <a:pt x="772462" y="1996401"/>
                  <a:pt x="714711" y="2195323"/>
                </a:cubicBezTo>
                <a:cubicBezTo>
                  <a:pt x="656960" y="2394245"/>
                  <a:pt x="831819" y="2873905"/>
                  <a:pt x="849465" y="2869092"/>
                </a:cubicBezTo>
                <a:cubicBezTo>
                  <a:pt x="867111" y="2864280"/>
                  <a:pt x="844652" y="2479269"/>
                  <a:pt x="820589" y="2166448"/>
                </a:cubicBezTo>
                <a:cubicBezTo>
                  <a:pt x="796526" y="1853627"/>
                  <a:pt x="695461" y="1142962"/>
                  <a:pt x="705086" y="992166"/>
                </a:cubicBezTo>
                <a:cubicBezTo>
                  <a:pt x="714711" y="841370"/>
                  <a:pt x="995448" y="1341884"/>
                  <a:pt x="878341" y="1261673"/>
                </a:cubicBezTo>
                <a:cubicBezTo>
                  <a:pt x="761234" y="1181462"/>
                  <a:pt x="47360" y="576675"/>
                  <a:pt x="2442" y="510902"/>
                </a:cubicBezTo>
                <a:cubicBezTo>
                  <a:pt x="-42476" y="445129"/>
                  <a:pt x="546269" y="855807"/>
                  <a:pt x="608833" y="867037"/>
                </a:cubicBezTo>
                <a:cubicBezTo>
                  <a:pt x="671397" y="878267"/>
                  <a:pt x="361785" y="600738"/>
                  <a:pt x="377827" y="578279"/>
                </a:cubicBezTo>
                <a:cubicBezTo>
                  <a:pt x="393869" y="555820"/>
                  <a:pt x="733962" y="822119"/>
                  <a:pt x="705086" y="732283"/>
                </a:cubicBezTo>
                <a:cubicBezTo>
                  <a:pt x="676210" y="642447"/>
                  <a:pt x="103506" y="23222"/>
                  <a:pt x="175696" y="763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 241">
            <a:extLst>
              <a:ext uri="{FF2B5EF4-FFF2-40B4-BE49-F238E27FC236}">
                <a16:creationId xmlns:a16="http://schemas.microsoft.com/office/drawing/2014/main" id="{FA7CA300-8C64-E7DA-4474-BA60BFCEE3BF}"/>
              </a:ext>
            </a:extLst>
          </p:cNvPr>
          <p:cNvSpPr/>
          <p:nvPr/>
        </p:nvSpPr>
        <p:spPr>
          <a:xfrm>
            <a:off x="2250536" y="758500"/>
            <a:ext cx="4266238" cy="2981920"/>
          </a:xfrm>
          <a:custGeom>
            <a:avLst/>
            <a:gdLst>
              <a:gd name="connsiteX0" fmla="*/ 1888327 w 4266238"/>
              <a:gd name="connsiteY0" fmla="*/ 1896 h 2981920"/>
              <a:gd name="connsiteX1" fmla="*/ 3986635 w 4266238"/>
              <a:gd name="connsiteY1" fmla="*/ 512035 h 2981920"/>
              <a:gd name="connsiteX2" fmla="*/ 3081860 w 4266238"/>
              <a:gd name="connsiteY2" fmla="*/ 560161 h 2981920"/>
              <a:gd name="connsiteX3" fmla="*/ 4265767 w 4266238"/>
              <a:gd name="connsiteY3" fmla="*/ 1099176 h 2981920"/>
              <a:gd name="connsiteX4" fmla="*/ 2918230 w 4266238"/>
              <a:gd name="connsiteY4" fmla="*/ 1051049 h 2981920"/>
              <a:gd name="connsiteX5" fmla="*/ 1561068 w 4266238"/>
              <a:gd name="connsiteY5" fmla="*/ 1801820 h 2981920"/>
              <a:gd name="connsiteX6" fmla="*/ 1994205 w 4266238"/>
              <a:gd name="connsiteY6" fmla="*/ 1445685 h 2981920"/>
              <a:gd name="connsiteX7" fmla="*/ 1349312 w 4266238"/>
              <a:gd name="connsiteY7" fmla="*/ 2658468 h 2981920"/>
              <a:gd name="connsiteX8" fmla="*/ 1224184 w 4266238"/>
              <a:gd name="connsiteY8" fmla="*/ 1647816 h 2981920"/>
              <a:gd name="connsiteX9" fmla="*/ 993178 w 4266238"/>
              <a:gd name="connsiteY9" fmla="*/ 2494839 h 2981920"/>
              <a:gd name="connsiteX10" fmla="*/ 1022053 w 4266238"/>
              <a:gd name="connsiteY10" fmla="*/ 2552591 h 2981920"/>
              <a:gd name="connsiteX11" fmla="*/ 839173 w 4266238"/>
              <a:gd name="connsiteY11" fmla="*/ 1638191 h 2981920"/>
              <a:gd name="connsiteX12" fmla="*/ 1776 w 4266238"/>
              <a:gd name="connsiteY12" fmla="*/ 2976102 h 2981920"/>
              <a:gd name="connsiteX13" fmla="*/ 627418 w 4266238"/>
              <a:gd name="connsiteY13" fmla="*/ 1002923 h 2981920"/>
              <a:gd name="connsiteX14" fmla="*/ 964302 w 4266238"/>
              <a:gd name="connsiteY14" fmla="*/ 155900 h 2981920"/>
              <a:gd name="connsiteX15" fmla="*/ 560041 w 4266238"/>
              <a:gd name="connsiteY15" fmla="*/ 887420 h 2981920"/>
              <a:gd name="connsiteX16" fmla="*/ 1358938 w 4266238"/>
              <a:gd name="connsiteY16" fmla="*/ 329155 h 2981920"/>
              <a:gd name="connsiteX17" fmla="*/ 1907578 w 4266238"/>
              <a:gd name="connsiteY17" fmla="*/ 338780 h 2981920"/>
              <a:gd name="connsiteX18" fmla="*/ 1888327 w 4266238"/>
              <a:gd name="connsiteY18" fmla="*/ 1896 h 2981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266238" h="2981920">
                <a:moveTo>
                  <a:pt x="1888327" y="1896"/>
                </a:moveTo>
                <a:cubicBezTo>
                  <a:pt x="2234836" y="30772"/>
                  <a:pt x="3787713" y="418991"/>
                  <a:pt x="3986635" y="512035"/>
                </a:cubicBezTo>
                <a:cubicBezTo>
                  <a:pt x="4185557" y="605079"/>
                  <a:pt x="3035338" y="462304"/>
                  <a:pt x="3081860" y="560161"/>
                </a:cubicBezTo>
                <a:cubicBezTo>
                  <a:pt x="3128382" y="658018"/>
                  <a:pt x="4293039" y="1017361"/>
                  <a:pt x="4265767" y="1099176"/>
                </a:cubicBezTo>
                <a:cubicBezTo>
                  <a:pt x="4238495" y="1180991"/>
                  <a:pt x="3369013" y="933942"/>
                  <a:pt x="2918230" y="1051049"/>
                </a:cubicBezTo>
                <a:cubicBezTo>
                  <a:pt x="2467447" y="1168156"/>
                  <a:pt x="1715072" y="1736047"/>
                  <a:pt x="1561068" y="1801820"/>
                </a:cubicBezTo>
                <a:cubicBezTo>
                  <a:pt x="1407064" y="1867593"/>
                  <a:pt x="2029498" y="1302910"/>
                  <a:pt x="1994205" y="1445685"/>
                </a:cubicBezTo>
                <a:cubicBezTo>
                  <a:pt x="1958912" y="1588460"/>
                  <a:pt x="1477649" y="2624779"/>
                  <a:pt x="1349312" y="2658468"/>
                </a:cubicBezTo>
                <a:cubicBezTo>
                  <a:pt x="1220975" y="2692157"/>
                  <a:pt x="1283540" y="1675087"/>
                  <a:pt x="1224184" y="1647816"/>
                </a:cubicBezTo>
                <a:cubicBezTo>
                  <a:pt x="1164828" y="1620545"/>
                  <a:pt x="1026867" y="2344043"/>
                  <a:pt x="993178" y="2494839"/>
                </a:cubicBezTo>
                <a:cubicBezTo>
                  <a:pt x="959489" y="2645635"/>
                  <a:pt x="1047720" y="2695366"/>
                  <a:pt x="1022053" y="2552591"/>
                </a:cubicBezTo>
                <a:cubicBezTo>
                  <a:pt x="996386" y="2409816"/>
                  <a:pt x="1009219" y="1567606"/>
                  <a:pt x="839173" y="1638191"/>
                </a:cubicBezTo>
                <a:cubicBezTo>
                  <a:pt x="669127" y="1708776"/>
                  <a:pt x="37068" y="3081980"/>
                  <a:pt x="1776" y="2976102"/>
                </a:cubicBezTo>
                <a:cubicBezTo>
                  <a:pt x="-33516" y="2870224"/>
                  <a:pt x="466997" y="1472957"/>
                  <a:pt x="627418" y="1002923"/>
                </a:cubicBezTo>
                <a:cubicBezTo>
                  <a:pt x="787839" y="532889"/>
                  <a:pt x="975531" y="175150"/>
                  <a:pt x="964302" y="155900"/>
                </a:cubicBezTo>
                <a:cubicBezTo>
                  <a:pt x="953073" y="136650"/>
                  <a:pt x="494268" y="858544"/>
                  <a:pt x="560041" y="887420"/>
                </a:cubicBezTo>
                <a:cubicBezTo>
                  <a:pt x="625814" y="916296"/>
                  <a:pt x="1134349" y="420595"/>
                  <a:pt x="1358938" y="329155"/>
                </a:cubicBezTo>
                <a:cubicBezTo>
                  <a:pt x="1583527" y="237715"/>
                  <a:pt x="1824159" y="394927"/>
                  <a:pt x="1907578" y="338780"/>
                </a:cubicBezTo>
                <a:cubicBezTo>
                  <a:pt x="1990997" y="282633"/>
                  <a:pt x="1541818" y="-26980"/>
                  <a:pt x="1888327" y="1896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 242">
            <a:extLst>
              <a:ext uri="{FF2B5EF4-FFF2-40B4-BE49-F238E27FC236}">
                <a16:creationId xmlns:a16="http://schemas.microsoft.com/office/drawing/2014/main" id="{70E7804D-13AA-E040-71BC-0480F5768C6E}"/>
              </a:ext>
            </a:extLst>
          </p:cNvPr>
          <p:cNvSpPr/>
          <p:nvPr/>
        </p:nvSpPr>
        <p:spPr>
          <a:xfrm>
            <a:off x="3628714" y="2228442"/>
            <a:ext cx="539032" cy="1324068"/>
          </a:xfrm>
          <a:custGeom>
            <a:avLst/>
            <a:gdLst>
              <a:gd name="connsiteX0" fmla="*/ 539025 w 539032"/>
              <a:gd name="connsiteY0" fmla="*/ 4619 h 1324068"/>
              <a:gd name="connsiteX1" fmla="*/ 211766 w 539032"/>
              <a:gd name="connsiteY1" fmla="*/ 726514 h 1324068"/>
              <a:gd name="connsiteX2" fmla="*/ 10 w 539032"/>
              <a:gd name="connsiteY2" fmla="*/ 1323280 h 1324068"/>
              <a:gd name="connsiteX3" fmla="*/ 202141 w 539032"/>
              <a:gd name="connsiteY3" fmla="*/ 601385 h 1324068"/>
              <a:gd name="connsiteX4" fmla="*/ 115513 w 539032"/>
              <a:gd name="connsiteY4" fmla="*/ 774640 h 1324068"/>
              <a:gd name="connsiteX5" fmla="*/ 250267 w 539032"/>
              <a:gd name="connsiteY5" fmla="*/ 235625 h 1324068"/>
              <a:gd name="connsiteX6" fmla="*/ 221391 w 539032"/>
              <a:gd name="connsiteY6" fmla="*/ 408880 h 1324068"/>
              <a:gd name="connsiteX7" fmla="*/ 539025 w 539032"/>
              <a:gd name="connsiteY7" fmla="*/ 4619 h 132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032" h="1324068">
                <a:moveTo>
                  <a:pt x="539025" y="4619"/>
                </a:moveTo>
                <a:cubicBezTo>
                  <a:pt x="537421" y="57558"/>
                  <a:pt x="301602" y="506737"/>
                  <a:pt x="211766" y="726514"/>
                </a:cubicBezTo>
                <a:cubicBezTo>
                  <a:pt x="121930" y="946291"/>
                  <a:pt x="1614" y="1344135"/>
                  <a:pt x="10" y="1323280"/>
                </a:cubicBezTo>
                <a:cubicBezTo>
                  <a:pt x="-1594" y="1302425"/>
                  <a:pt x="182890" y="692825"/>
                  <a:pt x="202141" y="601385"/>
                </a:cubicBezTo>
                <a:cubicBezTo>
                  <a:pt x="221391" y="509945"/>
                  <a:pt x="107492" y="835600"/>
                  <a:pt x="115513" y="774640"/>
                </a:cubicBezTo>
                <a:cubicBezTo>
                  <a:pt x="123534" y="713680"/>
                  <a:pt x="232621" y="296585"/>
                  <a:pt x="250267" y="235625"/>
                </a:cubicBezTo>
                <a:cubicBezTo>
                  <a:pt x="267913" y="174665"/>
                  <a:pt x="174869" y="447381"/>
                  <a:pt x="221391" y="408880"/>
                </a:cubicBezTo>
                <a:cubicBezTo>
                  <a:pt x="267913" y="370379"/>
                  <a:pt x="540629" y="-48320"/>
                  <a:pt x="539025" y="461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 243">
            <a:extLst>
              <a:ext uri="{FF2B5EF4-FFF2-40B4-BE49-F238E27FC236}">
                <a16:creationId xmlns:a16="http://schemas.microsoft.com/office/drawing/2014/main" id="{DFCACBFC-F368-909C-2628-6EB78E8C2B38}"/>
              </a:ext>
            </a:extLst>
          </p:cNvPr>
          <p:cNvSpPr/>
          <p:nvPr/>
        </p:nvSpPr>
        <p:spPr>
          <a:xfrm>
            <a:off x="5994968" y="2424386"/>
            <a:ext cx="178063" cy="1842383"/>
          </a:xfrm>
          <a:custGeom>
            <a:avLst/>
            <a:gdLst>
              <a:gd name="connsiteX0" fmla="*/ 136325 w 178063"/>
              <a:gd name="connsiteY0" fmla="*/ 1180 h 1842383"/>
              <a:gd name="connsiteX1" fmla="*/ 59323 w 178063"/>
              <a:gd name="connsiteY1" fmla="*/ 954081 h 1842383"/>
              <a:gd name="connsiteX2" fmla="*/ 126699 w 178063"/>
              <a:gd name="connsiteY2" fmla="*/ 723075 h 1842383"/>
              <a:gd name="connsiteX3" fmla="*/ 49697 w 178063"/>
              <a:gd name="connsiteY3" fmla="*/ 1502721 h 1842383"/>
              <a:gd name="connsiteX4" fmla="*/ 1571 w 178063"/>
              <a:gd name="connsiteY4" fmla="*/ 1839606 h 1842383"/>
              <a:gd name="connsiteX5" fmla="*/ 107449 w 178063"/>
              <a:gd name="connsiteY5" fmla="*/ 1339092 h 1842383"/>
              <a:gd name="connsiteX6" fmla="*/ 174826 w 178063"/>
              <a:gd name="connsiteY6" fmla="*/ 540195 h 1842383"/>
              <a:gd name="connsiteX7" fmla="*/ 165200 w 178063"/>
              <a:gd name="connsiteY7" fmla="*/ 751951 h 1842383"/>
              <a:gd name="connsiteX8" fmla="*/ 136325 w 178063"/>
              <a:gd name="connsiteY8" fmla="*/ 1180 h 184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063" h="1842383">
                <a:moveTo>
                  <a:pt x="136325" y="1180"/>
                </a:moveTo>
                <a:cubicBezTo>
                  <a:pt x="118679" y="34868"/>
                  <a:pt x="60927" y="833765"/>
                  <a:pt x="59323" y="954081"/>
                </a:cubicBezTo>
                <a:cubicBezTo>
                  <a:pt x="57719" y="1074397"/>
                  <a:pt x="128303" y="631635"/>
                  <a:pt x="126699" y="723075"/>
                </a:cubicBezTo>
                <a:cubicBezTo>
                  <a:pt x="125095" y="814515"/>
                  <a:pt x="70552" y="1316633"/>
                  <a:pt x="49697" y="1502721"/>
                </a:cubicBezTo>
                <a:cubicBezTo>
                  <a:pt x="28842" y="1688809"/>
                  <a:pt x="-8054" y="1866877"/>
                  <a:pt x="1571" y="1839606"/>
                </a:cubicBezTo>
                <a:cubicBezTo>
                  <a:pt x="11196" y="1812335"/>
                  <a:pt x="78573" y="1555660"/>
                  <a:pt x="107449" y="1339092"/>
                </a:cubicBezTo>
                <a:cubicBezTo>
                  <a:pt x="136325" y="1122524"/>
                  <a:pt x="165201" y="638052"/>
                  <a:pt x="174826" y="540195"/>
                </a:cubicBezTo>
                <a:cubicBezTo>
                  <a:pt x="184451" y="442338"/>
                  <a:pt x="170013" y="838578"/>
                  <a:pt x="165200" y="751951"/>
                </a:cubicBezTo>
                <a:cubicBezTo>
                  <a:pt x="160387" y="665324"/>
                  <a:pt x="153971" y="-32508"/>
                  <a:pt x="136325" y="118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 244">
            <a:extLst>
              <a:ext uri="{FF2B5EF4-FFF2-40B4-BE49-F238E27FC236}">
                <a16:creationId xmlns:a16="http://schemas.microsoft.com/office/drawing/2014/main" id="{055ED6A7-A2D0-AF4A-853B-16DAAAB8513F}"/>
              </a:ext>
            </a:extLst>
          </p:cNvPr>
          <p:cNvSpPr/>
          <p:nvPr/>
        </p:nvSpPr>
        <p:spPr>
          <a:xfrm>
            <a:off x="2317128" y="966758"/>
            <a:ext cx="1364802" cy="2989472"/>
          </a:xfrm>
          <a:custGeom>
            <a:avLst/>
            <a:gdLst>
              <a:gd name="connsiteX0" fmla="*/ 1359723 w 1364802"/>
              <a:gd name="connsiteY0" fmla="*/ 5394 h 2989472"/>
              <a:gd name="connsiteX1" fmla="*/ 541575 w 1364802"/>
              <a:gd name="connsiteY1" fmla="*/ 717663 h 2989472"/>
              <a:gd name="connsiteX2" fmla="*/ 801457 w 1364802"/>
              <a:gd name="connsiteY2" fmla="*/ 746539 h 2989472"/>
              <a:gd name="connsiteX3" fmla="*/ 320194 w 1364802"/>
              <a:gd name="connsiteY3" fmla="*/ 1285554 h 2989472"/>
              <a:gd name="connsiteX4" fmla="*/ 628203 w 1364802"/>
              <a:gd name="connsiteY4" fmla="*/ 1102674 h 2989472"/>
              <a:gd name="connsiteX5" fmla="*/ 214316 w 1364802"/>
              <a:gd name="connsiteY5" fmla="*/ 1786067 h 2989472"/>
              <a:gd name="connsiteX6" fmla="*/ 79563 w 1364802"/>
              <a:gd name="connsiteY6" fmla="*/ 1843819 h 2989472"/>
              <a:gd name="connsiteX7" fmla="*/ 272068 w 1364802"/>
              <a:gd name="connsiteY7" fmla="*/ 1737941 h 2989472"/>
              <a:gd name="connsiteX8" fmla="*/ 31436 w 1364802"/>
              <a:gd name="connsiteY8" fmla="*/ 2199954 h 2989472"/>
              <a:gd name="connsiteX9" fmla="*/ 12186 w 1364802"/>
              <a:gd name="connsiteY9" fmla="*/ 2989225 h 2989472"/>
              <a:gd name="connsiteX10" fmla="*/ 118064 w 1364802"/>
              <a:gd name="connsiteY10" fmla="*/ 2267330 h 2989472"/>
              <a:gd name="connsiteX11" fmla="*/ 811083 w 1364802"/>
              <a:gd name="connsiteY11" fmla="*/ 823541 h 2989472"/>
              <a:gd name="connsiteX12" fmla="*/ 493449 w 1364802"/>
              <a:gd name="connsiteY12" fmla="*/ 958295 h 2989472"/>
              <a:gd name="connsiteX13" fmla="*/ 868834 w 1364802"/>
              <a:gd name="connsiteY13" fmla="*/ 419280 h 2989472"/>
              <a:gd name="connsiteX14" fmla="*/ 1359723 w 1364802"/>
              <a:gd name="connsiteY14" fmla="*/ 5394 h 298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64802" h="2989472">
                <a:moveTo>
                  <a:pt x="1359723" y="5394"/>
                </a:moveTo>
                <a:cubicBezTo>
                  <a:pt x="1305180" y="55125"/>
                  <a:pt x="634619" y="594139"/>
                  <a:pt x="541575" y="717663"/>
                </a:cubicBezTo>
                <a:cubicBezTo>
                  <a:pt x="448531" y="841187"/>
                  <a:pt x="838354" y="651891"/>
                  <a:pt x="801457" y="746539"/>
                </a:cubicBezTo>
                <a:cubicBezTo>
                  <a:pt x="764560" y="841188"/>
                  <a:pt x="349070" y="1226198"/>
                  <a:pt x="320194" y="1285554"/>
                </a:cubicBezTo>
                <a:cubicBezTo>
                  <a:pt x="291318" y="1344910"/>
                  <a:pt x="645849" y="1019255"/>
                  <a:pt x="628203" y="1102674"/>
                </a:cubicBezTo>
                <a:cubicBezTo>
                  <a:pt x="610557" y="1186093"/>
                  <a:pt x="305756" y="1662543"/>
                  <a:pt x="214316" y="1786067"/>
                </a:cubicBezTo>
                <a:cubicBezTo>
                  <a:pt x="122876" y="1909591"/>
                  <a:pt x="69938" y="1851840"/>
                  <a:pt x="79563" y="1843819"/>
                </a:cubicBezTo>
                <a:cubicBezTo>
                  <a:pt x="89188" y="1835798"/>
                  <a:pt x="280089" y="1678585"/>
                  <a:pt x="272068" y="1737941"/>
                </a:cubicBezTo>
                <a:cubicBezTo>
                  <a:pt x="264047" y="1797297"/>
                  <a:pt x="74750" y="1991407"/>
                  <a:pt x="31436" y="2199954"/>
                </a:cubicBezTo>
                <a:cubicBezTo>
                  <a:pt x="-11878" y="2408501"/>
                  <a:pt x="-2252" y="2977996"/>
                  <a:pt x="12186" y="2989225"/>
                </a:cubicBezTo>
                <a:cubicBezTo>
                  <a:pt x="26624" y="3000454"/>
                  <a:pt x="-15085" y="2628277"/>
                  <a:pt x="118064" y="2267330"/>
                </a:cubicBezTo>
                <a:cubicBezTo>
                  <a:pt x="251213" y="1906383"/>
                  <a:pt x="748519" y="1041713"/>
                  <a:pt x="811083" y="823541"/>
                </a:cubicBezTo>
                <a:cubicBezTo>
                  <a:pt x="873647" y="605369"/>
                  <a:pt x="483824" y="1025672"/>
                  <a:pt x="493449" y="958295"/>
                </a:cubicBezTo>
                <a:cubicBezTo>
                  <a:pt x="503074" y="890918"/>
                  <a:pt x="722851" y="576493"/>
                  <a:pt x="868834" y="419280"/>
                </a:cubicBezTo>
                <a:cubicBezTo>
                  <a:pt x="1014817" y="262067"/>
                  <a:pt x="1414266" y="-44337"/>
                  <a:pt x="1359723" y="539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 245">
            <a:extLst>
              <a:ext uri="{FF2B5EF4-FFF2-40B4-BE49-F238E27FC236}">
                <a16:creationId xmlns:a16="http://schemas.microsoft.com/office/drawing/2014/main" id="{5F695456-255D-86B7-80AF-76D0C536324A}"/>
              </a:ext>
            </a:extLst>
          </p:cNvPr>
          <p:cNvSpPr/>
          <p:nvPr/>
        </p:nvSpPr>
        <p:spPr>
          <a:xfrm>
            <a:off x="5984307" y="3542037"/>
            <a:ext cx="447452" cy="1080694"/>
          </a:xfrm>
          <a:custGeom>
            <a:avLst/>
            <a:gdLst>
              <a:gd name="connsiteX0" fmla="*/ 339491 w 447452"/>
              <a:gd name="connsiteY0" fmla="*/ 60 h 1080694"/>
              <a:gd name="connsiteX1" fmla="*/ 397242 w 447452"/>
              <a:gd name="connsiteY1" fmla="*/ 635327 h 1080694"/>
              <a:gd name="connsiteX2" fmla="*/ 185487 w 447452"/>
              <a:gd name="connsiteY2" fmla="*/ 837458 h 1080694"/>
              <a:gd name="connsiteX3" fmla="*/ 445369 w 447452"/>
              <a:gd name="connsiteY3" fmla="*/ 1078089 h 1080694"/>
              <a:gd name="connsiteX4" fmla="*/ 12232 w 447452"/>
              <a:gd name="connsiteY4" fmla="*/ 673828 h 1080694"/>
              <a:gd name="connsiteX5" fmla="*/ 137360 w 447452"/>
              <a:gd name="connsiteY5" fmla="*/ 1049214 h 1080694"/>
              <a:gd name="connsiteX6" fmla="*/ 329866 w 447452"/>
              <a:gd name="connsiteY6" fmla="*/ 847083 h 1080694"/>
              <a:gd name="connsiteX7" fmla="*/ 397242 w 447452"/>
              <a:gd name="connsiteY7" fmla="*/ 673828 h 1080694"/>
              <a:gd name="connsiteX8" fmla="*/ 339491 w 447452"/>
              <a:gd name="connsiteY8" fmla="*/ 60 h 108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7452" h="1080694">
                <a:moveTo>
                  <a:pt x="339491" y="60"/>
                </a:moveTo>
                <a:cubicBezTo>
                  <a:pt x="339491" y="-6357"/>
                  <a:pt x="422909" y="495761"/>
                  <a:pt x="397242" y="635327"/>
                </a:cubicBezTo>
                <a:cubicBezTo>
                  <a:pt x="371575" y="774893"/>
                  <a:pt x="177466" y="763664"/>
                  <a:pt x="185487" y="837458"/>
                </a:cubicBezTo>
                <a:cubicBezTo>
                  <a:pt x="193508" y="911252"/>
                  <a:pt x="474245" y="1105361"/>
                  <a:pt x="445369" y="1078089"/>
                </a:cubicBezTo>
                <a:cubicBezTo>
                  <a:pt x="416493" y="1050817"/>
                  <a:pt x="63567" y="678640"/>
                  <a:pt x="12232" y="673828"/>
                </a:cubicBezTo>
                <a:cubicBezTo>
                  <a:pt x="-39103" y="669016"/>
                  <a:pt x="84421" y="1020338"/>
                  <a:pt x="137360" y="1049214"/>
                </a:cubicBezTo>
                <a:cubicBezTo>
                  <a:pt x="190299" y="1078090"/>
                  <a:pt x="286552" y="909647"/>
                  <a:pt x="329866" y="847083"/>
                </a:cubicBezTo>
                <a:cubicBezTo>
                  <a:pt x="373180" y="784519"/>
                  <a:pt x="395638" y="814998"/>
                  <a:pt x="397242" y="673828"/>
                </a:cubicBezTo>
                <a:cubicBezTo>
                  <a:pt x="398846" y="532658"/>
                  <a:pt x="339491" y="6477"/>
                  <a:pt x="339491" y="6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 246">
            <a:extLst>
              <a:ext uri="{FF2B5EF4-FFF2-40B4-BE49-F238E27FC236}">
                <a16:creationId xmlns:a16="http://schemas.microsoft.com/office/drawing/2014/main" id="{11126D75-F6F1-D612-6794-EDE01A57F16D}"/>
              </a:ext>
            </a:extLst>
          </p:cNvPr>
          <p:cNvSpPr/>
          <p:nvPr/>
        </p:nvSpPr>
        <p:spPr>
          <a:xfrm>
            <a:off x="3030201" y="1240285"/>
            <a:ext cx="2302195" cy="1603728"/>
          </a:xfrm>
          <a:custGeom>
            <a:avLst/>
            <a:gdLst>
              <a:gd name="connsiteX0" fmla="*/ 2302195 w 2302195"/>
              <a:gd name="connsiteY0" fmla="*/ 1374 h 1603728"/>
              <a:gd name="connsiteX1" fmla="*/ 107635 w 2302195"/>
              <a:gd name="connsiteY1" fmla="*/ 809896 h 1603728"/>
              <a:gd name="connsiteX2" fmla="*/ 945033 w 2302195"/>
              <a:gd name="connsiteY2" fmla="*/ 463387 h 1603728"/>
              <a:gd name="connsiteX3" fmla="*/ 454144 w 2302195"/>
              <a:gd name="connsiteY3" fmla="*/ 1012027 h 1603728"/>
              <a:gd name="connsiteX4" fmla="*/ 598523 w 2302195"/>
              <a:gd name="connsiteY4" fmla="*/ 1599168 h 1603728"/>
              <a:gd name="connsiteX5" fmla="*/ 492645 w 2302195"/>
              <a:gd name="connsiteY5" fmla="*/ 1291159 h 1603728"/>
              <a:gd name="connsiteX6" fmla="*/ 560022 w 2302195"/>
              <a:gd name="connsiteY6" fmla="*/ 1416288 h 1603728"/>
              <a:gd name="connsiteX7" fmla="*/ 300140 w 2302195"/>
              <a:gd name="connsiteY7" fmla="*/ 944650 h 1603728"/>
              <a:gd name="connsiteX8" fmla="*/ 1757 w 2302195"/>
              <a:gd name="connsiteY8" fmla="*/ 1021652 h 1603728"/>
              <a:gd name="connsiteX9" fmla="*/ 444519 w 2302195"/>
              <a:gd name="connsiteY9" fmla="*/ 665517 h 1603728"/>
              <a:gd name="connsiteX10" fmla="*/ 107635 w 2302195"/>
              <a:gd name="connsiteY10" fmla="*/ 617391 h 1603728"/>
              <a:gd name="connsiteX11" fmla="*/ 2302195 w 2302195"/>
              <a:gd name="connsiteY11" fmla="*/ 1374 h 160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02195" h="1603728">
                <a:moveTo>
                  <a:pt x="2302195" y="1374"/>
                </a:moveTo>
                <a:cubicBezTo>
                  <a:pt x="2302195" y="33458"/>
                  <a:pt x="333829" y="732894"/>
                  <a:pt x="107635" y="809896"/>
                </a:cubicBezTo>
                <a:cubicBezTo>
                  <a:pt x="-118559" y="886898"/>
                  <a:pt x="887282" y="429699"/>
                  <a:pt x="945033" y="463387"/>
                </a:cubicBezTo>
                <a:cubicBezTo>
                  <a:pt x="1002784" y="497075"/>
                  <a:pt x="511896" y="822730"/>
                  <a:pt x="454144" y="1012027"/>
                </a:cubicBezTo>
                <a:cubicBezTo>
                  <a:pt x="396392" y="1201324"/>
                  <a:pt x="592106" y="1552646"/>
                  <a:pt x="598523" y="1599168"/>
                </a:cubicBezTo>
                <a:cubicBezTo>
                  <a:pt x="604940" y="1645690"/>
                  <a:pt x="499062" y="1321639"/>
                  <a:pt x="492645" y="1291159"/>
                </a:cubicBezTo>
                <a:cubicBezTo>
                  <a:pt x="486228" y="1260679"/>
                  <a:pt x="592106" y="1474039"/>
                  <a:pt x="560022" y="1416288"/>
                </a:cubicBezTo>
                <a:cubicBezTo>
                  <a:pt x="527938" y="1358537"/>
                  <a:pt x="393184" y="1010423"/>
                  <a:pt x="300140" y="944650"/>
                </a:cubicBezTo>
                <a:cubicBezTo>
                  <a:pt x="207096" y="878877"/>
                  <a:pt x="-22306" y="1068174"/>
                  <a:pt x="1757" y="1021652"/>
                </a:cubicBezTo>
                <a:cubicBezTo>
                  <a:pt x="25820" y="975130"/>
                  <a:pt x="426873" y="732894"/>
                  <a:pt x="444519" y="665517"/>
                </a:cubicBezTo>
                <a:cubicBezTo>
                  <a:pt x="462165" y="598140"/>
                  <a:pt x="-206790" y="726477"/>
                  <a:pt x="107635" y="617391"/>
                </a:cubicBezTo>
                <a:cubicBezTo>
                  <a:pt x="422060" y="508305"/>
                  <a:pt x="2302195" y="-30710"/>
                  <a:pt x="2302195" y="137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 247">
            <a:extLst>
              <a:ext uri="{FF2B5EF4-FFF2-40B4-BE49-F238E27FC236}">
                <a16:creationId xmlns:a16="http://schemas.microsoft.com/office/drawing/2014/main" id="{C3D3F5A2-7D6A-8580-BC5D-55FD0AFBB154}"/>
              </a:ext>
            </a:extLst>
          </p:cNvPr>
          <p:cNvSpPr/>
          <p:nvPr/>
        </p:nvSpPr>
        <p:spPr>
          <a:xfrm>
            <a:off x="3076507" y="2442599"/>
            <a:ext cx="494861" cy="1628304"/>
          </a:xfrm>
          <a:custGeom>
            <a:avLst/>
            <a:gdLst>
              <a:gd name="connsiteX0" fmla="*/ 273085 w 494861"/>
              <a:gd name="connsiteY0" fmla="*/ 11843 h 1628304"/>
              <a:gd name="connsiteX1" fmla="*/ 109455 w 494861"/>
              <a:gd name="connsiteY1" fmla="*/ 589359 h 1628304"/>
              <a:gd name="connsiteX2" fmla="*/ 196082 w 494861"/>
              <a:gd name="connsiteY2" fmla="*/ 464230 h 1628304"/>
              <a:gd name="connsiteX3" fmla="*/ 494466 w 494861"/>
              <a:gd name="connsiteY3" fmla="*/ 1600012 h 1628304"/>
              <a:gd name="connsiteX4" fmla="*/ 253834 w 494861"/>
              <a:gd name="connsiteY4" fmla="*/ 1215001 h 1628304"/>
              <a:gd name="connsiteX5" fmla="*/ 3577 w 494861"/>
              <a:gd name="connsiteY5" fmla="*/ 454605 h 1628304"/>
              <a:gd name="connsiteX6" fmla="*/ 109455 w 494861"/>
              <a:gd name="connsiteY6" fmla="*/ 868492 h 1628304"/>
              <a:gd name="connsiteX7" fmla="*/ 157581 w 494861"/>
              <a:gd name="connsiteY7" fmla="*/ 252475 h 1628304"/>
              <a:gd name="connsiteX8" fmla="*/ 273085 w 494861"/>
              <a:gd name="connsiteY8" fmla="*/ 11843 h 162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4861" h="1628304">
                <a:moveTo>
                  <a:pt x="273085" y="11843"/>
                </a:moveTo>
                <a:cubicBezTo>
                  <a:pt x="265064" y="67990"/>
                  <a:pt x="122289" y="513961"/>
                  <a:pt x="109455" y="589359"/>
                </a:cubicBezTo>
                <a:cubicBezTo>
                  <a:pt x="96621" y="664757"/>
                  <a:pt x="131914" y="295788"/>
                  <a:pt x="196082" y="464230"/>
                </a:cubicBezTo>
                <a:cubicBezTo>
                  <a:pt x="260250" y="632672"/>
                  <a:pt x="484841" y="1474884"/>
                  <a:pt x="494466" y="1600012"/>
                </a:cubicBezTo>
                <a:cubicBezTo>
                  <a:pt x="504091" y="1725140"/>
                  <a:pt x="335649" y="1405902"/>
                  <a:pt x="253834" y="1215001"/>
                </a:cubicBezTo>
                <a:cubicBezTo>
                  <a:pt x="172019" y="1024100"/>
                  <a:pt x="27640" y="512356"/>
                  <a:pt x="3577" y="454605"/>
                </a:cubicBezTo>
                <a:cubicBezTo>
                  <a:pt x="-20486" y="396854"/>
                  <a:pt x="83788" y="902180"/>
                  <a:pt x="109455" y="868492"/>
                </a:cubicBezTo>
                <a:cubicBezTo>
                  <a:pt x="135122" y="834804"/>
                  <a:pt x="130309" y="395250"/>
                  <a:pt x="157581" y="252475"/>
                </a:cubicBezTo>
                <a:cubicBezTo>
                  <a:pt x="184853" y="109700"/>
                  <a:pt x="281106" y="-44304"/>
                  <a:pt x="273085" y="1184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 248">
            <a:extLst>
              <a:ext uri="{FF2B5EF4-FFF2-40B4-BE49-F238E27FC236}">
                <a16:creationId xmlns:a16="http://schemas.microsoft.com/office/drawing/2014/main" id="{024B9AB4-4E15-B09A-2B95-E4691D213C60}"/>
              </a:ext>
            </a:extLst>
          </p:cNvPr>
          <p:cNvSpPr/>
          <p:nvPr/>
        </p:nvSpPr>
        <p:spPr>
          <a:xfrm>
            <a:off x="4056960" y="2766378"/>
            <a:ext cx="1076479" cy="424112"/>
          </a:xfrm>
          <a:custGeom>
            <a:avLst/>
            <a:gdLst>
              <a:gd name="connsiteX0" fmla="*/ 88 w 1076479"/>
              <a:gd name="connsiteY0" fmla="*/ 169327 h 424112"/>
              <a:gd name="connsiteX1" fmla="*/ 500602 w 1076479"/>
              <a:gd name="connsiteY1" fmla="*/ 15323 h 424112"/>
              <a:gd name="connsiteX2" fmla="*/ 428413 w 1076479"/>
              <a:gd name="connsiteY2" fmla="*/ 15323 h 424112"/>
              <a:gd name="connsiteX3" fmla="*/ 659419 w 1076479"/>
              <a:gd name="connsiteY3" fmla="*/ 101950 h 424112"/>
              <a:gd name="connsiteX4" fmla="*/ 630543 w 1076479"/>
              <a:gd name="connsiteY4" fmla="*/ 87513 h 424112"/>
              <a:gd name="connsiteX5" fmla="*/ 856737 w 1076479"/>
              <a:gd name="connsiteY5" fmla="*/ 198203 h 424112"/>
              <a:gd name="connsiteX6" fmla="*/ 938552 w 1076479"/>
              <a:gd name="connsiteY6" fmla="*/ 260767 h 424112"/>
              <a:gd name="connsiteX7" fmla="*/ 977053 w 1076479"/>
              <a:gd name="connsiteY7" fmla="*/ 145264 h 424112"/>
              <a:gd name="connsiteX8" fmla="*/ 1073305 w 1076479"/>
              <a:gd name="connsiteY8" fmla="*/ 419584 h 424112"/>
              <a:gd name="connsiteX9" fmla="*/ 847112 w 1076479"/>
              <a:gd name="connsiteY9" fmla="*/ 304081 h 424112"/>
              <a:gd name="connsiteX10" fmla="*/ 385099 w 1076479"/>
              <a:gd name="connsiteY10" fmla="*/ 145264 h 424112"/>
              <a:gd name="connsiteX11" fmla="*/ 500602 w 1076479"/>
              <a:gd name="connsiteY11" fmla="*/ 183765 h 424112"/>
              <a:gd name="connsiteX12" fmla="*/ 413975 w 1076479"/>
              <a:gd name="connsiteY12" fmla="*/ 116388 h 424112"/>
              <a:gd name="connsiteX13" fmla="*/ 125217 w 1076479"/>
              <a:gd name="connsiteY13" fmla="*/ 121201 h 424112"/>
              <a:gd name="connsiteX14" fmla="*/ 543916 w 1076479"/>
              <a:gd name="connsiteY14" fmla="*/ 116388 h 424112"/>
              <a:gd name="connsiteX15" fmla="*/ 88 w 1076479"/>
              <a:gd name="connsiteY15" fmla="*/ 169327 h 42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6479" h="424112">
                <a:moveTo>
                  <a:pt x="88" y="169327"/>
                </a:moveTo>
                <a:cubicBezTo>
                  <a:pt x="-7131" y="152483"/>
                  <a:pt x="429215" y="40990"/>
                  <a:pt x="500602" y="15323"/>
                </a:cubicBezTo>
                <a:cubicBezTo>
                  <a:pt x="571989" y="-10344"/>
                  <a:pt x="401944" y="885"/>
                  <a:pt x="428413" y="15323"/>
                </a:cubicBezTo>
                <a:cubicBezTo>
                  <a:pt x="454882" y="29761"/>
                  <a:pt x="625731" y="89918"/>
                  <a:pt x="659419" y="101950"/>
                </a:cubicBezTo>
                <a:cubicBezTo>
                  <a:pt x="693107" y="113982"/>
                  <a:pt x="630543" y="87513"/>
                  <a:pt x="630543" y="87513"/>
                </a:cubicBezTo>
                <a:cubicBezTo>
                  <a:pt x="663429" y="103555"/>
                  <a:pt x="805402" y="169327"/>
                  <a:pt x="856737" y="198203"/>
                </a:cubicBezTo>
                <a:cubicBezTo>
                  <a:pt x="908072" y="227079"/>
                  <a:pt x="918499" y="269590"/>
                  <a:pt x="938552" y="260767"/>
                </a:cubicBezTo>
                <a:cubicBezTo>
                  <a:pt x="958605" y="251944"/>
                  <a:pt x="954594" y="118795"/>
                  <a:pt x="977053" y="145264"/>
                </a:cubicBezTo>
                <a:cubicBezTo>
                  <a:pt x="999512" y="171733"/>
                  <a:pt x="1094962" y="393115"/>
                  <a:pt x="1073305" y="419584"/>
                </a:cubicBezTo>
                <a:cubicBezTo>
                  <a:pt x="1051648" y="446053"/>
                  <a:pt x="961813" y="349801"/>
                  <a:pt x="847112" y="304081"/>
                </a:cubicBezTo>
                <a:cubicBezTo>
                  <a:pt x="732411" y="258361"/>
                  <a:pt x="442851" y="165317"/>
                  <a:pt x="385099" y="145264"/>
                </a:cubicBezTo>
                <a:cubicBezTo>
                  <a:pt x="327347" y="125211"/>
                  <a:pt x="495789" y="188578"/>
                  <a:pt x="500602" y="183765"/>
                </a:cubicBezTo>
                <a:cubicBezTo>
                  <a:pt x="505415" y="178952"/>
                  <a:pt x="476539" y="126815"/>
                  <a:pt x="413975" y="116388"/>
                </a:cubicBezTo>
                <a:cubicBezTo>
                  <a:pt x="351411" y="105961"/>
                  <a:pt x="103560" y="121201"/>
                  <a:pt x="125217" y="121201"/>
                </a:cubicBezTo>
                <a:cubicBezTo>
                  <a:pt x="146874" y="121201"/>
                  <a:pt x="557552" y="108367"/>
                  <a:pt x="543916" y="116388"/>
                </a:cubicBezTo>
                <a:cubicBezTo>
                  <a:pt x="530280" y="124409"/>
                  <a:pt x="7307" y="186171"/>
                  <a:pt x="88" y="16932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 249">
            <a:extLst>
              <a:ext uri="{FF2B5EF4-FFF2-40B4-BE49-F238E27FC236}">
                <a16:creationId xmlns:a16="http://schemas.microsoft.com/office/drawing/2014/main" id="{8AF1353A-FE98-29CE-AE49-B7F7E7E9FD0D}"/>
              </a:ext>
            </a:extLst>
          </p:cNvPr>
          <p:cNvSpPr/>
          <p:nvPr/>
        </p:nvSpPr>
        <p:spPr>
          <a:xfrm>
            <a:off x="5404471" y="2967750"/>
            <a:ext cx="755894" cy="354722"/>
          </a:xfrm>
          <a:custGeom>
            <a:avLst/>
            <a:gdLst>
              <a:gd name="connsiteX0" fmla="*/ 114 w 755894"/>
              <a:gd name="connsiteY0" fmla="*/ 352966 h 354722"/>
              <a:gd name="connsiteX1" fmla="*/ 182994 w 755894"/>
              <a:gd name="connsiteY1" fmla="*/ 155648 h 354722"/>
              <a:gd name="connsiteX2" fmla="*/ 158931 w 755894"/>
              <a:gd name="connsiteY2" fmla="*/ 203774 h 354722"/>
              <a:gd name="connsiteX3" fmla="*/ 414001 w 755894"/>
              <a:gd name="connsiteY3" fmla="*/ 69021 h 354722"/>
              <a:gd name="connsiteX4" fmla="*/ 351436 w 755894"/>
              <a:gd name="connsiteY4" fmla="*/ 107522 h 354722"/>
              <a:gd name="connsiteX5" fmla="*/ 543942 w 755894"/>
              <a:gd name="connsiteY5" fmla="*/ 102709 h 354722"/>
              <a:gd name="connsiteX6" fmla="*/ 399563 w 755894"/>
              <a:gd name="connsiteY6" fmla="*/ 131585 h 354722"/>
              <a:gd name="connsiteX7" fmla="*/ 558380 w 755894"/>
              <a:gd name="connsiteY7" fmla="*/ 54583 h 354722"/>
              <a:gd name="connsiteX8" fmla="*/ 577630 w 755894"/>
              <a:gd name="connsiteY8" fmla="*/ 1644 h 354722"/>
              <a:gd name="connsiteX9" fmla="*/ 755697 w 755894"/>
              <a:gd name="connsiteY9" fmla="*/ 117147 h 354722"/>
              <a:gd name="connsiteX10" fmla="*/ 539129 w 755894"/>
              <a:gd name="connsiteY10" fmla="*/ 165273 h 354722"/>
              <a:gd name="connsiteX11" fmla="*/ 659445 w 755894"/>
              <a:gd name="connsiteY11" fmla="*/ 165273 h 354722"/>
              <a:gd name="connsiteX12" fmla="*/ 284060 w 755894"/>
              <a:gd name="connsiteY12" fmla="*/ 218212 h 354722"/>
              <a:gd name="connsiteX13" fmla="*/ 385125 w 755894"/>
              <a:gd name="connsiteY13" fmla="*/ 232650 h 354722"/>
              <a:gd name="connsiteX14" fmla="*/ 158931 w 755894"/>
              <a:gd name="connsiteY14" fmla="*/ 251901 h 354722"/>
              <a:gd name="connsiteX15" fmla="*/ 114 w 755894"/>
              <a:gd name="connsiteY15" fmla="*/ 352966 h 35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5894" h="354722">
                <a:moveTo>
                  <a:pt x="114" y="352966"/>
                </a:moveTo>
                <a:cubicBezTo>
                  <a:pt x="4124" y="336924"/>
                  <a:pt x="156525" y="180513"/>
                  <a:pt x="182994" y="155648"/>
                </a:cubicBezTo>
                <a:cubicBezTo>
                  <a:pt x="209464" y="130783"/>
                  <a:pt x="120430" y="218212"/>
                  <a:pt x="158931" y="203774"/>
                </a:cubicBezTo>
                <a:cubicBezTo>
                  <a:pt x="197432" y="189336"/>
                  <a:pt x="381917" y="85063"/>
                  <a:pt x="414001" y="69021"/>
                </a:cubicBezTo>
                <a:cubicBezTo>
                  <a:pt x="446085" y="52979"/>
                  <a:pt x="329779" y="101907"/>
                  <a:pt x="351436" y="107522"/>
                </a:cubicBezTo>
                <a:cubicBezTo>
                  <a:pt x="373093" y="113137"/>
                  <a:pt x="535921" y="98699"/>
                  <a:pt x="543942" y="102709"/>
                </a:cubicBezTo>
                <a:cubicBezTo>
                  <a:pt x="551963" y="106719"/>
                  <a:pt x="397157" y="139606"/>
                  <a:pt x="399563" y="131585"/>
                </a:cubicBezTo>
                <a:cubicBezTo>
                  <a:pt x="401969" y="123564"/>
                  <a:pt x="528702" y="76240"/>
                  <a:pt x="558380" y="54583"/>
                </a:cubicBezTo>
                <a:cubicBezTo>
                  <a:pt x="588058" y="32926"/>
                  <a:pt x="544744" y="-8783"/>
                  <a:pt x="577630" y="1644"/>
                </a:cubicBezTo>
                <a:cubicBezTo>
                  <a:pt x="610516" y="12071"/>
                  <a:pt x="762114" y="89876"/>
                  <a:pt x="755697" y="117147"/>
                </a:cubicBezTo>
                <a:cubicBezTo>
                  <a:pt x="749280" y="144418"/>
                  <a:pt x="555171" y="157252"/>
                  <a:pt x="539129" y="165273"/>
                </a:cubicBezTo>
                <a:cubicBezTo>
                  <a:pt x="523087" y="173294"/>
                  <a:pt x="701957" y="156450"/>
                  <a:pt x="659445" y="165273"/>
                </a:cubicBezTo>
                <a:cubicBezTo>
                  <a:pt x="616934" y="174096"/>
                  <a:pt x="329780" y="206982"/>
                  <a:pt x="284060" y="218212"/>
                </a:cubicBezTo>
                <a:cubicBezTo>
                  <a:pt x="238340" y="229441"/>
                  <a:pt x="405980" y="227035"/>
                  <a:pt x="385125" y="232650"/>
                </a:cubicBezTo>
                <a:cubicBezTo>
                  <a:pt x="364270" y="238265"/>
                  <a:pt x="219891" y="233453"/>
                  <a:pt x="158931" y="251901"/>
                </a:cubicBezTo>
                <a:cubicBezTo>
                  <a:pt x="97971" y="270349"/>
                  <a:pt x="-3896" y="369008"/>
                  <a:pt x="114" y="35296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 250">
            <a:extLst>
              <a:ext uri="{FF2B5EF4-FFF2-40B4-BE49-F238E27FC236}">
                <a16:creationId xmlns:a16="http://schemas.microsoft.com/office/drawing/2014/main" id="{6063B234-303D-18D4-ED45-DAEFD6D29DA7}"/>
              </a:ext>
            </a:extLst>
          </p:cNvPr>
          <p:cNvSpPr/>
          <p:nvPr/>
        </p:nvSpPr>
        <p:spPr>
          <a:xfrm>
            <a:off x="4430368" y="4363166"/>
            <a:ext cx="1167431" cy="230161"/>
          </a:xfrm>
          <a:custGeom>
            <a:avLst/>
            <a:gdLst>
              <a:gd name="connsiteX0" fmla="*/ 2066 w 1167431"/>
              <a:gd name="connsiteY0" fmla="*/ 64455 h 230161"/>
              <a:gd name="connsiteX1" fmla="*/ 464078 w 1167431"/>
              <a:gd name="connsiteY1" fmla="*/ 40392 h 230161"/>
              <a:gd name="connsiteX2" fmla="*/ 420765 w 1167431"/>
              <a:gd name="connsiteY2" fmla="*/ 6703 h 230161"/>
              <a:gd name="connsiteX3" fmla="*/ 642146 w 1167431"/>
              <a:gd name="connsiteY3" fmla="*/ 11516 h 230161"/>
              <a:gd name="connsiteX4" fmla="*/ 748024 w 1167431"/>
              <a:gd name="connsiteY4" fmla="*/ 122207 h 230161"/>
              <a:gd name="connsiteX5" fmla="*/ 675834 w 1167431"/>
              <a:gd name="connsiteY5" fmla="*/ 83706 h 230161"/>
              <a:gd name="connsiteX6" fmla="*/ 839464 w 1167431"/>
              <a:gd name="connsiteY6" fmla="*/ 59642 h 230161"/>
              <a:gd name="connsiteX7" fmla="*/ 810588 w 1167431"/>
              <a:gd name="connsiteY7" fmla="*/ 69268 h 230161"/>
              <a:gd name="connsiteX8" fmla="*/ 993468 w 1167431"/>
              <a:gd name="connsiteY8" fmla="*/ 98143 h 230161"/>
              <a:gd name="connsiteX9" fmla="*/ 1166723 w 1167431"/>
              <a:gd name="connsiteY9" fmla="*/ 218459 h 230161"/>
              <a:gd name="connsiteX10" fmla="*/ 926091 w 1167431"/>
              <a:gd name="connsiteY10" fmla="*/ 218459 h 230161"/>
              <a:gd name="connsiteX11" fmla="*/ 454453 w 1167431"/>
              <a:gd name="connsiteY11" fmla="*/ 155895 h 230161"/>
              <a:gd name="connsiteX12" fmla="*/ 680647 w 1167431"/>
              <a:gd name="connsiteY12" fmla="*/ 184771 h 230161"/>
              <a:gd name="connsiteX13" fmla="*/ 310074 w 1167431"/>
              <a:gd name="connsiteY13" fmla="*/ 88518 h 230161"/>
              <a:gd name="connsiteX14" fmla="*/ 2066 w 1167431"/>
              <a:gd name="connsiteY14" fmla="*/ 64455 h 23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67431" h="230161">
                <a:moveTo>
                  <a:pt x="2066" y="64455"/>
                </a:moveTo>
                <a:cubicBezTo>
                  <a:pt x="27733" y="56434"/>
                  <a:pt x="394295" y="50017"/>
                  <a:pt x="464078" y="40392"/>
                </a:cubicBezTo>
                <a:cubicBezTo>
                  <a:pt x="533861" y="30767"/>
                  <a:pt x="391087" y="11516"/>
                  <a:pt x="420765" y="6703"/>
                </a:cubicBezTo>
                <a:cubicBezTo>
                  <a:pt x="450443" y="1890"/>
                  <a:pt x="587603" y="-7735"/>
                  <a:pt x="642146" y="11516"/>
                </a:cubicBezTo>
                <a:cubicBezTo>
                  <a:pt x="696689" y="30767"/>
                  <a:pt x="742409" y="110175"/>
                  <a:pt x="748024" y="122207"/>
                </a:cubicBezTo>
                <a:cubicBezTo>
                  <a:pt x="753639" y="134239"/>
                  <a:pt x="660594" y="94134"/>
                  <a:pt x="675834" y="83706"/>
                </a:cubicBezTo>
                <a:cubicBezTo>
                  <a:pt x="691074" y="73279"/>
                  <a:pt x="817005" y="62048"/>
                  <a:pt x="839464" y="59642"/>
                </a:cubicBezTo>
                <a:cubicBezTo>
                  <a:pt x="861923" y="57236"/>
                  <a:pt x="784921" y="62851"/>
                  <a:pt x="810588" y="69268"/>
                </a:cubicBezTo>
                <a:cubicBezTo>
                  <a:pt x="836255" y="75685"/>
                  <a:pt x="934112" y="73278"/>
                  <a:pt x="993468" y="98143"/>
                </a:cubicBezTo>
                <a:cubicBezTo>
                  <a:pt x="1052824" y="123008"/>
                  <a:pt x="1177952" y="198406"/>
                  <a:pt x="1166723" y="218459"/>
                </a:cubicBezTo>
                <a:cubicBezTo>
                  <a:pt x="1155494" y="238512"/>
                  <a:pt x="1044803" y="228886"/>
                  <a:pt x="926091" y="218459"/>
                </a:cubicBezTo>
                <a:cubicBezTo>
                  <a:pt x="807379" y="208032"/>
                  <a:pt x="454453" y="155895"/>
                  <a:pt x="454453" y="155895"/>
                </a:cubicBezTo>
                <a:cubicBezTo>
                  <a:pt x="413546" y="150280"/>
                  <a:pt x="704710" y="196000"/>
                  <a:pt x="680647" y="184771"/>
                </a:cubicBezTo>
                <a:cubicBezTo>
                  <a:pt x="656584" y="173542"/>
                  <a:pt x="423973" y="107768"/>
                  <a:pt x="310074" y="88518"/>
                </a:cubicBezTo>
                <a:cubicBezTo>
                  <a:pt x="196175" y="69268"/>
                  <a:pt x="-23601" y="72476"/>
                  <a:pt x="2066" y="6445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 251">
            <a:extLst>
              <a:ext uri="{FF2B5EF4-FFF2-40B4-BE49-F238E27FC236}">
                <a16:creationId xmlns:a16="http://schemas.microsoft.com/office/drawing/2014/main" id="{8444611B-CE96-1C32-C08A-C8A391D1432E}"/>
              </a:ext>
            </a:extLst>
          </p:cNvPr>
          <p:cNvSpPr/>
          <p:nvPr/>
        </p:nvSpPr>
        <p:spPr>
          <a:xfrm>
            <a:off x="4557100" y="4388853"/>
            <a:ext cx="980478" cy="308275"/>
          </a:xfrm>
          <a:custGeom>
            <a:avLst/>
            <a:gdLst>
              <a:gd name="connsiteX0" fmla="*/ 63026 w 980478"/>
              <a:gd name="connsiteY0" fmla="*/ 267 h 308275"/>
              <a:gd name="connsiteX1" fmla="*/ 789734 w 980478"/>
              <a:gd name="connsiteY1" fmla="*/ 154271 h 308275"/>
              <a:gd name="connsiteX2" fmla="*/ 654980 w 980478"/>
              <a:gd name="connsiteY2" fmla="*/ 120583 h 308275"/>
              <a:gd name="connsiteX3" fmla="*/ 948551 w 980478"/>
              <a:gd name="connsiteY3" fmla="*/ 207210 h 308275"/>
              <a:gd name="connsiteX4" fmla="*/ 929300 w 980478"/>
              <a:gd name="connsiteY4" fmla="*/ 231273 h 308275"/>
              <a:gd name="connsiteX5" fmla="*/ 563540 w 980478"/>
              <a:gd name="connsiteY5" fmla="*/ 284212 h 308275"/>
              <a:gd name="connsiteX6" fmla="*/ 582791 w 980478"/>
              <a:gd name="connsiteY6" fmla="*/ 284212 h 308275"/>
              <a:gd name="connsiteX7" fmla="*/ 669418 w 980478"/>
              <a:gd name="connsiteY7" fmla="*/ 308275 h 308275"/>
              <a:gd name="connsiteX8" fmla="*/ 207405 w 980478"/>
              <a:gd name="connsiteY8" fmla="*/ 197585 h 308275"/>
              <a:gd name="connsiteX9" fmla="*/ 366222 w 980478"/>
              <a:gd name="connsiteY9" fmla="*/ 308275 h 308275"/>
              <a:gd name="connsiteX10" fmla="*/ 5275 w 980478"/>
              <a:gd name="connsiteY10" fmla="*/ 58019 h 308275"/>
              <a:gd name="connsiteX11" fmla="*/ 144841 w 980478"/>
              <a:gd name="connsiteY11" fmla="*/ 197585 h 308275"/>
              <a:gd name="connsiteX12" fmla="*/ 63026 w 980478"/>
              <a:gd name="connsiteY12" fmla="*/ 267 h 30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0478" h="308275">
                <a:moveTo>
                  <a:pt x="63026" y="267"/>
                </a:moveTo>
                <a:cubicBezTo>
                  <a:pt x="170508" y="-6952"/>
                  <a:pt x="691075" y="134218"/>
                  <a:pt x="789734" y="154271"/>
                </a:cubicBezTo>
                <a:cubicBezTo>
                  <a:pt x="888393" y="174324"/>
                  <a:pt x="628511" y="111760"/>
                  <a:pt x="654980" y="120583"/>
                </a:cubicBezTo>
                <a:cubicBezTo>
                  <a:pt x="681449" y="129406"/>
                  <a:pt x="902831" y="188762"/>
                  <a:pt x="948551" y="207210"/>
                </a:cubicBezTo>
                <a:cubicBezTo>
                  <a:pt x="994271" y="225658"/>
                  <a:pt x="993468" y="218439"/>
                  <a:pt x="929300" y="231273"/>
                </a:cubicBezTo>
                <a:cubicBezTo>
                  <a:pt x="865132" y="244107"/>
                  <a:pt x="621292" y="275389"/>
                  <a:pt x="563540" y="284212"/>
                </a:cubicBezTo>
                <a:cubicBezTo>
                  <a:pt x="505789" y="293035"/>
                  <a:pt x="565145" y="280202"/>
                  <a:pt x="582791" y="284212"/>
                </a:cubicBezTo>
                <a:cubicBezTo>
                  <a:pt x="600437" y="288222"/>
                  <a:pt x="669418" y="308275"/>
                  <a:pt x="669418" y="308275"/>
                </a:cubicBezTo>
                <a:cubicBezTo>
                  <a:pt x="606854" y="293837"/>
                  <a:pt x="257938" y="197585"/>
                  <a:pt x="207405" y="197585"/>
                </a:cubicBezTo>
                <a:cubicBezTo>
                  <a:pt x="156872" y="197585"/>
                  <a:pt x="366222" y="308275"/>
                  <a:pt x="366222" y="308275"/>
                </a:cubicBezTo>
                <a:cubicBezTo>
                  <a:pt x="332534" y="285014"/>
                  <a:pt x="42172" y="76467"/>
                  <a:pt x="5275" y="58019"/>
                </a:cubicBezTo>
                <a:cubicBezTo>
                  <a:pt x="-31622" y="39571"/>
                  <a:pt x="136820" y="202398"/>
                  <a:pt x="144841" y="197585"/>
                </a:cubicBezTo>
                <a:cubicBezTo>
                  <a:pt x="152862" y="192772"/>
                  <a:pt x="-44456" y="7486"/>
                  <a:pt x="63026" y="26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 252">
            <a:extLst>
              <a:ext uri="{FF2B5EF4-FFF2-40B4-BE49-F238E27FC236}">
                <a16:creationId xmlns:a16="http://schemas.microsoft.com/office/drawing/2014/main" id="{A05AF7DE-4FDA-0592-2FEB-73640437CA4E}"/>
              </a:ext>
            </a:extLst>
          </p:cNvPr>
          <p:cNvSpPr/>
          <p:nvPr/>
        </p:nvSpPr>
        <p:spPr>
          <a:xfrm>
            <a:off x="4962343" y="4654464"/>
            <a:ext cx="403736" cy="32064"/>
          </a:xfrm>
          <a:custGeom>
            <a:avLst/>
            <a:gdLst>
              <a:gd name="connsiteX0" fmla="*/ 182 w 403736"/>
              <a:gd name="connsiteY0" fmla="*/ 86 h 32064"/>
              <a:gd name="connsiteX1" fmla="*/ 222432 w 403736"/>
              <a:gd name="connsiteY1" fmla="*/ 22311 h 32064"/>
              <a:gd name="connsiteX2" fmla="*/ 403407 w 403736"/>
              <a:gd name="connsiteY2" fmla="*/ 19136 h 32064"/>
              <a:gd name="connsiteX3" fmla="*/ 260532 w 403736"/>
              <a:gd name="connsiteY3" fmla="*/ 31836 h 32064"/>
              <a:gd name="connsiteX4" fmla="*/ 182 w 403736"/>
              <a:gd name="connsiteY4" fmla="*/ 86 h 3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736" h="32064">
                <a:moveTo>
                  <a:pt x="182" y="86"/>
                </a:moveTo>
                <a:cubicBezTo>
                  <a:pt x="-6168" y="-1502"/>
                  <a:pt x="155228" y="19136"/>
                  <a:pt x="222432" y="22311"/>
                </a:cubicBezTo>
                <a:cubicBezTo>
                  <a:pt x="289636" y="25486"/>
                  <a:pt x="397057" y="17549"/>
                  <a:pt x="403407" y="19136"/>
                </a:cubicBezTo>
                <a:cubicBezTo>
                  <a:pt x="409757" y="20724"/>
                  <a:pt x="322974" y="33953"/>
                  <a:pt x="260532" y="31836"/>
                </a:cubicBezTo>
                <a:cubicBezTo>
                  <a:pt x="198090" y="29719"/>
                  <a:pt x="6532" y="1674"/>
                  <a:pt x="182" y="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 253">
            <a:extLst>
              <a:ext uri="{FF2B5EF4-FFF2-40B4-BE49-F238E27FC236}">
                <a16:creationId xmlns:a16="http://schemas.microsoft.com/office/drawing/2014/main" id="{8630C582-8CDC-BBC5-0719-DBA829081F03}"/>
              </a:ext>
            </a:extLst>
          </p:cNvPr>
          <p:cNvSpPr/>
          <p:nvPr/>
        </p:nvSpPr>
        <p:spPr>
          <a:xfrm>
            <a:off x="5054195" y="4581520"/>
            <a:ext cx="208861" cy="42453"/>
          </a:xfrm>
          <a:custGeom>
            <a:avLst/>
            <a:gdLst>
              <a:gd name="connsiteX0" fmla="*/ 206780 w 208861"/>
              <a:gd name="connsiteY0" fmla="*/ 5 h 42453"/>
              <a:gd name="connsiteX1" fmla="*/ 405 w 208861"/>
              <a:gd name="connsiteY1" fmla="*/ 41280 h 42453"/>
              <a:gd name="connsiteX2" fmla="*/ 152805 w 208861"/>
              <a:gd name="connsiteY2" fmla="*/ 31755 h 42453"/>
              <a:gd name="connsiteX3" fmla="*/ 108355 w 208861"/>
              <a:gd name="connsiteY3" fmla="*/ 38105 h 42453"/>
              <a:gd name="connsiteX4" fmla="*/ 206780 w 208861"/>
              <a:gd name="connsiteY4" fmla="*/ 5 h 4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861" h="42453">
                <a:moveTo>
                  <a:pt x="206780" y="5"/>
                </a:moveTo>
                <a:cubicBezTo>
                  <a:pt x="188788" y="534"/>
                  <a:pt x="9401" y="35988"/>
                  <a:pt x="405" y="41280"/>
                </a:cubicBezTo>
                <a:cubicBezTo>
                  <a:pt x="-8591" y="46572"/>
                  <a:pt x="134813" y="32284"/>
                  <a:pt x="152805" y="31755"/>
                </a:cubicBezTo>
                <a:cubicBezTo>
                  <a:pt x="170797" y="31226"/>
                  <a:pt x="96184" y="40222"/>
                  <a:pt x="108355" y="38105"/>
                </a:cubicBezTo>
                <a:cubicBezTo>
                  <a:pt x="120526" y="35988"/>
                  <a:pt x="224772" y="-524"/>
                  <a:pt x="206780" y="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 254">
            <a:extLst>
              <a:ext uri="{FF2B5EF4-FFF2-40B4-BE49-F238E27FC236}">
                <a16:creationId xmlns:a16="http://schemas.microsoft.com/office/drawing/2014/main" id="{3ABD5076-DFBB-01BB-EEA9-9E5E5DC6B973}"/>
              </a:ext>
            </a:extLst>
          </p:cNvPr>
          <p:cNvSpPr/>
          <p:nvPr/>
        </p:nvSpPr>
        <p:spPr>
          <a:xfrm>
            <a:off x="4882628" y="4508454"/>
            <a:ext cx="166702" cy="60213"/>
          </a:xfrm>
          <a:custGeom>
            <a:avLst/>
            <a:gdLst>
              <a:gd name="connsiteX0" fmla="*/ 522 w 166702"/>
              <a:gd name="connsiteY0" fmla="*/ 46 h 60213"/>
              <a:gd name="connsiteX1" fmla="*/ 162447 w 166702"/>
              <a:gd name="connsiteY1" fmla="*/ 47671 h 60213"/>
              <a:gd name="connsiteX2" fmla="*/ 111647 w 166702"/>
              <a:gd name="connsiteY2" fmla="*/ 57196 h 60213"/>
              <a:gd name="connsiteX3" fmla="*/ 522 w 166702"/>
              <a:gd name="connsiteY3" fmla="*/ 46 h 6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702" h="60213">
                <a:moveTo>
                  <a:pt x="522" y="46"/>
                </a:moveTo>
                <a:cubicBezTo>
                  <a:pt x="8989" y="-1541"/>
                  <a:pt x="143926" y="38146"/>
                  <a:pt x="162447" y="47671"/>
                </a:cubicBezTo>
                <a:cubicBezTo>
                  <a:pt x="180968" y="57196"/>
                  <a:pt x="134401" y="64604"/>
                  <a:pt x="111647" y="57196"/>
                </a:cubicBezTo>
                <a:cubicBezTo>
                  <a:pt x="88893" y="49788"/>
                  <a:pt x="-7945" y="1633"/>
                  <a:pt x="522" y="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 255">
            <a:extLst>
              <a:ext uri="{FF2B5EF4-FFF2-40B4-BE49-F238E27FC236}">
                <a16:creationId xmlns:a16="http://schemas.microsoft.com/office/drawing/2014/main" id="{380A16D4-BD65-2EAE-C710-FAC07FB29379}"/>
              </a:ext>
            </a:extLst>
          </p:cNvPr>
          <p:cNvSpPr/>
          <p:nvPr/>
        </p:nvSpPr>
        <p:spPr>
          <a:xfrm>
            <a:off x="5155405" y="4463190"/>
            <a:ext cx="245808" cy="29435"/>
          </a:xfrm>
          <a:custGeom>
            <a:avLst/>
            <a:gdLst>
              <a:gd name="connsiteX0" fmla="*/ 795 w 245808"/>
              <a:gd name="connsiteY0" fmla="*/ 10385 h 29435"/>
              <a:gd name="connsiteX1" fmla="*/ 130970 w 245808"/>
              <a:gd name="connsiteY1" fmla="*/ 7210 h 29435"/>
              <a:gd name="connsiteX2" fmla="*/ 197645 w 245808"/>
              <a:gd name="connsiteY2" fmla="*/ 29435 h 29435"/>
              <a:gd name="connsiteX3" fmla="*/ 175420 w 245808"/>
              <a:gd name="connsiteY3" fmla="*/ 7210 h 29435"/>
              <a:gd name="connsiteX4" fmla="*/ 245270 w 245808"/>
              <a:gd name="connsiteY4" fmla="*/ 26260 h 29435"/>
              <a:gd name="connsiteX5" fmla="*/ 197645 w 245808"/>
              <a:gd name="connsiteY5" fmla="*/ 860 h 29435"/>
              <a:gd name="connsiteX6" fmla="*/ 795 w 245808"/>
              <a:gd name="connsiteY6" fmla="*/ 10385 h 2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808" h="29435">
                <a:moveTo>
                  <a:pt x="795" y="10385"/>
                </a:moveTo>
                <a:cubicBezTo>
                  <a:pt x="-10317" y="11443"/>
                  <a:pt x="98162" y="4035"/>
                  <a:pt x="130970" y="7210"/>
                </a:cubicBezTo>
                <a:cubicBezTo>
                  <a:pt x="163778" y="10385"/>
                  <a:pt x="190237" y="29435"/>
                  <a:pt x="197645" y="29435"/>
                </a:cubicBezTo>
                <a:cubicBezTo>
                  <a:pt x="205053" y="29435"/>
                  <a:pt x="167483" y="7739"/>
                  <a:pt x="175420" y="7210"/>
                </a:cubicBezTo>
                <a:cubicBezTo>
                  <a:pt x="183358" y="6681"/>
                  <a:pt x="241566" y="27318"/>
                  <a:pt x="245270" y="26260"/>
                </a:cubicBezTo>
                <a:cubicBezTo>
                  <a:pt x="248974" y="25202"/>
                  <a:pt x="233628" y="5093"/>
                  <a:pt x="197645" y="860"/>
                </a:cubicBezTo>
                <a:cubicBezTo>
                  <a:pt x="161662" y="-3373"/>
                  <a:pt x="11907" y="9327"/>
                  <a:pt x="795" y="1038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 256">
            <a:extLst>
              <a:ext uri="{FF2B5EF4-FFF2-40B4-BE49-F238E27FC236}">
                <a16:creationId xmlns:a16="http://schemas.microsoft.com/office/drawing/2014/main" id="{1D588F51-86B5-8B66-2760-E829D233E5B7}"/>
              </a:ext>
            </a:extLst>
          </p:cNvPr>
          <p:cNvSpPr/>
          <p:nvPr/>
        </p:nvSpPr>
        <p:spPr>
          <a:xfrm>
            <a:off x="7407014" y="441210"/>
            <a:ext cx="1258990" cy="218722"/>
          </a:xfrm>
          <a:custGeom>
            <a:avLst/>
            <a:gdLst>
              <a:gd name="connsiteX0" fmla="*/ 653 w 1258990"/>
              <a:gd name="connsiteY0" fmla="*/ 579 h 218722"/>
              <a:gd name="connsiteX1" fmla="*/ 1099988 w 1258990"/>
              <a:gd name="connsiteY1" fmla="*/ 31401 h 218722"/>
              <a:gd name="connsiteX2" fmla="*/ 10928 w 1258990"/>
              <a:gd name="connsiteY2" fmla="*/ 195788 h 218722"/>
              <a:gd name="connsiteX3" fmla="*/ 1254101 w 1258990"/>
              <a:gd name="connsiteY3" fmla="*/ 216336 h 218722"/>
              <a:gd name="connsiteX4" fmla="*/ 452716 w 1258990"/>
              <a:gd name="connsiteY4" fmla="*/ 185514 h 218722"/>
              <a:gd name="connsiteX5" fmla="*/ 689022 w 1258990"/>
              <a:gd name="connsiteY5" fmla="*/ 154691 h 218722"/>
              <a:gd name="connsiteX6" fmla="*/ 935602 w 1258990"/>
              <a:gd name="connsiteY6" fmla="*/ 41675 h 218722"/>
              <a:gd name="connsiteX7" fmla="*/ 653 w 1258990"/>
              <a:gd name="connsiteY7" fmla="*/ 579 h 218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8990" h="218722">
                <a:moveTo>
                  <a:pt x="653" y="579"/>
                </a:moveTo>
                <a:cubicBezTo>
                  <a:pt x="28051" y="-1133"/>
                  <a:pt x="1098276" y="-1134"/>
                  <a:pt x="1099988" y="31401"/>
                </a:cubicBezTo>
                <a:cubicBezTo>
                  <a:pt x="1101700" y="63936"/>
                  <a:pt x="-14758" y="164966"/>
                  <a:pt x="10928" y="195788"/>
                </a:cubicBezTo>
                <a:cubicBezTo>
                  <a:pt x="36614" y="226611"/>
                  <a:pt x="1180470" y="218048"/>
                  <a:pt x="1254101" y="216336"/>
                </a:cubicBezTo>
                <a:cubicBezTo>
                  <a:pt x="1327732" y="214624"/>
                  <a:pt x="546896" y="195788"/>
                  <a:pt x="452716" y="185514"/>
                </a:cubicBezTo>
                <a:cubicBezTo>
                  <a:pt x="358536" y="175240"/>
                  <a:pt x="608541" y="178664"/>
                  <a:pt x="689022" y="154691"/>
                </a:cubicBezTo>
                <a:cubicBezTo>
                  <a:pt x="769503" y="130718"/>
                  <a:pt x="1055467" y="63936"/>
                  <a:pt x="935602" y="41675"/>
                </a:cubicBezTo>
                <a:cubicBezTo>
                  <a:pt x="815737" y="19414"/>
                  <a:pt x="-26745" y="2291"/>
                  <a:pt x="653" y="579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 258">
            <a:extLst>
              <a:ext uri="{FF2B5EF4-FFF2-40B4-BE49-F238E27FC236}">
                <a16:creationId xmlns:a16="http://schemas.microsoft.com/office/drawing/2014/main" id="{FFBA66BA-5997-FE49-2E61-22E2526E1226}"/>
              </a:ext>
            </a:extLst>
          </p:cNvPr>
          <p:cNvSpPr/>
          <p:nvPr/>
        </p:nvSpPr>
        <p:spPr>
          <a:xfrm>
            <a:off x="8002841" y="796449"/>
            <a:ext cx="260305" cy="850483"/>
          </a:xfrm>
          <a:custGeom>
            <a:avLst/>
            <a:gdLst>
              <a:gd name="connsiteX0" fmla="*/ 185662 w 260305"/>
              <a:gd name="connsiteY0" fmla="*/ 4935 h 850483"/>
              <a:gd name="connsiteX1" fmla="*/ 11002 w 260305"/>
              <a:gd name="connsiteY1" fmla="*/ 230967 h 850483"/>
              <a:gd name="connsiteX2" fmla="*/ 257581 w 260305"/>
              <a:gd name="connsiteY2" fmla="*/ 837142 h 850483"/>
              <a:gd name="connsiteX3" fmla="*/ 134292 w 260305"/>
              <a:gd name="connsiteY3" fmla="*/ 631659 h 850483"/>
              <a:gd name="connsiteX4" fmla="*/ 728 w 260305"/>
              <a:gd name="connsiteY4" fmla="*/ 415902 h 850483"/>
              <a:gd name="connsiteX5" fmla="*/ 185662 w 260305"/>
              <a:gd name="connsiteY5" fmla="*/ 4935 h 85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305" h="850483">
                <a:moveTo>
                  <a:pt x="185662" y="4935"/>
                </a:moveTo>
                <a:cubicBezTo>
                  <a:pt x="187374" y="-25887"/>
                  <a:pt x="-984" y="92266"/>
                  <a:pt x="11002" y="230967"/>
                </a:cubicBezTo>
                <a:cubicBezTo>
                  <a:pt x="22988" y="369668"/>
                  <a:pt x="237033" y="770360"/>
                  <a:pt x="257581" y="837142"/>
                </a:cubicBezTo>
                <a:cubicBezTo>
                  <a:pt x="278129" y="903924"/>
                  <a:pt x="177101" y="701866"/>
                  <a:pt x="134292" y="631659"/>
                </a:cubicBezTo>
                <a:cubicBezTo>
                  <a:pt x="91483" y="561452"/>
                  <a:pt x="-9546" y="516931"/>
                  <a:pt x="728" y="415902"/>
                </a:cubicBezTo>
                <a:cubicBezTo>
                  <a:pt x="11002" y="314873"/>
                  <a:pt x="183950" y="35757"/>
                  <a:pt x="185662" y="493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 259">
            <a:extLst>
              <a:ext uri="{FF2B5EF4-FFF2-40B4-BE49-F238E27FC236}">
                <a16:creationId xmlns:a16="http://schemas.microsoft.com/office/drawing/2014/main" id="{43079787-2CE9-AC62-6B48-A90664525B13}"/>
              </a:ext>
            </a:extLst>
          </p:cNvPr>
          <p:cNvSpPr/>
          <p:nvPr/>
        </p:nvSpPr>
        <p:spPr>
          <a:xfrm>
            <a:off x="8094890" y="771209"/>
            <a:ext cx="263861" cy="948032"/>
          </a:xfrm>
          <a:custGeom>
            <a:avLst/>
            <a:gdLst>
              <a:gd name="connsiteX0" fmla="*/ 11420 w 263861"/>
              <a:gd name="connsiteY0" fmla="*/ 19901 h 948032"/>
              <a:gd name="connsiteX1" fmla="*/ 216903 w 263861"/>
              <a:gd name="connsiteY1" fmla="*/ 287029 h 948032"/>
              <a:gd name="connsiteX2" fmla="*/ 258000 w 263861"/>
              <a:gd name="connsiteY2" fmla="*/ 461690 h 948032"/>
              <a:gd name="connsiteX3" fmla="*/ 124436 w 263861"/>
              <a:gd name="connsiteY3" fmla="*/ 944575 h 948032"/>
              <a:gd name="connsiteX4" fmla="*/ 206629 w 263861"/>
              <a:gd name="connsiteY4" fmla="*/ 667173 h 948032"/>
              <a:gd name="connsiteX5" fmla="*/ 206629 w 263861"/>
              <a:gd name="connsiteY5" fmla="*/ 451416 h 948032"/>
              <a:gd name="connsiteX6" fmla="*/ 42243 w 263861"/>
              <a:gd name="connsiteY6" fmla="*/ 71272 h 948032"/>
              <a:gd name="connsiteX7" fmla="*/ 11420 w 263861"/>
              <a:gd name="connsiteY7" fmla="*/ 19901 h 94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861" h="948032">
                <a:moveTo>
                  <a:pt x="11420" y="19901"/>
                </a:moveTo>
                <a:cubicBezTo>
                  <a:pt x="40530" y="55860"/>
                  <a:pt x="175806" y="213398"/>
                  <a:pt x="216903" y="287029"/>
                </a:cubicBezTo>
                <a:cubicBezTo>
                  <a:pt x="258000" y="360660"/>
                  <a:pt x="273411" y="352099"/>
                  <a:pt x="258000" y="461690"/>
                </a:cubicBezTo>
                <a:cubicBezTo>
                  <a:pt x="242589" y="571281"/>
                  <a:pt x="132998" y="910328"/>
                  <a:pt x="124436" y="944575"/>
                </a:cubicBezTo>
                <a:cubicBezTo>
                  <a:pt x="115874" y="978822"/>
                  <a:pt x="192930" y="749366"/>
                  <a:pt x="206629" y="667173"/>
                </a:cubicBezTo>
                <a:cubicBezTo>
                  <a:pt x="220328" y="584980"/>
                  <a:pt x="234027" y="550733"/>
                  <a:pt x="206629" y="451416"/>
                </a:cubicBezTo>
                <a:cubicBezTo>
                  <a:pt x="179231" y="352099"/>
                  <a:pt x="69641" y="148328"/>
                  <a:pt x="42243" y="71272"/>
                </a:cubicBezTo>
                <a:cubicBezTo>
                  <a:pt x="14845" y="-5784"/>
                  <a:pt x="-17690" y="-16058"/>
                  <a:pt x="11420" y="1990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 262">
            <a:extLst>
              <a:ext uri="{FF2B5EF4-FFF2-40B4-BE49-F238E27FC236}">
                <a16:creationId xmlns:a16="http://schemas.microsoft.com/office/drawing/2014/main" id="{090BC17E-FD13-09F2-3346-2130E48AB1AF}"/>
              </a:ext>
            </a:extLst>
          </p:cNvPr>
          <p:cNvSpPr/>
          <p:nvPr/>
        </p:nvSpPr>
        <p:spPr>
          <a:xfrm>
            <a:off x="7669426" y="1776553"/>
            <a:ext cx="1107993" cy="357291"/>
          </a:xfrm>
          <a:custGeom>
            <a:avLst/>
            <a:gdLst>
              <a:gd name="connsiteX0" fmla="*/ 5370 w 1107993"/>
              <a:gd name="connsiteY0" fmla="*/ 876 h 357291"/>
              <a:gd name="connsiteX1" fmla="*/ 858125 w 1107993"/>
              <a:gd name="connsiteY1" fmla="*/ 21425 h 357291"/>
              <a:gd name="connsiteX2" fmla="*/ 693738 w 1107993"/>
              <a:gd name="connsiteY2" fmla="*/ 41973 h 357291"/>
              <a:gd name="connsiteX3" fmla="*/ 36192 w 1107993"/>
              <a:gd name="connsiteY3" fmla="*/ 339923 h 357291"/>
              <a:gd name="connsiteX4" fmla="*/ 313594 w 1107993"/>
              <a:gd name="connsiteY4" fmla="*/ 319375 h 357291"/>
              <a:gd name="connsiteX5" fmla="*/ 1104704 w 1107993"/>
              <a:gd name="connsiteY5" fmla="*/ 298827 h 357291"/>
              <a:gd name="connsiteX6" fmla="*/ 580722 w 1107993"/>
              <a:gd name="connsiteY6" fmla="*/ 298827 h 357291"/>
              <a:gd name="connsiteX7" fmla="*/ 210853 w 1107993"/>
              <a:gd name="connsiteY7" fmla="*/ 309101 h 357291"/>
              <a:gd name="connsiteX8" fmla="*/ 519077 w 1107993"/>
              <a:gd name="connsiteY8" fmla="*/ 165263 h 357291"/>
              <a:gd name="connsiteX9" fmla="*/ 817028 w 1107993"/>
              <a:gd name="connsiteY9" fmla="*/ 52247 h 357291"/>
              <a:gd name="connsiteX10" fmla="*/ 508803 w 1107993"/>
              <a:gd name="connsiteY10" fmla="*/ 52247 h 357291"/>
              <a:gd name="connsiteX11" fmla="*/ 5370 w 1107993"/>
              <a:gd name="connsiteY11" fmla="*/ 876 h 357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7993" h="357291">
                <a:moveTo>
                  <a:pt x="5370" y="876"/>
                </a:moveTo>
                <a:cubicBezTo>
                  <a:pt x="63590" y="-4261"/>
                  <a:pt x="743397" y="14576"/>
                  <a:pt x="858125" y="21425"/>
                </a:cubicBezTo>
                <a:cubicBezTo>
                  <a:pt x="972853" y="28274"/>
                  <a:pt x="830727" y="-11110"/>
                  <a:pt x="693738" y="41973"/>
                </a:cubicBezTo>
                <a:cubicBezTo>
                  <a:pt x="556749" y="95056"/>
                  <a:pt x="99549" y="293689"/>
                  <a:pt x="36192" y="339923"/>
                </a:cubicBezTo>
                <a:cubicBezTo>
                  <a:pt x="-27165" y="386157"/>
                  <a:pt x="135509" y="326224"/>
                  <a:pt x="313594" y="319375"/>
                </a:cubicBezTo>
                <a:cubicBezTo>
                  <a:pt x="491679" y="312526"/>
                  <a:pt x="1060183" y="302252"/>
                  <a:pt x="1104704" y="298827"/>
                </a:cubicBezTo>
                <a:cubicBezTo>
                  <a:pt x="1149225" y="295402"/>
                  <a:pt x="729697" y="297115"/>
                  <a:pt x="580722" y="298827"/>
                </a:cubicBezTo>
                <a:cubicBezTo>
                  <a:pt x="431747" y="300539"/>
                  <a:pt x="221127" y="331362"/>
                  <a:pt x="210853" y="309101"/>
                </a:cubicBezTo>
                <a:cubicBezTo>
                  <a:pt x="200579" y="286840"/>
                  <a:pt x="418048" y="208072"/>
                  <a:pt x="519077" y="165263"/>
                </a:cubicBezTo>
                <a:cubicBezTo>
                  <a:pt x="620106" y="122454"/>
                  <a:pt x="818740" y="71083"/>
                  <a:pt x="817028" y="52247"/>
                </a:cubicBezTo>
                <a:cubicBezTo>
                  <a:pt x="815316" y="33411"/>
                  <a:pt x="638942" y="59096"/>
                  <a:pt x="508803" y="52247"/>
                </a:cubicBezTo>
                <a:cubicBezTo>
                  <a:pt x="378664" y="45398"/>
                  <a:pt x="-52850" y="6013"/>
                  <a:pt x="5370" y="87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 263">
            <a:extLst>
              <a:ext uri="{FF2B5EF4-FFF2-40B4-BE49-F238E27FC236}">
                <a16:creationId xmlns:a16="http://schemas.microsoft.com/office/drawing/2014/main" id="{244304F8-51F4-19EE-B52E-F2CCC993015D}"/>
              </a:ext>
            </a:extLst>
          </p:cNvPr>
          <p:cNvSpPr/>
          <p:nvPr/>
        </p:nvSpPr>
        <p:spPr>
          <a:xfrm>
            <a:off x="7459038" y="2309587"/>
            <a:ext cx="1399940" cy="505694"/>
          </a:xfrm>
          <a:custGeom>
            <a:avLst/>
            <a:gdLst>
              <a:gd name="connsiteX0" fmla="*/ 92468 w 1399940"/>
              <a:gd name="connsiteY0" fmla="*/ 2098 h 505694"/>
              <a:gd name="connsiteX1" fmla="*/ 1243173 w 1399940"/>
              <a:gd name="connsiteY1" fmla="*/ 43195 h 505694"/>
              <a:gd name="connsiteX2" fmla="*/ 924674 w 1399940"/>
              <a:gd name="connsiteY2" fmla="*/ 63743 h 505694"/>
              <a:gd name="connsiteX3" fmla="*/ 123290 w 1399940"/>
              <a:gd name="connsiteY3" fmla="*/ 361694 h 505694"/>
              <a:gd name="connsiteX4" fmla="*/ 523982 w 1399940"/>
              <a:gd name="connsiteY4" fmla="*/ 258952 h 505694"/>
              <a:gd name="connsiteX5" fmla="*/ 1325366 w 1399940"/>
              <a:gd name="connsiteY5" fmla="*/ 258952 h 505694"/>
              <a:gd name="connsiteX6" fmla="*/ 780836 w 1399940"/>
              <a:gd name="connsiteY6" fmla="*/ 361694 h 505694"/>
              <a:gd name="connsiteX7" fmla="*/ 0 w 1399940"/>
              <a:gd name="connsiteY7" fmla="*/ 505532 h 505694"/>
              <a:gd name="connsiteX8" fmla="*/ 863029 w 1399940"/>
              <a:gd name="connsiteY8" fmla="*/ 392516 h 505694"/>
              <a:gd name="connsiteX9" fmla="*/ 1397286 w 1399940"/>
              <a:gd name="connsiteY9" fmla="*/ 330871 h 505694"/>
              <a:gd name="connsiteX10" fmla="*/ 647272 w 1399940"/>
              <a:gd name="connsiteY10" fmla="*/ 197307 h 505694"/>
              <a:gd name="connsiteX11" fmla="*/ 595901 w 1399940"/>
              <a:gd name="connsiteY11" fmla="*/ 176759 h 505694"/>
              <a:gd name="connsiteX12" fmla="*/ 955497 w 1399940"/>
              <a:gd name="connsiteY12" fmla="*/ 115114 h 505694"/>
              <a:gd name="connsiteX13" fmla="*/ 92468 w 1399940"/>
              <a:gd name="connsiteY13" fmla="*/ 2098 h 50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9940" h="505694">
                <a:moveTo>
                  <a:pt x="92468" y="2098"/>
                </a:moveTo>
                <a:cubicBezTo>
                  <a:pt x="140414" y="-9888"/>
                  <a:pt x="1104472" y="32921"/>
                  <a:pt x="1243173" y="43195"/>
                </a:cubicBezTo>
                <a:cubicBezTo>
                  <a:pt x="1381874" y="53469"/>
                  <a:pt x="1111321" y="10660"/>
                  <a:pt x="924674" y="63743"/>
                </a:cubicBezTo>
                <a:cubicBezTo>
                  <a:pt x="738027" y="116826"/>
                  <a:pt x="190072" y="329159"/>
                  <a:pt x="123290" y="361694"/>
                </a:cubicBezTo>
                <a:cubicBezTo>
                  <a:pt x="56508" y="394229"/>
                  <a:pt x="323636" y="276076"/>
                  <a:pt x="523982" y="258952"/>
                </a:cubicBezTo>
                <a:cubicBezTo>
                  <a:pt x="724328" y="241828"/>
                  <a:pt x="1282557" y="241828"/>
                  <a:pt x="1325366" y="258952"/>
                </a:cubicBezTo>
                <a:cubicBezTo>
                  <a:pt x="1368175" y="276076"/>
                  <a:pt x="780836" y="361694"/>
                  <a:pt x="780836" y="361694"/>
                </a:cubicBezTo>
                <a:lnTo>
                  <a:pt x="0" y="505532"/>
                </a:lnTo>
                <a:cubicBezTo>
                  <a:pt x="13699" y="510669"/>
                  <a:pt x="863029" y="392516"/>
                  <a:pt x="863029" y="392516"/>
                </a:cubicBezTo>
                <a:cubicBezTo>
                  <a:pt x="1095910" y="363406"/>
                  <a:pt x="1433246" y="363406"/>
                  <a:pt x="1397286" y="330871"/>
                </a:cubicBezTo>
                <a:cubicBezTo>
                  <a:pt x="1361327" y="298336"/>
                  <a:pt x="780836" y="222992"/>
                  <a:pt x="647272" y="197307"/>
                </a:cubicBezTo>
                <a:cubicBezTo>
                  <a:pt x="513708" y="171622"/>
                  <a:pt x="544530" y="190458"/>
                  <a:pt x="595901" y="176759"/>
                </a:cubicBezTo>
                <a:cubicBezTo>
                  <a:pt x="647272" y="163060"/>
                  <a:pt x="1035978" y="144224"/>
                  <a:pt x="955497" y="115114"/>
                </a:cubicBezTo>
                <a:cubicBezTo>
                  <a:pt x="875016" y="86004"/>
                  <a:pt x="44522" y="14084"/>
                  <a:pt x="92468" y="209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 264">
            <a:extLst>
              <a:ext uri="{FF2B5EF4-FFF2-40B4-BE49-F238E27FC236}">
                <a16:creationId xmlns:a16="http://schemas.microsoft.com/office/drawing/2014/main" id="{A2D0E87F-EECE-A2C3-1755-9C93F2AD650F}"/>
              </a:ext>
            </a:extLst>
          </p:cNvPr>
          <p:cNvSpPr/>
          <p:nvPr/>
        </p:nvSpPr>
        <p:spPr>
          <a:xfrm>
            <a:off x="681462" y="338502"/>
            <a:ext cx="397699" cy="395604"/>
          </a:xfrm>
          <a:custGeom>
            <a:avLst/>
            <a:gdLst>
              <a:gd name="connsiteX0" fmla="*/ 27455 w 397699"/>
              <a:gd name="connsiteY0" fmla="*/ 545 h 395604"/>
              <a:gd name="connsiteX1" fmla="*/ 68551 w 397699"/>
              <a:gd name="connsiteY1" fmla="*/ 298496 h 395604"/>
              <a:gd name="connsiteX2" fmla="*/ 397325 w 397699"/>
              <a:gd name="connsiteY2" fmla="*/ 380689 h 395604"/>
              <a:gd name="connsiteX3" fmla="*/ 27455 w 397699"/>
              <a:gd name="connsiteY3" fmla="*/ 545 h 395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699" h="395604">
                <a:moveTo>
                  <a:pt x="27455" y="545"/>
                </a:moveTo>
                <a:cubicBezTo>
                  <a:pt x="-27341" y="-13154"/>
                  <a:pt x="6906" y="235139"/>
                  <a:pt x="68551" y="298496"/>
                </a:cubicBezTo>
                <a:cubicBezTo>
                  <a:pt x="130196" y="361853"/>
                  <a:pt x="409312" y="425210"/>
                  <a:pt x="397325" y="380689"/>
                </a:cubicBezTo>
                <a:cubicBezTo>
                  <a:pt x="385338" y="336168"/>
                  <a:pt x="82251" y="14244"/>
                  <a:pt x="27455" y="54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 266">
            <a:extLst>
              <a:ext uri="{FF2B5EF4-FFF2-40B4-BE49-F238E27FC236}">
                <a16:creationId xmlns:a16="http://schemas.microsoft.com/office/drawing/2014/main" id="{82C01662-9B98-3489-241D-042EFA281EFC}"/>
              </a:ext>
            </a:extLst>
          </p:cNvPr>
          <p:cNvSpPr/>
          <p:nvPr/>
        </p:nvSpPr>
        <p:spPr>
          <a:xfrm>
            <a:off x="291276" y="717254"/>
            <a:ext cx="1190162" cy="380174"/>
          </a:xfrm>
          <a:custGeom>
            <a:avLst/>
            <a:gdLst>
              <a:gd name="connsiteX0" fmla="*/ 47771 w 1190162"/>
              <a:gd name="connsiteY0" fmla="*/ 22485 h 380174"/>
              <a:gd name="connsiteX1" fmla="*/ 129964 w 1190162"/>
              <a:gd name="connsiteY1" fmla="*/ 63582 h 380174"/>
              <a:gd name="connsiteX2" fmla="*/ 982720 w 1190162"/>
              <a:gd name="connsiteY2" fmla="*/ 320436 h 380174"/>
              <a:gd name="connsiteX3" fmla="*/ 1188203 w 1190162"/>
              <a:gd name="connsiteY3" fmla="*/ 258791 h 380174"/>
              <a:gd name="connsiteX4" fmla="*/ 1054639 w 1190162"/>
              <a:gd name="connsiteY4" fmla="*/ 330710 h 380174"/>
              <a:gd name="connsiteX5" fmla="*/ 571753 w 1190162"/>
              <a:gd name="connsiteY5" fmla="*/ 361533 h 380174"/>
              <a:gd name="connsiteX6" fmla="*/ 47771 w 1190162"/>
              <a:gd name="connsiteY6" fmla="*/ 22485 h 38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0162" h="380174">
                <a:moveTo>
                  <a:pt x="47771" y="22485"/>
                </a:moveTo>
                <a:cubicBezTo>
                  <a:pt x="-25860" y="-27173"/>
                  <a:pt x="-25861" y="13924"/>
                  <a:pt x="129964" y="63582"/>
                </a:cubicBezTo>
                <a:cubicBezTo>
                  <a:pt x="285789" y="113240"/>
                  <a:pt x="806347" y="287901"/>
                  <a:pt x="982720" y="320436"/>
                </a:cubicBezTo>
                <a:cubicBezTo>
                  <a:pt x="1159093" y="352971"/>
                  <a:pt x="1176217" y="257079"/>
                  <a:pt x="1188203" y="258791"/>
                </a:cubicBezTo>
                <a:cubicBezTo>
                  <a:pt x="1200189" y="260503"/>
                  <a:pt x="1157381" y="313586"/>
                  <a:pt x="1054639" y="330710"/>
                </a:cubicBezTo>
                <a:cubicBezTo>
                  <a:pt x="951897" y="347834"/>
                  <a:pt x="742989" y="411191"/>
                  <a:pt x="571753" y="361533"/>
                </a:cubicBezTo>
                <a:cubicBezTo>
                  <a:pt x="400517" y="311875"/>
                  <a:pt x="121402" y="72143"/>
                  <a:pt x="47771" y="2248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 267">
            <a:extLst>
              <a:ext uri="{FF2B5EF4-FFF2-40B4-BE49-F238E27FC236}">
                <a16:creationId xmlns:a16="http://schemas.microsoft.com/office/drawing/2014/main" id="{419A5E07-2396-B54F-6C61-0AC719C9622C}"/>
              </a:ext>
            </a:extLst>
          </p:cNvPr>
          <p:cNvSpPr/>
          <p:nvPr/>
        </p:nvSpPr>
        <p:spPr>
          <a:xfrm>
            <a:off x="394561" y="1010673"/>
            <a:ext cx="878606" cy="820063"/>
          </a:xfrm>
          <a:custGeom>
            <a:avLst/>
            <a:gdLst>
              <a:gd name="connsiteX0" fmla="*/ 817790 w 878606"/>
              <a:gd name="connsiteY0" fmla="*/ 16743 h 820063"/>
              <a:gd name="connsiteX1" fmla="*/ 345178 w 878606"/>
              <a:gd name="connsiteY1" fmla="*/ 242774 h 820063"/>
              <a:gd name="connsiteX2" fmla="*/ 6131 w 878606"/>
              <a:gd name="connsiteY2" fmla="*/ 807853 h 820063"/>
              <a:gd name="connsiteX3" fmla="*/ 139695 w 878606"/>
              <a:gd name="connsiteY3" fmla="*/ 612644 h 820063"/>
              <a:gd name="connsiteX4" fmla="*/ 304082 w 878606"/>
              <a:gd name="connsiteY4" fmla="*/ 396887 h 820063"/>
              <a:gd name="connsiteX5" fmla="*/ 745870 w 878606"/>
              <a:gd name="connsiteY5" fmla="*/ 37291 h 820063"/>
              <a:gd name="connsiteX6" fmla="*/ 869160 w 878606"/>
              <a:gd name="connsiteY6" fmla="*/ 16743 h 820063"/>
              <a:gd name="connsiteX7" fmla="*/ 817790 w 878606"/>
              <a:gd name="connsiteY7" fmla="*/ 16743 h 82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8606" h="820063">
                <a:moveTo>
                  <a:pt x="817790" y="16743"/>
                </a:moveTo>
                <a:cubicBezTo>
                  <a:pt x="730460" y="54415"/>
                  <a:pt x="480454" y="110922"/>
                  <a:pt x="345178" y="242774"/>
                </a:cubicBezTo>
                <a:cubicBezTo>
                  <a:pt x="209902" y="374626"/>
                  <a:pt x="40378" y="746208"/>
                  <a:pt x="6131" y="807853"/>
                </a:cubicBezTo>
                <a:cubicBezTo>
                  <a:pt x="-28116" y="869498"/>
                  <a:pt x="90037" y="681138"/>
                  <a:pt x="139695" y="612644"/>
                </a:cubicBezTo>
                <a:cubicBezTo>
                  <a:pt x="189353" y="544150"/>
                  <a:pt x="203053" y="492779"/>
                  <a:pt x="304082" y="396887"/>
                </a:cubicBezTo>
                <a:cubicBezTo>
                  <a:pt x="405111" y="300995"/>
                  <a:pt x="651690" y="100648"/>
                  <a:pt x="745870" y="37291"/>
                </a:cubicBezTo>
                <a:cubicBezTo>
                  <a:pt x="840050" y="-26066"/>
                  <a:pt x="864023" y="16743"/>
                  <a:pt x="869160" y="16743"/>
                </a:cubicBezTo>
                <a:cubicBezTo>
                  <a:pt x="874297" y="16743"/>
                  <a:pt x="905120" y="-20929"/>
                  <a:pt x="817790" y="1674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 268">
            <a:extLst>
              <a:ext uri="{FF2B5EF4-FFF2-40B4-BE49-F238E27FC236}">
                <a16:creationId xmlns:a16="http://schemas.microsoft.com/office/drawing/2014/main" id="{7C97C09B-1E10-6050-6AE0-616538B57915}"/>
              </a:ext>
            </a:extLst>
          </p:cNvPr>
          <p:cNvSpPr/>
          <p:nvPr/>
        </p:nvSpPr>
        <p:spPr>
          <a:xfrm>
            <a:off x="740482" y="1232428"/>
            <a:ext cx="788633" cy="407572"/>
          </a:xfrm>
          <a:custGeom>
            <a:avLst/>
            <a:gdLst>
              <a:gd name="connsiteX0" fmla="*/ 40354 w 788633"/>
              <a:gd name="connsiteY0" fmla="*/ 10745 h 407572"/>
              <a:gd name="connsiteX1" fmla="*/ 163644 w 788633"/>
              <a:gd name="connsiteY1" fmla="*/ 298421 h 407572"/>
              <a:gd name="connsiteX2" fmla="*/ 769819 w 788633"/>
              <a:gd name="connsiteY2" fmla="*/ 257325 h 407572"/>
              <a:gd name="connsiteX3" fmla="*/ 646529 w 788633"/>
              <a:gd name="connsiteY3" fmla="*/ 298421 h 407572"/>
              <a:gd name="connsiteX4" fmla="*/ 307482 w 788633"/>
              <a:gd name="connsiteY4" fmla="*/ 401163 h 407572"/>
              <a:gd name="connsiteX5" fmla="*/ 19806 w 788633"/>
              <a:gd name="connsiteY5" fmla="*/ 92938 h 407572"/>
              <a:gd name="connsiteX6" fmla="*/ 40354 w 788633"/>
              <a:gd name="connsiteY6" fmla="*/ 10745 h 407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8633" h="407572">
                <a:moveTo>
                  <a:pt x="40354" y="10745"/>
                </a:moveTo>
                <a:cubicBezTo>
                  <a:pt x="64327" y="44992"/>
                  <a:pt x="42067" y="257324"/>
                  <a:pt x="163644" y="298421"/>
                </a:cubicBezTo>
                <a:cubicBezTo>
                  <a:pt x="285221" y="339518"/>
                  <a:pt x="689338" y="257325"/>
                  <a:pt x="769819" y="257325"/>
                </a:cubicBezTo>
                <a:cubicBezTo>
                  <a:pt x="850300" y="257325"/>
                  <a:pt x="646529" y="298421"/>
                  <a:pt x="646529" y="298421"/>
                </a:cubicBezTo>
                <a:cubicBezTo>
                  <a:pt x="569473" y="322394"/>
                  <a:pt x="411936" y="435410"/>
                  <a:pt x="307482" y="401163"/>
                </a:cubicBezTo>
                <a:cubicBezTo>
                  <a:pt x="203028" y="366916"/>
                  <a:pt x="64327" y="156295"/>
                  <a:pt x="19806" y="92938"/>
                </a:cubicBezTo>
                <a:cubicBezTo>
                  <a:pt x="-24715" y="29581"/>
                  <a:pt x="16381" y="-23502"/>
                  <a:pt x="40354" y="1074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 269">
            <a:extLst>
              <a:ext uri="{FF2B5EF4-FFF2-40B4-BE49-F238E27FC236}">
                <a16:creationId xmlns:a16="http://schemas.microsoft.com/office/drawing/2014/main" id="{3AA0AC0E-A474-1FF9-8BB4-F477B94B41C5}"/>
              </a:ext>
            </a:extLst>
          </p:cNvPr>
          <p:cNvSpPr/>
          <p:nvPr/>
        </p:nvSpPr>
        <p:spPr>
          <a:xfrm>
            <a:off x="409788" y="1961013"/>
            <a:ext cx="986414" cy="1395173"/>
          </a:xfrm>
          <a:custGeom>
            <a:avLst/>
            <a:gdLst>
              <a:gd name="connsiteX0" fmla="*/ 1178 w 986414"/>
              <a:gd name="connsiteY0" fmla="*/ 422591 h 1395173"/>
              <a:gd name="connsiteX1" fmla="*/ 946401 w 986414"/>
              <a:gd name="connsiteY1" fmla="*/ 52722 h 1395173"/>
              <a:gd name="connsiteX2" fmla="*/ 823111 w 986414"/>
              <a:gd name="connsiteY2" fmla="*/ 145189 h 1395173"/>
              <a:gd name="connsiteX3" fmla="*/ 936127 w 986414"/>
              <a:gd name="connsiteY3" fmla="*/ 1357540 h 1395173"/>
              <a:gd name="connsiteX4" fmla="*/ 874482 w 986414"/>
              <a:gd name="connsiteY4" fmla="*/ 1018493 h 1395173"/>
              <a:gd name="connsiteX5" fmla="*/ 782014 w 986414"/>
              <a:gd name="connsiteY5" fmla="*/ 319850 h 1395173"/>
              <a:gd name="connsiteX6" fmla="*/ 751192 w 986414"/>
              <a:gd name="connsiteY6" fmla="*/ 258205 h 1395173"/>
              <a:gd name="connsiteX7" fmla="*/ 1178 w 986414"/>
              <a:gd name="connsiteY7" fmla="*/ 422591 h 139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6414" h="1395173">
                <a:moveTo>
                  <a:pt x="1178" y="422591"/>
                </a:moveTo>
                <a:cubicBezTo>
                  <a:pt x="33713" y="388344"/>
                  <a:pt x="809412" y="98956"/>
                  <a:pt x="946401" y="52722"/>
                </a:cubicBezTo>
                <a:cubicBezTo>
                  <a:pt x="1083390" y="6488"/>
                  <a:pt x="824823" y="-72281"/>
                  <a:pt x="823111" y="145189"/>
                </a:cubicBezTo>
                <a:cubicBezTo>
                  <a:pt x="821399" y="362659"/>
                  <a:pt x="927565" y="1211989"/>
                  <a:pt x="936127" y="1357540"/>
                </a:cubicBezTo>
                <a:cubicBezTo>
                  <a:pt x="944689" y="1503091"/>
                  <a:pt x="900167" y="1191441"/>
                  <a:pt x="874482" y="1018493"/>
                </a:cubicBezTo>
                <a:cubicBezTo>
                  <a:pt x="848797" y="845545"/>
                  <a:pt x="802562" y="446565"/>
                  <a:pt x="782014" y="319850"/>
                </a:cubicBezTo>
                <a:cubicBezTo>
                  <a:pt x="761466" y="193135"/>
                  <a:pt x="883044" y="242794"/>
                  <a:pt x="751192" y="258205"/>
                </a:cubicBezTo>
                <a:cubicBezTo>
                  <a:pt x="619340" y="273616"/>
                  <a:pt x="-31357" y="456838"/>
                  <a:pt x="1178" y="42259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 270">
            <a:extLst>
              <a:ext uri="{FF2B5EF4-FFF2-40B4-BE49-F238E27FC236}">
                <a16:creationId xmlns:a16="http://schemas.microsoft.com/office/drawing/2014/main" id="{F042DC05-A06D-DDCC-8236-5A35151B025F}"/>
              </a:ext>
            </a:extLst>
          </p:cNvPr>
          <p:cNvSpPr/>
          <p:nvPr/>
        </p:nvSpPr>
        <p:spPr>
          <a:xfrm>
            <a:off x="852723" y="1934203"/>
            <a:ext cx="90681" cy="1312162"/>
          </a:xfrm>
          <a:custGeom>
            <a:avLst/>
            <a:gdLst>
              <a:gd name="connsiteX0" fmla="*/ 41129 w 90681"/>
              <a:gd name="connsiteY0" fmla="*/ 79532 h 1312162"/>
              <a:gd name="connsiteX1" fmla="*/ 30855 w 90681"/>
              <a:gd name="connsiteY1" fmla="*/ 377482 h 1312162"/>
              <a:gd name="connsiteX2" fmla="*/ 82225 w 90681"/>
              <a:gd name="connsiteY2" fmla="*/ 1291882 h 1312162"/>
              <a:gd name="connsiteX3" fmla="*/ 82225 w 90681"/>
              <a:gd name="connsiteY3" fmla="*/ 973384 h 1312162"/>
              <a:gd name="connsiteX4" fmla="*/ 32 w 90681"/>
              <a:gd name="connsiteY4" fmla="*/ 531595 h 1312162"/>
              <a:gd name="connsiteX5" fmla="*/ 71951 w 90681"/>
              <a:gd name="connsiteY5" fmla="*/ 38435 h 1312162"/>
              <a:gd name="connsiteX6" fmla="*/ 41129 w 90681"/>
              <a:gd name="connsiteY6" fmla="*/ 79532 h 131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681" h="1312162">
                <a:moveTo>
                  <a:pt x="41129" y="79532"/>
                </a:moveTo>
                <a:cubicBezTo>
                  <a:pt x="34280" y="136040"/>
                  <a:pt x="24006" y="175424"/>
                  <a:pt x="30855" y="377482"/>
                </a:cubicBezTo>
                <a:cubicBezTo>
                  <a:pt x="37704" y="579540"/>
                  <a:pt x="73663" y="1192565"/>
                  <a:pt x="82225" y="1291882"/>
                </a:cubicBezTo>
                <a:cubicBezTo>
                  <a:pt x="90787" y="1391199"/>
                  <a:pt x="95924" y="1100098"/>
                  <a:pt x="82225" y="973384"/>
                </a:cubicBezTo>
                <a:cubicBezTo>
                  <a:pt x="68526" y="846670"/>
                  <a:pt x="1744" y="687420"/>
                  <a:pt x="32" y="531595"/>
                </a:cubicBezTo>
                <a:cubicBezTo>
                  <a:pt x="-1680" y="375770"/>
                  <a:pt x="65102" y="120628"/>
                  <a:pt x="71951" y="38435"/>
                </a:cubicBezTo>
                <a:cubicBezTo>
                  <a:pt x="78801" y="-43758"/>
                  <a:pt x="47978" y="23024"/>
                  <a:pt x="41129" y="79532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 271">
            <a:extLst>
              <a:ext uri="{FF2B5EF4-FFF2-40B4-BE49-F238E27FC236}">
                <a16:creationId xmlns:a16="http://schemas.microsoft.com/office/drawing/2014/main" id="{58C57CEF-1B39-5555-673B-1758CB244DFD}"/>
              </a:ext>
            </a:extLst>
          </p:cNvPr>
          <p:cNvSpPr/>
          <p:nvPr/>
        </p:nvSpPr>
        <p:spPr>
          <a:xfrm>
            <a:off x="1211747" y="1844901"/>
            <a:ext cx="327987" cy="323231"/>
          </a:xfrm>
          <a:custGeom>
            <a:avLst/>
            <a:gdLst>
              <a:gd name="connsiteX0" fmla="*/ 604 w 327987"/>
              <a:gd name="connsiteY0" fmla="*/ 4447 h 323231"/>
              <a:gd name="connsiteX1" fmla="*/ 288280 w 327987"/>
              <a:gd name="connsiteY1" fmla="*/ 158560 h 323231"/>
              <a:gd name="connsiteX2" fmla="*/ 319102 w 327987"/>
              <a:gd name="connsiteY2" fmla="*/ 322946 h 323231"/>
              <a:gd name="connsiteX3" fmla="*/ 319102 w 327987"/>
              <a:gd name="connsiteY3" fmla="*/ 117463 h 323231"/>
              <a:gd name="connsiteX4" fmla="*/ 216361 w 327987"/>
              <a:gd name="connsiteY4" fmla="*/ 45544 h 323231"/>
              <a:gd name="connsiteX5" fmla="*/ 604 w 327987"/>
              <a:gd name="connsiteY5" fmla="*/ 4447 h 32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987" h="323231">
                <a:moveTo>
                  <a:pt x="604" y="4447"/>
                </a:moveTo>
                <a:cubicBezTo>
                  <a:pt x="12590" y="23283"/>
                  <a:pt x="235197" y="105477"/>
                  <a:pt x="288280" y="158560"/>
                </a:cubicBezTo>
                <a:cubicBezTo>
                  <a:pt x="341363" y="211643"/>
                  <a:pt x="313965" y="329795"/>
                  <a:pt x="319102" y="322946"/>
                </a:cubicBezTo>
                <a:cubicBezTo>
                  <a:pt x="324239" y="316097"/>
                  <a:pt x="336226" y="163697"/>
                  <a:pt x="319102" y="117463"/>
                </a:cubicBezTo>
                <a:cubicBezTo>
                  <a:pt x="301979" y="71229"/>
                  <a:pt x="274581" y="59243"/>
                  <a:pt x="216361" y="45544"/>
                </a:cubicBezTo>
                <a:cubicBezTo>
                  <a:pt x="158141" y="31845"/>
                  <a:pt x="-11382" y="-14389"/>
                  <a:pt x="604" y="444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 272">
            <a:extLst>
              <a:ext uri="{FF2B5EF4-FFF2-40B4-BE49-F238E27FC236}">
                <a16:creationId xmlns:a16="http://schemas.microsoft.com/office/drawing/2014/main" id="{BF500004-2D3E-E123-4516-220A8F2D87D6}"/>
              </a:ext>
            </a:extLst>
          </p:cNvPr>
          <p:cNvSpPr/>
          <p:nvPr/>
        </p:nvSpPr>
        <p:spPr>
          <a:xfrm>
            <a:off x="1468650" y="1787645"/>
            <a:ext cx="186304" cy="287749"/>
          </a:xfrm>
          <a:custGeom>
            <a:avLst/>
            <a:gdLst>
              <a:gd name="connsiteX0" fmla="*/ 554 w 186304"/>
              <a:gd name="connsiteY0" fmla="*/ 58 h 287749"/>
              <a:gd name="connsiteX1" fmla="*/ 82748 w 186304"/>
              <a:gd name="connsiteY1" fmla="*/ 82252 h 287749"/>
              <a:gd name="connsiteX2" fmla="*/ 185489 w 186304"/>
              <a:gd name="connsiteY2" fmla="*/ 287735 h 287749"/>
              <a:gd name="connsiteX3" fmla="*/ 123844 w 186304"/>
              <a:gd name="connsiteY3" fmla="*/ 92526 h 287749"/>
              <a:gd name="connsiteX4" fmla="*/ 554 w 186304"/>
              <a:gd name="connsiteY4" fmla="*/ 58 h 28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304" h="287749">
                <a:moveTo>
                  <a:pt x="554" y="58"/>
                </a:moveTo>
                <a:cubicBezTo>
                  <a:pt x="-6295" y="-1654"/>
                  <a:pt x="51926" y="34306"/>
                  <a:pt x="82748" y="82252"/>
                </a:cubicBezTo>
                <a:cubicBezTo>
                  <a:pt x="113570" y="130198"/>
                  <a:pt x="178640" y="286023"/>
                  <a:pt x="185489" y="287735"/>
                </a:cubicBezTo>
                <a:cubicBezTo>
                  <a:pt x="192338" y="289447"/>
                  <a:pt x="154666" y="137047"/>
                  <a:pt x="123844" y="92526"/>
                </a:cubicBezTo>
                <a:cubicBezTo>
                  <a:pt x="93022" y="48005"/>
                  <a:pt x="7403" y="1770"/>
                  <a:pt x="554" y="5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 273">
            <a:extLst>
              <a:ext uri="{FF2B5EF4-FFF2-40B4-BE49-F238E27FC236}">
                <a16:creationId xmlns:a16="http://schemas.microsoft.com/office/drawing/2014/main" id="{17D3B91C-D557-06EC-B0B8-76463F507786}"/>
              </a:ext>
            </a:extLst>
          </p:cNvPr>
          <p:cNvSpPr/>
          <p:nvPr/>
        </p:nvSpPr>
        <p:spPr>
          <a:xfrm>
            <a:off x="1591837" y="1721895"/>
            <a:ext cx="196359" cy="294548"/>
          </a:xfrm>
          <a:custGeom>
            <a:avLst/>
            <a:gdLst>
              <a:gd name="connsiteX0" fmla="*/ 10932 w 196359"/>
              <a:gd name="connsiteY0" fmla="*/ 4163 h 294548"/>
              <a:gd name="connsiteX1" fmla="*/ 134221 w 196359"/>
              <a:gd name="connsiteY1" fmla="*/ 178824 h 294548"/>
              <a:gd name="connsiteX2" fmla="*/ 195866 w 196359"/>
              <a:gd name="connsiteY2" fmla="*/ 291840 h 294548"/>
              <a:gd name="connsiteX3" fmla="*/ 103399 w 196359"/>
              <a:gd name="connsiteY3" fmla="*/ 65808 h 294548"/>
              <a:gd name="connsiteX4" fmla="*/ 21206 w 196359"/>
              <a:gd name="connsiteY4" fmla="*/ 55534 h 294548"/>
              <a:gd name="connsiteX5" fmla="*/ 10932 w 196359"/>
              <a:gd name="connsiteY5" fmla="*/ 4163 h 294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359" h="294548">
                <a:moveTo>
                  <a:pt x="10932" y="4163"/>
                </a:moveTo>
                <a:cubicBezTo>
                  <a:pt x="29768" y="24711"/>
                  <a:pt x="103399" y="130878"/>
                  <a:pt x="134221" y="178824"/>
                </a:cubicBezTo>
                <a:cubicBezTo>
                  <a:pt x="165043" y="226770"/>
                  <a:pt x="201003" y="310676"/>
                  <a:pt x="195866" y="291840"/>
                </a:cubicBezTo>
                <a:cubicBezTo>
                  <a:pt x="190729" y="273004"/>
                  <a:pt x="132509" y="105192"/>
                  <a:pt x="103399" y="65808"/>
                </a:cubicBezTo>
                <a:cubicBezTo>
                  <a:pt x="74289" y="26424"/>
                  <a:pt x="21206" y="55534"/>
                  <a:pt x="21206" y="55534"/>
                </a:cubicBezTo>
                <a:cubicBezTo>
                  <a:pt x="-1055" y="45260"/>
                  <a:pt x="-7904" y="-16385"/>
                  <a:pt x="10932" y="416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 274">
            <a:extLst>
              <a:ext uri="{FF2B5EF4-FFF2-40B4-BE49-F238E27FC236}">
                <a16:creationId xmlns:a16="http://schemas.microsoft.com/office/drawing/2014/main" id="{60184B79-DE02-53DF-200B-7D09D6541F76}"/>
              </a:ext>
            </a:extLst>
          </p:cNvPr>
          <p:cNvSpPr/>
          <p:nvPr/>
        </p:nvSpPr>
        <p:spPr>
          <a:xfrm>
            <a:off x="397032" y="3401141"/>
            <a:ext cx="785656" cy="225420"/>
          </a:xfrm>
          <a:custGeom>
            <a:avLst/>
            <a:gdLst>
              <a:gd name="connsiteX0" fmla="*/ 44757 w 785656"/>
              <a:gd name="connsiteY0" fmla="*/ 20153 h 225420"/>
              <a:gd name="connsiteX1" fmla="*/ 96128 w 785656"/>
              <a:gd name="connsiteY1" fmla="*/ 20153 h 225420"/>
              <a:gd name="connsiteX2" fmla="*/ 558465 w 785656"/>
              <a:gd name="connsiteY2" fmla="*/ 143443 h 225420"/>
              <a:gd name="connsiteX3" fmla="*/ 784496 w 785656"/>
              <a:gd name="connsiteY3" fmla="*/ 194814 h 225420"/>
              <a:gd name="connsiteX4" fmla="*/ 620110 w 785656"/>
              <a:gd name="connsiteY4" fmla="*/ 215362 h 225420"/>
              <a:gd name="connsiteX5" fmla="*/ 44757 w 785656"/>
              <a:gd name="connsiteY5" fmla="*/ 20153 h 22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656" h="225420">
                <a:moveTo>
                  <a:pt x="44757" y="20153"/>
                </a:moveTo>
                <a:cubicBezTo>
                  <a:pt x="-42573" y="-12382"/>
                  <a:pt x="10510" y="-395"/>
                  <a:pt x="96128" y="20153"/>
                </a:cubicBezTo>
                <a:cubicBezTo>
                  <a:pt x="181746" y="40701"/>
                  <a:pt x="443737" y="114333"/>
                  <a:pt x="558465" y="143443"/>
                </a:cubicBezTo>
                <a:cubicBezTo>
                  <a:pt x="673193" y="172553"/>
                  <a:pt x="774222" y="182828"/>
                  <a:pt x="784496" y="194814"/>
                </a:cubicBezTo>
                <a:cubicBezTo>
                  <a:pt x="794770" y="206801"/>
                  <a:pt x="736550" y="242760"/>
                  <a:pt x="620110" y="215362"/>
                </a:cubicBezTo>
                <a:cubicBezTo>
                  <a:pt x="503670" y="187964"/>
                  <a:pt x="132087" y="52688"/>
                  <a:pt x="44757" y="2015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 275">
            <a:extLst>
              <a:ext uri="{FF2B5EF4-FFF2-40B4-BE49-F238E27FC236}">
                <a16:creationId xmlns:a16="http://schemas.microsoft.com/office/drawing/2014/main" id="{5EC178E9-8391-A039-6E9D-BA4D352BB88E}"/>
              </a:ext>
            </a:extLst>
          </p:cNvPr>
          <p:cNvSpPr/>
          <p:nvPr/>
        </p:nvSpPr>
        <p:spPr>
          <a:xfrm>
            <a:off x="410151" y="3544536"/>
            <a:ext cx="785385" cy="255404"/>
          </a:xfrm>
          <a:custGeom>
            <a:avLst/>
            <a:gdLst>
              <a:gd name="connsiteX0" fmla="*/ 815 w 785385"/>
              <a:gd name="connsiteY0" fmla="*/ 48 h 255404"/>
              <a:gd name="connsiteX1" fmla="*/ 606991 w 785385"/>
              <a:gd name="connsiteY1" fmla="*/ 215806 h 255404"/>
              <a:gd name="connsiteX2" fmla="*/ 781651 w 785385"/>
              <a:gd name="connsiteY2" fmla="*/ 236354 h 255404"/>
              <a:gd name="connsiteX3" fmla="*/ 483701 w 785385"/>
              <a:gd name="connsiteY3" fmla="*/ 236354 h 255404"/>
              <a:gd name="connsiteX4" fmla="*/ 815 w 785385"/>
              <a:gd name="connsiteY4" fmla="*/ 48 h 25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385" h="255404">
                <a:moveTo>
                  <a:pt x="815" y="48"/>
                </a:moveTo>
                <a:cubicBezTo>
                  <a:pt x="21363" y="-3377"/>
                  <a:pt x="476852" y="176422"/>
                  <a:pt x="606991" y="215806"/>
                </a:cubicBezTo>
                <a:cubicBezTo>
                  <a:pt x="737130" y="255190"/>
                  <a:pt x="802199" y="232929"/>
                  <a:pt x="781651" y="236354"/>
                </a:cubicBezTo>
                <a:cubicBezTo>
                  <a:pt x="761103" y="239779"/>
                  <a:pt x="613840" y="277451"/>
                  <a:pt x="483701" y="236354"/>
                </a:cubicBezTo>
                <a:cubicBezTo>
                  <a:pt x="353562" y="195257"/>
                  <a:pt x="-19733" y="3473"/>
                  <a:pt x="815" y="4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 276">
            <a:extLst>
              <a:ext uri="{FF2B5EF4-FFF2-40B4-BE49-F238E27FC236}">
                <a16:creationId xmlns:a16="http://schemas.microsoft.com/office/drawing/2014/main" id="{DAC1A99C-5A80-4690-7E5F-B14D19835858}"/>
              </a:ext>
            </a:extLst>
          </p:cNvPr>
          <p:cNvSpPr/>
          <p:nvPr/>
        </p:nvSpPr>
        <p:spPr>
          <a:xfrm>
            <a:off x="677377" y="3173029"/>
            <a:ext cx="324456" cy="1099014"/>
          </a:xfrm>
          <a:custGeom>
            <a:avLst/>
            <a:gdLst>
              <a:gd name="connsiteX0" fmla="*/ 717 w 324456"/>
              <a:gd name="connsiteY0" fmla="*/ 1686 h 1099014"/>
              <a:gd name="connsiteX1" fmla="*/ 319216 w 324456"/>
              <a:gd name="connsiteY1" fmla="*/ 1059924 h 1099014"/>
              <a:gd name="connsiteX2" fmla="*/ 185652 w 324456"/>
              <a:gd name="connsiteY2" fmla="*/ 864715 h 1099014"/>
              <a:gd name="connsiteX3" fmla="*/ 10992 w 324456"/>
              <a:gd name="connsiteY3" fmla="*/ 803070 h 1099014"/>
              <a:gd name="connsiteX4" fmla="*/ 226749 w 324456"/>
              <a:gd name="connsiteY4" fmla="*/ 813344 h 1099014"/>
              <a:gd name="connsiteX5" fmla="*/ 717 w 324456"/>
              <a:gd name="connsiteY5" fmla="*/ 1686 h 109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456" h="1099014">
                <a:moveTo>
                  <a:pt x="717" y="1686"/>
                </a:moveTo>
                <a:cubicBezTo>
                  <a:pt x="16128" y="42783"/>
                  <a:pt x="288393" y="916086"/>
                  <a:pt x="319216" y="1059924"/>
                </a:cubicBezTo>
                <a:cubicBezTo>
                  <a:pt x="350039" y="1203762"/>
                  <a:pt x="237023" y="907524"/>
                  <a:pt x="185652" y="864715"/>
                </a:cubicBezTo>
                <a:cubicBezTo>
                  <a:pt x="134281" y="821906"/>
                  <a:pt x="4143" y="811632"/>
                  <a:pt x="10992" y="803070"/>
                </a:cubicBezTo>
                <a:cubicBezTo>
                  <a:pt x="17842" y="794508"/>
                  <a:pt x="230174" y="943483"/>
                  <a:pt x="226749" y="813344"/>
                </a:cubicBezTo>
                <a:cubicBezTo>
                  <a:pt x="223324" y="683205"/>
                  <a:pt x="-14694" y="-39411"/>
                  <a:pt x="717" y="168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 277">
            <a:extLst>
              <a:ext uri="{FF2B5EF4-FFF2-40B4-BE49-F238E27FC236}">
                <a16:creationId xmlns:a16="http://schemas.microsoft.com/office/drawing/2014/main" id="{2E55BEC3-B62E-7E1C-E92F-40898D389BED}"/>
              </a:ext>
            </a:extLst>
          </p:cNvPr>
          <p:cNvSpPr/>
          <p:nvPr/>
        </p:nvSpPr>
        <p:spPr>
          <a:xfrm>
            <a:off x="632432" y="3912515"/>
            <a:ext cx="501753" cy="603390"/>
          </a:xfrm>
          <a:custGeom>
            <a:avLst/>
            <a:gdLst>
              <a:gd name="connsiteX0" fmla="*/ 4566 w 501753"/>
              <a:gd name="connsiteY0" fmla="*/ 1939 h 603390"/>
              <a:gd name="connsiteX1" fmla="*/ 66211 w 501753"/>
              <a:gd name="connsiteY1" fmla="*/ 227970 h 603390"/>
              <a:gd name="connsiteX2" fmla="*/ 497725 w 501753"/>
              <a:gd name="connsiteY2" fmla="*/ 597840 h 603390"/>
              <a:gd name="connsiteX3" fmla="*/ 271694 w 501753"/>
              <a:gd name="connsiteY3" fmla="*/ 443728 h 603390"/>
              <a:gd name="connsiteX4" fmla="*/ 97033 w 501753"/>
              <a:gd name="connsiteY4" fmla="*/ 351260 h 603390"/>
              <a:gd name="connsiteX5" fmla="*/ 4566 w 501753"/>
              <a:gd name="connsiteY5" fmla="*/ 1939 h 60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753" h="603390">
                <a:moveTo>
                  <a:pt x="4566" y="1939"/>
                </a:moveTo>
                <a:cubicBezTo>
                  <a:pt x="-571" y="-18609"/>
                  <a:pt x="-15982" y="128653"/>
                  <a:pt x="66211" y="227970"/>
                </a:cubicBezTo>
                <a:cubicBezTo>
                  <a:pt x="148404" y="327287"/>
                  <a:pt x="463478" y="561880"/>
                  <a:pt x="497725" y="597840"/>
                </a:cubicBezTo>
                <a:cubicBezTo>
                  <a:pt x="531972" y="633800"/>
                  <a:pt x="338476" y="484825"/>
                  <a:pt x="271694" y="443728"/>
                </a:cubicBezTo>
                <a:cubicBezTo>
                  <a:pt x="204912" y="402631"/>
                  <a:pt x="144979" y="419754"/>
                  <a:pt x="97033" y="351260"/>
                </a:cubicBezTo>
                <a:cubicBezTo>
                  <a:pt x="49087" y="282766"/>
                  <a:pt x="9703" y="22487"/>
                  <a:pt x="4566" y="1939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 278">
            <a:extLst>
              <a:ext uri="{FF2B5EF4-FFF2-40B4-BE49-F238E27FC236}">
                <a16:creationId xmlns:a16="http://schemas.microsoft.com/office/drawing/2014/main" id="{D4F3C594-17A1-9194-603C-AF27BAA009AD}"/>
              </a:ext>
            </a:extLst>
          </p:cNvPr>
          <p:cNvSpPr/>
          <p:nvPr/>
        </p:nvSpPr>
        <p:spPr>
          <a:xfrm>
            <a:off x="380110" y="4663490"/>
            <a:ext cx="347552" cy="307426"/>
          </a:xfrm>
          <a:custGeom>
            <a:avLst/>
            <a:gdLst>
              <a:gd name="connsiteX0" fmla="*/ 34 w 347552"/>
              <a:gd name="connsiteY0" fmla="*/ 977 h 307426"/>
              <a:gd name="connsiteX1" fmla="*/ 318533 w 347552"/>
              <a:gd name="connsiteY1" fmla="*/ 298928 h 307426"/>
              <a:gd name="connsiteX2" fmla="*/ 297984 w 347552"/>
              <a:gd name="connsiteY2" fmla="*/ 206461 h 307426"/>
              <a:gd name="connsiteX3" fmla="*/ 34 w 347552"/>
              <a:gd name="connsiteY3" fmla="*/ 977 h 30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552" h="307426">
                <a:moveTo>
                  <a:pt x="34" y="977"/>
                </a:moveTo>
                <a:cubicBezTo>
                  <a:pt x="3459" y="16388"/>
                  <a:pt x="268875" y="264681"/>
                  <a:pt x="318533" y="298928"/>
                </a:cubicBezTo>
                <a:cubicBezTo>
                  <a:pt x="368191" y="333175"/>
                  <a:pt x="349355" y="256119"/>
                  <a:pt x="297984" y="206461"/>
                </a:cubicBezTo>
                <a:cubicBezTo>
                  <a:pt x="246613" y="156803"/>
                  <a:pt x="-3391" y="-14434"/>
                  <a:pt x="34" y="97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 279">
            <a:extLst>
              <a:ext uri="{FF2B5EF4-FFF2-40B4-BE49-F238E27FC236}">
                <a16:creationId xmlns:a16="http://schemas.microsoft.com/office/drawing/2014/main" id="{065CEDF9-985C-E2A5-27E5-B3E9F20E5710}"/>
              </a:ext>
            </a:extLst>
          </p:cNvPr>
          <p:cNvSpPr/>
          <p:nvPr/>
        </p:nvSpPr>
        <p:spPr>
          <a:xfrm>
            <a:off x="292342" y="4674729"/>
            <a:ext cx="1057357" cy="572973"/>
          </a:xfrm>
          <a:custGeom>
            <a:avLst/>
            <a:gdLst>
              <a:gd name="connsiteX0" fmla="*/ 642606 w 1057357"/>
              <a:gd name="connsiteY0" fmla="*/ 13 h 572973"/>
              <a:gd name="connsiteX1" fmla="*/ 478220 w 1057357"/>
              <a:gd name="connsiteY1" fmla="*/ 226044 h 572973"/>
              <a:gd name="connsiteX2" fmla="*/ 5609 w 1057357"/>
              <a:gd name="connsiteY2" fmla="*/ 565091 h 572973"/>
              <a:gd name="connsiteX3" fmla="*/ 272737 w 1057357"/>
              <a:gd name="connsiteY3" fmla="*/ 462350 h 572973"/>
              <a:gd name="connsiteX4" fmla="*/ 1053573 w 1057357"/>
              <a:gd name="connsiteY4" fmla="*/ 431527 h 572973"/>
              <a:gd name="connsiteX5" fmla="*/ 560413 w 1057357"/>
              <a:gd name="connsiteY5" fmla="*/ 390431 h 572973"/>
              <a:gd name="connsiteX6" fmla="*/ 334382 w 1057357"/>
              <a:gd name="connsiteY6" fmla="*/ 390431 h 572973"/>
              <a:gd name="connsiteX7" fmla="*/ 416575 w 1057357"/>
              <a:gd name="connsiteY7" fmla="*/ 328786 h 572973"/>
              <a:gd name="connsiteX8" fmla="*/ 447397 w 1057357"/>
              <a:gd name="connsiteY8" fmla="*/ 215770 h 572973"/>
              <a:gd name="connsiteX9" fmla="*/ 642606 w 1057357"/>
              <a:gd name="connsiteY9" fmla="*/ 13 h 57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7357" h="572973">
                <a:moveTo>
                  <a:pt x="642606" y="13"/>
                </a:moveTo>
                <a:cubicBezTo>
                  <a:pt x="647743" y="1725"/>
                  <a:pt x="584386" y="131864"/>
                  <a:pt x="478220" y="226044"/>
                </a:cubicBezTo>
                <a:cubicBezTo>
                  <a:pt x="372054" y="320224"/>
                  <a:pt x="39856" y="525707"/>
                  <a:pt x="5609" y="565091"/>
                </a:cubicBezTo>
                <a:cubicBezTo>
                  <a:pt x="-28638" y="604475"/>
                  <a:pt x="98076" y="484611"/>
                  <a:pt x="272737" y="462350"/>
                </a:cubicBezTo>
                <a:cubicBezTo>
                  <a:pt x="447398" y="440089"/>
                  <a:pt x="1005627" y="443513"/>
                  <a:pt x="1053573" y="431527"/>
                </a:cubicBezTo>
                <a:cubicBezTo>
                  <a:pt x="1101519" y="419541"/>
                  <a:pt x="680278" y="397280"/>
                  <a:pt x="560413" y="390431"/>
                </a:cubicBezTo>
                <a:cubicBezTo>
                  <a:pt x="440548" y="383582"/>
                  <a:pt x="358355" y="400705"/>
                  <a:pt x="334382" y="390431"/>
                </a:cubicBezTo>
                <a:cubicBezTo>
                  <a:pt x="310409" y="380157"/>
                  <a:pt x="397739" y="357896"/>
                  <a:pt x="416575" y="328786"/>
                </a:cubicBezTo>
                <a:cubicBezTo>
                  <a:pt x="435411" y="299676"/>
                  <a:pt x="408013" y="267141"/>
                  <a:pt x="447397" y="215770"/>
                </a:cubicBezTo>
                <a:cubicBezTo>
                  <a:pt x="486781" y="164399"/>
                  <a:pt x="637469" y="-1699"/>
                  <a:pt x="642606" y="1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 280">
            <a:extLst>
              <a:ext uri="{FF2B5EF4-FFF2-40B4-BE49-F238E27FC236}">
                <a16:creationId xmlns:a16="http://schemas.microsoft.com/office/drawing/2014/main" id="{0B0CE900-9D4A-5C8A-80B7-3191B9AD37CF}"/>
              </a:ext>
            </a:extLst>
          </p:cNvPr>
          <p:cNvSpPr/>
          <p:nvPr/>
        </p:nvSpPr>
        <p:spPr>
          <a:xfrm>
            <a:off x="654724" y="5095952"/>
            <a:ext cx="600988" cy="665559"/>
          </a:xfrm>
          <a:custGeom>
            <a:avLst/>
            <a:gdLst>
              <a:gd name="connsiteX0" fmla="*/ 598723 w 600988"/>
              <a:gd name="connsiteY0" fmla="*/ 30 h 665559"/>
              <a:gd name="connsiteX1" fmla="*/ 13096 w 600988"/>
              <a:gd name="connsiteY1" fmla="*/ 113046 h 665559"/>
              <a:gd name="connsiteX2" fmla="*/ 187757 w 600988"/>
              <a:gd name="connsiteY2" fmla="*/ 657576 h 665559"/>
              <a:gd name="connsiteX3" fmla="*/ 95289 w 600988"/>
              <a:gd name="connsiteY3" fmla="*/ 452093 h 665559"/>
              <a:gd name="connsiteX4" fmla="*/ 2822 w 600988"/>
              <a:gd name="connsiteY4" fmla="*/ 246610 h 665559"/>
              <a:gd name="connsiteX5" fmla="*/ 208305 w 600988"/>
              <a:gd name="connsiteY5" fmla="*/ 102772 h 665559"/>
              <a:gd name="connsiteX6" fmla="*/ 598723 w 600988"/>
              <a:gd name="connsiteY6" fmla="*/ 30 h 66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988" h="665559">
                <a:moveTo>
                  <a:pt x="598723" y="30"/>
                </a:moveTo>
                <a:cubicBezTo>
                  <a:pt x="566188" y="1742"/>
                  <a:pt x="81590" y="3455"/>
                  <a:pt x="13096" y="113046"/>
                </a:cubicBezTo>
                <a:cubicBezTo>
                  <a:pt x="-55398" y="222637"/>
                  <a:pt x="174058" y="601068"/>
                  <a:pt x="187757" y="657576"/>
                </a:cubicBezTo>
                <a:cubicBezTo>
                  <a:pt x="201456" y="714084"/>
                  <a:pt x="95289" y="452093"/>
                  <a:pt x="95289" y="452093"/>
                </a:cubicBezTo>
                <a:cubicBezTo>
                  <a:pt x="64466" y="383599"/>
                  <a:pt x="-16014" y="304830"/>
                  <a:pt x="2822" y="246610"/>
                </a:cubicBezTo>
                <a:cubicBezTo>
                  <a:pt x="21658" y="188390"/>
                  <a:pt x="112413" y="137019"/>
                  <a:pt x="208305" y="102772"/>
                </a:cubicBezTo>
                <a:cubicBezTo>
                  <a:pt x="304197" y="68525"/>
                  <a:pt x="631258" y="-1682"/>
                  <a:pt x="598723" y="3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 281">
            <a:extLst>
              <a:ext uri="{FF2B5EF4-FFF2-40B4-BE49-F238E27FC236}">
                <a16:creationId xmlns:a16="http://schemas.microsoft.com/office/drawing/2014/main" id="{B4E36B30-7D3E-9A16-C343-6EFC2A186A8C}"/>
              </a:ext>
            </a:extLst>
          </p:cNvPr>
          <p:cNvSpPr/>
          <p:nvPr/>
        </p:nvSpPr>
        <p:spPr>
          <a:xfrm>
            <a:off x="1026222" y="4787552"/>
            <a:ext cx="246540" cy="174888"/>
          </a:xfrm>
          <a:custGeom>
            <a:avLst/>
            <a:gdLst>
              <a:gd name="connsiteX0" fmla="*/ 1194 w 246540"/>
              <a:gd name="connsiteY0" fmla="*/ 205 h 174888"/>
              <a:gd name="connsiteX1" fmla="*/ 134758 w 246540"/>
              <a:gd name="connsiteY1" fmla="*/ 51576 h 174888"/>
              <a:gd name="connsiteX2" fmla="*/ 237499 w 246540"/>
              <a:gd name="connsiteY2" fmla="*/ 174866 h 174888"/>
              <a:gd name="connsiteX3" fmla="*/ 216951 w 246540"/>
              <a:gd name="connsiteY3" fmla="*/ 41302 h 174888"/>
              <a:gd name="connsiteX4" fmla="*/ 1194 w 246540"/>
              <a:gd name="connsiteY4" fmla="*/ 205 h 17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540" h="174888">
                <a:moveTo>
                  <a:pt x="1194" y="205"/>
                </a:moveTo>
                <a:cubicBezTo>
                  <a:pt x="-12505" y="1917"/>
                  <a:pt x="95374" y="22466"/>
                  <a:pt x="134758" y="51576"/>
                </a:cubicBezTo>
                <a:cubicBezTo>
                  <a:pt x="174142" y="80686"/>
                  <a:pt x="223800" y="176578"/>
                  <a:pt x="237499" y="174866"/>
                </a:cubicBezTo>
                <a:cubicBezTo>
                  <a:pt x="251198" y="173154"/>
                  <a:pt x="252910" y="75549"/>
                  <a:pt x="216951" y="41302"/>
                </a:cubicBezTo>
                <a:cubicBezTo>
                  <a:pt x="180992" y="7055"/>
                  <a:pt x="14893" y="-1507"/>
                  <a:pt x="1194" y="20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 282">
            <a:extLst>
              <a:ext uri="{FF2B5EF4-FFF2-40B4-BE49-F238E27FC236}">
                <a16:creationId xmlns:a16="http://schemas.microsoft.com/office/drawing/2014/main" id="{67B1145F-B367-FF18-9AC2-5ED31C92AD33}"/>
              </a:ext>
            </a:extLst>
          </p:cNvPr>
          <p:cNvSpPr/>
          <p:nvPr/>
        </p:nvSpPr>
        <p:spPr>
          <a:xfrm>
            <a:off x="1222229" y="4582190"/>
            <a:ext cx="159810" cy="400834"/>
          </a:xfrm>
          <a:custGeom>
            <a:avLst/>
            <a:gdLst>
              <a:gd name="connsiteX0" fmla="*/ 396 w 159810"/>
              <a:gd name="connsiteY0" fmla="*/ 84 h 400834"/>
              <a:gd name="connsiteX1" fmla="*/ 103137 w 159810"/>
              <a:gd name="connsiteY1" fmla="*/ 164471 h 400834"/>
              <a:gd name="connsiteX2" fmla="*/ 154508 w 159810"/>
              <a:gd name="connsiteY2" fmla="*/ 400776 h 400834"/>
              <a:gd name="connsiteX3" fmla="*/ 144234 w 159810"/>
              <a:gd name="connsiteY3" fmla="*/ 185019 h 400834"/>
              <a:gd name="connsiteX4" fmla="*/ 396 w 159810"/>
              <a:gd name="connsiteY4" fmla="*/ 84 h 40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10" h="400834">
                <a:moveTo>
                  <a:pt x="396" y="84"/>
                </a:moveTo>
                <a:cubicBezTo>
                  <a:pt x="-6453" y="-3341"/>
                  <a:pt x="77452" y="97689"/>
                  <a:pt x="103137" y="164471"/>
                </a:cubicBezTo>
                <a:cubicBezTo>
                  <a:pt x="128822" y="231253"/>
                  <a:pt x="147659" y="397351"/>
                  <a:pt x="154508" y="400776"/>
                </a:cubicBezTo>
                <a:cubicBezTo>
                  <a:pt x="161357" y="404201"/>
                  <a:pt x="164782" y="256938"/>
                  <a:pt x="144234" y="185019"/>
                </a:cubicBezTo>
                <a:cubicBezTo>
                  <a:pt x="123686" y="113100"/>
                  <a:pt x="7245" y="3509"/>
                  <a:pt x="396" y="84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 283">
            <a:extLst>
              <a:ext uri="{FF2B5EF4-FFF2-40B4-BE49-F238E27FC236}">
                <a16:creationId xmlns:a16="http://schemas.microsoft.com/office/drawing/2014/main" id="{62234314-ACB0-7970-3153-9EE3E3111167}"/>
              </a:ext>
            </a:extLst>
          </p:cNvPr>
          <p:cNvSpPr/>
          <p:nvPr/>
        </p:nvSpPr>
        <p:spPr>
          <a:xfrm>
            <a:off x="500201" y="5854061"/>
            <a:ext cx="946373" cy="729236"/>
          </a:xfrm>
          <a:custGeom>
            <a:avLst/>
            <a:gdLst>
              <a:gd name="connsiteX0" fmla="*/ 3233 w 946373"/>
              <a:gd name="connsiteY0" fmla="*/ 2209 h 729236"/>
              <a:gd name="connsiteX1" fmla="*/ 301183 w 946373"/>
              <a:gd name="connsiteY1" fmla="*/ 423449 h 729236"/>
              <a:gd name="connsiteX2" fmla="*/ 927907 w 946373"/>
              <a:gd name="connsiteY2" fmla="*/ 711126 h 729236"/>
              <a:gd name="connsiteX3" fmla="*/ 753246 w 946373"/>
              <a:gd name="connsiteY3" fmla="*/ 690577 h 729236"/>
              <a:gd name="connsiteX4" fmla="*/ 475844 w 946373"/>
              <a:gd name="connsiteY4" fmla="*/ 618658 h 729236"/>
              <a:gd name="connsiteX5" fmla="*/ 3233 w 946373"/>
              <a:gd name="connsiteY5" fmla="*/ 2209 h 72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6373" h="729236">
                <a:moveTo>
                  <a:pt x="3233" y="2209"/>
                </a:moveTo>
                <a:cubicBezTo>
                  <a:pt x="-25877" y="-30326"/>
                  <a:pt x="147071" y="305296"/>
                  <a:pt x="301183" y="423449"/>
                </a:cubicBezTo>
                <a:cubicBezTo>
                  <a:pt x="455295" y="541602"/>
                  <a:pt x="852563" y="666605"/>
                  <a:pt x="927907" y="711126"/>
                </a:cubicBezTo>
                <a:cubicBezTo>
                  <a:pt x="1003251" y="755647"/>
                  <a:pt x="828590" y="705988"/>
                  <a:pt x="753246" y="690577"/>
                </a:cubicBezTo>
                <a:cubicBezTo>
                  <a:pt x="677902" y="675166"/>
                  <a:pt x="597421" y="729961"/>
                  <a:pt x="475844" y="618658"/>
                </a:cubicBezTo>
                <a:cubicBezTo>
                  <a:pt x="354267" y="507355"/>
                  <a:pt x="32343" y="34744"/>
                  <a:pt x="3233" y="2209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 284">
            <a:extLst>
              <a:ext uri="{FF2B5EF4-FFF2-40B4-BE49-F238E27FC236}">
                <a16:creationId xmlns:a16="http://schemas.microsoft.com/office/drawing/2014/main" id="{B70EB285-A091-1B08-0E9D-F30AC7D34FB8}"/>
              </a:ext>
            </a:extLst>
          </p:cNvPr>
          <p:cNvSpPr/>
          <p:nvPr/>
        </p:nvSpPr>
        <p:spPr>
          <a:xfrm>
            <a:off x="380093" y="5825032"/>
            <a:ext cx="750076" cy="876599"/>
          </a:xfrm>
          <a:custGeom>
            <a:avLst/>
            <a:gdLst>
              <a:gd name="connsiteX0" fmla="*/ 750064 w 750076"/>
              <a:gd name="connsiteY0" fmla="*/ 415 h 876599"/>
              <a:gd name="connsiteX1" fmla="*/ 493210 w 750076"/>
              <a:gd name="connsiteY1" fmla="*/ 740155 h 876599"/>
              <a:gd name="connsiteX2" fmla="*/ 246631 w 750076"/>
              <a:gd name="connsiteY2" fmla="*/ 853170 h 876599"/>
              <a:gd name="connsiteX3" fmla="*/ 51 w 750076"/>
              <a:gd name="connsiteY3" fmla="*/ 514123 h 876599"/>
              <a:gd name="connsiteX4" fmla="*/ 267179 w 750076"/>
              <a:gd name="connsiteY4" fmla="*/ 832622 h 876599"/>
              <a:gd name="connsiteX5" fmla="*/ 339098 w 750076"/>
              <a:gd name="connsiteY5" fmla="*/ 853170 h 876599"/>
              <a:gd name="connsiteX6" fmla="*/ 503485 w 750076"/>
              <a:gd name="connsiteY6" fmla="*/ 637413 h 876599"/>
              <a:gd name="connsiteX7" fmla="*/ 750064 w 750076"/>
              <a:gd name="connsiteY7" fmla="*/ 415 h 87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0076" h="876599">
                <a:moveTo>
                  <a:pt x="750064" y="415"/>
                </a:moveTo>
                <a:cubicBezTo>
                  <a:pt x="748351" y="17539"/>
                  <a:pt x="577115" y="598029"/>
                  <a:pt x="493210" y="740155"/>
                </a:cubicBezTo>
                <a:cubicBezTo>
                  <a:pt x="409305" y="882281"/>
                  <a:pt x="328824" y="890842"/>
                  <a:pt x="246631" y="853170"/>
                </a:cubicBezTo>
                <a:cubicBezTo>
                  <a:pt x="164438" y="815498"/>
                  <a:pt x="-3374" y="517548"/>
                  <a:pt x="51" y="514123"/>
                </a:cubicBezTo>
                <a:cubicBezTo>
                  <a:pt x="3476" y="510698"/>
                  <a:pt x="210671" y="776114"/>
                  <a:pt x="267179" y="832622"/>
                </a:cubicBezTo>
                <a:cubicBezTo>
                  <a:pt x="323687" y="889130"/>
                  <a:pt x="299714" y="885705"/>
                  <a:pt x="339098" y="853170"/>
                </a:cubicBezTo>
                <a:cubicBezTo>
                  <a:pt x="378482" y="820635"/>
                  <a:pt x="433278" y="774402"/>
                  <a:pt x="503485" y="637413"/>
                </a:cubicBezTo>
                <a:cubicBezTo>
                  <a:pt x="573692" y="500424"/>
                  <a:pt x="751777" y="-16709"/>
                  <a:pt x="750064" y="41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 285">
            <a:extLst>
              <a:ext uri="{FF2B5EF4-FFF2-40B4-BE49-F238E27FC236}">
                <a16:creationId xmlns:a16="http://schemas.microsoft.com/office/drawing/2014/main" id="{8F4E7C71-0443-0BD3-3FB0-06B54CABE0BC}"/>
              </a:ext>
            </a:extLst>
          </p:cNvPr>
          <p:cNvSpPr/>
          <p:nvPr/>
        </p:nvSpPr>
        <p:spPr>
          <a:xfrm>
            <a:off x="375812" y="5999358"/>
            <a:ext cx="1093191" cy="792544"/>
          </a:xfrm>
          <a:custGeom>
            <a:avLst/>
            <a:gdLst>
              <a:gd name="connsiteX0" fmla="*/ 4332 w 1093191"/>
              <a:gd name="connsiteY0" fmla="*/ 432264 h 792544"/>
              <a:gd name="connsiteX1" fmla="*/ 867361 w 1093191"/>
              <a:gd name="connsiteY1" fmla="*/ 154862 h 792544"/>
              <a:gd name="connsiteX2" fmla="*/ 918732 w 1093191"/>
              <a:gd name="connsiteY2" fmla="*/ 329523 h 792544"/>
              <a:gd name="connsiteX3" fmla="*/ 826264 w 1093191"/>
              <a:gd name="connsiteY3" fmla="*/ 791860 h 792544"/>
              <a:gd name="connsiteX4" fmla="*/ 1052296 w 1093191"/>
              <a:gd name="connsiteY4" fmla="*/ 216507 h 792544"/>
              <a:gd name="connsiteX5" fmla="*/ 1031748 w 1093191"/>
              <a:gd name="connsiteY5" fmla="*/ 750 h 792544"/>
              <a:gd name="connsiteX6" fmla="*/ 446121 w 1093191"/>
              <a:gd name="connsiteY6" fmla="*/ 144588 h 792544"/>
              <a:gd name="connsiteX7" fmla="*/ 528314 w 1093191"/>
              <a:gd name="connsiteY7" fmla="*/ 124040 h 792544"/>
              <a:gd name="connsiteX8" fmla="*/ 4332 w 1093191"/>
              <a:gd name="connsiteY8" fmla="*/ 432264 h 792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3191" h="792544">
                <a:moveTo>
                  <a:pt x="4332" y="432264"/>
                </a:moveTo>
                <a:cubicBezTo>
                  <a:pt x="60840" y="437401"/>
                  <a:pt x="714961" y="171985"/>
                  <a:pt x="867361" y="154862"/>
                </a:cubicBezTo>
                <a:cubicBezTo>
                  <a:pt x="1019761" y="137739"/>
                  <a:pt x="925582" y="223357"/>
                  <a:pt x="918732" y="329523"/>
                </a:cubicBezTo>
                <a:cubicBezTo>
                  <a:pt x="911883" y="435689"/>
                  <a:pt x="804003" y="810696"/>
                  <a:pt x="826264" y="791860"/>
                </a:cubicBezTo>
                <a:cubicBezTo>
                  <a:pt x="848525" y="773024"/>
                  <a:pt x="1018049" y="348359"/>
                  <a:pt x="1052296" y="216507"/>
                </a:cubicBezTo>
                <a:cubicBezTo>
                  <a:pt x="1086543" y="84655"/>
                  <a:pt x="1132777" y="12736"/>
                  <a:pt x="1031748" y="750"/>
                </a:cubicBezTo>
                <a:cubicBezTo>
                  <a:pt x="930719" y="-11237"/>
                  <a:pt x="530027" y="124040"/>
                  <a:pt x="446121" y="144588"/>
                </a:cubicBezTo>
                <a:cubicBezTo>
                  <a:pt x="362215" y="165136"/>
                  <a:pt x="595096" y="76094"/>
                  <a:pt x="528314" y="124040"/>
                </a:cubicBezTo>
                <a:cubicBezTo>
                  <a:pt x="461532" y="171986"/>
                  <a:pt x="-52176" y="427127"/>
                  <a:pt x="4332" y="432264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 286">
            <a:extLst>
              <a:ext uri="{FF2B5EF4-FFF2-40B4-BE49-F238E27FC236}">
                <a16:creationId xmlns:a16="http://schemas.microsoft.com/office/drawing/2014/main" id="{B91514E7-5F57-B6C3-537B-3417283B91B6}"/>
              </a:ext>
            </a:extLst>
          </p:cNvPr>
          <p:cNvSpPr/>
          <p:nvPr/>
        </p:nvSpPr>
        <p:spPr>
          <a:xfrm>
            <a:off x="3585681" y="297951"/>
            <a:ext cx="2630990" cy="988720"/>
          </a:xfrm>
          <a:custGeom>
            <a:avLst/>
            <a:gdLst>
              <a:gd name="connsiteX0" fmla="*/ 0 w 2630990"/>
              <a:gd name="connsiteY0" fmla="*/ 0 h 988720"/>
              <a:gd name="connsiteX1" fmla="*/ 1561672 w 2630990"/>
              <a:gd name="connsiteY1" fmla="*/ 698642 h 988720"/>
              <a:gd name="connsiteX2" fmla="*/ 1479479 w 2630990"/>
              <a:gd name="connsiteY2" fmla="*/ 493159 h 988720"/>
              <a:gd name="connsiteX3" fmla="*/ 2619910 w 2630990"/>
              <a:gd name="connsiteY3" fmla="*/ 986319 h 988720"/>
              <a:gd name="connsiteX4" fmla="*/ 1993186 w 2630990"/>
              <a:gd name="connsiteY4" fmla="*/ 667820 h 988720"/>
              <a:gd name="connsiteX5" fmla="*/ 924674 w 2630990"/>
              <a:gd name="connsiteY5" fmla="*/ 359595 h 988720"/>
              <a:gd name="connsiteX6" fmla="*/ 1489753 w 2630990"/>
              <a:gd name="connsiteY6" fmla="*/ 534256 h 988720"/>
              <a:gd name="connsiteX7" fmla="*/ 565079 w 2630990"/>
              <a:gd name="connsiteY7" fmla="*/ 205483 h 988720"/>
              <a:gd name="connsiteX8" fmla="*/ 0 w 2630990"/>
              <a:gd name="connsiteY8" fmla="*/ 0 h 9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0990" h="988720">
                <a:moveTo>
                  <a:pt x="0" y="0"/>
                </a:moveTo>
                <a:cubicBezTo>
                  <a:pt x="657546" y="308224"/>
                  <a:pt x="1315092" y="616449"/>
                  <a:pt x="1561672" y="698642"/>
                </a:cubicBezTo>
                <a:cubicBezTo>
                  <a:pt x="1808252" y="780835"/>
                  <a:pt x="1303106" y="445213"/>
                  <a:pt x="1479479" y="493159"/>
                </a:cubicBezTo>
                <a:cubicBezTo>
                  <a:pt x="1655852" y="541105"/>
                  <a:pt x="2534292" y="957209"/>
                  <a:pt x="2619910" y="986319"/>
                </a:cubicBezTo>
                <a:cubicBezTo>
                  <a:pt x="2705528" y="1015429"/>
                  <a:pt x="2275725" y="772274"/>
                  <a:pt x="1993186" y="667820"/>
                </a:cubicBezTo>
                <a:cubicBezTo>
                  <a:pt x="1710647" y="563366"/>
                  <a:pt x="1008579" y="381856"/>
                  <a:pt x="924674" y="359595"/>
                </a:cubicBezTo>
                <a:cubicBezTo>
                  <a:pt x="840769" y="337334"/>
                  <a:pt x="1549686" y="559941"/>
                  <a:pt x="1489753" y="534256"/>
                </a:cubicBezTo>
                <a:cubicBezTo>
                  <a:pt x="1429820" y="508571"/>
                  <a:pt x="565079" y="205483"/>
                  <a:pt x="565079" y="20548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10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 2013 - 2022">
  <a:themeElements>
    <a:clrScheme name="Office テーマ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118</TotalTime>
  <Words>0</Words>
  <Application>Microsoft Macintosh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 2013 - 2022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20</cp:revision>
  <dcterms:created xsi:type="dcterms:W3CDTF">2023-01-02T06:36:42Z</dcterms:created>
  <dcterms:modified xsi:type="dcterms:W3CDTF">2023-01-03T01:28:02Z</dcterms:modified>
</cp:coreProperties>
</file>