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2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B66501-827C-4F1B-9FFF-0D4989FA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7CFEBB-FF54-49FD-94C3-9CD2CE64D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3746AC-F73B-4FC1-A8A6-B6DA7D28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402384-55FF-4A5F-AF56-EF69BEC0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A9A95D-0A49-4FB4-9E8D-7F872115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5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2B174-13C8-4CA0-AF93-D79F68A2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4910DE-0DC8-410E-BF9A-3D41DD7C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8AE0F0-3A35-4AB2-A798-C64EA5D1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AF3F41-F10A-42F3-8D0B-436AC385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1DCBAF-5203-4050-A4B3-CE41270B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8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3F33E7-EF8F-4FF8-80A3-4F7EC1062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374EEC-B1F0-4AE0-A35B-CC160924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5B5ED3-07DF-4221-98AA-8C73258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F1254E-A3CB-4DA5-A1BC-180F4EB0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27751D-113E-4124-B9DD-52C0165B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02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D0B75-3450-4728-8423-D28B883A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5752F3-801F-437A-897F-6DFEFD31E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6F8715-1EE3-45F2-9AE0-9CC187D6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74C4AB-9ED5-40E8-9399-289F73A9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78B19B-EABF-491D-B717-C0C3933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4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D38A83-8892-4D2C-946A-377E855A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136757-4BF6-4CE7-B31C-E4D67945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625CB7-F662-4C61-987C-62EE7030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1B3AAB-3261-48AE-A431-CDAAD912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55044-3446-4E7B-9ACA-8DB51B95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4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65B18-AE0C-4E32-8D84-FA711C6A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54E2E7-B25D-4232-94BD-B1569DBBF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AEC8BA-D4FA-4E79-8A26-646969A68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40BEF5-1671-4519-AFC0-DEDBD8F6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5EB626-41F4-4F52-9CBE-E8784C62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9FB054-66FE-44E6-95E6-51EC7B7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9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D5E71-2795-4C91-B89A-05145861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512430-E694-474E-84B9-277E4C5D7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DC66E4-A79A-45D0-90F4-84ED9631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BD6D8C-8F9D-4704-9806-201D591BE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7C14AA-BC80-4E5B-8B4F-E6FB154C9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C367A5-2807-4F04-A531-69087602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47965F-C030-48C6-B937-123ED283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29BD88-1CD6-4B62-826E-886FD364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1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0F4AB-A0F4-448C-A722-01E206D1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68A6DF-B441-4D82-B8B3-AA332BEF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6AF36A-7A8B-409C-A977-1BB1B15C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325D21-EB60-4C31-90C1-9B7FBEE4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CF504C-60B8-45EF-9991-E268E5AA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D19C48-5011-458A-9196-9A01FB23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1CE74-B1DB-4B54-BF52-CD390073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32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882C9-5129-472B-A9D5-E5BFE02B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5383A-8561-42C9-AD71-3996FC83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0D8326-DEC0-41C1-96AD-0E4FFAA7A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67C625-1B08-46DA-9862-7945F0F6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9F9469-4F56-44B6-BDD2-B790F48C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B527E1-C372-40D3-ACE4-20CEA459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54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90B92-76BB-4A48-8BBE-9E07BABA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0DBA01-4451-4E2A-BC3E-D1C51BFA3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FF1117-73A4-4BC2-9A89-42778515F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2E2858-82B7-4C63-B61B-C050A62B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09E5A2-B50C-4AB7-9868-FC25C098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654D06-BF36-4AFB-82E2-DE371814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5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342EE9-308F-4B3C-8F54-DDEA4145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AA9B9D-5454-4303-BEEF-88B82C0B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D04AE7-F900-4C33-8B2F-D1139C38C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ADB-B1E5-4D43-91A7-0EA7FB6AE0A7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1EB84F-14FA-4307-9A69-88284A442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56DE95-BD29-4A63-8732-3A637E7CC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036D3-9045-446A-A001-746C0F49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ベッキー２" hidden="1">
            <a:extLst>
              <a:ext uri="{FF2B5EF4-FFF2-40B4-BE49-F238E27FC236}">
                <a16:creationId xmlns:a16="http://schemas.microsoft.com/office/drawing/2014/main" id="{10384283-DE2B-42DF-8A27-2560D50F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567774"/>
            <a:ext cx="6700838" cy="6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6705B88-73C6-45BF-BA79-AC839B002EDC}"/>
              </a:ext>
            </a:extLst>
          </p:cNvPr>
          <p:cNvSpPr/>
          <p:nvPr/>
        </p:nvSpPr>
        <p:spPr>
          <a:xfrm>
            <a:off x="5172052" y="2518869"/>
            <a:ext cx="1356956" cy="397369"/>
          </a:xfrm>
          <a:custGeom>
            <a:avLst/>
            <a:gdLst>
              <a:gd name="connsiteX0" fmla="*/ 23 w 1356956"/>
              <a:gd name="connsiteY0" fmla="*/ 397369 h 397369"/>
              <a:gd name="connsiteX1" fmla="*/ 65111 w 1356956"/>
              <a:gd name="connsiteY1" fmla="*/ 284656 h 397369"/>
              <a:gd name="connsiteX2" fmla="*/ 65111 w 1356956"/>
              <a:gd name="connsiteY2" fmla="*/ 254494 h 397369"/>
              <a:gd name="connsiteX3" fmla="*/ 115911 w 1356956"/>
              <a:gd name="connsiteY3" fmla="*/ 198931 h 397369"/>
              <a:gd name="connsiteX4" fmla="*/ 246086 w 1356956"/>
              <a:gd name="connsiteY4" fmla="*/ 127494 h 397369"/>
              <a:gd name="connsiteX5" fmla="*/ 495323 w 1356956"/>
              <a:gd name="connsiteY5" fmla="*/ 46531 h 397369"/>
              <a:gd name="connsiteX6" fmla="*/ 695348 w 1356956"/>
              <a:gd name="connsiteY6" fmla="*/ 494 h 397369"/>
              <a:gd name="connsiteX7" fmla="*/ 973161 w 1356956"/>
              <a:gd name="connsiteY7" fmla="*/ 30656 h 397369"/>
              <a:gd name="connsiteX8" fmla="*/ 1155723 w 1356956"/>
              <a:gd name="connsiteY8" fmla="*/ 151306 h 397369"/>
              <a:gd name="connsiteX9" fmla="*/ 1289073 w 1356956"/>
              <a:gd name="connsiteY9" fmla="*/ 248144 h 397369"/>
              <a:gd name="connsiteX10" fmla="*/ 1355748 w 1356956"/>
              <a:gd name="connsiteY10" fmla="*/ 340219 h 397369"/>
              <a:gd name="connsiteX11" fmla="*/ 1322411 w 1356956"/>
              <a:gd name="connsiteY11" fmla="*/ 297356 h 397369"/>
              <a:gd name="connsiteX12" fmla="*/ 1206523 w 1356956"/>
              <a:gd name="connsiteY12" fmla="*/ 192581 h 397369"/>
              <a:gd name="connsiteX13" fmla="*/ 1076348 w 1356956"/>
              <a:gd name="connsiteY13" fmla="*/ 97331 h 397369"/>
              <a:gd name="connsiteX14" fmla="*/ 950936 w 1356956"/>
              <a:gd name="connsiteY14" fmla="*/ 43356 h 397369"/>
              <a:gd name="connsiteX15" fmla="*/ 655661 w 1356956"/>
              <a:gd name="connsiteY15" fmla="*/ 19544 h 397369"/>
              <a:gd name="connsiteX16" fmla="*/ 422298 w 1356956"/>
              <a:gd name="connsiteY16" fmla="*/ 86219 h 397369"/>
              <a:gd name="connsiteX17" fmla="*/ 198461 w 1356956"/>
              <a:gd name="connsiteY17" fmla="*/ 164006 h 397369"/>
              <a:gd name="connsiteX18" fmla="*/ 100036 w 1356956"/>
              <a:gd name="connsiteY18" fmla="*/ 232269 h 397369"/>
              <a:gd name="connsiteX19" fmla="*/ 73048 w 1356956"/>
              <a:gd name="connsiteY19" fmla="*/ 284656 h 397369"/>
              <a:gd name="connsiteX20" fmla="*/ 23 w 1356956"/>
              <a:gd name="connsiteY20" fmla="*/ 397369 h 39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56956" h="397369">
                <a:moveTo>
                  <a:pt x="23" y="397369"/>
                </a:moveTo>
                <a:cubicBezTo>
                  <a:pt x="-1300" y="397369"/>
                  <a:pt x="54263" y="308468"/>
                  <a:pt x="65111" y="284656"/>
                </a:cubicBezTo>
                <a:cubicBezTo>
                  <a:pt x="75959" y="260844"/>
                  <a:pt x="56644" y="268782"/>
                  <a:pt x="65111" y="254494"/>
                </a:cubicBezTo>
                <a:cubicBezTo>
                  <a:pt x="73578" y="240206"/>
                  <a:pt x="85749" y="220098"/>
                  <a:pt x="115911" y="198931"/>
                </a:cubicBezTo>
                <a:cubicBezTo>
                  <a:pt x="146073" y="177764"/>
                  <a:pt x="182851" y="152894"/>
                  <a:pt x="246086" y="127494"/>
                </a:cubicBezTo>
                <a:cubicBezTo>
                  <a:pt x="309321" y="102094"/>
                  <a:pt x="420446" y="67698"/>
                  <a:pt x="495323" y="46531"/>
                </a:cubicBezTo>
                <a:cubicBezTo>
                  <a:pt x="570200" y="25364"/>
                  <a:pt x="615708" y="3140"/>
                  <a:pt x="695348" y="494"/>
                </a:cubicBezTo>
                <a:cubicBezTo>
                  <a:pt x="774988" y="-2152"/>
                  <a:pt x="896432" y="5521"/>
                  <a:pt x="973161" y="30656"/>
                </a:cubicBezTo>
                <a:cubicBezTo>
                  <a:pt x="1049890" y="55791"/>
                  <a:pt x="1103071" y="115058"/>
                  <a:pt x="1155723" y="151306"/>
                </a:cubicBezTo>
                <a:cubicBezTo>
                  <a:pt x="1208375" y="187554"/>
                  <a:pt x="1255736" y="216659"/>
                  <a:pt x="1289073" y="248144"/>
                </a:cubicBezTo>
                <a:cubicBezTo>
                  <a:pt x="1322410" y="279629"/>
                  <a:pt x="1350192" y="332017"/>
                  <a:pt x="1355748" y="340219"/>
                </a:cubicBezTo>
                <a:cubicBezTo>
                  <a:pt x="1361304" y="348421"/>
                  <a:pt x="1347282" y="321962"/>
                  <a:pt x="1322411" y="297356"/>
                </a:cubicBezTo>
                <a:cubicBezTo>
                  <a:pt x="1297540" y="272750"/>
                  <a:pt x="1247533" y="225918"/>
                  <a:pt x="1206523" y="192581"/>
                </a:cubicBezTo>
                <a:cubicBezTo>
                  <a:pt x="1165513" y="159244"/>
                  <a:pt x="1118946" y="122202"/>
                  <a:pt x="1076348" y="97331"/>
                </a:cubicBezTo>
                <a:cubicBezTo>
                  <a:pt x="1033750" y="72460"/>
                  <a:pt x="1021050" y="56320"/>
                  <a:pt x="950936" y="43356"/>
                </a:cubicBezTo>
                <a:cubicBezTo>
                  <a:pt x="880822" y="30392"/>
                  <a:pt x="743767" y="12400"/>
                  <a:pt x="655661" y="19544"/>
                </a:cubicBezTo>
                <a:cubicBezTo>
                  <a:pt x="567555" y="26688"/>
                  <a:pt x="498498" y="62142"/>
                  <a:pt x="422298" y="86219"/>
                </a:cubicBezTo>
                <a:cubicBezTo>
                  <a:pt x="346098" y="110296"/>
                  <a:pt x="252171" y="139664"/>
                  <a:pt x="198461" y="164006"/>
                </a:cubicBezTo>
                <a:cubicBezTo>
                  <a:pt x="144751" y="188348"/>
                  <a:pt x="120938" y="212161"/>
                  <a:pt x="100036" y="232269"/>
                </a:cubicBezTo>
                <a:cubicBezTo>
                  <a:pt x="79134" y="252377"/>
                  <a:pt x="89981" y="258198"/>
                  <a:pt x="73048" y="284656"/>
                </a:cubicBezTo>
                <a:cubicBezTo>
                  <a:pt x="56115" y="311114"/>
                  <a:pt x="1346" y="397369"/>
                  <a:pt x="23" y="3973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9E5214-8F79-4585-832C-9881C3BFB183}"/>
              </a:ext>
            </a:extLst>
          </p:cNvPr>
          <p:cNvSpPr/>
          <p:nvPr/>
        </p:nvSpPr>
        <p:spPr>
          <a:xfrm>
            <a:off x="5480840" y="3024158"/>
            <a:ext cx="674678" cy="236569"/>
          </a:xfrm>
          <a:custGeom>
            <a:avLst/>
            <a:gdLst>
              <a:gd name="connsiteX0" fmla="*/ 798 w 674678"/>
              <a:gd name="connsiteY0" fmla="*/ 236567 h 236569"/>
              <a:gd name="connsiteX1" fmla="*/ 83348 w 674678"/>
              <a:gd name="connsiteY1" fmla="*/ 136555 h 236569"/>
              <a:gd name="connsiteX2" fmla="*/ 173835 w 674678"/>
              <a:gd name="connsiteY2" fmla="*/ 82580 h 236569"/>
              <a:gd name="connsiteX3" fmla="*/ 297660 w 674678"/>
              <a:gd name="connsiteY3" fmla="*/ 41305 h 236569"/>
              <a:gd name="connsiteX4" fmla="*/ 421485 w 674678"/>
              <a:gd name="connsiteY4" fmla="*/ 34955 h 236569"/>
              <a:gd name="connsiteX5" fmla="*/ 580235 w 674678"/>
              <a:gd name="connsiteY5" fmla="*/ 66705 h 236569"/>
              <a:gd name="connsiteX6" fmla="*/ 667548 w 674678"/>
              <a:gd name="connsiteY6" fmla="*/ 114330 h 236569"/>
              <a:gd name="connsiteX7" fmla="*/ 661198 w 674678"/>
              <a:gd name="connsiteY7" fmla="*/ 88930 h 236569"/>
              <a:gd name="connsiteX8" fmla="*/ 594523 w 674678"/>
              <a:gd name="connsiteY8" fmla="*/ 41305 h 236569"/>
              <a:gd name="connsiteX9" fmla="*/ 548485 w 674678"/>
              <a:gd name="connsiteY9" fmla="*/ 20667 h 236569"/>
              <a:gd name="connsiteX10" fmla="*/ 399260 w 674678"/>
              <a:gd name="connsiteY10" fmla="*/ 30 h 236569"/>
              <a:gd name="connsiteX11" fmla="*/ 242098 w 674678"/>
              <a:gd name="connsiteY11" fmla="*/ 17492 h 236569"/>
              <a:gd name="connsiteX12" fmla="*/ 111923 w 674678"/>
              <a:gd name="connsiteY12" fmla="*/ 69880 h 236569"/>
              <a:gd name="connsiteX13" fmla="*/ 45248 w 674678"/>
              <a:gd name="connsiteY13" fmla="*/ 133380 h 236569"/>
              <a:gd name="connsiteX14" fmla="*/ 798 w 674678"/>
              <a:gd name="connsiteY14" fmla="*/ 236567 h 2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4678" h="236569">
                <a:moveTo>
                  <a:pt x="798" y="236567"/>
                </a:moveTo>
                <a:cubicBezTo>
                  <a:pt x="7148" y="237096"/>
                  <a:pt x="54509" y="162219"/>
                  <a:pt x="83348" y="136555"/>
                </a:cubicBezTo>
                <a:cubicBezTo>
                  <a:pt x="112187" y="110891"/>
                  <a:pt x="138116" y="98455"/>
                  <a:pt x="173835" y="82580"/>
                </a:cubicBezTo>
                <a:cubicBezTo>
                  <a:pt x="209554" y="66705"/>
                  <a:pt x="256385" y="49242"/>
                  <a:pt x="297660" y="41305"/>
                </a:cubicBezTo>
                <a:cubicBezTo>
                  <a:pt x="338935" y="33368"/>
                  <a:pt x="374389" y="30722"/>
                  <a:pt x="421485" y="34955"/>
                </a:cubicBezTo>
                <a:cubicBezTo>
                  <a:pt x="468581" y="39188"/>
                  <a:pt x="539225" y="53476"/>
                  <a:pt x="580235" y="66705"/>
                </a:cubicBezTo>
                <a:cubicBezTo>
                  <a:pt x="621246" y="79934"/>
                  <a:pt x="654054" y="110626"/>
                  <a:pt x="667548" y="114330"/>
                </a:cubicBezTo>
                <a:cubicBezTo>
                  <a:pt x="681042" y="118034"/>
                  <a:pt x="673369" y="101101"/>
                  <a:pt x="661198" y="88930"/>
                </a:cubicBezTo>
                <a:cubicBezTo>
                  <a:pt x="649027" y="76759"/>
                  <a:pt x="613309" y="52682"/>
                  <a:pt x="594523" y="41305"/>
                </a:cubicBezTo>
                <a:cubicBezTo>
                  <a:pt x="575738" y="29928"/>
                  <a:pt x="581029" y="27546"/>
                  <a:pt x="548485" y="20667"/>
                </a:cubicBezTo>
                <a:cubicBezTo>
                  <a:pt x="515941" y="13788"/>
                  <a:pt x="450324" y="559"/>
                  <a:pt x="399260" y="30"/>
                </a:cubicBezTo>
                <a:cubicBezTo>
                  <a:pt x="348196" y="-499"/>
                  <a:pt x="289988" y="5850"/>
                  <a:pt x="242098" y="17492"/>
                </a:cubicBezTo>
                <a:cubicBezTo>
                  <a:pt x="194209" y="29134"/>
                  <a:pt x="144731" y="50565"/>
                  <a:pt x="111923" y="69880"/>
                </a:cubicBezTo>
                <a:cubicBezTo>
                  <a:pt x="79115" y="89195"/>
                  <a:pt x="62975" y="109303"/>
                  <a:pt x="45248" y="133380"/>
                </a:cubicBezTo>
                <a:cubicBezTo>
                  <a:pt x="27521" y="157457"/>
                  <a:pt x="-5552" y="236038"/>
                  <a:pt x="798" y="236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F254B28-9143-445F-945A-83D6ADEBEC0E}"/>
              </a:ext>
            </a:extLst>
          </p:cNvPr>
          <p:cNvSpPr/>
          <p:nvPr/>
        </p:nvSpPr>
        <p:spPr>
          <a:xfrm>
            <a:off x="5328525" y="3213094"/>
            <a:ext cx="113550" cy="203451"/>
          </a:xfrm>
          <a:custGeom>
            <a:avLst/>
            <a:gdLst>
              <a:gd name="connsiteX0" fmla="*/ 113425 w 113550"/>
              <a:gd name="connsiteY0" fmla="*/ 6 h 203451"/>
              <a:gd name="connsiteX1" fmla="*/ 40400 w 113550"/>
              <a:gd name="connsiteY1" fmla="*/ 60331 h 203451"/>
              <a:gd name="connsiteX2" fmla="*/ 713 w 113550"/>
              <a:gd name="connsiteY2" fmla="*/ 180981 h 203451"/>
              <a:gd name="connsiteX3" fmla="*/ 15000 w 113550"/>
              <a:gd name="connsiteY3" fmla="*/ 203206 h 203451"/>
              <a:gd name="connsiteX4" fmla="*/ 16588 w 113550"/>
              <a:gd name="connsiteY4" fmla="*/ 187331 h 203451"/>
              <a:gd name="connsiteX5" fmla="*/ 34050 w 113550"/>
              <a:gd name="connsiteY5" fmla="*/ 112719 h 203451"/>
              <a:gd name="connsiteX6" fmla="*/ 57863 w 113550"/>
              <a:gd name="connsiteY6" fmla="*/ 63506 h 203451"/>
              <a:gd name="connsiteX7" fmla="*/ 113425 w 113550"/>
              <a:gd name="connsiteY7" fmla="*/ 6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50" h="203451">
                <a:moveTo>
                  <a:pt x="113425" y="6"/>
                </a:moveTo>
                <a:cubicBezTo>
                  <a:pt x="110514" y="-523"/>
                  <a:pt x="59185" y="30169"/>
                  <a:pt x="40400" y="60331"/>
                </a:cubicBezTo>
                <a:cubicBezTo>
                  <a:pt x="21615" y="90493"/>
                  <a:pt x="4946" y="157169"/>
                  <a:pt x="713" y="180981"/>
                </a:cubicBezTo>
                <a:cubicBezTo>
                  <a:pt x="-3520" y="204793"/>
                  <a:pt x="12354" y="202148"/>
                  <a:pt x="15000" y="203206"/>
                </a:cubicBezTo>
                <a:cubicBezTo>
                  <a:pt x="17646" y="204264"/>
                  <a:pt x="13413" y="202412"/>
                  <a:pt x="16588" y="187331"/>
                </a:cubicBezTo>
                <a:cubicBezTo>
                  <a:pt x="19763" y="172250"/>
                  <a:pt x="27171" y="133356"/>
                  <a:pt x="34050" y="112719"/>
                </a:cubicBezTo>
                <a:cubicBezTo>
                  <a:pt x="40929" y="92082"/>
                  <a:pt x="48073" y="79117"/>
                  <a:pt x="57863" y="63506"/>
                </a:cubicBezTo>
                <a:cubicBezTo>
                  <a:pt x="67653" y="47896"/>
                  <a:pt x="116336" y="535"/>
                  <a:pt x="11342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74A0C46-647B-44BF-8B41-3AF091BDC940}"/>
              </a:ext>
            </a:extLst>
          </p:cNvPr>
          <p:cNvSpPr/>
          <p:nvPr/>
        </p:nvSpPr>
        <p:spPr>
          <a:xfrm>
            <a:off x="5984822" y="3114308"/>
            <a:ext cx="223789" cy="200712"/>
          </a:xfrm>
          <a:custGeom>
            <a:avLst/>
            <a:gdLst>
              <a:gd name="connsiteX0" fmla="*/ 177853 w 223789"/>
              <a:gd name="connsiteY0" fmla="*/ 1955 h 200712"/>
              <a:gd name="connsiteX1" fmla="*/ 222303 w 223789"/>
              <a:gd name="connsiteY1" fmla="*/ 40055 h 200712"/>
              <a:gd name="connsiteX2" fmla="*/ 208016 w 223789"/>
              <a:gd name="connsiteY2" fmla="*/ 82917 h 200712"/>
              <a:gd name="connsiteX3" fmla="*/ 157216 w 223789"/>
              <a:gd name="connsiteY3" fmla="*/ 127367 h 200712"/>
              <a:gd name="connsiteX4" fmla="*/ 81016 w 223789"/>
              <a:gd name="connsiteY4" fmla="*/ 189280 h 200712"/>
              <a:gd name="connsiteX5" fmla="*/ 60378 w 223789"/>
              <a:gd name="connsiteY5" fmla="*/ 200392 h 200712"/>
              <a:gd name="connsiteX6" fmla="*/ 49266 w 223789"/>
              <a:gd name="connsiteY6" fmla="*/ 184517 h 200712"/>
              <a:gd name="connsiteX7" fmla="*/ 53 w 223789"/>
              <a:gd name="connsiteY7" fmla="*/ 165467 h 200712"/>
              <a:gd name="connsiteX8" fmla="*/ 41328 w 223789"/>
              <a:gd name="connsiteY8" fmla="*/ 154355 h 200712"/>
              <a:gd name="connsiteX9" fmla="*/ 114353 w 223789"/>
              <a:gd name="connsiteY9" fmla="*/ 103555 h 200712"/>
              <a:gd name="connsiteX10" fmla="*/ 177853 w 223789"/>
              <a:gd name="connsiteY10" fmla="*/ 1955 h 20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789" h="200712">
                <a:moveTo>
                  <a:pt x="177853" y="1955"/>
                </a:moveTo>
                <a:cubicBezTo>
                  <a:pt x="195845" y="-8628"/>
                  <a:pt x="217276" y="26561"/>
                  <a:pt x="222303" y="40055"/>
                </a:cubicBezTo>
                <a:cubicBezTo>
                  <a:pt x="227330" y="53549"/>
                  <a:pt x="218864" y="68365"/>
                  <a:pt x="208016" y="82917"/>
                </a:cubicBezTo>
                <a:cubicBezTo>
                  <a:pt x="197168" y="97469"/>
                  <a:pt x="178383" y="109640"/>
                  <a:pt x="157216" y="127367"/>
                </a:cubicBezTo>
                <a:cubicBezTo>
                  <a:pt x="136049" y="145094"/>
                  <a:pt x="97156" y="177109"/>
                  <a:pt x="81016" y="189280"/>
                </a:cubicBezTo>
                <a:cubicBezTo>
                  <a:pt x="64876" y="201451"/>
                  <a:pt x="65670" y="201186"/>
                  <a:pt x="60378" y="200392"/>
                </a:cubicBezTo>
                <a:cubicBezTo>
                  <a:pt x="55086" y="199598"/>
                  <a:pt x="59320" y="190338"/>
                  <a:pt x="49266" y="184517"/>
                </a:cubicBezTo>
                <a:cubicBezTo>
                  <a:pt x="39212" y="178696"/>
                  <a:pt x="1376" y="170494"/>
                  <a:pt x="53" y="165467"/>
                </a:cubicBezTo>
                <a:cubicBezTo>
                  <a:pt x="-1270" y="160440"/>
                  <a:pt x="22278" y="164674"/>
                  <a:pt x="41328" y="154355"/>
                </a:cubicBezTo>
                <a:cubicBezTo>
                  <a:pt x="60378" y="144036"/>
                  <a:pt x="94245" y="126309"/>
                  <a:pt x="114353" y="103555"/>
                </a:cubicBezTo>
                <a:cubicBezTo>
                  <a:pt x="134461" y="80801"/>
                  <a:pt x="159861" y="12538"/>
                  <a:pt x="177853" y="1955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2A12DD1-526F-48B6-B742-9FE55C515B0F}"/>
              </a:ext>
            </a:extLst>
          </p:cNvPr>
          <p:cNvSpPr/>
          <p:nvPr/>
        </p:nvSpPr>
        <p:spPr>
          <a:xfrm>
            <a:off x="5400675" y="3221792"/>
            <a:ext cx="654180" cy="132596"/>
          </a:xfrm>
          <a:custGeom>
            <a:avLst/>
            <a:gdLst>
              <a:gd name="connsiteX0" fmla="*/ 0 w 654180"/>
              <a:gd name="connsiteY0" fmla="*/ 132596 h 132596"/>
              <a:gd name="connsiteX1" fmla="*/ 134938 w 654180"/>
              <a:gd name="connsiteY1" fmla="*/ 116721 h 132596"/>
              <a:gd name="connsiteX2" fmla="*/ 263525 w 654180"/>
              <a:gd name="connsiteY2" fmla="*/ 104021 h 132596"/>
              <a:gd name="connsiteX3" fmla="*/ 349250 w 654180"/>
              <a:gd name="connsiteY3" fmla="*/ 96083 h 132596"/>
              <a:gd name="connsiteX4" fmla="*/ 455613 w 654180"/>
              <a:gd name="connsiteY4" fmla="*/ 73858 h 132596"/>
              <a:gd name="connsiteX5" fmla="*/ 568325 w 654180"/>
              <a:gd name="connsiteY5" fmla="*/ 32583 h 132596"/>
              <a:gd name="connsiteX6" fmla="*/ 630238 w 654180"/>
              <a:gd name="connsiteY6" fmla="*/ 11946 h 132596"/>
              <a:gd name="connsiteX7" fmla="*/ 652463 w 654180"/>
              <a:gd name="connsiteY7" fmla="*/ 833 h 132596"/>
              <a:gd name="connsiteX8" fmla="*/ 588963 w 654180"/>
              <a:gd name="connsiteY8" fmla="*/ 34171 h 132596"/>
              <a:gd name="connsiteX9" fmla="*/ 350838 w 654180"/>
              <a:gd name="connsiteY9" fmla="*/ 104021 h 132596"/>
              <a:gd name="connsiteX10" fmla="*/ 188913 w 654180"/>
              <a:gd name="connsiteY10" fmla="*/ 121483 h 132596"/>
              <a:gd name="connsiteX11" fmla="*/ 0 w 654180"/>
              <a:gd name="connsiteY11" fmla="*/ 132596 h 13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180" h="132596">
                <a:moveTo>
                  <a:pt x="0" y="132596"/>
                </a:moveTo>
                <a:lnTo>
                  <a:pt x="134938" y="116721"/>
                </a:lnTo>
                <a:lnTo>
                  <a:pt x="263525" y="104021"/>
                </a:lnTo>
                <a:cubicBezTo>
                  <a:pt x="299244" y="100581"/>
                  <a:pt x="317235" y="101110"/>
                  <a:pt x="349250" y="96083"/>
                </a:cubicBezTo>
                <a:cubicBezTo>
                  <a:pt x="381265" y="91056"/>
                  <a:pt x="419101" y="84441"/>
                  <a:pt x="455613" y="73858"/>
                </a:cubicBezTo>
                <a:cubicBezTo>
                  <a:pt x="492125" y="63275"/>
                  <a:pt x="539221" y="42902"/>
                  <a:pt x="568325" y="32583"/>
                </a:cubicBezTo>
                <a:cubicBezTo>
                  <a:pt x="597429" y="22264"/>
                  <a:pt x="616215" y="17238"/>
                  <a:pt x="630238" y="11946"/>
                </a:cubicBezTo>
                <a:cubicBezTo>
                  <a:pt x="644261" y="6654"/>
                  <a:pt x="659342" y="-2871"/>
                  <a:pt x="652463" y="833"/>
                </a:cubicBezTo>
                <a:cubicBezTo>
                  <a:pt x="645584" y="4537"/>
                  <a:pt x="639234" y="16973"/>
                  <a:pt x="588963" y="34171"/>
                </a:cubicBezTo>
                <a:cubicBezTo>
                  <a:pt x="538692" y="51369"/>
                  <a:pt x="417513" y="89469"/>
                  <a:pt x="350838" y="104021"/>
                </a:cubicBezTo>
                <a:cubicBezTo>
                  <a:pt x="284163" y="118573"/>
                  <a:pt x="188913" y="121483"/>
                  <a:pt x="188913" y="121483"/>
                </a:cubicBezTo>
                <a:lnTo>
                  <a:pt x="0" y="1325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26B211-9838-4E1E-9F10-5CF59C78FF42}"/>
              </a:ext>
            </a:extLst>
          </p:cNvPr>
          <p:cNvSpPr/>
          <p:nvPr/>
        </p:nvSpPr>
        <p:spPr>
          <a:xfrm>
            <a:off x="5407282" y="2928670"/>
            <a:ext cx="774222" cy="239908"/>
          </a:xfrm>
          <a:custGeom>
            <a:avLst/>
            <a:gdLst>
              <a:gd name="connsiteX0" fmla="*/ 2918 w 774222"/>
              <a:gd name="connsiteY0" fmla="*/ 238393 h 239908"/>
              <a:gd name="connsiteX1" fmla="*/ 77531 w 774222"/>
              <a:gd name="connsiteY1" fmla="*/ 124093 h 239908"/>
              <a:gd name="connsiteX2" fmla="*/ 198181 w 774222"/>
              <a:gd name="connsiteY2" fmla="*/ 30430 h 239908"/>
              <a:gd name="connsiteX3" fmla="*/ 391856 w 774222"/>
              <a:gd name="connsiteY3" fmla="*/ 268 h 239908"/>
              <a:gd name="connsiteX4" fmla="*/ 568068 w 774222"/>
              <a:gd name="connsiteY4" fmla="*/ 17730 h 239908"/>
              <a:gd name="connsiteX5" fmla="*/ 660143 w 774222"/>
              <a:gd name="connsiteY5" fmla="*/ 52655 h 239908"/>
              <a:gd name="connsiteX6" fmla="*/ 771268 w 774222"/>
              <a:gd name="connsiteY6" fmla="*/ 114568 h 239908"/>
              <a:gd name="connsiteX7" fmla="*/ 725231 w 774222"/>
              <a:gd name="connsiteY7" fmla="*/ 89168 h 239908"/>
              <a:gd name="connsiteX8" fmla="*/ 549018 w 774222"/>
              <a:gd name="connsiteY8" fmla="*/ 20905 h 239908"/>
              <a:gd name="connsiteX9" fmla="*/ 323593 w 774222"/>
              <a:gd name="connsiteY9" fmla="*/ 6618 h 239908"/>
              <a:gd name="connsiteX10" fmla="*/ 177543 w 774222"/>
              <a:gd name="connsiteY10" fmla="*/ 36780 h 239908"/>
              <a:gd name="connsiteX11" fmla="*/ 2918 w 774222"/>
              <a:gd name="connsiteY11" fmla="*/ 238393 h 2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222" h="239908">
                <a:moveTo>
                  <a:pt x="2918" y="238393"/>
                </a:moveTo>
                <a:cubicBezTo>
                  <a:pt x="-13751" y="252945"/>
                  <a:pt x="44987" y="158753"/>
                  <a:pt x="77531" y="124093"/>
                </a:cubicBezTo>
                <a:cubicBezTo>
                  <a:pt x="110075" y="89433"/>
                  <a:pt x="145794" y="51067"/>
                  <a:pt x="198181" y="30430"/>
                </a:cubicBezTo>
                <a:cubicBezTo>
                  <a:pt x="250569" y="9792"/>
                  <a:pt x="330208" y="2385"/>
                  <a:pt x="391856" y="268"/>
                </a:cubicBezTo>
                <a:cubicBezTo>
                  <a:pt x="453504" y="-1849"/>
                  <a:pt x="523353" y="8999"/>
                  <a:pt x="568068" y="17730"/>
                </a:cubicBezTo>
                <a:cubicBezTo>
                  <a:pt x="612783" y="26461"/>
                  <a:pt x="626276" y="36515"/>
                  <a:pt x="660143" y="52655"/>
                </a:cubicBezTo>
                <a:cubicBezTo>
                  <a:pt x="694010" y="68795"/>
                  <a:pt x="771268" y="114568"/>
                  <a:pt x="771268" y="114568"/>
                </a:cubicBezTo>
                <a:cubicBezTo>
                  <a:pt x="782116" y="120653"/>
                  <a:pt x="762273" y="104778"/>
                  <a:pt x="725231" y="89168"/>
                </a:cubicBezTo>
                <a:cubicBezTo>
                  <a:pt x="688189" y="73557"/>
                  <a:pt x="615958" y="34663"/>
                  <a:pt x="549018" y="20905"/>
                </a:cubicBezTo>
                <a:cubicBezTo>
                  <a:pt x="482078" y="7147"/>
                  <a:pt x="385505" y="3972"/>
                  <a:pt x="323593" y="6618"/>
                </a:cubicBezTo>
                <a:cubicBezTo>
                  <a:pt x="261681" y="9264"/>
                  <a:pt x="230195" y="-791"/>
                  <a:pt x="177543" y="36780"/>
                </a:cubicBezTo>
                <a:cubicBezTo>
                  <a:pt x="124891" y="74351"/>
                  <a:pt x="19587" y="223841"/>
                  <a:pt x="2918" y="238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A4CF78D-0420-4372-9876-54458D7F70E2}"/>
              </a:ext>
            </a:extLst>
          </p:cNvPr>
          <p:cNvSpPr/>
          <p:nvPr/>
        </p:nvSpPr>
        <p:spPr>
          <a:xfrm>
            <a:off x="5731524" y="3041216"/>
            <a:ext cx="331562" cy="238283"/>
          </a:xfrm>
          <a:custGeom>
            <a:avLst/>
            <a:gdLst>
              <a:gd name="connsiteX0" fmla="*/ 81901 w 331562"/>
              <a:gd name="connsiteY0" fmla="*/ 6784 h 238283"/>
              <a:gd name="connsiteX1" fmla="*/ 35864 w 331562"/>
              <a:gd name="connsiteY1" fmla="*/ 59172 h 238283"/>
              <a:gd name="connsiteX2" fmla="*/ 13639 w 331562"/>
              <a:gd name="connsiteY2" fmla="*/ 98859 h 238283"/>
              <a:gd name="connsiteX3" fmla="*/ 939 w 331562"/>
              <a:gd name="connsiteY3" fmla="*/ 178234 h 238283"/>
              <a:gd name="connsiteX4" fmla="*/ 39039 w 331562"/>
              <a:gd name="connsiteY4" fmla="*/ 219509 h 238283"/>
              <a:gd name="connsiteX5" fmla="*/ 105714 w 331562"/>
              <a:gd name="connsiteY5" fmla="*/ 235384 h 238283"/>
              <a:gd name="connsiteX6" fmla="*/ 140639 w 331562"/>
              <a:gd name="connsiteY6" fmla="*/ 236972 h 238283"/>
              <a:gd name="connsiteX7" fmla="*/ 199376 w 331562"/>
              <a:gd name="connsiteY7" fmla="*/ 221097 h 238283"/>
              <a:gd name="connsiteX8" fmla="*/ 281926 w 331562"/>
              <a:gd name="connsiteY8" fmla="*/ 192522 h 238283"/>
              <a:gd name="connsiteX9" fmla="*/ 327964 w 331562"/>
              <a:gd name="connsiteY9" fmla="*/ 160772 h 238283"/>
              <a:gd name="connsiteX10" fmla="*/ 326376 w 331562"/>
              <a:gd name="connsiteY10" fmla="*/ 114734 h 238283"/>
              <a:gd name="connsiteX11" fmla="*/ 308914 w 331562"/>
              <a:gd name="connsiteY11" fmla="*/ 81397 h 238283"/>
              <a:gd name="connsiteX12" fmla="*/ 296214 w 331562"/>
              <a:gd name="connsiteY12" fmla="*/ 60759 h 238283"/>
              <a:gd name="connsiteX13" fmla="*/ 300976 w 331562"/>
              <a:gd name="connsiteY13" fmla="*/ 30597 h 238283"/>
              <a:gd name="connsiteX14" fmla="*/ 277164 w 331562"/>
              <a:gd name="connsiteY14" fmla="*/ 21072 h 238283"/>
              <a:gd name="connsiteX15" fmla="*/ 232714 w 331562"/>
              <a:gd name="connsiteY15" fmla="*/ 11547 h 238283"/>
              <a:gd name="connsiteX16" fmla="*/ 162864 w 331562"/>
              <a:gd name="connsiteY16" fmla="*/ 2022 h 238283"/>
              <a:gd name="connsiteX17" fmla="*/ 81901 w 331562"/>
              <a:gd name="connsiteY17" fmla="*/ 6784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562" h="238283">
                <a:moveTo>
                  <a:pt x="81901" y="6784"/>
                </a:moveTo>
                <a:cubicBezTo>
                  <a:pt x="60734" y="16309"/>
                  <a:pt x="47241" y="43826"/>
                  <a:pt x="35864" y="59172"/>
                </a:cubicBezTo>
                <a:cubicBezTo>
                  <a:pt x="24487" y="74518"/>
                  <a:pt x="19460" y="79015"/>
                  <a:pt x="13639" y="98859"/>
                </a:cubicBezTo>
                <a:cubicBezTo>
                  <a:pt x="7818" y="118703"/>
                  <a:pt x="-3294" y="158126"/>
                  <a:pt x="939" y="178234"/>
                </a:cubicBezTo>
                <a:cubicBezTo>
                  <a:pt x="5172" y="198342"/>
                  <a:pt x="21576" y="209984"/>
                  <a:pt x="39039" y="219509"/>
                </a:cubicBezTo>
                <a:cubicBezTo>
                  <a:pt x="56501" y="229034"/>
                  <a:pt x="88781" y="232474"/>
                  <a:pt x="105714" y="235384"/>
                </a:cubicBezTo>
                <a:cubicBezTo>
                  <a:pt x="122647" y="238294"/>
                  <a:pt x="125029" y="239353"/>
                  <a:pt x="140639" y="236972"/>
                </a:cubicBezTo>
                <a:cubicBezTo>
                  <a:pt x="156249" y="234591"/>
                  <a:pt x="175828" y="228505"/>
                  <a:pt x="199376" y="221097"/>
                </a:cubicBezTo>
                <a:cubicBezTo>
                  <a:pt x="222924" y="213689"/>
                  <a:pt x="260495" y="202576"/>
                  <a:pt x="281926" y="192522"/>
                </a:cubicBezTo>
                <a:cubicBezTo>
                  <a:pt x="303357" y="182468"/>
                  <a:pt x="320556" y="173737"/>
                  <a:pt x="327964" y="160772"/>
                </a:cubicBezTo>
                <a:cubicBezTo>
                  <a:pt x="335372" y="147807"/>
                  <a:pt x="329551" y="127963"/>
                  <a:pt x="326376" y="114734"/>
                </a:cubicBezTo>
                <a:cubicBezTo>
                  <a:pt x="323201" y="101505"/>
                  <a:pt x="313941" y="90393"/>
                  <a:pt x="308914" y="81397"/>
                </a:cubicBezTo>
                <a:cubicBezTo>
                  <a:pt x="303887" y="72401"/>
                  <a:pt x="297537" y="69226"/>
                  <a:pt x="296214" y="60759"/>
                </a:cubicBezTo>
                <a:cubicBezTo>
                  <a:pt x="294891" y="52292"/>
                  <a:pt x="304151" y="37212"/>
                  <a:pt x="300976" y="30597"/>
                </a:cubicBezTo>
                <a:cubicBezTo>
                  <a:pt x="297801" y="23982"/>
                  <a:pt x="288541" y="24247"/>
                  <a:pt x="277164" y="21072"/>
                </a:cubicBezTo>
                <a:cubicBezTo>
                  <a:pt x="265787" y="17897"/>
                  <a:pt x="251764" y="14722"/>
                  <a:pt x="232714" y="11547"/>
                </a:cubicBezTo>
                <a:cubicBezTo>
                  <a:pt x="213664" y="8372"/>
                  <a:pt x="182972" y="4139"/>
                  <a:pt x="162864" y="2022"/>
                </a:cubicBezTo>
                <a:cubicBezTo>
                  <a:pt x="142756" y="-95"/>
                  <a:pt x="103068" y="-2741"/>
                  <a:pt x="81901" y="67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132A02CD-6296-4F41-A522-C4B85C6BE257}"/>
              </a:ext>
            </a:extLst>
          </p:cNvPr>
          <p:cNvSpPr/>
          <p:nvPr/>
        </p:nvSpPr>
        <p:spPr>
          <a:xfrm rot="10800000">
            <a:off x="5869530" y="3125238"/>
            <a:ext cx="45719" cy="8785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1EEC5046-D8EB-4121-96DE-FAFF483BBB83}"/>
              </a:ext>
            </a:extLst>
          </p:cNvPr>
          <p:cNvSpPr/>
          <p:nvPr/>
        </p:nvSpPr>
        <p:spPr>
          <a:xfrm rot="667211">
            <a:off x="5760636" y="3132792"/>
            <a:ext cx="45719" cy="6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9F1202B-59D8-4981-8AF6-A1890B572690}"/>
              </a:ext>
            </a:extLst>
          </p:cNvPr>
          <p:cNvSpPr/>
          <p:nvPr/>
        </p:nvSpPr>
        <p:spPr>
          <a:xfrm>
            <a:off x="5281761" y="2670156"/>
            <a:ext cx="1238147" cy="276252"/>
          </a:xfrm>
          <a:custGeom>
            <a:avLst/>
            <a:gdLst>
              <a:gd name="connsiteX0" fmla="*/ 1439 w 1238147"/>
              <a:gd name="connsiteY0" fmla="*/ 276244 h 276252"/>
              <a:gd name="connsiteX1" fmla="*/ 134789 w 1238147"/>
              <a:gd name="connsiteY1" fmla="*/ 195282 h 276252"/>
              <a:gd name="connsiteX2" fmla="*/ 284014 w 1238147"/>
              <a:gd name="connsiteY2" fmla="*/ 146069 h 276252"/>
              <a:gd name="connsiteX3" fmla="*/ 342752 w 1238147"/>
              <a:gd name="connsiteY3" fmla="*/ 123844 h 276252"/>
              <a:gd name="connsiteX4" fmla="*/ 361802 w 1238147"/>
              <a:gd name="connsiteY4" fmla="*/ 92094 h 276252"/>
              <a:gd name="connsiteX5" fmla="*/ 371327 w 1238147"/>
              <a:gd name="connsiteY5" fmla="*/ 61932 h 276252"/>
              <a:gd name="connsiteX6" fmla="*/ 458639 w 1238147"/>
              <a:gd name="connsiteY6" fmla="*/ 53994 h 276252"/>
              <a:gd name="connsiteX7" fmla="*/ 718989 w 1238147"/>
              <a:gd name="connsiteY7" fmla="*/ 20657 h 276252"/>
              <a:gd name="connsiteX8" fmla="*/ 872977 w 1238147"/>
              <a:gd name="connsiteY8" fmla="*/ 47644 h 276252"/>
              <a:gd name="connsiteX9" fmla="*/ 1069827 w 1238147"/>
              <a:gd name="connsiteY9" fmla="*/ 111144 h 276252"/>
              <a:gd name="connsiteX10" fmla="*/ 1230164 w 1238147"/>
              <a:gd name="connsiteY10" fmla="*/ 198457 h 276252"/>
              <a:gd name="connsiteX11" fmla="*/ 1190477 w 1238147"/>
              <a:gd name="connsiteY11" fmla="*/ 161944 h 276252"/>
              <a:gd name="connsiteX12" fmla="*/ 988864 w 1238147"/>
              <a:gd name="connsiteY12" fmla="*/ 76219 h 276252"/>
              <a:gd name="connsiteX13" fmla="*/ 833289 w 1238147"/>
              <a:gd name="connsiteY13" fmla="*/ 22244 h 276252"/>
              <a:gd name="connsiteX14" fmla="*/ 692002 w 1238147"/>
              <a:gd name="connsiteY14" fmla="*/ 19 h 276252"/>
              <a:gd name="connsiteX15" fmla="*/ 434827 w 1238147"/>
              <a:gd name="connsiteY15" fmla="*/ 25419 h 276252"/>
              <a:gd name="connsiteX16" fmla="*/ 353864 w 1238147"/>
              <a:gd name="connsiteY16" fmla="*/ 61932 h 276252"/>
              <a:gd name="connsiteX17" fmla="*/ 352277 w 1238147"/>
              <a:gd name="connsiteY17" fmla="*/ 87332 h 276252"/>
              <a:gd name="connsiteX18" fmla="*/ 339577 w 1238147"/>
              <a:gd name="connsiteY18" fmla="*/ 119082 h 276252"/>
              <a:gd name="connsiteX19" fmla="*/ 82402 w 1238147"/>
              <a:gd name="connsiteY19" fmla="*/ 200044 h 276252"/>
              <a:gd name="connsiteX20" fmla="*/ 1439 w 1238147"/>
              <a:gd name="connsiteY20" fmla="*/ 276244 h 27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147" h="276252">
                <a:moveTo>
                  <a:pt x="1439" y="276244"/>
                </a:moveTo>
                <a:cubicBezTo>
                  <a:pt x="10170" y="275450"/>
                  <a:pt x="87693" y="216978"/>
                  <a:pt x="134789" y="195282"/>
                </a:cubicBezTo>
                <a:cubicBezTo>
                  <a:pt x="181885" y="173586"/>
                  <a:pt x="249354" y="157975"/>
                  <a:pt x="284014" y="146069"/>
                </a:cubicBezTo>
                <a:cubicBezTo>
                  <a:pt x="318674" y="134163"/>
                  <a:pt x="329787" y="132840"/>
                  <a:pt x="342752" y="123844"/>
                </a:cubicBezTo>
                <a:cubicBezTo>
                  <a:pt x="355717" y="114848"/>
                  <a:pt x="357040" y="102413"/>
                  <a:pt x="361802" y="92094"/>
                </a:cubicBezTo>
                <a:cubicBezTo>
                  <a:pt x="366564" y="81775"/>
                  <a:pt x="355188" y="68282"/>
                  <a:pt x="371327" y="61932"/>
                </a:cubicBezTo>
                <a:cubicBezTo>
                  <a:pt x="387466" y="55582"/>
                  <a:pt x="458639" y="53994"/>
                  <a:pt x="458639" y="53994"/>
                </a:cubicBezTo>
                <a:cubicBezTo>
                  <a:pt x="516583" y="47115"/>
                  <a:pt x="649933" y="21715"/>
                  <a:pt x="718989" y="20657"/>
                </a:cubicBezTo>
                <a:cubicBezTo>
                  <a:pt x="788045" y="19599"/>
                  <a:pt x="814504" y="32563"/>
                  <a:pt x="872977" y="47644"/>
                </a:cubicBezTo>
                <a:cubicBezTo>
                  <a:pt x="931450" y="62725"/>
                  <a:pt x="1010296" y="86008"/>
                  <a:pt x="1069827" y="111144"/>
                </a:cubicBezTo>
                <a:cubicBezTo>
                  <a:pt x="1129358" y="136279"/>
                  <a:pt x="1210056" y="189990"/>
                  <a:pt x="1230164" y="198457"/>
                </a:cubicBezTo>
                <a:cubicBezTo>
                  <a:pt x="1250272" y="206924"/>
                  <a:pt x="1230694" y="182317"/>
                  <a:pt x="1190477" y="161944"/>
                </a:cubicBezTo>
                <a:cubicBezTo>
                  <a:pt x="1150260" y="141571"/>
                  <a:pt x="1048395" y="99502"/>
                  <a:pt x="988864" y="76219"/>
                </a:cubicBezTo>
                <a:cubicBezTo>
                  <a:pt x="929333" y="52936"/>
                  <a:pt x="882766" y="34944"/>
                  <a:pt x="833289" y="22244"/>
                </a:cubicBezTo>
                <a:cubicBezTo>
                  <a:pt x="783812" y="9544"/>
                  <a:pt x="758412" y="-510"/>
                  <a:pt x="692002" y="19"/>
                </a:cubicBezTo>
                <a:cubicBezTo>
                  <a:pt x="625592" y="548"/>
                  <a:pt x="491183" y="15100"/>
                  <a:pt x="434827" y="25419"/>
                </a:cubicBezTo>
                <a:cubicBezTo>
                  <a:pt x="378471" y="35738"/>
                  <a:pt x="367622" y="51613"/>
                  <a:pt x="353864" y="61932"/>
                </a:cubicBezTo>
                <a:cubicBezTo>
                  <a:pt x="340106" y="72251"/>
                  <a:pt x="354658" y="77807"/>
                  <a:pt x="352277" y="87332"/>
                </a:cubicBezTo>
                <a:cubicBezTo>
                  <a:pt x="349896" y="96857"/>
                  <a:pt x="384556" y="100297"/>
                  <a:pt x="339577" y="119082"/>
                </a:cubicBezTo>
                <a:cubicBezTo>
                  <a:pt x="294598" y="137867"/>
                  <a:pt x="140610" y="178348"/>
                  <a:pt x="82402" y="200044"/>
                </a:cubicBezTo>
                <a:cubicBezTo>
                  <a:pt x="24194" y="221740"/>
                  <a:pt x="-7292" y="277038"/>
                  <a:pt x="1439" y="276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E907BD79-8BAD-45C8-8D0B-A3496F5FF8BF}"/>
              </a:ext>
            </a:extLst>
          </p:cNvPr>
          <p:cNvSpPr/>
          <p:nvPr/>
        </p:nvSpPr>
        <p:spPr>
          <a:xfrm>
            <a:off x="5549833" y="3455826"/>
            <a:ext cx="441944" cy="50032"/>
          </a:xfrm>
          <a:custGeom>
            <a:avLst/>
            <a:gdLst>
              <a:gd name="connsiteX0" fmla="*/ 67 w 441944"/>
              <a:gd name="connsiteY0" fmla="*/ 8099 h 50032"/>
              <a:gd name="connsiteX1" fmla="*/ 139767 w 441944"/>
              <a:gd name="connsiteY1" fmla="*/ 46199 h 50032"/>
              <a:gd name="connsiteX2" fmla="*/ 238192 w 441944"/>
              <a:gd name="connsiteY2" fmla="*/ 46199 h 50032"/>
              <a:gd name="connsiteX3" fmla="*/ 398530 w 441944"/>
              <a:gd name="connsiteY3" fmla="*/ 23974 h 50032"/>
              <a:gd name="connsiteX4" fmla="*/ 441392 w 441944"/>
              <a:gd name="connsiteY4" fmla="*/ 162 h 50032"/>
              <a:gd name="connsiteX5" fmla="*/ 377892 w 441944"/>
              <a:gd name="connsiteY5" fmla="*/ 12862 h 50032"/>
              <a:gd name="connsiteX6" fmla="*/ 227080 w 441944"/>
              <a:gd name="connsiteY6" fmla="*/ 38262 h 50032"/>
              <a:gd name="connsiteX7" fmla="*/ 122305 w 441944"/>
              <a:gd name="connsiteY7" fmla="*/ 38262 h 50032"/>
              <a:gd name="connsiteX8" fmla="*/ 67 w 441944"/>
              <a:gd name="connsiteY8" fmla="*/ 8099 h 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44" h="50032">
                <a:moveTo>
                  <a:pt x="67" y="8099"/>
                </a:moveTo>
                <a:cubicBezTo>
                  <a:pt x="2977" y="9422"/>
                  <a:pt x="100080" y="39849"/>
                  <a:pt x="139767" y="46199"/>
                </a:cubicBezTo>
                <a:cubicBezTo>
                  <a:pt x="179454" y="52549"/>
                  <a:pt x="195065" y="49903"/>
                  <a:pt x="238192" y="46199"/>
                </a:cubicBezTo>
                <a:cubicBezTo>
                  <a:pt x="281319" y="42495"/>
                  <a:pt x="364664" y="31647"/>
                  <a:pt x="398530" y="23974"/>
                </a:cubicBezTo>
                <a:cubicBezTo>
                  <a:pt x="432396" y="16301"/>
                  <a:pt x="444832" y="2014"/>
                  <a:pt x="441392" y="162"/>
                </a:cubicBezTo>
                <a:cubicBezTo>
                  <a:pt x="437952" y="-1690"/>
                  <a:pt x="377892" y="12862"/>
                  <a:pt x="377892" y="12862"/>
                </a:cubicBezTo>
                <a:cubicBezTo>
                  <a:pt x="342173" y="19212"/>
                  <a:pt x="269678" y="34029"/>
                  <a:pt x="227080" y="38262"/>
                </a:cubicBezTo>
                <a:cubicBezTo>
                  <a:pt x="184482" y="42495"/>
                  <a:pt x="154849" y="41966"/>
                  <a:pt x="122305" y="38262"/>
                </a:cubicBezTo>
                <a:cubicBezTo>
                  <a:pt x="89761" y="34558"/>
                  <a:pt x="-2843" y="6776"/>
                  <a:pt x="67" y="80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8ECF71E-E721-4960-8F15-2865BC557ABC}"/>
              </a:ext>
            </a:extLst>
          </p:cNvPr>
          <p:cNvSpPr/>
          <p:nvPr/>
        </p:nvSpPr>
        <p:spPr>
          <a:xfrm>
            <a:off x="5426064" y="3367495"/>
            <a:ext cx="410457" cy="38886"/>
          </a:xfrm>
          <a:custGeom>
            <a:avLst/>
            <a:gdLst>
              <a:gd name="connsiteX0" fmla="*/ 11 w 410457"/>
              <a:gd name="connsiteY0" fmla="*/ 7530 h 38886"/>
              <a:gd name="connsiteX1" fmla="*/ 104786 w 410457"/>
              <a:gd name="connsiteY1" fmla="*/ 37693 h 38886"/>
              <a:gd name="connsiteX2" fmla="*/ 200036 w 410457"/>
              <a:gd name="connsiteY2" fmla="*/ 29755 h 38886"/>
              <a:gd name="connsiteX3" fmla="*/ 404824 w 410457"/>
              <a:gd name="connsiteY3" fmla="*/ 1180 h 38886"/>
              <a:gd name="connsiteX4" fmla="*/ 339736 w 410457"/>
              <a:gd name="connsiteY4" fmla="*/ 7530 h 38886"/>
              <a:gd name="connsiteX5" fmla="*/ 200036 w 410457"/>
              <a:gd name="connsiteY5" fmla="*/ 26580 h 38886"/>
              <a:gd name="connsiteX6" fmla="*/ 111136 w 410457"/>
              <a:gd name="connsiteY6" fmla="*/ 29755 h 38886"/>
              <a:gd name="connsiteX7" fmla="*/ 11 w 410457"/>
              <a:gd name="connsiteY7" fmla="*/ 7530 h 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57" h="38886">
                <a:moveTo>
                  <a:pt x="11" y="7530"/>
                </a:moveTo>
                <a:cubicBezTo>
                  <a:pt x="-1047" y="8853"/>
                  <a:pt x="71448" y="33989"/>
                  <a:pt x="104786" y="37693"/>
                </a:cubicBezTo>
                <a:cubicBezTo>
                  <a:pt x="138124" y="41397"/>
                  <a:pt x="150030" y="35840"/>
                  <a:pt x="200036" y="29755"/>
                </a:cubicBezTo>
                <a:cubicBezTo>
                  <a:pt x="250042" y="23670"/>
                  <a:pt x="381541" y="4884"/>
                  <a:pt x="404824" y="1180"/>
                </a:cubicBezTo>
                <a:cubicBezTo>
                  <a:pt x="428107" y="-2524"/>
                  <a:pt x="373867" y="3297"/>
                  <a:pt x="339736" y="7530"/>
                </a:cubicBezTo>
                <a:cubicBezTo>
                  <a:pt x="305605" y="11763"/>
                  <a:pt x="238136" y="22876"/>
                  <a:pt x="200036" y="26580"/>
                </a:cubicBezTo>
                <a:cubicBezTo>
                  <a:pt x="161936" y="30284"/>
                  <a:pt x="142092" y="32665"/>
                  <a:pt x="111136" y="29755"/>
                </a:cubicBezTo>
                <a:cubicBezTo>
                  <a:pt x="80180" y="26845"/>
                  <a:pt x="1069" y="6207"/>
                  <a:pt x="11" y="75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1E74304-A8C3-4FE2-92AE-F531752C0A21}"/>
              </a:ext>
            </a:extLst>
          </p:cNvPr>
          <p:cNvSpPr/>
          <p:nvPr/>
        </p:nvSpPr>
        <p:spPr>
          <a:xfrm>
            <a:off x="3853153" y="2892027"/>
            <a:ext cx="740263" cy="210316"/>
          </a:xfrm>
          <a:custGeom>
            <a:avLst/>
            <a:gdLst>
              <a:gd name="connsiteX0" fmla="*/ 1297 w 740263"/>
              <a:gd name="connsiteY0" fmla="*/ 139040 h 210316"/>
              <a:gd name="connsiteX1" fmla="*/ 109247 w 740263"/>
              <a:gd name="connsiteY1" fmla="*/ 81890 h 210316"/>
              <a:gd name="connsiteX2" fmla="*/ 202380 w 740263"/>
              <a:gd name="connsiteY2" fmla="*/ 31090 h 210316"/>
              <a:gd name="connsiteX3" fmla="*/ 312447 w 740263"/>
              <a:gd name="connsiteY3" fmla="*/ 3573 h 210316"/>
              <a:gd name="connsiteX4" fmla="*/ 388647 w 740263"/>
              <a:gd name="connsiteY4" fmla="*/ 3573 h 210316"/>
              <a:gd name="connsiteX5" fmla="*/ 483897 w 740263"/>
              <a:gd name="connsiteY5" fmla="*/ 33206 h 210316"/>
              <a:gd name="connsiteX6" fmla="*/ 560097 w 740263"/>
              <a:gd name="connsiteY6" fmla="*/ 73423 h 210316"/>
              <a:gd name="connsiteX7" fmla="*/ 640530 w 740263"/>
              <a:gd name="connsiteY7" fmla="*/ 145390 h 210316"/>
              <a:gd name="connsiteX8" fmla="*/ 691330 w 740263"/>
              <a:gd name="connsiteY8" fmla="*/ 196190 h 210316"/>
              <a:gd name="connsiteX9" fmla="*/ 740014 w 740263"/>
              <a:gd name="connsiteY9" fmla="*/ 206773 h 210316"/>
              <a:gd name="connsiteX10" fmla="*/ 706147 w 740263"/>
              <a:gd name="connsiteY10" fmla="*/ 202540 h 210316"/>
              <a:gd name="connsiteX11" fmla="*/ 619364 w 740263"/>
              <a:gd name="connsiteY11" fmla="*/ 124223 h 210316"/>
              <a:gd name="connsiteX12" fmla="*/ 553747 w 740263"/>
              <a:gd name="connsiteY12" fmla="*/ 77656 h 210316"/>
              <a:gd name="connsiteX13" fmla="*/ 394997 w 740263"/>
              <a:gd name="connsiteY13" fmla="*/ 12040 h 210316"/>
              <a:gd name="connsiteX14" fmla="*/ 323030 w 740263"/>
              <a:gd name="connsiteY14" fmla="*/ 3573 h 210316"/>
              <a:gd name="connsiteX15" fmla="*/ 187564 w 740263"/>
              <a:gd name="connsiteY15" fmla="*/ 24740 h 210316"/>
              <a:gd name="connsiteX16" fmla="*/ 56330 w 740263"/>
              <a:gd name="connsiteY16" fmla="*/ 100940 h 210316"/>
              <a:gd name="connsiteX17" fmla="*/ 1297 w 740263"/>
              <a:gd name="connsiteY17" fmla="*/ 139040 h 2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263" h="210316">
                <a:moveTo>
                  <a:pt x="1297" y="139040"/>
                </a:moveTo>
                <a:cubicBezTo>
                  <a:pt x="10117" y="135865"/>
                  <a:pt x="109247" y="81890"/>
                  <a:pt x="109247" y="81890"/>
                </a:cubicBezTo>
                <a:cubicBezTo>
                  <a:pt x="142761" y="63898"/>
                  <a:pt x="168513" y="44143"/>
                  <a:pt x="202380" y="31090"/>
                </a:cubicBezTo>
                <a:cubicBezTo>
                  <a:pt x="236247" y="18037"/>
                  <a:pt x="281403" y="8159"/>
                  <a:pt x="312447" y="3573"/>
                </a:cubicBezTo>
                <a:cubicBezTo>
                  <a:pt x="343492" y="-1013"/>
                  <a:pt x="360072" y="-1366"/>
                  <a:pt x="388647" y="3573"/>
                </a:cubicBezTo>
                <a:cubicBezTo>
                  <a:pt x="417222" y="8512"/>
                  <a:pt x="455322" y="21564"/>
                  <a:pt x="483897" y="33206"/>
                </a:cubicBezTo>
                <a:cubicBezTo>
                  <a:pt x="512472" y="44848"/>
                  <a:pt x="533992" y="54726"/>
                  <a:pt x="560097" y="73423"/>
                </a:cubicBezTo>
                <a:cubicBezTo>
                  <a:pt x="586202" y="92120"/>
                  <a:pt x="618658" y="124929"/>
                  <a:pt x="640530" y="145390"/>
                </a:cubicBezTo>
                <a:cubicBezTo>
                  <a:pt x="662402" y="165851"/>
                  <a:pt x="674749" y="185960"/>
                  <a:pt x="691330" y="196190"/>
                </a:cubicBezTo>
                <a:cubicBezTo>
                  <a:pt x="707911" y="206420"/>
                  <a:pt x="737545" y="205715"/>
                  <a:pt x="740014" y="206773"/>
                </a:cubicBezTo>
                <a:cubicBezTo>
                  <a:pt x="742484" y="207831"/>
                  <a:pt x="726255" y="216298"/>
                  <a:pt x="706147" y="202540"/>
                </a:cubicBezTo>
                <a:cubicBezTo>
                  <a:pt x="686039" y="188782"/>
                  <a:pt x="644764" y="145037"/>
                  <a:pt x="619364" y="124223"/>
                </a:cubicBezTo>
                <a:cubicBezTo>
                  <a:pt x="593964" y="103409"/>
                  <a:pt x="591141" y="96353"/>
                  <a:pt x="553747" y="77656"/>
                </a:cubicBezTo>
                <a:cubicBezTo>
                  <a:pt x="516353" y="58959"/>
                  <a:pt x="433450" y="24387"/>
                  <a:pt x="394997" y="12040"/>
                </a:cubicBezTo>
                <a:cubicBezTo>
                  <a:pt x="356544" y="-307"/>
                  <a:pt x="357602" y="1456"/>
                  <a:pt x="323030" y="3573"/>
                </a:cubicBezTo>
                <a:cubicBezTo>
                  <a:pt x="288458" y="5690"/>
                  <a:pt x="232014" y="8512"/>
                  <a:pt x="187564" y="24740"/>
                </a:cubicBezTo>
                <a:cubicBezTo>
                  <a:pt x="143114" y="40968"/>
                  <a:pt x="82083" y="85418"/>
                  <a:pt x="56330" y="100940"/>
                </a:cubicBezTo>
                <a:cubicBezTo>
                  <a:pt x="30577" y="116462"/>
                  <a:pt x="-7523" y="142215"/>
                  <a:pt x="1297" y="1390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5988809-A6CA-46DF-BB36-C286F3B156A0}"/>
              </a:ext>
            </a:extLst>
          </p:cNvPr>
          <p:cNvSpPr/>
          <p:nvPr/>
        </p:nvSpPr>
        <p:spPr>
          <a:xfrm>
            <a:off x="3822539" y="3000714"/>
            <a:ext cx="745228" cy="250512"/>
          </a:xfrm>
          <a:custGeom>
            <a:avLst/>
            <a:gdLst>
              <a:gd name="connsiteX0" fmla="*/ 161 w 745228"/>
              <a:gd name="connsiteY0" fmla="*/ 250486 h 250512"/>
              <a:gd name="connsiteX1" fmla="*/ 57311 w 745228"/>
              <a:gd name="connsiteY1" fmla="*/ 136186 h 250512"/>
              <a:gd name="connsiteX2" fmla="*/ 131394 w 745228"/>
              <a:gd name="connsiteY2" fmla="*/ 70569 h 250512"/>
              <a:gd name="connsiteX3" fmla="*/ 241461 w 745228"/>
              <a:gd name="connsiteY3" fmla="*/ 21886 h 250512"/>
              <a:gd name="connsiteX4" fmla="*/ 338828 w 745228"/>
              <a:gd name="connsiteY4" fmla="*/ 13419 h 250512"/>
              <a:gd name="connsiteX5" fmla="*/ 370578 w 745228"/>
              <a:gd name="connsiteY5" fmla="*/ 17653 h 250512"/>
              <a:gd name="connsiteX6" fmla="*/ 410794 w 745228"/>
              <a:gd name="connsiteY6" fmla="*/ 45169 h 250512"/>
              <a:gd name="connsiteX7" fmla="*/ 508161 w 745228"/>
              <a:gd name="connsiteY7" fmla="*/ 81153 h 250512"/>
              <a:gd name="connsiteX8" fmla="*/ 573778 w 745228"/>
              <a:gd name="connsiteY8" fmla="*/ 70569 h 250512"/>
              <a:gd name="connsiteX9" fmla="*/ 641511 w 745228"/>
              <a:gd name="connsiteY9" fmla="*/ 87503 h 250512"/>
              <a:gd name="connsiteX10" fmla="*/ 707128 w 745228"/>
              <a:gd name="connsiteY10" fmla="*/ 108669 h 250512"/>
              <a:gd name="connsiteX11" fmla="*/ 745228 w 745228"/>
              <a:gd name="connsiteY11" fmla="*/ 110786 h 250512"/>
              <a:gd name="connsiteX12" fmla="*/ 707128 w 745228"/>
              <a:gd name="connsiteY12" fmla="*/ 108669 h 250512"/>
              <a:gd name="connsiteX13" fmla="*/ 605528 w 745228"/>
              <a:gd name="connsiteY13" fmla="*/ 70569 h 250512"/>
              <a:gd name="connsiteX14" fmla="*/ 544144 w 745228"/>
              <a:gd name="connsiteY14" fmla="*/ 68453 h 250512"/>
              <a:gd name="connsiteX15" fmla="*/ 489111 w 745228"/>
              <a:gd name="connsiteY15" fmla="*/ 62103 h 250512"/>
              <a:gd name="connsiteX16" fmla="*/ 427728 w 745228"/>
              <a:gd name="connsiteY16" fmla="*/ 40936 h 250512"/>
              <a:gd name="connsiteX17" fmla="*/ 370578 w 745228"/>
              <a:gd name="connsiteY17" fmla="*/ 11303 h 250512"/>
              <a:gd name="connsiteX18" fmla="*/ 334594 w 745228"/>
              <a:gd name="connsiteY18" fmla="*/ 719 h 250512"/>
              <a:gd name="connsiteX19" fmla="*/ 230878 w 745228"/>
              <a:gd name="connsiteY19" fmla="*/ 7069 h 250512"/>
              <a:gd name="connsiteX20" fmla="*/ 118694 w 745228"/>
              <a:gd name="connsiteY20" fmla="*/ 55753 h 250512"/>
              <a:gd name="connsiteX21" fmla="*/ 42494 w 745228"/>
              <a:gd name="connsiteY21" fmla="*/ 125603 h 250512"/>
              <a:gd name="connsiteX22" fmla="*/ 161 w 745228"/>
              <a:gd name="connsiteY22" fmla="*/ 250486 h 25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5228" h="250512">
                <a:moveTo>
                  <a:pt x="161" y="250486"/>
                </a:moveTo>
                <a:cubicBezTo>
                  <a:pt x="2630" y="252250"/>
                  <a:pt x="35439" y="166172"/>
                  <a:pt x="57311" y="136186"/>
                </a:cubicBezTo>
                <a:cubicBezTo>
                  <a:pt x="79183" y="106200"/>
                  <a:pt x="100702" y="89619"/>
                  <a:pt x="131394" y="70569"/>
                </a:cubicBezTo>
                <a:cubicBezTo>
                  <a:pt x="162086" y="51519"/>
                  <a:pt x="206889" y="31411"/>
                  <a:pt x="241461" y="21886"/>
                </a:cubicBezTo>
                <a:cubicBezTo>
                  <a:pt x="276033" y="12361"/>
                  <a:pt x="317309" y="14124"/>
                  <a:pt x="338828" y="13419"/>
                </a:cubicBezTo>
                <a:cubicBezTo>
                  <a:pt x="360347" y="12714"/>
                  <a:pt x="358584" y="12361"/>
                  <a:pt x="370578" y="17653"/>
                </a:cubicBezTo>
                <a:cubicBezTo>
                  <a:pt x="382572" y="22945"/>
                  <a:pt x="387864" y="34586"/>
                  <a:pt x="410794" y="45169"/>
                </a:cubicBezTo>
                <a:cubicBezTo>
                  <a:pt x="433725" y="55752"/>
                  <a:pt x="480997" y="76920"/>
                  <a:pt x="508161" y="81153"/>
                </a:cubicBezTo>
                <a:cubicBezTo>
                  <a:pt x="535325" y="85386"/>
                  <a:pt x="551553" y="69511"/>
                  <a:pt x="573778" y="70569"/>
                </a:cubicBezTo>
                <a:cubicBezTo>
                  <a:pt x="596003" y="71627"/>
                  <a:pt x="619286" y="81153"/>
                  <a:pt x="641511" y="87503"/>
                </a:cubicBezTo>
                <a:cubicBezTo>
                  <a:pt x="663736" y="93853"/>
                  <a:pt x="689842" y="104789"/>
                  <a:pt x="707128" y="108669"/>
                </a:cubicBezTo>
                <a:cubicBezTo>
                  <a:pt x="724414" y="112549"/>
                  <a:pt x="745228" y="110786"/>
                  <a:pt x="745228" y="110786"/>
                </a:cubicBezTo>
                <a:cubicBezTo>
                  <a:pt x="745228" y="110786"/>
                  <a:pt x="730411" y="115372"/>
                  <a:pt x="707128" y="108669"/>
                </a:cubicBezTo>
                <a:cubicBezTo>
                  <a:pt x="683845" y="101966"/>
                  <a:pt x="632692" y="77272"/>
                  <a:pt x="605528" y="70569"/>
                </a:cubicBezTo>
                <a:cubicBezTo>
                  <a:pt x="578364" y="63866"/>
                  <a:pt x="563547" y="69864"/>
                  <a:pt x="544144" y="68453"/>
                </a:cubicBezTo>
                <a:cubicBezTo>
                  <a:pt x="524741" y="67042"/>
                  <a:pt x="508514" y="66689"/>
                  <a:pt x="489111" y="62103"/>
                </a:cubicBezTo>
                <a:cubicBezTo>
                  <a:pt x="469708" y="57517"/>
                  <a:pt x="447483" y="49403"/>
                  <a:pt x="427728" y="40936"/>
                </a:cubicBezTo>
                <a:cubicBezTo>
                  <a:pt x="407973" y="32469"/>
                  <a:pt x="386100" y="18006"/>
                  <a:pt x="370578" y="11303"/>
                </a:cubicBezTo>
                <a:cubicBezTo>
                  <a:pt x="355056" y="4600"/>
                  <a:pt x="357877" y="1425"/>
                  <a:pt x="334594" y="719"/>
                </a:cubicBezTo>
                <a:cubicBezTo>
                  <a:pt x="311311" y="13"/>
                  <a:pt x="266861" y="-2103"/>
                  <a:pt x="230878" y="7069"/>
                </a:cubicBezTo>
                <a:cubicBezTo>
                  <a:pt x="194895" y="16241"/>
                  <a:pt x="150091" y="35997"/>
                  <a:pt x="118694" y="55753"/>
                </a:cubicBezTo>
                <a:cubicBezTo>
                  <a:pt x="87297" y="75509"/>
                  <a:pt x="60838" y="97734"/>
                  <a:pt x="42494" y="125603"/>
                </a:cubicBezTo>
                <a:cubicBezTo>
                  <a:pt x="24150" y="153472"/>
                  <a:pt x="-2308" y="248722"/>
                  <a:pt x="161" y="250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9BEB8C4-2A0C-4652-B7BC-8E74BE7A1B08}"/>
              </a:ext>
            </a:extLst>
          </p:cNvPr>
          <p:cNvSpPr/>
          <p:nvPr/>
        </p:nvSpPr>
        <p:spPr>
          <a:xfrm>
            <a:off x="3952405" y="3308336"/>
            <a:ext cx="629160" cy="266781"/>
          </a:xfrm>
          <a:custGeom>
            <a:avLst/>
            <a:gdLst>
              <a:gd name="connsiteX0" fmla="*/ 62383 w 629160"/>
              <a:gd name="connsiteY0" fmla="*/ 206389 h 266781"/>
              <a:gd name="connsiteX1" fmla="*/ 73495 w 629160"/>
              <a:gd name="connsiteY1" fmla="*/ 138127 h 266781"/>
              <a:gd name="connsiteX2" fmla="*/ 76670 w 629160"/>
              <a:gd name="connsiteY2" fmla="*/ 107964 h 266781"/>
              <a:gd name="connsiteX3" fmla="*/ 129058 w 629160"/>
              <a:gd name="connsiteY3" fmla="*/ 87327 h 266781"/>
              <a:gd name="connsiteX4" fmla="*/ 251295 w 629160"/>
              <a:gd name="connsiteY4" fmla="*/ 50814 h 266781"/>
              <a:gd name="connsiteX5" fmla="*/ 306858 w 629160"/>
              <a:gd name="connsiteY5" fmla="*/ 44464 h 266781"/>
              <a:gd name="connsiteX6" fmla="*/ 422745 w 629160"/>
              <a:gd name="connsiteY6" fmla="*/ 61927 h 266781"/>
              <a:gd name="connsiteX7" fmla="*/ 513233 w 629160"/>
              <a:gd name="connsiteY7" fmla="*/ 84152 h 266781"/>
              <a:gd name="connsiteX8" fmla="*/ 570383 w 629160"/>
              <a:gd name="connsiteY8" fmla="*/ 103202 h 266781"/>
              <a:gd name="connsiteX9" fmla="*/ 629120 w 629160"/>
              <a:gd name="connsiteY9" fmla="*/ 147652 h 266781"/>
              <a:gd name="connsiteX10" fmla="*/ 578320 w 629160"/>
              <a:gd name="connsiteY10" fmla="*/ 120664 h 266781"/>
              <a:gd name="connsiteX11" fmla="*/ 506883 w 629160"/>
              <a:gd name="connsiteY11" fmla="*/ 85739 h 266781"/>
              <a:gd name="connsiteX12" fmla="*/ 452908 w 629160"/>
              <a:gd name="connsiteY12" fmla="*/ 47639 h 266781"/>
              <a:gd name="connsiteX13" fmla="*/ 364008 w 629160"/>
              <a:gd name="connsiteY13" fmla="*/ 9539 h 266781"/>
              <a:gd name="connsiteX14" fmla="*/ 281458 w 629160"/>
              <a:gd name="connsiteY14" fmla="*/ 14 h 266781"/>
              <a:gd name="connsiteX15" fmla="*/ 152870 w 629160"/>
              <a:gd name="connsiteY15" fmla="*/ 9539 h 266781"/>
              <a:gd name="connsiteX16" fmla="*/ 56033 w 629160"/>
              <a:gd name="connsiteY16" fmla="*/ 61927 h 266781"/>
              <a:gd name="connsiteX17" fmla="*/ 14758 w 629160"/>
              <a:gd name="connsiteY17" fmla="*/ 115902 h 266781"/>
              <a:gd name="connsiteX18" fmla="*/ 6820 w 629160"/>
              <a:gd name="connsiteY18" fmla="*/ 149239 h 266781"/>
              <a:gd name="connsiteX19" fmla="*/ 470 w 629160"/>
              <a:gd name="connsiteY19" fmla="*/ 198452 h 266781"/>
              <a:gd name="connsiteX20" fmla="*/ 470 w 629160"/>
              <a:gd name="connsiteY20" fmla="*/ 233377 h 266781"/>
              <a:gd name="connsiteX21" fmla="*/ 470 w 629160"/>
              <a:gd name="connsiteY21" fmla="*/ 266714 h 266781"/>
              <a:gd name="connsiteX22" fmla="*/ 5233 w 629160"/>
              <a:gd name="connsiteY22" fmla="*/ 241314 h 266781"/>
              <a:gd name="connsiteX23" fmla="*/ 62383 w 629160"/>
              <a:gd name="connsiteY23" fmla="*/ 206389 h 26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9160" h="266781">
                <a:moveTo>
                  <a:pt x="62383" y="206389"/>
                </a:moveTo>
                <a:cubicBezTo>
                  <a:pt x="73760" y="189191"/>
                  <a:pt x="71114" y="154531"/>
                  <a:pt x="73495" y="138127"/>
                </a:cubicBezTo>
                <a:cubicBezTo>
                  <a:pt x="75876" y="121723"/>
                  <a:pt x="67409" y="116431"/>
                  <a:pt x="76670" y="107964"/>
                </a:cubicBezTo>
                <a:cubicBezTo>
                  <a:pt x="85931" y="99497"/>
                  <a:pt x="99954" y="96852"/>
                  <a:pt x="129058" y="87327"/>
                </a:cubicBezTo>
                <a:cubicBezTo>
                  <a:pt x="158162" y="77802"/>
                  <a:pt x="221662" y="57958"/>
                  <a:pt x="251295" y="50814"/>
                </a:cubicBezTo>
                <a:cubicBezTo>
                  <a:pt x="280928" y="43670"/>
                  <a:pt x="278283" y="42612"/>
                  <a:pt x="306858" y="44464"/>
                </a:cubicBezTo>
                <a:cubicBezTo>
                  <a:pt x="335433" y="46316"/>
                  <a:pt x="388349" y="55312"/>
                  <a:pt x="422745" y="61927"/>
                </a:cubicBezTo>
                <a:cubicBezTo>
                  <a:pt x="457141" y="68542"/>
                  <a:pt x="488627" y="77273"/>
                  <a:pt x="513233" y="84152"/>
                </a:cubicBezTo>
                <a:cubicBezTo>
                  <a:pt x="537839" y="91031"/>
                  <a:pt x="551069" y="92619"/>
                  <a:pt x="570383" y="103202"/>
                </a:cubicBezTo>
                <a:cubicBezTo>
                  <a:pt x="589697" y="113785"/>
                  <a:pt x="627797" y="144742"/>
                  <a:pt x="629120" y="147652"/>
                </a:cubicBezTo>
                <a:cubicBezTo>
                  <a:pt x="630443" y="150562"/>
                  <a:pt x="598693" y="130983"/>
                  <a:pt x="578320" y="120664"/>
                </a:cubicBezTo>
                <a:cubicBezTo>
                  <a:pt x="557947" y="110345"/>
                  <a:pt x="527785" y="97910"/>
                  <a:pt x="506883" y="85739"/>
                </a:cubicBezTo>
                <a:cubicBezTo>
                  <a:pt x="485981" y="73568"/>
                  <a:pt x="476721" y="60339"/>
                  <a:pt x="452908" y="47639"/>
                </a:cubicBezTo>
                <a:cubicBezTo>
                  <a:pt x="429096" y="34939"/>
                  <a:pt x="392583" y="17477"/>
                  <a:pt x="364008" y="9539"/>
                </a:cubicBezTo>
                <a:cubicBezTo>
                  <a:pt x="335433" y="1601"/>
                  <a:pt x="316648" y="14"/>
                  <a:pt x="281458" y="14"/>
                </a:cubicBezTo>
                <a:cubicBezTo>
                  <a:pt x="246268" y="14"/>
                  <a:pt x="190441" y="-780"/>
                  <a:pt x="152870" y="9539"/>
                </a:cubicBezTo>
                <a:cubicBezTo>
                  <a:pt x="115299" y="19858"/>
                  <a:pt x="79052" y="44200"/>
                  <a:pt x="56033" y="61927"/>
                </a:cubicBezTo>
                <a:cubicBezTo>
                  <a:pt x="33014" y="79654"/>
                  <a:pt x="22960" y="101350"/>
                  <a:pt x="14758" y="115902"/>
                </a:cubicBezTo>
                <a:cubicBezTo>
                  <a:pt x="6556" y="130454"/>
                  <a:pt x="9201" y="135481"/>
                  <a:pt x="6820" y="149239"/>
                </a:cubicBezTo>
                <a:cubicBezTo>
                  <a:pt x="4439" y="162997"/>
                  <a:pt x="1528" y="184429"/>
                  <a:pt x="470" y="198452"/>
                </a:cubicBezTo>
                <a:cubicBezTo>
                  <a:pt x="-588" y="212475"/>
                  <a:pt x="470" y="233377"/>
                  <a:pt x="470" y="233377"/>
                </a:cubicBezTo>
                <a:cubicBezTo>
                  <a:pt x="470" y="244754"/>
                  <a:pt x="-324" y="265391"/>
                  <a:pt x="470" y="266714"/>
                </a:cubicBezTo>
                <a:cubicBezTo>
                  <a:pt x="1264" y="268037"/>
                  <a:pt x="-59" y="249516"/>
                  <a:pt x="5233" y="241314"/>
                </a:cubicBezTo>
                <a:cubicBezTo>
                  <a:pt x="10525" y="233112"/>
                  <a:pt x="51006" y="223587"/>
                  <a:pt x="62383" y="206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8FA3230-0235-4693-B4EF-783DE888FB25}"/>
              </a:ext>
            </a:extLst>
          </p:cNvPr>
          <p:cNvSpPr/>
          <p:nvPr/>
        </p:nvSpPr>
        <p:spPr>
          <a:xfrm>
            <a:off x="4005151" y="3484563"/>
            <a:ext cx="600271" cy="114309"/>
          </a:xfrm>
          <a:custGeom>
            <a:avLst/>
            <a:gdLst>
              <a:gd name="connsiteX0" fmla="*/ 112 w 600271"/>
              <a:gd name="connsiteY0" fmla="*/ 39687 h 114309"/>
              <a:gd name="connsiteX1" fmla="*/ 87424 w 600271"/>
              <a:gd name="connsiteY1" fmla="*/ 96837 h 114309"/>
              <a:gd name="connsiteX2" fmla="*/ 217599 w 600271"/>
              <a:gd name="connsiteY2" fmla="*/ 114300 h 114309"/>
              <a:gd name="connsiteX3" fmla="*/ 379524 w 600271"/>
              <a:gd name="connsiteY3" fmla="*/ 95250 h 114309"/>
              <a:gd name="connsiteX4" fmla="*/ 462074 w 600271"/>
              <a:gd name="connsiteY4" fmla="*/ 76200 h 114309"/>
              <a:gd name="connsiteX5" fmla="*/ 530337 w 600271"/>
              <a:gd name="connsiteY5" fmla="*/ 63500 h 114309"/>
              <a:gd name="connsiteX6" fmla="*/ 549387 w 600271"/>
              <a:gd name="connsiteY6" fmla="*/ 55562 h 114309"/>
              <a:gd name="connsiteX7" fmla="*/ 555737 w 600271"/>
              <a:gd name="connsiteY7" fmla="*/ 36512 h 114309"/>
              <a:gd name="connsiteX8" fmla="*/ 600187 w 600271"/>
              <a:gd name="connsiteY8" fmla="*/ 0 h 114309"/>
              <a:gd name="connsiteX9" fmla="*/ 543037 w 600271"/>
              <a:gd name="connsiteY9" fmla="*/ 36512 h 114309"/>
              <a:gd name="connsiteX10" fmla="*/ 455724 w 600271"/>
              <a:gd name="connsiteY10" fmla="*/ 61912 h 114309"/>
              <a:gd name="connsiteX11" fmla="*/ 374762 w 600271"/>
              <a:gd name="connsiteY11" fmla="*/ 88900 h 114309"/>
              <a:gd name="connsiteX12" fmla="*/ 281099 w 600271"/>
              <a:gd name="connsiteY12" fmla="*/ 96837 h 114309"/>
              <a:gd name="connsiteX13" fmla="*/ 173149 w 600271"/>
              <a:gd name="connsiteY13" fmla="*/ 98425 h 114309"/>
              <a:gd name="connsiteX14" fmla="*/ 104887 w 600271"/>
              <a:gd name="connsiteY14" fmla="*/ 84137 h 114309"/>
              <a:gd name="connsiteX15" fmla="*/ 112 w 600271"/>
              <a:gd name="connsiteY15" fmla="*/ 39687 h 1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271" h="114309">
                <a:moveTo>
                  <a:pt x="112" y="39687"/>
                </a:moveTo>
                <a:cubicBezTo>
                  <a:pt x="-2798" y="41804"/>
                  <a:pt x="51176" y="84402"/>
                  <a:pt x="87424" y="96837"/>
                </a:cubicBezTo>
                <a:cubicBezTo>
                  <a:pt x="123672" y="109272"/>
                  <a:pt x="168916" y="114565"/>
                  <a:pt x="217599" y="114300"/>
                </a:cubicBezTo>
                <a:cubicBezTo>
                  <a:pt x="266282" y="114036"/>
                  <a:pt x="338778" y="101600"/>
                  <a:pt x="379524" y="95250"/>
                </a:cubicBezTo>
                <a:cubicBezTo>
                  <a:pt x="420270" y="88900"/>
                  <a:pt x="436939" y="81492"/>
                  <a:pt x="462074" y="76200"/>
                </a:cubicBezTo>
                <a:cubicBezTo>
                  <a:pt x="487209" y="70908"/>
                  <a:pt x="515785" y="66940"/>
                  <a:pt x="530337" y="63500"/>
                </a:cubicBezTo>
                <a:cubicBezTo>
                  <a:pt x="544889" y="60060"/>
                  <a:pt x="545154" y="60060"/>
                  <a:pt x="549387" y="55562"/>
                </a:cubicBezTo>
                <a:cubicBezTo>
                  <a:pt x="553620" y="51064"/>
                  <a:pt x="547270" y="45772"/>
                  <a:pt x="555737" y="36512"/>
                </a:cubicBezTo>
                <a:cubicBezTo>
                  <a:pt x="564204" y="27252"/>
                  <a:pt x="602304" y="0"/>
                  <a:pt x="600187" y="0"/>
                </a:cubicBezTo>
                <a:cubicBezTo>
                  <a:pt x="598070" y="0"/>
                  <a:pt x="567114" y="26193"/>
                  <a:pt x="543037" y="36512"/>
                </a:cubicBezTo>
                <a:cubicBezTo>
                  <a:pt x="518960" y="46831"/>
                  <a:pt x="483770" y="53181"/>
                  <a:pt x="455724" y="61912"/>
                </a:cubicBezTo>
                <a:cubicBezTo>
                  <a:pt x="427678" y="70643"/>
                  <a:pt x="403866" y="83079"/>
                  <a:pt x="374762" y="88900"/>
                </a:cubicBezTo>
                <a:cubicBezTo>
                  <a:pt x="345658" y="94721"/>
                  <a:pt x="314701" y="95250"/>
                  <a:pt x="281099" y="96837"/>
                </a:cubicBezTo>
                <a:cubicBezTo>
                  <a:pt x="247497" y="98424"/>
                  <a:pt x="202518" y="100542"/>
                  <a:pt x="173149" y="98425"/>
                </a:cubicBezTo>
                <a:cubicBezTo>
                  <a:pt x="143780" y="96308"/>
                  <a:pt x="131874" y="91281"/>
                  <a:pt x="104887" y="84137"/>
                </a:cubicBezTo>
                <a:cubicBezTo>
                  <a:pt x="77900" y="76993"/>
                  <a:pt x="3022" y="37570"/>
                  <a:pt x="112" y="396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D73CE7C-82E9-411D-9855-4F9E541D38EB}"/>
              </a:ext>
            </a:extLst>
          </p:cNvPr>
          <p:cNvSpPr/>
          <p:nvPr/>
        </p:nvSpPr>
        <p:spPr>
          <a:xfrm>
            <a:off x="4164508" y="3340568"/>
            <a:ext cx="301446" cy="243622"/>
          </a:xfrm>
          <a:custGeom>
            <a:avLst/>
            <a:gdLst>
              <a:gd name="connsiteX0" fmla="*/ 96342 w 301446"/>
              <a:gd name="connsiteY0" fmla="*/ 2707 h 243622"/>
              <a:gd name="connsiteX1" fmla="*/ 48717 w 301446"/>
              <a:gd name="connsiteY1" fmla="*/ 26520 h 243622"/>
              <a:gd name="connsiteX2" fmla="*/ 26492 w 301446"/>
              <a:gd name="connsiteY2" fmla="*/ 55095 h 243622"/>
              <a:gd name="connsiteX3" fmla="*/ 2680 w 301446"/>
              <a:gd name="connsiteY3" fmla="*/ 97957 h 243622"/>
              <a:gd name="connsiteX4" fmla="*/ 1092 w 301446"/>
              <a:gd name="connsiteY4" fmla="*/ 140820 h 243622"/>
              <a:gd name="connsiteX5" fmla="*/ 7442 w 301446"/>
              <a:gd name="connsiteY5" fmla="*/ 177332 h 243622"/>
              <a:gd name="connsiteX6" fmla="*/ 26492 w 301446"/>
              <a:gd name="connsiteY6" fmla="*/ 213845 h 243622"/>
              <a:gd name="connsiteX7" fmla="*/ 56655 w 301446"/>
              <a:gd name="connsiteY7" fmla="*/ 232895 h 243622"/>
              <a:gd name="connsiteX8" fmla="*/ 86817 w 301446"/>
              <a:gd name="connsiteY8" fmla="*/ 240832 h 243622"/>
              <a:gd name="connsiteX9" fmla="*/ 175717 w 301446"/>
              <a:gd name="connsiteY9" fmla="*/ 240832 h 243622"/>
              <a:gd name="connsiteX10" fmla="*/ 278905 w 301446"/>
              <a:gd name="connsiteY10" fmla="*/ 207495 h 243622"/>
              <a:gd name="connsiteX11" fmla="*/ 290017 w 301446"/>
              <a:gd name="connsiteY11" fmla="*/ 196382 h 243622"/>
              <a:gd name="connsiteX12" fmla="*/ 301130 w 301446"/>
              <a:gd name="connsiteY12" fmla="*/ 151932 h 243622"/>
              <a:gd name="connsiteX13" fmla="*/ 297955 w 301446"/>
              <a:gd name="connsiteY13" fmla="*/ 86845 h 243622"/>
              <a:gd name="connsiteX14" fmla="*/ 293192 w 301446"/>
              <a:gd name="connsiteY14" fmla="*/ 74145 h 243622"/>
              <a:gd name="connsiteX15" fmla="*/ 264617 w 301446"/>
              <a:gd name="connsiteY15" fmla="*/ 43982 h 243622"/>
              <a:gd name="connsiteX16" fmla="*/ 183655 w 301446"/>
              <a:gd name="connsiteY16" fmla="*/ 5882 h 243622"/>
              <a:gd name="connsiteX17" fmla="*/ 96342 w 301446"/>
              <a:gd name="connsiteY17" fmla="*/ 2707 h 2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446" h="243622">
                <a:moveTo>
                  <a:pt x="96342" y="2707"/>
                </a:moveTo>
                <a:cubicBezTo>
                  <a:pt x="73852" y="6147"/>
                  <a:pt x="60359" y="17789"/>
                  <a:pt x="48717" y="26520"/>
                </a:cubicBezTo>
                <a:cubicBezTo>
                  <a:pt x="37075" y="35251"/>
                  <a:pt x="34165" y="43189"/>
                  <a:pt x="26492" y="55095"/>
                </a:cubicBezTo>
                <a:cubicBezTo>
                  <a:pt x="18819" y="67001"/>
                  <a:pt x="6913" y="83670"/>
                  <a:pt x="2680" y="97957"/>
                </a:cubicBezTo>
                <a:cubicBezTo>
                  <a:pt x="-1553" y="112244"/>
                  <a:pt x="298" y="127591"/>
                  <a:pt x="1092" y="140820"/>
                </a:cubicBezTo>
                <a:cubicBezTo>
                  <a:pt x="1886" y="154049"/>
                  <a:pt x="3209" y="165161"/>
                  <a:pt x="7442" y="177332"/>
                </a:cubicBezTo>
                <a:cubicBezTo>
                  <a:pt x="11675" y="189503"/>
                  <a:pt x="18290" y="204585"/>
                  <a:pt x="26492" y="213845"/>
                </a:cubicBezTo>
                <a:cubicBezTo>
                  <a:pt x="34694" y="223106"/>
                  <a:pt x="46601" y="228397"/>
                  <a:pt x="56655" y="232895"/>
                </a:cubicBezTo>
                <a:cubicBezTo>
                  <a:pt x="66709" y="237393"/>
                  <a:pt x="66973" y="239509"/>
                  <a:pt x="86817" y="240832"/>
                </a:cubicBezTo>
                <a:cubicBezTo>
                  <a:pt x="106661" y="242155"/>
                  <a:pt x="143702" y="246388"/>
                  <a:pt x="175717" y="240832"/>
                </a:cubicBezTo>
                <a:cubicBezTo>
                  <a:pt x="207732" y="235276"/>
                  <a:pt x="259855" y="214903"/>
                  <a:pt x="278905" y="207495"/>
                </a:cubicBezTo>
                <a:cubicBezTo>
                  <a:pt x="297955" y="200087"/>
                  <a:pt x="286313" y="205643"/>
                  <a:pt x="290017" y="196382"/>
                </a:cubicBezTo>
                <a:cubicBezTo>
                  <a:pt x="293721" y="187122"/>
                  <a:pt x="299807" y="170188"/>
                  <a:pt x="301130" y="151932"/>
                </a:cubicBezTo>
                <a:cubicBezTo>
                  <a:pt x="302453" y="133676"/>
                  <a:pt x="299278" y="99809"/>
                  <a:pt x="297955" y="86845"/>
                </a:cubicBezTo>
                <a:cubicBezTo>
                  <a:pt x="296632" y="73881"/>
                  <a:pt x="298748" y="81289"/>
                  <a:pt x="293192" y="74145"/>
                </a:cubicBezTo>
                <a:cubicBezTo>
                  <a:pt x="287636" y="67001"/>
                  <a:pt x="282873" y="55359"/>
                  <a:pt x="264617" y="43982"/>
                </a:cubicBezTo>
                <a:cubicBezTo>
                  <a:pt x="246361" y="32605"/>
                  <a:pt x="207997" y="13819"/>
                  <a:pt x="183655" y="5882"/>
                </a:cubicBezTo>
                <a:cubicBezTo>
                  <a:pt x="159313" y="-2055"/>
                  <a:pt x="118832" y="-733"/>
                  <a:pt x="96342" y="2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月 24">
            <a:extLst>
              <a:ext uri="{FF2B5EF4-FFF2-40B4-BE49-F238E27FC236}">
                <a16:creationId xmlns:a16="http://schemas.microsoft.com/office/drawing/2014/main" id="{F7314D53-98A4-4426-94F0-53267FB626A7}"/>
              </a:ext>
            </a:extLst>
          </p:cNvPr>
          <p:cNvSpPr/>
          <p:nvPr/>
        </p:nvSpPr>
        <p:spPr>
          <a:xfrm rot="10376393">
            <a:off x="4309014" y="3415262"/>
            <a:ext cx="45719" cy="8785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E7381677-D331-49B3-99FD-117A4CF1FF57}"/>
              </a:ext>
            </a:extLst>
          </p:cNvPr>
          <p:cNvSpPr/>
          <p:nvPr/>
        </p:nvSpPr>
        <p:spPr>
          <a:xfrm rot="667211">
            <a:off x="4208060" y="3424404"/>
            <a:ext cx="45719" cy="6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EB5E455-BBE8-43DC-B5AF-3A448FF6F200}"/>
              </a:ext>
            </a:extLst>
          </p:cNvPr>
          <p:cNvSpPr/>
          <p:nvPr/>
        </p:nvSpPr>
        <p:spPr>
          <a:xfrm>
            <a:off x="3994094" y="3230636"/>
            <a:ext cx="577504" cy="201210"/>
          </a:xfrm>
          <a:custGeom>
            <a:avLst/>
            <a:gdLst>
              <a:gd name="connsiteX0" fmla="*/ 56 w 577504"/>
              <a:gd name="connsiteY0" fmla="*/ 69777 h 201210"/>
              <a:gd name="connsiteX1" fmla="*/ 123881 w 577504"/>
              <a:gd name="connsiteY1" fmla="*/ 12627 h 201210"/>
              <a:gd name="connsiteX2" fmla="*/ 290569 w 577504"/>
              <a:gd name="connsiteY2" fmla="*/ 4689 h 201210"/>
              <a:gd name="connsiteX3" fmla="*/ 414394 w 577504"/>
              <a:gd name="connsiteY3" fmla="*/ 49139 h 201210"/>
              <a:gd name="connsiteX4" fmla="*/ 519169 w 577504"/>
              <a:gd name="connsiteY4" fmla="*/ 130102 h 201210"/>
              <a:gd name="connsiteX5" fmla="*/ 574731 w 577504"/>
              <a:gd name="connsiteY5" fmla="*/ 199952 h 201210"/>
              <a:gd name="connsiteX6" fmla="*/ 560444 w 577504"/>
              <a:gd name="connsiteY6" fmla="*/ 168202 h 201210"/>
              <a:gd name="connsiteX7" fmla="*/ 485831 w 577504"/>
              <a:gd name="connsiteY7" fmla="*/ 84064 h 201210"/>
              <a:gd name="connsiteX8" fmla="*/ 373119 w 577504"/>
              <a:gd name="connsiteY8" fmla="*/ 36439 h 201210"/>
              <a:gd name="connsiteX9" fmla="*/ 258819 w 577504"/>
              <a:gd name="connsiteY9" fmla="*/ 4689 h 201210"/>
              <a:gd name="connsiteX10" fmla="*/ 109594 w 577504"/>
              <a:gd name="connsiteY10" fmla="*/ 4689 h 201210"/>
              <a:gd name="connsiteX11" fmla="*/ 56 w 577504"/>
              <a:gd name="connsiteY11" fmla="*/ 69777 h 2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04" h="201210">
                <a:moveTo>
                  <a:pt x="56" y="69777"/>
                </a:moveTo>
                <a:cubicBezTo>
                  <a:pt x="2437" y="71100"/>
                  <a:pt x="75462" y="23475"/>
                  <a:pt x="123881" y="12627"/>
                </a:cubicBezTo>
                <a:cubicBezTo>
                  <a:pt x="172300" y="1779"/>
                  <a:pt x="242150" y="-1396"/>
                  <a:pt x="290569" y="4689"/>
                </a:cubicBezTo>
                <a:cubicBezTo>
                  <a:pt x="338988" y="10774"/>
                  <a:pt x="376294" y="28237"/>
                  <a:pt x="414394" y="49139"/>
                </a:cubicBezTo>
                <a:cubicBezTo>
                  <a:pt x="452494" y="70041"/>
                  <a:pt x="492446" y="104967"/>
                  <a:pt x="519169" y="130102"/>
                </a:cubicBezTo>
                <a:cubicBezTo>
                  <a:pt x="545892" y="155237"/>
                  <a:pt x="567852" y="193602"/>
                  <a:pt x="574731" y="199952"/>
                </a:cubicBezTo>
                <a:cubicBezTo>
                  <a:pt x="581610" y="206302"/>
                  <a:pt x="575261" y="187517"/>
                  <a:pt x="560444" y="168202"/>
                </a:cubicBezTo>
                <a:cubicBezTo>
                  <a:pt x="545627" y="148887"/>
                  <a:pt x="517052" y="106025"/>
                  <a:pt x="485831" y="84064"/>
                </a:cubicBezTo>
                <a:cubicBezTo>
                  <a:pt x="454610" y="62103"/>
                  <a:pt x="410954" y="49668"/>
                  <a:pt x="373119" y="36439"/>
                </a:cubicBezTo>
                <a:cubicBezTo>
                  <a:pt x="335284" y="23210"/>
                  <a:pt x="302740" y="9981"/>
                  <a:pt x="258819" y="4689"/>
                </a:cubicBezTo>
                <a:cubicBezTo>
                  <a:pt x="214898" y="-603"/>
                  <a:pt x="148223" y="-2455"/>
                  <a:pt x="109594" y="4689"/>
                </a:cubicBezTo>
                <a:cubicBezTo>
                  <a:pt x="70965" y="11833"/>
                  <a:pt x="-2325" y="68454"/>
                  <a:pt x="56" y="69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1A12568-D10A-47DE-9713-BEFCD5995CEE}"/>
              </a:ext>
            </a:extLst>
          </p:cNvPr>
          <p:cNvSpPr/>
          <p:nvPr/>
        </p:nvSpPr>
        <p:spPr>
          <a:xfrm>
            <a:off x="4033681" y="3533672"/>
            <a:ext cx="611565" cy="87088"/>
          </a:xfrm>
          <a:custGeom>
            <a:avLst/>
            <a:gdLst>
              <a:gd name="connsiteX0" fmla="*/ 611344 w 611565"/>
              <a:gd name="connsiteY0" fmla="*/ 103 h 87088"/>
              <a:gd name="connsiteX1" fmla="*/ 504982 w 611565"/>
              <a:gd name="connsiteY1" fmla="*/ 54078 h 87088"/>
              <a:gd name="connsiteX2" fmla="*/ 382744 w 611565"/>
              <a:gd name="connsiteY2" fmla="*/ 84241 h 87088"/>
              <a:gd name="connsiteX3" fmla="*/ 300194 w 611565"/>
              <a:gd name="connsiteY3" fmla="*/ 85828 h 87088"/>
              <a:gd name="connsiteX4" fmla="*/ 212882 w 611565"/>
              <a:gd name="connsiteY4" fmla="*/ 85828 h 87088"/>
              <a:gd name="connsiteX5" fmla="*/ 96994 w 611565"/>
              <a:gd name="connsiteY5" fmla="*/ 82653 h 87088"/>
              <a:gd name="connsiteX6" fmla="*/ 1744 w 611565"/>
              <a:gd name="connsiteY6" fmla="*/ 54078 h 87088"/>
              <a:gd name="connsiteX7" fmla="*/ 181132 w 611565"/>
              <a:gd name="connsiteY7" fmla="*/ 79478 h 87088"/>
              <a:gd name="connsiteX8" fmla="*/ 377982 w 611565"/>
              <a:gd name="connsiteY8" fmla="*/ 82653 h 87088"/>
              <a:gd name="connsiteX9" fmla="*/ 528794 w 611565"/>
              <a:gd name="connsiteY9" fmla="*/ 41378 h 87088"/>
              <a:gd name="connsiteX10" fmla="*/ 611344 w 611565"/>
              <a:gd name="connsiteY10" fmla="*/ 103 h 8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1565" h="87088">
                <a:moveTo>
                  <a:pt x="611344" y="103"/>
                </a:moveTo>
                <a:cubicBezTo>
                  <a:pt x="607375" y="2220"/>
                  <a:pt x="543082" y="40055"/>
                  <a:pt x="504982" y="54078"/>
                </a:cubicBezTo>
                <a:cubicBezTo>
                  <a:pt x="466882" y="68101"/>
                  <a:pt x="416875" y="78949"/>
                  <a:pt x="382744" y="84241"/>
                </a:cubicBezTo>
                <a:cubicBezTo>
                  <a:pt x="348613" y="89533"/>
                  <a:pt x="300194" y="85828"/>
                  <a:pt x="300194" y="85828"/>
                </a:cubicBezTo>
                <a:lnTo>
                  <a:pt x="212882" y="85828"/>
                </a:lnTo>
                <a:cubicBezTo>
                  <a:pt x="179015" y="85299"/>
                  <a:pt x="132184" y="87945"/>
                  <a:pt x="96994" y="82653"/>
                </a:cubicBezTo>
                <a:cubicBezTo>
                  <a:pt x="61804" y="77361"/>
                  <a:pt x="-12279" y="54607"/>
                  <a:pt x="1744" y="54078"/>
                </a:cubicBezTo>
                <a:cubicBezTo>
                  <a:pt x="15767" y="53549"/>
                  <a:pt x="118426" y="74716"/>
                  <a:pt x="181132" y="79478"/>
                </a:cubicBezTo>
                <a:cubicBezTo>
                  <a:pt x="243838" y="84240"/>
                  <a:pt x="320038" y="89003"/>
                  <a:pt x="377982" y="82653"/>
                </a:cubicBezTo>
                <a:cubicBezTo>
                  <a:pt x="435926" y="76303"/>
                  <a:pt x="492546" y="53813"/>
                  <a:pt x="528794" y="41378"/>
                </a:cubicBezTo>
                <a:cubicBezTo>
                  <a:pt x="565042" y="28943"/>
                  <a:pt x="615313" y="-2014"/>
                  <a:pt x="611344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0CCC3A1-CCD5-4480-A355-E46C45B0CE3C}"/>
              </a:ext>
            </a:extLst>
          </p:cNvPr>
          <p:cNvSpPr/>
          <p:nvPr/>
        </p:nvSpPr>
        <p:spPr>
          <a:xfrm>
            <a:off x="4230121" y="3633685"/>
            <a:ext cx="338735" cy="140284"/>
          </a:xfrm>
          <a:custGeom>
            <a:avLst/>
            <a:gdLst>
              <a:gd name="connsiteX0" fmla="*/ 338704 w 338735"/>
              <a:gd name="connsiteY0" fmla="*/ 103 h 140284"/>
              <a:gd name="connsiteX1" fmla="*/ 272029 w 338735"/>
              <a:gd name="connsiteY1" fmla="*/ 49315 h 140284"/>
              <a:gd name="connsiteX2" fmla="*/ 167254 w 338735"/>
              <a:gd name="connsiteY2" fmla="*/ 100115 h 140284"/>
              <a:gd name="connsiteX3" fmla="*/ 70417 w 338735"/>
              <a:gd name="connsiteY3" fmla="*/ 128690 h 140284"/>
              <a:gd name="connsiteX4" fmla="*/ 567 w 338735"/>
              <a:gd name="connsiteY4" fmla="*/ 139803 h 140284"/>
              <a:gd name="connsiteX5" fmla="*/ 108517 w 338735"/>
              <a:gd name="connsiteY5" fmla="*/ 114403 h 140284"/>
              <a:gd name="connsiteX6" fmla="*/ 152967 w 338735"/>
              <a:gd name="connsiteY6" fmla="*/ 90590 h 140284"/>
              <a:gd name="connsiteX7" fmla="*/ 210117 w 338735"/>
              <a:gd name="connsiteY7" fmla="*/ 60428 h 140284"/>
              <a:gd name="connsiteX8" fmla="*/ 279967 w 338735"/>
              <a:gd name="connsiteY8" fmla="*/ 36615 h 140284"/>
              <a:gd name="connsiteX9" fmla="*/ 338704 w 338735"/>
              <a:gd name="connsiteY9" fmla="*/ 103 h 1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735" h="140284">
                <a:moveTo>
                  <a:pt x="338704" y="103"/>
                </a:moveTo>
                <a:cubicBezTo>
                  <a:pt x="337381" y="2220"/>
                  <a:pt x="300604" y="32646"/>
                  <a:pt x="272029" y="49315"/>
                </a:cubicBezTo>
                <a:cubicBezTo>
                  <a:pt x="243454" y="65984"/>
                  <a:pt x="200856" y="86886"/>
                  <a:pt x="167254" y="100115"/>
                </a:cubicBezTo>
                <a:cubicBezTo>
                  <a:pt x="133652" y="113344"/>
                  <a:pt x="98198" y="122075"/>
                  <a:pt x="70417" y="128690"/>
                </a:cubicBezTo>
                <a:cubicBezTo>
                  <a:pt x="42636" y="135305"/>
                  <a:pt x="-5783" y="142184"/>
                  <a:pt x="567" y="139803"/>
                </a:cubicBezTo>
                <a:cubicBezTo>
                  <a:pt x="6917" y="137422"/>
                  <a:pt x="83117" y="122605"/>
                  <a:pt x="108517" y="114403"/>
                </a:cubicBezTo>
                <a:cubicBezTo>
                  <a:pt x="133917" y="106201"/>
                  <a:pt x="152967" y="90590"/>
                  <a:pt x="152967" y="90590"/>
                </a:cubicBezTo>
                <a:cubicBezTo>
                  <a:pt x="169900" y="81594"/>
                  <a:pt x="188950" y="69424"/>
                  <a:pt x="210117" y="60428"/>
                </a:cubicBezTo>
                <a:cubicBezTo>
                  <a:pt x="231284" y="51432"/>
                  <a:pt x="260917" y="44288"/>
                  <a:pt x="279967" y="36615"/>
                </a:cubicBezTo>
                <a:cubicBezTo>
                  <a:pt x="299017" y="28942"/>
                  <a:pt x="340027" y="-2014"/>
                  <a:pt x="338704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619F189D-1109-406F-987D-DB21494823F1}"/>
              </a:ext>
            </a:extLst>
          </p:cNvPr>
          <p:cNvSpPr/>
          <p:nvPr/>
        </p:nvSpPr>
        <p:spPr>
          <a:xfrm>
            <a:off x="4573411" y="3593783"/>
            <a:ext cx="102824" cy="448525"/>
          </a:xfrm>
          <a:custGeom>
            <a:avLst/>
            <a:gdLst>
              <a:gd name="connsiteX0" fmla="*/ 87489 w 102824"/>
              <a:gd name="connsiteY0" fmla="*/ 317 h 448525"/>
              <a:gd name="connsiteX1" fmla="*/ 85372 w 102824"/>
              <a:gd name="connsiteY1" fmla="*/ 123084 h 448525"/>
              <a:gd name="connsiteX2" fmla="*/ 79022 w 102824"/>
              <a:gd name="connsiteY2" fmla="*/ 205634 h 448525"/>
              <a:gd name="connsiteX3" fmla="*/ 45156 w 102824"/>
              <a:gd name="connsiteY3" fmla="*/ 311467 h 448525"/>
              <a:gd name="connsiteX4" fmla="*/ 706 w 102824"/>
              <a:gd name="connsiteY4" fmla="*/ 444817 h 448525"/>
              <a:gd name="connsiteX5" fmla="*/ 19756 w 102824"/>
              <a:gd name="connsiteY5" fmla="*/ 404600 h 448525"/>
              <a:gd name="connsiteX6" fmla="*/ 45156 w 102824"/>
              <a:gd name="connsiteY6" fmla="*/ 332634 h 448525"/>
              <a:gd name="connsiteX7" fmla="*/ 70556 w 102824"/>
              <a:gd name="connsiteY7" fmla="*/ 220450 h 448525"/>
              <a:gd name="connsiteX8" fmla="*/ 102306 w 102824"/>
              <a:gd name="connsiteY8" fmla="*/ 91334 h 448525"/>
              <a:gd name="connsiteX9" fmla="*/ 87489 w 102824"/>
              <a:gd name="connsiteY9" fmla="*/ 317 h 4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24" h="448525">
                <a:moveTo>
                  <a:pt x="87489" y="317"/>
                </a:moveTo>
                <a:cubicBezTo>
                  <a:pt x="84667" y="5609"/>
                  <a:pt x="86783" y="88865"/>
                  <a:pt x="85372" y="123084"/>
                </a:cubicBezTo>
                <a:cubicBezTo>
                  <a:pt x="83961" y="157303"/>
                  <a:pt x="85725" y="174237"/>
                  <a:pt x="79022" y="205634"/>
                </a:cubicBezTo>
                <a:cubicBezTo>
                  <a:pt x="72319" y="237031"/>
                  <a:pt x="58209" y="271603"/>
                  <a:pt x="45156" y="311467"/>
                </a:cubicBezTo>
                <a:cubicBezTo>
                  <a:pt x="32103" y="351331"/>
                  <a:pt x="4939" y="429295"/>
                  <a:pt x="706" y="444817"/>
                </a:cubicBezTo>
                <a:cubicBezTo>
                  <a:pt x="-3527" y="460339"/>
                  <a:pt x="12348" y="423297"/>
                  <a:pt x="19756" y="404600"/>
                </a:cubicBezTo>
                <a:cubicBezTo>
                  <a:pt x="27164" y="385903"/>
                  <a:pt x="36689" y="363326"/>
                  <a:pt x="45156" y="332634"/>
                </a:cubicBezTo>
                <a:cubicBezTo>
                  <a:pt x="53623" y="301942"/>
                  <a:pt x="61031" y="260667"/>
                  <a:pt x="70556" y="220450"/>
                </a:cubicBezTo>
                <a:cubicBezTo>
                  <a:pt x="80081" y="180233"/>
                  <a:pt x="98778" y="125553"/>
                  <a:pt x="102306" y="91334"/>
                </a:cubicBezTo>
                <a:cubicBezTo>
                  <a:pt x="105834" y="57115"/>
                  <a:pt x="90311" y="-4975"/>
                  <a:pt x="87489" y="3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73B7CE2-DA5B-45D6-A233-B6C596E539BA}"/>
              </a:ext>
            </a:extLst>
          </p:cNvPr>
          <p:cNvSpPr/>
          <p:nvPr/>
        </p:nvSpPr>
        <p:spPr>
          <a:xfrm>
            <a:off x="5316888" y="4222750"/>
            <a:ext cx="135915" cy="120650"/>
          </a:xfrm>
          <a:custGeom>
            <a:avLst/>
            <a:gdLst>
              <a:gd name="connsiteX0" fmla="*/ 135645 w 135915"/>
              <a:gd name="connsiteY0" fmla="*/ 0 h 120650"/>
              <a:gd name="connsiteX1" fmla="*/ 84845 w 135915"/>
              <a:gd name="connsiteY1" fmla="*/ 84667 h 120650"/>
              <a:gd name="connsiteX2" fmla="*/ 179 w 135915"/>
              <a:gd name="connsiteY2" fmla="*/ 120650 h 120650"/>
              <a:gd name="connsiteX3" fmla="*/ 63679 w 135915"/>
              <a:gd name="connsiteY3" fmla="*/ 84667 h 120650"/>
              <a:gd name="connsiteX4" fmla="*/ 135645 w 135915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15" h="120650">
                <a:moveTo>
                  <a:pt x="135645" y="0"/>
                </a:moveTo>
                <a:cubicBezTo>
                  <a:pt x="139173" y="0"/>
                  <a:pt x="107423" y="64559"/>
                  <a:pt x="84845" y="84667"/>
                </a:cubicBezTo>
                <a:cubicBezTo>
                  <a:pt x="62267" y="104775"/>
                  <a:pt x="3707" y="120650"/>
                  <a:pt x="179" y="120650"/>
                </a:cubicBezTo>
                <a:cubicBezTo>
                  <a:pt x="-3349" y="120650"/>
                  <a:pt x="46040" y="99837"/>
                  <a:pt x="63679" y="84667"/>
                </a:cubicBezTo>
                <a:cubicBezTo>
                  <a:pt x="81318" y="69498"/>
                  <a:pt x="132117" y="0"/>
                  <a:pt x="13564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8B219F9-5FC1-4E61-BA20-812D5F1274EA}"/>
              </a:ext>
            </a:extLst>
          </p:cNvPr>
          <p:cNvSpPr/>
          <p:nvPr/>
        </p:nvSpPr>
        <p:spPr>
          <a:xfrm>
            <a:off x="4550633" y="4360245"/>
            <a:ext cx="81323" cy="112074"/>
          </a:xfrm>
          <a:custGeom>
            <a:avLst/>
            <a:gdLst>
              <a:gd name="connsiteX0" fmla="*/ 200 w 81323"/>
              <a:gd name="connsiteY0" fmla="*/ 88 h 112074"/>
              <a:gd name="connsiteX1" fmla="*/ 27717 w 81323"/>
              <a:gd name="connsiteY1" fmla="*/ 65705 h 112074"/>
              <a:gd name="connsiteX2" fmla="*/ 80634 w 81323"/>
              <a:gd name="connsiteY2" fmla="*/ 110155 h 112074"/>
              <a:gd name="connsiteX3" fmla="*/ 55234 w 81323"/>
              <a:gd name="connsiteY3" fmla="*/ 101688 h 112074"/>
              <a:gd name="connsiteX4" fmla="*/ 17134 w 81323"/>
              <a:gd name="connsiteY4" fmla="*/ 80522 h 112074"/>
              <a:gd name="connsiteX5" fmla="*/ 200 w 81323"/>
              <a:gd name="connsiteY5" fmla="*/ 88 h 11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3" h="112074">
                <a:moveTo>
                  <a:pt x="200" y="88"/>
                </a:moveTo>
                <a:cubicBezTo>
                  <a:pt x="1964" y="-2381"/>
                  <a:pt x="14311" y="47361"/>
                  <a:pt x="27717" y="65705"/>
                </a:cubicBezTo>
                <a:cubicBezTo>
                  <a:pt x="41123" y="84050"/>
                  <a:pt x="76048" y="104158"/>
                  <a:pt x="80634" y="110155"/>
                </a:cubicBezTo>
                <a:cubicBezTo>
                  <a:pt x="85220" y="116152"/>
                  <a:pt x="65817" y="106627"/>
                  <a:pt x="55234" y="101688"/>
                </a:cubicBezTo>
                <a:cubicBezTo>
                  <a:pt x="44651" y="96749"/>
                  <a:pt x="25601" y="92164"/>
                  <a:pt x="17134" y="80522"/>
                </a:cubicBezTo>
                <a:cubicBezTo>
                  <a:pt x="8667" y="68880"/>
                  <a:pt x="-1564" y="2557"/>
                  <a:pt x="200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6FA70DA-08D4-4482-BAD6-776377E567F2}"/>
              </a:ext>
            </a:extLst>
          </p:cNvPr>
          <p:cNvSpPr/>
          <p:nvPr/>
        </p:nvSpPr>
        <p:spPr>
          <a:xfrm>
            <a:off x="4935271" y="4279967"/>
            <a:ext cx="299280" cy="104245"/>
          </a:xfrm>
          <a:custGeom>
            <a:avLst/>
            <a:gdLst>
              <a:gd name="connsiteX0" fmla="*/ 796 w 299280"/>
              <a:gd name="connsiteY0" fmla="*/ 103650 h 104245"/>
              <a:gd name="connsiteX1" fmla="*/ 68529 w 299280"/>
              <a:gd name="connsiteY1" fmla="*/ 46500 h 104245"/>
              <a:gd name="connsiteX2" fmla="*/ 119329 w 299280"/>
              <a:gd name="connsiteY2" fmla="*/ 31683 h 104245"/>
              <a:gd name="connsiteX3" fmla="*/ 168012 w 299280"/>
              <a:gd name="connsiteY3" fmla="*/ 12633 h 104245"/>
              <a:gd name="connsiteX4" fmla="*/ 212462 w 299280"/>
              <a:gd name="connsiteY4" fmla="*/ 12633 h 104245"/>
              <a:gd name="connsiteX5" fmla="*/ 299246 w 299280"/>
              <a:gd name="connsiteY5" fmla="*/ 25333 h 104245"/>
              <a:gd name="connsiteX6" fmla="*/ 201879 w 299280"/>
              <a:gd name="connsiteY6" fmla="*/ 4166 h 104245"/>
              <a:gd name="connsiteX7" fmla="*/ 117212 w 299280"/>
              <a:gd name="connsiteY7" fmla="*/ 6283 h 104245"/>
              <a:gd name="connsiteX8" fmla="*/ 796 w 299280"/>
              <a:gd name="connsiteY8" fmla="*/ 103650 h 10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80" h="104245">
                <a:moveTo>
                  <a:pt x="796" y="103650"/>
                </a:moveTo>
                <a:cubicBezTo>
                  <a:pt x="-7318" y="110353"/>
                  <a:pt x="48774" y="58494"/>
                  <a:pt x="68529" y="46500"/>
                </a:cubicBezTo>
                <a:cubicBezTo>
                  <a:pt x="88284" y="34506"/>
                  <a:pt x="102748" y="37328"/>
                  <a:pt x="119329" y="31683"/>
                </a:cubicBezTo>
                <a:cubicBezTo>
                  <a:pt x="135910" y="26038"/>
                  <a:pt x="152490" y="15808"/>
                  <a:pt x="168012" y="12633"/>
                </a:cubicBezTo>
                <a:cubicBezTo>
                  <a:pt x="183534" y="9458"/>
                  <a:pt x="190590" y="10516"/>
                  <a:pt x="212462" y="12633"/>
                </a:cubicBezTo>
                <a:cubicBezTo>
                  <a:pt x="234334" y="14750"/>
                  <a:pt x="301010" y="26744"/>
                  <a:pt x="299246" y="25333"/>
                </a:cubicBezTo>
                <a:cubicBezTo>
                  <a:pt x="297482" y="23922"/>
                  <a:pt x="232218" y="7341"/>
                  <a:pt x="201879" y="4166"/>
                </a:cubicBezTo>
                <a:cubicBezTo>
                  <a:pt x="171540" y="991"/>
                  <a:pt x="147198" y="-4300"/>
                  <a:pt x="117212" y="6283"/>
                </a:cubicBezTo>
                <a:cubicBezTo>
                  <a:pt x="87226" y="16866"/>
                  <a:pt x="8910" y="96947"/>
                  <a:pt x="796" y="1036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CC3548A-7B89-40BD-A120-9C404A63991A}"/>
              </a:ext>
            </a:extLst>
          </p:cNvPr>
          <p:cNvSpPr/>
          <p:nvPr/>
        </p:nvSpPr>
        <p:spPr>
          <a:xfrm>
            <a:off x="5423883" y="3975322"/>
            <a:ext cx="443814" cy="340392"/>
          </a:xfrm>
          <a:custGeom>
            <a:avLst/>
            <a:gdLst>
              <a:gd name="connsiteX0" fmla="*/ 2192 w 443814"/>
              <a:gd name="connsiteY0" fmla="*/ 2953 h 340392"/>
              <a:gd name="connsiteX1" fmla="*/ 199042 w 443814"/>
              <a:gd name="connsiteY1" fmla="*/ 196628 h 340392"/>
              <a:gd name="connsiteX2" fmla="*/ 345092 w 443814"/>
              <a:gd name="connsiteY2" fmla="*/ 269653 h 340392"/>
              <a:gd name="connsiteX3" fmla="*/ 443517 w 443814"/>
              <a:gd name="connsiteY3" fmla="*/ 339503 h 340392"/>
              <a:gd name="connsiteX4" fmla="*/ 370492 w 443814"/>
              <a:gd name="connsiteY4" fmla="*/ 301403 h 340392"/>
              <a:gd name="connsiteX5" fmla="*/ 230792 w 443814"/>
              <a:gd name="connsiteY5" fmla="*/ 193453 h 340392"/>
              <a:gd name="connsiteX6" fmla="*/ 100617 w 443814"/>
              <a:gd name="connsiteY6" fmla="*/ 85503 h 340392"/>
              <a:gd name="connsiteX7" fmla="*/ 2192 w 443814"/>
              <a:gd name="connsiteY7" fmla="*/ 2953 h 3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14" h="340392">
                <a:moveTo>
                  <a:pt x="2192" y="2953"/>
                </a:moveTo>
                <a:cubicBezTo>
                  <a:pt x="18596" y="21474"/>
                  <a:pt x="141892" y="152178"/>
                  <a:pt x="199042" y="196628"/>
                </a:cubicBezTo>
                <a:cubicBezTo>
                  <a:pt x="256192" y="241078"/>
                  <a:pt x="304346" y="245841"/>
                  <a:pt x="345092" y="269653"/>
                </a:cubicBezTo>
                <a:cubicBezTo>
                  <a:pt x="385838" y="293465"/>
                  <a:pt x="439284" y="334211"/>
                  <a:pt x="443517" y="339503"/>
                </a:cubicBezTo>
                <a:cubicBezTo>
                  <a:pt x="447750" y="344795"/>
                  <a:pt x="405946" y="325745"/>
                  <a:pt x="370492" y="301403"/>
                </a:cubicBezTo>
                <a:cubicBezTo>
                  <a:pt x="335038" y="277061"/>
                  <a:pt x="275771" y="229436"/>
                  <a:pt x="230792" y="193453"/>
                </a:cubicBezTo>
                <a:cubicBezTo>
                  <a:pt x="185813" y="157470"/>
                  <a:pt x="135542" y="113020"/>
                  <a:pt x="100617" y="85503"/>
                </a:cubicBezTo>
                <a:cubicBezTo>
                  <a:pt x="65692" y="57986"/>
                  <a:pt x="-14212" y="-15568"/>
                  <a:pt x="2192" y="2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7B66731-0821-4C30-A9D9-9B83D2F13A89}"/>
              </a:ext>
            </a:extLst>
          </p:cNvPr>
          <p:cNvSpPr/>
          <p:nvPr/>
        </p:nvSpPr>
        <p:spPr>
          <a:xfrm>
            <a:off x="4560888" y="4695238"/>
            <a:ext cx="1486014" cy="275298"/>
          </a:xfrm>
          <a:custGeom>
            <a:avLst/>
            <a:gdLst>
              <a:gd name="connsiteX0" fmla="*/ 0 w 1486014"/>
              <a:gd name="connsiteY0" fmla="*/ 275225 h 275298"/>
              <a:gd name="connsiteX1" fmla="*/ 68262 w 1486014"/>
              <a:gd name="connsiteY1" fmla="*/ 183150 h 275298"/>
              <a:gd name="connsiteX2" fmla="*/ 153987 w 1486014"/>
              <a:gd name="connsiteY2" fmla="*/ 145050 h 275298"/>
              <a:gd name="connsiteX3" fmla="*/ 258762 w 1486014"/>
              <a:gd name="connsiteY3" fmla="*/ 103775 h 275298"/>
              <a:gd name="connsiteX4" fmla="*/ 309562 w 1486014"/>
              <a:gd name="connsiteY4" fmla="*/ 100600 h 275298"/>
              <a:gd name="connsiteX5" fmla="*/ 368300 w 1486014"/>
              <a:gd name="connsiteY5" fmla="*/ 111712 h 275298"/>
              <a:gd name="connsiteX6" fmla="*/ 450850 w 1486014"/>
              <a:gd name="connsiteY6" fmla="*/ 113300 h 275298"/>
              <a:gd name="connsiteX7" fmla="*/ 522287 w 1486014"/>
              <a:gd name="connsiteY7" fmla="*/ 84725 h 275298"/>
              <a:gd name="connsiteX8" fmla="*/ 714375 w 1486014"/>
              <a:gd name="connsiteY8" fmla="*/ 21225 h 275298"/>
              <a:gd name="connsiteX9" fmla="*/ 896937 w 1486014"/>
              <a:gd name="connsiteY9" fmla="*/ 13287 h 275298"/>
              <a:gd name="connsiteX10" fmla="*/ 1017587 w 1486014"/>
              <a:gd name="connsiteY10" fmla="*/ 5350 h 275298"/>
              <a:gd name="connsiteX11" fmla="*/ 1171575 w 1486014"/>
              <a:gd name="connsiteY11" fmla="*/ 18050 h 275298"/>
              <a:gd name="connsiteX12" fmla="*/ 1304925 w 1486014"/>
              <a:gd name="connsiteY12" fmla="*/ 29162 h 275298"/>
              <a:gd name="connsiteX13" fmla="*/ 1414462 w 1486014"/>
              <a:gd name="connsiteY13" fmla="*/ 30750 h 275298"/>
              <a:gd name="connsiteX14" fmla="*/ 1485900 w 1486014"/>
              <a:gd name="connsiteY14" fmla="*/ 51387 h 275298"/>
              <a:gd name="connsiteX15" fmla="*/ 1398587 w 1486014"/>
              <a:gd name="connsiteY15" fmla="*/ 32337 h 275298"/>
              <a:gd name="connsiteX16" fmla="*/ 1217612 w 1486014"/>
              <a:gd name="connsiteY16" fmla="*/ 13287 h 275298"/>
              <a:gd name="connsiteX17" fmla="*/ 895350 w 1486014"/>
              <a:gd name="connsiteY17" fmla="*/ 5350 h 275298"/>
              <a:gd name="connsiteX18" fmla="*/ 515937 w 1486014"/>
              <a:gd name="connsiteY18" fmla="*/ 97425 h 275298"/>
              <a:gd name="connsiteX19" fmla="*/ 376237 w 1486014"/>
              <a:gd name="connsiteY19" fmla="*/ 116475 h 275298"/>
              <a:gd name="connsiteX20" fmla="*/ 254000 w 1486014"/>
              <a:gd name="connsiteY20" fmla="*/ 118062 h 275298"/>
              <a:gd name="connsiteX21" fmla="*/ 68262 w 1486014"/>
              <a:gd name="connsiteY21" fmla="*/ 197437 h 275298"/>
              <a:gd name="connsiteX22" fmla="*/ 0 w 1486014"/>
              <a:gd name="connsiteY22" fmla="*/ 275225 h 27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6014" h="275298">
                <a:moveTo>
                  <a:pt x="0" y="275225"/>
                </a:moveTo>
                <a:cubicBezTo>
                  <a:pt x="0" y="272844"/>
                  <a:pt x="42597" y="204846"/>
                  <a:pt x="68262" y="183150"/>
                </a:cubicBezTo>
                <a:cubicBezTo>
                  <a:pt x="93927" y="161454"/>
                  <a:pt x="122237" y="158279"/>
                  <a:pt x="153987" y="145050"/>
                </a:cubicBezTo>
                <a:cubicBezTo>
                  <a:pt x="185737" y="131821"/>
                  <a:pt x="232833" y="111183"/>
                  <a:pt x="258762" y="103775"/>
                </a:cubicBezTo>
                <a:cubicBezTo>
                  <a:pt x="284691" y="96367"/>
                  <a:pt x="291306" y="99277"/>
                  <a:pt x="309562" y="100600"/>
                </a:cubicBezTo>
                <a:cubicBezTo>
                  <a:pt x="327818" y="101923"/>
                  <a:pt x="344752" y="109595"/>
                  <a:pt x="368300" y="111712"/>
                </a:cubicBezTo>
                <a:cubicBezTo>
                  <a:pt x="391848" y="113829"/>
                  <a:pt x="425186" y="117798"/>
                  <a:pt x="450850" y="113300"/>
                </a:cubicBezTo>
                <a:cubicBezTo>
                  <a:pt x="476514" y="108802"/>
                  <a:pt x="478366" y="100071"/>
                  <a:pt x="522287" y="84725"/>
                </a:cubicBezTo>
                <a:cubicBezTo>
                  <a:pt x="566208" y="69379"/>
                  <a:pt x="651933" y="33131"/>
                  <a:pt x="714375" y="21225"/>
                </a:cubicBezTo>
                <a:cubicBezTo>
                  <a:pt x="776817" y="9319"/>
                  <a:pt x="846402" y="15933"/>
                  <a:pt x="896937" y="13287"/>
                </a:cubicBezTo>
                <a:cubicBezTo>
                  <a:pt x="947472" y="10641"/>
                  <a:pt x="971814" y="4556"/>
                  <a:pt x="1017587" y="5350"/>
                </a:cubicBezTo>
                <a:cubicBezTo>
                  <a:pt x="1063360" y="6144"/>
                  <a:pt x="1171575" y="18050"/>
                  <a:pt x="1171575" y="18050"/>
                </a:cubicBezTo>
                <a:cubicBezTo>
                  <a:pt x="1219465" y="22019"/>
                  <a:pt x="1264444" y="27045"/>
                  <a:pt x="1304925" y="29162"/>
                </a:cubicBezTo>
                <a:cubicBezTo>
                  <a:pt x="1345406" y="31279"/>
                  <a:pt x="1384300" y="27046"/>
                  <a:pt x="1414462" y="30750"/>
                </a:cubicBezTo>
                <a:cubicBezTo>
                  <a:pt x="1444625" y="34454"/>
                  <a:pt x="1488546" y="51123"/>
                  <a:pt x="1485900" y="51387"/>
                </a:cubicBezTo>
                <a:cubicBezTo>
                  <a:pt x="1483254" y="51651"/>
                  <a:pt x="1443302" y="38687"/>
                  <a:pt x="1398587" y="32337"/>
                </a:cubicBezTo>
                <a:cubicBezTo>
                  <a:pt x="1353872" y="25987"/>
                  <a:pt x="1301485" y="17785"/>
                  <a:pt x="1217612" y="13287"/>
                </a:cubicBezTo>
                <a:cubicBezTo>
                  <a:pt x="1133739" y="8789"/>
                  <a:pt x="1012296" y="-8673"/>
                  <a:pt x="895350" y="5350"/>
                </a:cubicBezTo>
                <a:cubicBezTo>
                  <a:pt x="778404" y="19373"/>
                  <a:pt x="602456" y="78904"/>
                  <a:pt x="515937" y="97425"/>
                </a:cubicBezTo>
                <a:cubicBezTo>
                  <a:pt x="429418" y="115946"/>
                  <a:pt x="419893" y="113036"/>
                  <a:pt x="376237" y="116475"/>
                </a:cubicBezTo>
                <a:cubicBezTo>
                  <a:pt x="332581" y="119914"/>
                  <a:pt x="305329" y="104568"/>
                  <a:pt x="254000" y="118062"/>
                </a:cubicBezTo>
                <a:cubicBezTo>
                  <a:pt x="202671" y="131556"/>
                  <a:pt x="109008" y="173625"/>
                  <a:pt x="68262" y="197437"/>
                </a:cubicBezTo>
                <a:cubicBezTo>
                  <a:pt x="27516" y="221249"/>
                  <a:pt x="0" y="277606"/>
                  <a:pt x="0" y="275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22456A8-A1F7-4BCA-A482-F54BF1F90453}"/>
              </a:ext>
            </a:extLst>
          </p:cNvPr>
          <p:cNvSpPr/>
          <p:nvPr/>
        </p:nvSpPr>
        <p:spPr>
          <a:xfrm>
            <a:off x="4591963" y="4754108"/>
            <a:ext cx="1437701" cy="272240"/>
          </a:xfrm>
          <a:custGeom>
            <a:avLst/>
            <a:gdLst>
              <a:gd name="connsiteX0" fmla="*/ 2262 w 1437701"/>
              <a:gd name="connsiteY0" fmla="*/ 271917 h 272240"/>
              <a:gd name="connsiteX1" fmla="*/ 76875 w 1437701"/>
              <a:gd name="connsiteY1" fmla="*/ 222705 h 272240"/>
              <a:gd name="connsiteX2" fmla="*/ 181650 w 1437701"/>
              <a:gd name="connsiteY2" fmla="*/ 211592 h 272240"/>
              <a:gd name="connsiteX3" fmla="*/ 313412 w 1437701"/>
              <a:gd name="connsiteY3" fmla="*/ 171905 h 272240"/>
              <a:gd name="connsiteX4" fmla="*/ 418187 w 1437701"/>
              <a:gd name="connsiteY4" fmla="*/ 157617 h 272240"/>
              <a:gd name="connsiteX5" fmla="*/ 534075 w 1437701"/>
              <a:gd name="connsiteY5" fmla="*/ 136980 h 272240"/>
              <a:gd name="connsiteX6" fmla="*/ 742037 w 1437701"/>
              <a:gd name="connsiteY6" fmla="*/ 73480 h 272240"/>
              <a:gd name="connsiteX7" fmla="*/ 1008737 w 1437701"/>
              <a:gd name="connsiteY7" fmla="*/ 22680 h 272240"/>
              <a:gd name="connsiteX8" fmla="*/ 1184950 w 1437701"/>
              <a:gd name="connsiteY8" fmla="*/ 14742 h 272240"/>
              <a:gd name="connsiteX9" fmla="*/ 1278612 w 1437701"/>
              <a:gd name="connsiteY9" fmla="*/ 6805 h 272240"/>
              <a:gd name="connsiteX10" fmla="*/ 1402437 w 1437701"/>
              <a:gd name="connsiteY10" fmla="*/ 6805 h 272240"/>
              <a:gd name="connsiteX11" fmla="*/ 1435775 w 1437701"/>
              <a:gd name="connsiteY11" fmla="*/ 14742 h 272240"/>
              <a:gd name="connsiteX12" fmla="*/ 1357987 w 1437701"/>
              <a:gd name="connsiteY12" fmla="*/ 5217 h 272240"/>
              <a:gd name="connsiteX13" fmla="*/ 1199237 w 1437701"/>
              <a:gd name="connsiteY13" fmla="*/ 455 h 272240"/>
              <a:gd name="connsiteX14" fmla="*/ 943650 w 1437701"/>
              <a:gd name="connsiteY14" fmla="*/ 16330 h 272240"/>
              <a:gd name="connsiteX15" fmla="*/ 761087 w 1437701"/>
              <a:gd name="connsiteY15" fmla="*/ 52842 h 272240"/>
              <a:gd name="connsiteX16" fmla="*/ 497562 w 1437701"/>
              <a:gd name="connsiteY16" fmla="*/ 124280 h 272240"/>
              <a:gd name="connsiteX17" fmla="*/ 418187 w 1437701"/>
              <a:gd name="connsiteY17" fmla="*/ 141742 h 272240"/>
              <a:gd name="connsiteX18" fmla="*/ 310237 w 1437701"/>
              <a:gd name="connsiteY18" fmla="*/ 151267 h 272240"/>
              <a:gd name="connsiteX19" fmla="*/ 207050 w 1437701"/>
              <a:gd name="connsiteY19" fmla="*/ 181430 h 272240"/>
              <a:gd name="connsiteX20" fmla="*/ 164187 w 1437701"/>
              <a:gd name="connsiteY20" fmla="*/ 195717 h 272240"/>
              <a:gd name="connsiteX21" fmla="*/ 2262 w 1437701"/>
              <a:gd name="connsiteY21" fmla="*/ 271917 h 27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37701" h="272240">
                <a:moveTo>
                  <a:pt x="2262" y="271917"/>
                </a:moveTo>
                <a:cubicBezTo>
                  <a:pt x="-12290" y="276415"/>
                  <a:pt x="46977" y="232759"/>
                  <a:pt x="76875" y="222705"/>
                </a:cubicBezTo>
                <a:cubicBezTo>
                  <a:pt x="106773" y="212651"/>
                  <a:pt x="142227" y="220059"/>
                  <a:pt x="181650" y="211592"/>
                </a:cubicBezTo>
                <a:cubicBezTo>
                  <a:pt x="221073" y="203125"/>
                  <a:pt x="273989" y="180901"/>
                  <a:pt x="313412" y="171905"/>
                </a:cubicBezTo>
                <a:cubicBezTo>
                  <a:pt x="352835" y="162909"/>
                  <a:pt x="381410" y="163438"/>
                  <a:pt x="418187" y="157617"/>
                </a:cubicBezTo>
                <a:cubicBezTo>
                  <a:pt x="454964" y="151796"/>
                  <a:pt x="480100" y="151003"/>
                  <a:pt x="534075" y="136980"/>
                </a:cubicBezTo>
                <a:cubicBezTo>
                  <a:pt x="588050" y="122957"/>
                  <a:pt x="662927" y="92530"/>
                  <a:pt x="742037" y="73480"/>
                </a:cubicBezTo>
                <a:cubicBezTo>
                  <a:pt x="821147" y="54430"/>
                  <a:pt x="934918" y="32470"/>
                  <a:pt x="1008737" y="22680"/>
                </a:cubicBezTo>
                <a:cubicBezTo>
                  <a:pt x="1082556" y="12890"/>
                  <a:pt x="1139971" y="17388"/>
                  <a:pt x="1184950" y="14742"/>
                </a:cubicBezTo>
                <a:cubicBezTo>
                  <a:pt x="1229929" y="12096"/>
                  <a:pt x="1242364" y="8128"/>
                  <a:pt x="1278612" y="6805"/>
                </a:cubicBezTo>
                <a:cubicBezTo>
                  <a:pt x="1314860" y="5482"/>
                  <a:pt x="1376243" y="5482"/>
                  <a:pt x="1402437" y="6805"/>
                </a:cubicBezTo>
                <a:cubicBezTo>
                  <a:pt x="1428631" y="8128"/>
                  <a:pt x="1443183" y="15007"/>
                  <a:pt x="1435775" y="14742"/>
                </a:cubicBezTo>
                <a:cubicBezTo>
                  <a:pt x="1428367" y="14477"/>
                  <a:pt x="1397410" y="7598"/>
                  <a:pt x="1357987" y="5217"/>
                </a:cubicBezTo>
                <a:cubicBezTo>
                  <a:pt x="1318564" y="2836"/>
                  <a:pt x="1268293" y="-1397"/>
                  <a:pt x="1199237" y="455"/>
                </a:cubicBezTo>
                <a:cubicBezTo>
                  <a:pt x="1130181" y="2307"/>
                  <a:pt x="1016675" y="7599"/>
                  <a:pt x="943650" y="16330"/>
                </a:cubicBezTo>
                <a:cubicBezTo>
                  <a:pt x="870625" y="25061"/>
                  <a:pt x="835435" y="34850"/>
                  <a:pt x="761087" y="52842"/>
                </a:cubicBezTo>
                <a:cubicBezTo>
                  <a:pt x="686739" y="70834"/>
                  <a:pt x="554712" y="109463"/>
                  <a:pt x="497562" y="124280"/>
                </a:cubicBezTo>
                <a:cubicBezTo>
                  <a:pt x="440412" y="139097"/>
                  <a:pt x="449408" y="137244"/>
                  <a:pt x="418187" y="141742"/>
                </a:cubicBezTo>
                <a:cubicBezTo>
                  <a:pt x="386966" y="146240"/>
                  <a:pt x="345426" y="144652"/>
                  <a:pt x="310237" y="151267"/>
                </a:cubicBezTo>
                <a:cubicBezTo>
                  <a:pt x="275048" y="157882"/>
                  <a:pt x="231392" y="174022"/>
                  <a:pt x="207050" y="181430"/>
                </a:cubicBezTo>
                <a:cubicBezTo>
                  <a:pt x="182708" y="188838"/>
                  <a:pt x="198583" y="186986"/>
                  <a:pt x="164187" y="195717"/>
                </a:cubicBezTo>
                <a:cubicBezTo>
                  <a:pt x="129791" y="204448"/>
                  <a:pt x="16814" y="267419"/>
                  <a:pt x="2262" y="271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4BE7910-76EA-4958-B9E4-E1C24BD34FA9}"/>
              </a:ext>
            </a:extLst>
          </p:cNvPr>
          <p:cNvSpPr/>
          <p:nvPr/>
        </p:nvSpPr>
        <p:spPr>
          <a:xfrm>
            <a:off x="4609989" y="4988425"/>
            <a:ext cx="196054" cy="211332"/>
          </a:xfrm>
          <a:custGeom>
            <a:avLst/>
            <a:gdLst>
              <a:gd name="connsiteX0" fmla="*/ 84249 w 196054"/>
              <a:gd name="connsiteY0" fmla="*/ 1088 h 211332"/>
              <a:gd name="connsiteX1" fmla="*/ 85836 w 196054"/>
              <a:gd name="connsiteY1" fmla="*/ 61413 h 211332"/>
              <a:gd name="connsiteX2" fmla="*/ 104886 w 196054"/>
              <a:gd name="connsiteY2" fmla="*/ 101100 h 211332"/>
              <a:gd name="connsiteX3" fmla="*/ 141399 w 196054"/>
              <a:gd name="connsiteY3" fmla="*/ 159838 h 211332"/>
              <a:gd name="connsiteX4" fmla="*/ 195374 w 196054"/>
              <a:gd name="connsiteY4" fmla="*/ 205875 h 211332"/>
              <a:gd name="connsiteX5" fmla="*/ 168386 w 196054"/>
              <a:gd name="connsiteY5" fmla="*/ 209050 h 211332"/>
              <a:gd name="connsiteX6" fmla="*/ 119174 w 196054"/>
              <a:gd name="connsiteY6" fmla="*/ 193175 h 211332"/>
              <a:gd name="connsiteX7" fmla="*/ 71549 w 196054"/>
              <a:gd name="connsiteY7" fmla="*/ 177300 h 211332"/>
              <a:gd name="connsiteX8" fmla="*/ 42974 w 196054"/>
              <a:gd name="connsiteY8" fmla="*/ 153488 h 211332"/>
              <a:gd name="connsiteX9" fmla="*/ 17574 w 196054"/>
              <a:gd name="connsiteY9" fmla="*/ 116975 h 211332"/>
              <a:gd name="connsiteX10" fmla="*/ 1699 w 196054"/>
              <a:gd name="connsiteY10" fmla="*/ 96338 h 211332"/>
              <a:gd name="connsiteX11" fmla="*/ 1699 w 196054"/>
              <a:gd name="connsiteY11" fmla="*/ 82050 h 211332"/>
              <a:gd name="connsiteX12" fmla="*/ 12811 w 196054"/>
              <a:gd name="connsiteY12" fmla="*/ 58238 h 211332"/>
              <a:gd name="connsiteX13" fmla="*/ 25511 w 196054"/>
              <a:gd name="connsiteY13" fmla="*/ 40775 h 211332"/>
              <a:gd name="connsiteX14" fmla="*/ 31861 w 196054"/>
              <a:gd name="connsiteY14" fmla="*/ 23313 h 211332"/>
              <a:gd name="connsiteX15" fmla="*/ 84249 w 196054"/>
              <a:gd name="connsiteY15" fmla="*/ 1088 h 21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054" h="211332">
                <a:moveTo>
                  <a:pt x="84249" y="1088"/>
                </a:moveTo>
                <a:cubicBezTo>
                  <a:pt x="93245" y="7438"/>
                  <a:pt x="82397" y="44744"/>
                  <a:pt x="85836" y="61413"/>
                </a:cubicBezTo>
                <a:cubicBezTo>
                  <a:pt x="89275" y="78082"/>
                  <a:pt x="95626" y="84696"/>
                  <a:pt x="104886" y="101100"/>
                </a:cubicBezTo>
                <a:cubicBezTo>
                  <a:pt x="114147" y="117504"/>
                  <a:pt x="126318" y="142376"/>
                  <a:pt x="141399" y="159838"/>
                </a:cubicBezTo>
                <a:cubicBezTo>
                  <a:pt x="156480" y="177301"/>
                  <a:pt x="190876" y="197673"/>
                  <a:pt x="195374" y="205875"/>
                </a:cubicBezTo>
                <a:cubicBezTo>
                  <a:pt x="199872" y="214077"/>
                  <a:pt x="181086" y="211167"/>
                  <a:pt x="168386" y="209050"/>
                </a:cubicBezTo>
                <a:cubicBezTo>
                  <a:pt x="155686" y="206933"/>
                  <a:pt x="119174" y="193175"/>
                  <a:pt x="119174" y="193175"/>
                </a:cubicBezTo>
                <a:cubicBezTo>
                  <a:pt x="103035" y="187883"/>
                  <a:pt x="84249" y="183914"/>
                  <a:pt x="71549" y="177300"/>
                </a:cubicBezTo>
                <a:cubicBezTo>
                  <a:pt x="58849" y="170686"/>
                  <a:pt x="51970" y="163542"/>
                  <a:pt x="42974" y="153488"/>
                </a:cubicBezTo>
                <a:cubicBezTo>
                  <a:pt x="33978" y="143434"/>
                  <a:pt x="24453" y="126500"/>
                  <a:pt x="17574" y="116975"/>
                </a:cubicBezTo>
                <a:cubicBezTo>
                  <a:pt x="10695" y="107450"/>
                  <a:pt x="4345" y="102159"/>
                  <a:pt x="1699" y="96338"/>
                </a:cubicBezTo>
                <a:cubicBezTo>
                  <a:pt x="-947" y="90517"/>
                  <a:pt x="-153" y="88400"/>
                  <a:pt x="1699" y="82050"/>
                </a:cubicBezTo>
                <a:cubicBezTo>
                  <a:pt x="3551" y="75700"/>
                  <a:pt x="8842" y="65117"/>
                  <a:pt x="12811" y="58238"/>
                </a:cubicBezTo>
                <a:cubicBezTo>
                  <a:pt x="16780" y="51359"/>
                  <a:pt x="22336" y="46596"/>
                  <a:pt x="25511" y="40775"/>
                </a:cubicBezTo>
                <a:cubicBezTo>
                  <a:pt x="28686" y="34954"/>
                  <a:pt x="26569" y="28605"/>
                  <a:pt x="31861" y="23313"/>
                </a:cubicBezTo>
                <a:cubicBezTo>
                  <a:pt x="37153" y="18021"/>
                  <a:pt x="75253" y="-5262"/>
                  <a:pt x="84249" y="1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F3BEA35-29BD-4DAB-A1C3-4FCAF31C579D}"/>
              </a:ext>
            </a:extLst>
          </p:cNvPr>
          <p:cNvSpPr/>
          <p:nvPr/>
        </p:nvSpPr>
        <p:spPr>
          <a:xfrm>
            <a:off x="4797420" y="5189538"/>
            <a:ext cx="84728" cy="55504"/>
          </a:xfrm>
          <a:custGeom>
            <a:avLst/>
            <a:gdLst>
              <a:gd name="connsiteX0" fmla="*/ 5 w 84728"/>
              <a:gd name="connsiteY0" fmla="*/ 14287 h 55504"/>
              <a:gd name="connsiteX1" fmla="*/ 46043 w 84728"/>
              <a:gd name="connsiteY1" fmla="*/ 49212 h 55504"/>
              <a:gd name="connsiteX2" fmla="*/ 65093 w 84728"/>
              <a:gd name="connsiteY2" fmla="*/ 53975 h 55504"/>
              <a:gd name="connsiteX3" fmla="*/ 84143 w 84728"/>
              <a:gd name="connsiteY3" fmla="*/ 31750 h 55504"/>
              <a:gd name="connsiteX4" fmla="*/ 77793 w 84728"/>
              <a:gd name="connsiteY4" fmla="*/ 15875 h 55504"/>
              <a:gd name="connsiteX5" fmla="*/ 57155 w 84728"/>
              <a:gd name="connsiteY5" fmla="*/ 6350 h 55504"/>
              <a:gd name="connsiteX6" fmla="*/ 49218 w 84728"/>
              <a:gd name="connsiteY6" fmla="*/ 0 h 55504"/>
              <a:gd name="connsiteX7" fmla="*/ 5 w 84728"/>
              <a:gd name="connsiteY7" fmla="*/ 14287 h 5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28" h="55504">
                <a:moveTo>
                  <a:pt x="5" y="14287"/>
                </a:moveTo>
                <a:cubicBezTo>
                  <a:pt x="-524" y="22489"/>
                  <a:pt x="35195" y="42597"/>
                  <a:pt x="46043" y="49212"/>
                </a:cubicBezTo>
                <a:cubicBezTo>
                  <a:pt x="56891" y="55827"/>
                  <a:pt x="58743" y="56885"/>
                  <a:pt x="65093" y="53975"/>
                </a:cubicBezTo>
                <a:cubicBezTo>
                  <a:pt x="71443" y="51065"/>
                  <a:pt x="82026" y="38100"/>
                  <a:pt x="84143" y="31750"/>
                </a:cubicBezTo>
                <a:cubicBezTo>
                  <a:pt x="86260" y="25400"/>
                  <a:pt x="82291" y="20108"/>
                  <a:pt x="77793" y="15875"/>
                </a:cubicBezTo>
                <a:cubicBezTo>
                  <a:pt x="73295" y="11642"/>
                  <a:pt x="61917" y="8996"/>
                  <a:pt x="57155" y="6350"/>
                </a:cubicBezTo>
                <a:cubicBezTo>
                  <a:pt x="52393" y="3704"/>
                  <a:pt x="52922" y="0"/>
                  <a:pt x="49218" y="0"/>
                </a:cubicBezTo>
                <a:cubicBezTo>
                  <a:pt x="45514" y="0"/>
                  <a:pt x="534" y="6085"/>
                  <a:pt x="5" y="14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1180840-6557-44EE-9CBF-935ECB74CAA0}"/>
              </a:ext>
            </a:extLst>
          </p:cNvPr>
          <p:cNvSpPr/>
          <p:nvPr/>
        </p:nvSpPr>
        <p:spPr>
          <a:xfrm>
            <a:off x="4717962" y="4790743"/>
            <a:ext cx="1392671" cy="477320"/>
          </a:xfrm>
          <a:custGeom>
            <a:avLst/>
            <a:gdLst>
              <a:gd name="connsiteX0" fmla="*/ 88 w 1392671"/>
              <a:gd name="connsiteY0" fmla="*/ 389270 h 477320"/>
              <a:gd name="connsiteX1" fmla="*/ 117563 w 1392671"/>
              <a:gd name="connsiteY1" fmla="*/ 441657 h 477320"/>
              <a:gd name="connsiteX2" fmla="*/ 196938 w 1392671"/>
              <a:gd name="connsiteY2" fmla="*/ 440070 h 477320"/>
              <a:gd name="connsiteX3" fmla="*/ 362038 w 1392671"/>
              <a:gd name="connsiteY3" fmla="*/ 467057 h 477320"/>
              <a:gd name="connsiteX4" fmla="*/ 474751 w 1392671"/>
              <a:gd name="connsiteY4" fmla="*/ 455945 h 477320"/>
              <a:gd name="connsiteX5" fmla="*/ 616038 w 1392671"/>
              <a:gd name="connsiteY5" fmla="*/ 408320 h 477320"/>
              <a:gd name="connsiteX6" fmla="*/ 782726 w 1392671"/>
              <a:gd name="connsiteY6" fmla="*/ 351170 h 477320"/>
              <a:gd name="connsiteX7" fmla="*/ 914488 w 1392671"/>
              <a:gd name="connsiteY7" fmla="*/ 321007 h 477320"/>
              <a:gd name="connsiteX8" fmla="*/ 1078001 w 1392671"/>
              <a:gd name="connsiteY8" fmla="*/ 260682 h 477320"/>
              <a:gd name="connsiteX9" fmla="*/ 1143088 w 1392671"/>
              <a:gd name="connsiteY9" fmla="*/ 227345 h 477320"/>
              <a:gd name="connsiteX10" fmla="*/ 1254213 w 1392671"/>
              <a:gd name="connsiteY10" fmla="*/ 160670 h 477320"/>
              <a:gd name="connsiteX11" fmla="*/ 1314538 w 1392671"/>
              <a:gd name="connsiteY11" fmla="*/ 105107 h 477320"/>
              <a:gd name="connsiteX12" fmla="*/ 1351051 w 1392671"/>
              <a:gd name="connsiteY12" fmla="*/ 65420 h 477320"/>
              <a:gd name="connsiteX13" fmla="*/ 1392326 w 1392671"/>
              <a:gd name="connsiteY13" fmla="*/ 332 h 477320"/>
              <a:gd name="connsiteX14" fmla="*/ 1368513 w 1392671"/>
              <a:gd name="connsiteY14" fmla="*/ 43195 h 477320"/>
              <a:gd name="connsiteX15" fmla="*/ 1328826 w 1392671"/>
              <a:gd name="connsiteY15" fmla="*/ 111457 h 477320"/>
              <a:gd name="connsiteX16" fmla="*/ 1139913 w 1392671"/>
              <a:gd name="connsiteY16" fmla="*/ 235282 h 477320"/>
              <a:gd name="connsiteX17" fmla="*/ 779551 w 1392671"/>
              <a:gd name="connsiteY17" fmla="*/ 363870 h 477320"/>
              <a:gd name="connsiteX18" fmla="*/ 447763 w 1392671"/>
              <a:gd name="connsiteY18" fmla="*/ 467057 h 477320"/>
              <a:gd name="connsiteX19" fmla="*/ 331876 w 1392671"/>
              <a:gd name="connsiteY19" fmla="*/ 471820 h 477320"/>
              <a:gd name="connsiteX20" fmla="*/ 189001 w 1392671"/>
              <a:gd name="connsiteY20" fmla="*/ 451182 h 477320"/>
              <a:gd name="connsiteX21" fmla="*/ 100101 w 1392671"/>
              <a:gd name="connsiteY21" fmla="*/ 443245 h 477320"/>
              <a:gd name="connsiteX22" fmla="*/ 88 w 1392671"/>
              <a:gd name="connsiteY22" fmla="*/ 389270 h 4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92671" h="477320">
                <a:moveTo>
                  <a:pt x="88" y="389270"/>
                </a:moveTo>
                <a:cubicBezTo>
                  <a:pt x="2998" y="389005"/>
                  <a:pt x="84755" y="433190"/>
                  <a:pt x="117563" y="441657"/>
                </a:cubicBezTo>
                <a:cubicBezTo>
                  <a:pt x="150371" y="450124"/>
                  <a:pt x="156192" y="435837"/>
                  <a:pt x="196938" y="440070"/>
                </a:cubicBezTo>
                <a:cubicBezTo>
                  <a:pt x="237684" y="444303"/>
                  <a:pt x="315736" y="464411"/>
                  <a:pt x="362038" y="467057"/>
                </a:cubicBezTo>
                <a:cubicBezTo>
                  <a:pt x="408340" y="469703"/>
                  <a:pt x="432418" y="465734"/>
                  <a:pt x="474751" y="455945"/>
                </a:cubicBezTo>
                <a:cubicBezTo>
                  <a:pt x="517084" y="446156"/>
                  <a:pt x="616038" y="408320"/>
                  <a:pt x="616038" y="408320"/>
                </a:cubicBezTo>
                <a:cubicBezTo>
                  <a:pt x="667367" y="390858"/>
                  <a:pt x="732984" y="365722"/>
                  <a:pt x="782726" y="351170"/>
                </a:cubicBezTo>
                <a:cubicBezTo>
                  <a:pt x="832468" y="336618"/>
                  <a:pt x="865276" y="336088"/>
                  <a:pt x="914488" y="321007"/>
                </a:cubicBezTo>
                <a:cubicBezTo>
                  <a:pt x="963700" y="305926"/>
                  <a:pt x="1039901" y="276292"/>
                  <a:pt x="1078001" y="260682"/>
                </a:cubicBezTo>
                <a:cubicBezTo>
                  <a:pt x="1116101" y="245072"/>
                  <a:pt x="1113719" y="244014"/>
                  <a:pt x="1143088" y="227345"/>
                </a:cubicBezTo>
                <a:cubicBezTo>
                  <a:pt x="1172457" y="210676"/>
                  <a:pt x="1225638" y="181043"/>
                  <a:pt x="1254213" y="160670"/>
                </a:cubicBezTo>
                <a:cubicBezTo>
                  <a:pt x="1282788" y="140297"/>
                  <a:pt x="1298398" y="120982"/>
                  <a:pt x="1314538" y="105107"/>
                </a:cubicBezTo>
                <a:cubicBezTo>
                  <a:pt x="1330678" y="89232"/>
                  <a:pt x="1338086" y="82882"/>
                  <a:pt x="1351051" y="65420"/>
                </a:cubicBezTo>
                <a:cubicBezTo>
                  <a:pt x="1364016" y="47958"/>
                  <a:pt x="1389416" y="4036"/>
                  <a:pt x="1392326" y="332"/>
                </a:cubicBezTo>
                <a:cubicBezTo>
                  <a:pt x="1395236" y="-3372"/>
                  <a:pt x="1379096" y="24674"/>
                  <a:pt x="1368513" y="43195"/>
                </a:cubicBezTo>
                <a:cubicBezTo>
                  <a:pt x="1357930" y="61716"/>
                  <a:pt x="1366926" y="79443"/>
                  <a:pt x="1328826" y="111457"/>
                </a:cubicBezTo>
                <a:cubicBezTo>
                  <a:pt x="1290726" y="143471"/>
                  <a:pt x="1231459" y="193213"/>
                  <a:pt x="1139913" y="235282"/>
                </a:cubicBezTo>
                <a:cubicBezTo>
                  <a:pt x="1048367" y="277351"/>
                  <a:pt x="894909" y="325241"/>
                  <a:pt x="779551" y="363870"/>
                </a:cubicBezTo>
                <a:cubicBezTo>
                  <a:pt x="664193" y="402499"/>
                  <a:pt x="522375" y="449065"/>
                  <a:pt x="447763" y="467057"/>
                </a:cubicBezTo>
                <a:cubicBezTo>
                  <a:pt x="373151" y="485049"/>
                  <a:pt x="375003" y="474466"/>
                  <a:pt x="331876" y="471820"/>
                </a:cubicBezTo>
                <a:cubicBezTo>
                  <a:pt x="288749" y="469174"/>
                  <a:pt x="227630" y="455944"/>
                  <a:pt x="189001" y="451182"/>
                </a:cubicBezTo>
                <a:cubicBezTo>
                  <a:pt x="150372" y="446420"/>
                  <a:pt x="133174" y="451447"/>
                  <a:pt x="100101" y="443245"/>
                </a:cubicBezTo>
                <a:cubicBezTo>
                  <a:pt x="67028" y="435043"/>
                  <a:pt x="-2822" y="389535"/>
                  <a:pt x="88" y="3892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F41601C-C94B-4D56-AC8E-6A5458FD9ED6}"/>
              </a:ext>
            </a:extLst>
          </p:cNvPr>
          <p:cNvSpPr/>
          <p:nvPr/>
        </p:nvSpPr>
        <p:spPr>
          <a:xfrm>
            <a:off x="4676680" y="4818020"/>
            <a:ext cx="1460426" cy="666288"/>
          </a:xfrm>
          <a:custGeom>
            <a:avLst/>
            <a:gdLst>
              <a:gd name="connsiteX0" fmla="*/ 95 w 1460426"/>
              <a:gd name="connsiteY0" fmla="*/ 350880 h 666288"/>
              <a:gd name="connsiteX1" fmla="*/ 39783 w 1460426"/>
              <a:gd name="connsiteY1" fmla="*/ 454068 h 666288"/>
              <a:gd name="connsiteX2" fmla="*/ 136620 w 1460426"/>
              <a:gd name="connsiteY2" fmla="*/ 557255 h 666288"/>
              <a:gd name="connsiteX3" fmla="*/ 273145 w 1460426"/>
              <a:gd name="connsiteY3" fmla="*/ 646155 h 666288"/>
              <a:gd name="connsiteX4" fmla="*/ 477933 w 1460426"/>
              <a:gd name="connsiteY4" fmla="*/ 663618 h 666288"/>
              <a:gd name="connsiteX5" fmla="*/ 693833 w 1460426"/>
              <a:gd name="connsiteY5" fmla="*/ 604880 h 666288"/>
              <a:gd name="connsiteX6" fmla="*/ 852583 w 1460426"/>
              <a:gd name="connsiteY6" fmla="*/ 512805 h 666288"/>
              <a:gd name="connsiteX7" fmla="*/ 1038320 w 1460426"/>
              <a:gd name="connsiteY7" fmla="*/ 381043 h 666288"/>
              <a:gd name="connsiteX8" fmla="*/ 1209770 w 1460426"/>
              <a:gd name="connsiteY8" fmla="*/ 265155 h 666288"/>
              <a:gd name="connsiteX9" fmla="*/ 1346295 w 1460426"/>
              <a:gd name="connsiteY9" fmla="*/ 176255 h 666288"/>
              <a:gd name="connsiteX10" fmla="*/ 1414558 w 1460426"/>
              <a:gd name="connsiteY10" fmla="*/ 82593 h 666288"/>
              <a:gd name="connsiteX11" fmla="*/ 1439958 w 1460426"/>
              <a:gd name="connsiteY11" fmla="*/ 28618 h 666288"/>
              <a:gd name="connsiteX12" fmla="*/ 1459008 w 1460426"/>
              <a:gd name="connsiteY12" fmla="*/ 1630 h 666288"/>
              <a:gd name="connsiteX13" fmla="*/ 1400270 w 1460426"/>
              <a:gd name="connsiteY13" fmla="*/ 74655 h 666288"/>
              <a:gd name="connsiteX14" fmla="*/ 1276445 w 1460426"/>
              <a:gd name="connsiteY14" fmla="*/ 209593 h 666288"/>
              <a:gd name="connsiteX15" fmla="*/ 1030383 w 1460426"/>
              <a:gd name="connsiteY15" fmla="*/ 366755 h 666288"/>
              <a:gd name="connsiteX16" fmla="*/ 855758 w 1460426"/>
              <a:gd name="connsiteY16" fmla="*/ 477880 h 666288"/>
              <a:gd name="connsiteX17" fmla="*/ 697008 w 1460426"/>
              <a:gd name="connsiteY17" fmla="*/ 577893 h 666288"/>
              <a:gd name="connsiteX18" fmla="*/ 377920 w 1460426"/>
              <a:gd name="connsiteY18" fmla="*/ 649330 h 666288"/>
              <a:gd name="connsiteX19" fmla="*/ 235045 w 1460426"/>
              <a:gd name="connsiteY19" fmla="*/ 614405 h 666288"/>
              <a:gd name="connsiteX20" fmla="*/ 96933 w 1460426"/>
              <a:gd name="connsiteY20" fmla="*/ 528680 h 666288"/>
              <a:gd name="connsiteX21" fmla="*/ 49308 w 1460426"/>
              <a:gd name="connsiteY21" fmla="*/ 441368 h 666288"/>
              <a:gd name="connsiteX22" fmla="*/ 95 w 1460426"/>
              <a:gd name="connsiteY22" fmla="*/ 350880 h 6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60426" h="666288">
                <a:moveTo>
                  <a:pt x="95" y="350880"/>
                </a:moveTo>
                <a:cubicBezTo>
                  <a:pt x="-1493" y="352997"/>
                  <a:pt x="17029" y="419672"/>
                  <a:pt x="39783" y="454068"/>
                </a:cubicBezTo>
                <a:cubicBezTo>
                  <a:pt x="62537" y="488464"/>
                  <a:pt x="97726" y="525241"/>
                  <a:pt x="136620" y="557255"/>
                </a:cubicBezTo>
                <a:cubicBezTo>
                  <a:pt x="175514" y="589269"/>
                  <a:pt x="216260" y="628428"/>
                  <a:pt x="273145" y="646155"/>
                </a:cubicBezTo>
                <a:cubicBezTo>
                  <a:pt x="330030" y="663882"/>
                  <a:pt x="407818" y="670497"/>
                  <a:pt x="477933" y="663618"/>
                </a:cubicBezTo>
                <a:cubicBezTo>
                  <a:pt x="548048" y="656739"/>
                  <a:pt x="631391" y="630015"/>
                  <a:pt x="693833" y="604880"/>
                </a:cubicBezTo>
                <a:cubicBezTo>
                  <a:pt x="756275" y="579745"/>
                  <a:pt x="795169" y="550111"/>
                  <a:pt x="852583" y="512805"/>
                </a:cubicBezTo>
                <a:cubicBezTo>
                  <a:pt x="909997" y="475499"/>
                  <a:pt x="978789" y="422318"/>
                  <a:pt x="1038320" y="381043"/>
                </a:cubicBezTo>
                <a:cubicBezTo>
                  <a:pt x="1097851" y="339768"/>
                  <a:pt x="1158441" y="299286"/>
                  <a:pt x="1209770" y="265155"/>
                </a:cubicBezTo>
                <a:cubicBezTo>
                  <a:pt x="1261099" y="231024"/>
                  <a:pt x="1312164" y="206682"/>
                  <a:pt x="1346295" y="176255"/>
                </a:cubicBezTo>
                <a:cubicBezTo>
                  <a:pt x="1380426" y="145828"/>
                  <a:pt x="1398948" y="107199"/>
                  <a:pt x="1414558" y="82593"/>
                </a:cubicBezTo>
                <a:cubicBezTo>
                  <a:pt x="1430168" y="57987"/>
                  <a:pt x="1432550" y="42112"/>
                  <a:pt x="1439958" y="28618"/>
                </a:cubicBezTo>
                <a:cubicBezTo>
                  <a:pt x="1447366" y="15124"/>
                  <a:pt x="1465623" y="-6043"/>
                  <a:pt x="1459008" y="1630"/>
                </a:cubicBezTo>
                <a:cubicBezTo>
                  <a:pt x="1452393" y="9303"/>
                  <a:pt x="1430697" y="39994"/>
                  <a:pt x="1400270" y="74655"/>
                </a:cubicBezTo>
                <a:cubicBezTo>
                  <a:pt x="1369843" y="109315"/>
                  <a:pt x="1338093" y="160910"/>
                  <a:pt x="1276445" y="209593"/>
                </a:cubicBezTo>
                <a:cubicBezTo>
                  <a:pt x="1214797" y="258276"/>
                  <a:pt x="1030383" y="366755"/>
                  <a:pt x="1030383" y="366755"/>
                </a:cubicBezTo>
                <a:lnTo>
                  <a:pt x="855758" y="477880"/>
                </a:lnTo>
                <a:cubicBezTo>
                  <a:pt x="800196" y="513070"/>
                  <a:pt x="776648" y="549318"/>
                  <a:pt x="697008" y="577893"/>
                </a:cubicBezTo>
                <a:cubicBezTo>
                  <a:pt x="617368" y="606468"/>
                  <a:pt x="454914" y="643245"/>
                  <a:pt x="377920" y="649330"/>
                </a:cubicBezTo>
                <a:cubicBezTo>
                  <a:pt x="300926" y="655415"/>
                  <a:pt x="281876" y="634513"/>
                  <a:pt x="235045" y="614405"/>
                </a:cubicBezTo>
                <a:cubicBezTo>
                  <a:pt x="188214" y="594297"/>
                  <a:pt x="127889" y="557520"/>
                  <a:pt x="96933" y="528680"/>
                </a:cubicBezTo>
                <a:cubicBezTo>
                  <a:pt x="65977" y="499840"/>
                  <a:pt x="63596" y="470208"/>
                  <a:pt x="49308" y="441368"/>
                </a:cubicBezTo>
                <a:cubicBezTo>
                  <a:pt x="35020" y="412528"/>
                  <a:pt x="1683" y="348763"/>
                  <a:pt x="95" y="3508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800EC8C-04CA-447A-A849-92854E7FDEC9}"/>
              </a:ext>
            </a:extLst>
          </p:cNvPr>
          <p:cNvSpPr/>
          <p:nvPr/>
        </p:nvSpPr>
        <p:spPr>
          <a:xfrm>
            <a:off x="6042564" y="4732662"/>
            <a:ext cx="85872" cy="97394"/>
          </a:xfrm>
          <a:custGeom>
            <a:avLst/>
            <a:gdLst>
              <a:gd name="connsiteX0" fmla="*/ 1049 w 85872"/>
              <a:gd name="connsiteY0" fmla="*/ 1263 h 97394"/>
              <a:gd name="connsiteX1" fmla="*/ 75661 w 85872"/>
              <a:gd name="connsiteY1" fmla="*/ 26663 h 97394"/>
              <a:gd name="connsiteX2" fmla="*/ 85186 w 85872"/>
              <a:gd name="connsiteY2" fmla="*/ 56826 h 97394"/>
              <a:gd name="connsiteX3" fmla="*/ 75661 w 85872"/>
              <a:gd name="connsiteY3" fmla="*/ 96513 h 97394"/>
              <a:gd name="connsiteX4" fmla="*/ 66136 w 85872"/>
              <a:gd name="connsiteY4" fmla="*/ 83813 h 97394"/>
              <a:gd name="connsiteX5" fmla="*/ 43911 w 85872"/>
              <a:gd name="connsiteY5" fmla="*/ 77463 h 97394"/>
              <a:gd name="connsiteX6" fmla="*/ 31211 w 85872"/>
              <a:gd name="connsiteY6" fmla="*/ 67938 h 97394"/>
              <a:gd name="connsiteX7" fmla="*/ 1049 w 85872"/>
              <a:gd name="connsiteY7" fmla="*/ 1263 h 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72" h="97394">
                <a:moveTo>
                  <a:pt x="1049" y="1263"/>
                </a:moveTo>
                <a:cubicBezTo>
                  <a:pt x="8457" y="-5616"/>
                  <a:pt x="61638" y="17403"/>
                  <a:pt x="75661" y="26663"/>
                </a:cubicBezTo>
                <a:cubicBezTo>
                  <a:pt x="89684" y="35924"/>
                  <a:pt x="85186" y="45184"/>
                  <a:pt x="85186" y="56826"/>
                </a:cubicBezTo>
                <a:cubicBezTo>
                  <a:pt x="85186" y="68468"/>
                  <a:pt x="78836" y="92015"/>
                  <a:pt x="75661" y="96513"/>
                </a:cubicBezTo>
                <a:cubicBezTo>
                  <a:pt x="72486" y="101011"/>
                  <a:pt x="71428" y="86988"/>
                  <a:pt x="66136" y="83813"/>
                </a:cubicBezTo>
                <a:cubicBezTo>
                  <a:pt x="60844" y="80638"/>
                  <a:pt x="49732" y="80109"/>
                  <a:pt x="43911" y="77463"/>
                </a:cubicBezTo>
                <a:cubicBezTo>
                  <a:pt x="38090" y="74817"/>
                  <a:pt x="34650" y="77727"/>
                  <a:pt x="31211" y="67938"/>
                </a:cubicBezTo>
                <a:cubicBezTo>
                  <a:pt x="27772" y="58149"/>
                  <a:pt x="-6359" y="8142"/>
                  <a:pt x="1049" y="12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326F115-D590-47C6-904D-096AF65EE78D}"/>
              </a:ext>
            </a:extLst>
          </p:cNvPr>
          <p:cNvSpPr/>
          <p:nvPr/>
        </p:nvSpPr>
        <p:spPr>
          <a:xfrm>
            <a:off x="4792535" y="5035542"/>
            <a:ext cx="88679" cy="160398"/>
          </a:xfrm>
          <a:custGeom>
            <a:avLst/>
            <a:gdLst>
              <a:gd name="connsiteX0" fmla="*/ 128 w 88679"/>
              <a:gd name="connsiteY0" fmla="*/ 8 h 160398"/>
              <a:gd name="connsiteX1" fmla="*/ 19178 w 88679"/>
              <a:gd name="connsiteY1" fmla="*/ 73033 h 160398"/>
              <a:gd name="connsiteX2" fmla="*/ 42990 w 88679"/>
              <a:gd name="connsiteY2" fmla="*/ 125421 h 160398"/>
              <a:gd name="connsiteX3" fmla="*/ 55690 w 88679"/>
              <a:gd name="connsiteY3" fmla="*/ 152408 h 160398"/>
              <a:gd name="connsiteX4" fmla="*/ 87440 w 88679"/>
              <a:gd name="connsiteY4" fmla="*/ 160346 h 160398"/>
              <a:gd name="connsiteX5" fmla="*/ 79503 w 88679"/>
              <a:gd name="connsiteY5" fmla="*/ 153996 h 160398"/>
              <a:gd name="connsiteX6" fmla="*/ 54103 w 88679"/>
              <a:gd name="connsiteY6" fmla="*/ 123833 h 160398"/>
              <a:gd name="connsiteX7" fmla="*/ 28703 w 88679"/>
              <a:gd name="connsiteY7" fmla="*/ 77796 h 160398"/>
              <a:gd name="connsiteX8" fmla="*/ 128 w 88679"/>
              <a:gd name="connsiteY8" fmla="*/ 8 h 1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79" h="160398">
                <a:moveTo>
                  <a:pt x="128" y="8"/>
                </a:moveTo>
                <a:cubicBezTo>
                  <a:pt x="-1459" y="-786"/>
                  <a:pt x="12034" y="52131"/>
                  <a:pt x="19178" y="73033"/>
                </a:cubicBezTo>
                <a:cubicBezTo>
                  <a:pt x="26322" y="93935"/>
                  <a:pt x="36905" y="112192"/>
                  <a:pt x="42990" y="125421"/>
                </a:cubicBezTo>
                <a:cubicBezTo>
                  <a:pt x="49075" y="138650"/>
                  <a:pt x="48282" y="146587"/>
                  <a:pt x="55690" y="152408"/>
                </a:cubicBezTo>
                <a:cubicBezTo>
                  <a:pt x="63098" y="158229"/>
                  <a:pt x="83471" y="160081"/>
                  <a:pt x="87440" y="160346"/>
                </a:cubicBezTo>
                <a:cubicBezTo>
                  <a:pt x="91409" y="160611"/>
                  <a:pt x="85059" y="160082"/>
                  <a:pt x="79503" y="153996"/>
                </a:cubicBezTo>
                <a:cubicBezTo>
                  <a:pt x="73947" y="147910"/>
                  <a:pt x="62570" y="136533"/>
                  <a:pt x="54103" y="123833"/>
                </a:cubicBezTo>
                <a:cubicBezTo>
                  <a:pt x="45636" y="111133"/>
                  <a:pt x="36111" y="93671"/>
                  <a:pt x="28703" y="77796"/>
                </a:cubicBezTo>
                <a:cubicBezTo>
                  <a:pt x="21295" y="61921"/>
                  <a:pt x="1715" y="802"/>
                  <a:pt x="128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3B233B1-B8C9-4F88-9D75-05EC074F8DA3}"/>
              </a:ext>
            </a:extLst>
          </p:cNvPr>
          <p:cNvSpPr/>
          <p:nvPr/>
        </p:nvSpPr>
        <p:spPr>
          <a:xfrm>
            <a:off x="4921977" y="5082933"/>
            <a:ext cx="97707" cy="113969"/>
          </a:xfrm>
          <a:custGeom>
            <a:avLst/>
            <a:gdLst>
              <a:gd name="connsiteX0" fmla="*/ 861 w 97707"/>
              <a:gd name="connsiteY0" fmla="*/ 242 h 113969"/>
              <a:gd name="connsiteX1" fmla="*/ 16736 w 97707"/>
              <a:gd name="connsiteY1" fmla="*/ 63742 h 113969"/>
              <a:gd name="connsiteX2" fmla="*/ 37373 w 97707"/>
              <a:gd name="connsiteY2" fmla="*/ 92317 h 113969"/>
              <a:gd name="connsiteX3" fmla="*/ 64361 w 97707"/>
              <a:gd name="connsiteY3" fmla="*/ 111367 h 113969"/>
              <a:gd name="connsiteX4" fmla="*/ 97698 w 97707"/>
              <a:gd name="connsiteY4" fmla="*/ 112955 h 113969"/>
              <a:gd name="connsiteX5" fmla="*/ 67536 w 97707"/>
              <a:gd name="connsiteY5" fmla="*/ 103430 h 113969"/>
              <a:gd name="connsiteX6" fmla="*/ 43723 w 97707"/>
              <a:gd name="connsiteY6" fmla="*/ 89142 h 113969"/>
              <a:gd name="connsiteX7" fmla="*/ 861 w 97707"/>
              <a:gd name="connsiteY7" fmla="*/ 242 h 11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07" h="113969">
                <a:moveTo>
                  <a:pt x="861" y="242"/>
                </a:moveTo>
                <a:cubicBezTo>
                  <a:pt x="-3637" y="-3991"/>
                  <a:pt x="10651" y="48396"/>
                  <a:pt x="16736" y="63742"/>
                </a:cubicBezTo>
                <a:cubicBezTo>
                  <a:pt x="22821" y="79088"/>
                  <a:pt x="29436" y="84380"/>
                  <a:pt x="37373" y="92317"/>
                </a:cubicBezTo>
                <a:cubicBezTo>
                  <a:pt x="45310" y="100254"/>
                  <a:pt x="54307" y="107927"/>
                  <a:pt x="64361" y="111367"/>
                </a:cubicBezTo>
                <a:cubicBezTo>
                  <a:pt x="74415" y="114807"/>
                  <a:pt x="97169" y="114278"/>
                  <a:pt x="97698" y="112955"/>
                </a:cubicBezTo>
                <a:cubicBezTo>
                  <a:pt x="98227" y="111632"/>
                  <a:pt x="76532" y="107399"/>
                  <a:pt x="67536" y="103430"/>
                </a:cubicBezTo>
                <a:cubicBezTo>
                  <a:pt x="58540" y="99461"/>
                  <a:pt x="53513" y="102107"/>
                  <a:pt x="43723" y="89142"/>
                </a:cubicBezTo>
                <a:cubicBezTo>
                  <a:pt x="33933" y="76177"/>
                  <a:pt x="5359" y="4475"/>
                  <a:pt x="861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7DADDB1-2D9F-4F9E-8090-9A0B33CB8541}"/>
              </a:ext>
            </a:extLst>
          </p:cNvPr>
          <p:cNvSpPr/>
          <p:nvPr/>
        </p:nvSpPr>
        <p:spPr>
          <a:xfrm>
            <a:off x="5144912" y="5135392"/>
            <a:ext cx="191132" cy="45093"/>
          </a:xfrm>
          <a:custGeom>
            <a:avLst/>
            <a:gdLst>
              <a:gd name="connsiteX0" fmla="*/ 176 w 191132"/>
              <a:gd name="connsiteY0" fmla="*/ 171 h 45093"/>
              <a:gd name="connsiteX1" fmla="*/ 38276 w 191132"/>
              <a:gd name="connsiteY1" fmla="*/ 43033 h 45093"/>
              <a:gd name="connsiteX2" fmla="*/ 77963 w 191132"/>
              <a:gd name="connsiteY2" fmla="*/ 36683 h 45093"/>
              <a:gd name="connsiteX3" fmla="*/ 143051 w 191132"/>
              <a:gd name="connsiteY3" fmla="*/ 22396 h 45093"/>
              <a:gd name="connsiteX4" fmla="*/ 190676 w 191132"/>
              <a:gd name="connsiteY4" fmla="*/ 9696 h 45093"/>
              <a:gd name="connsiteX5" fmla="*/ 114476 w 191132"/>
              <a:gd name="connsiteY5" fmla="*/ 22396 h 45093"/>
              <a:gd name="connsiteX6" fmla="*/ 54151 w 191132"/>
              <a:gd name="connsiteY6" fmla="*/ 27158 h 45093"/>
              <a:gd name="connsiteX7" fmla="*/ 176 w 191132"/>
              <a:gd name="connsiteY7" fmla="*/ 171 h 4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132" h="45093">
                <a:moveTo>
                  <a:pt x="176" y="171"/>
                </a:moveTo>
                <a:cubicBezTo>
                  <a:pt x="-2470" y="2817"/>
                  <a:pt x="25312" y="36948"/>
                  <a:pt x="38276" y="43033"/>
                </a:cubicBezTo>
                <a:cubicBezTo>
                  <a:pt x="51240" y="49118"/>
                  <a:pt x="60501" y="40122"/>
                  <a:pt x="77963" y="36683"/>
                </a:cubicBezTo>
                <a:cubicBezTo>
                  <a:pt x="95425" y="33244"/>
                  <a:pt x="124266" y="26894"/>
                  <a:pt x="143051" y="22396"/>
                </a:cubicBezTo>
                <a:cubicBezTo>
                  <a:pt x="161837" y="17898"/>
                  <a:pt x="195438" y="9696"/>
                  <a:pt x="190676" y="9696"/>
                </a:cubicBezTo>
                <a:cubicBezTo>
                  <a:pt x="185914" y="9696"/>
                  <a:pt x="137230" y="19486"/>
                  <a:pt x="114476" y="22396"/>
                </a:cubicBezTo>
                <a:cubicBezTo>
                  <a:pt x="91722" y="25306"/>
                  <a:pt x="70291" y="27952"/>
                  <a:pt x="54151" y="27158"/>
                </a:cubicBezTo>
                <a:cubicBezTo>
                  <a:pt x="38011" y="26364"/>
                  <a:pt x="2822" y="-2475"/>
                  <a:pt x="176" y="1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931C7E3-85C1-4C48-95E1-1563CB1AFDA9}"/>
              </a:ext>
            </a:extLst>
          </p:cNvPr>
          <p:cNvSpPr/>
          <p:nvPr/>
        </p:nvSpPr>
        <p:spPr>
          <a:xfrm>
            <a:off x="5376554" y="5076230"/>
            <a:ext cx="130439" cy="37020"/>
          </a:xfrm>
          <a:custGeom>
            <a:avLst/>
            <a:gdLst>
              <a:gd name="connsiteX0" fmla="*/ 309 w 130439"/>
              <a:gd name="connsiteY0" fmla="*/ 3770 h 37020"/>
              <a:gd name="connsiteX1" fmla="*/ 46346 w 130439"/>
              <a:gd name="connsiteY1" fmla="*/ 35520 h 37020"/>
              <a:gd name="connsiteX2" fmla="*/ 89209 w 130439"/>
              <a:gd name="connsiteY2" fmla="*/ 29170 h 37020"/>
              <a:gd name="connsiteX3" fmla="*/ 119371 w 130439"/>
              <a:gd name="connsiteY3" fmla="*/ 5358 h 37020"/>
              <a:gd name="connsiteX4" fmla="*/ 127309 w 130439"/>
              <a:gd name="connsiteY4" fmla="*/ 595 h 37020"/>
              <a:gd name="connsiteX5" fmla="*/ 70159 w 130439"/>
              <a:gd name="connsiteY5" fmla="*/ 14883 h 37020"/>
              <a:gd name="connsiteX6" fmla="*/ 309 w 130439"/>
              <a:gd name="connsiteY6" fmla="*/ 3770 h 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39" h="37020">
                <a:moveTo>
                  <a:pt x="309" y="3770"/>
                </a:moveTo>
                <a:cubicBezTo>
                  <a:pt x="-3660" y="7209"/>
                  <a:pt x="31529" y="31287"/>
                  <a:pt x="46346" y="35520"/>
                </a:cubicBezTo>
                <a:cubicBezTo>
                  <a:pt x="61163" y="39753"/>
                  <a:pt x="77038" y="34197"/>
                  <a:pt x="89209" y="29170"/>
                </a:cubicBezTo>
                <a:cubicBezTo>
                  <a:pt x="101380" y="24143"/>
                  <a:pt x="113021" y="10120"/>
                  <a:pt x="119371" y="5358"/>
                </a:cubicBezTo>
                <a:cubicBezTo>
                  <a:pt x="125721" y="596"/>
                  <a:pt x="135511" y="-993"/>
                  <a:pt x="127309" y="595"/>
                </a:cubicBezTo>
                <a:cubicBezTo>
                  <a:pt x="119107" y="2183"/>
                  <a:pt x="84976" y="11708"/>
                  <a:pt x="70159" y="14883"/>
                </a:cubicBezTo>
                <a:cubicBezTo>
                  <a:pt x="55342" y="18058"/>
                  <a:pt x="4278" y="331"/>
                  <a:pt x="309" y="37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2F12FC2-9CB3-4FDD-8D40-A27CB39DAF45}"/>
              </a:ext>
            </a:extLst>
          </p:cNvPr>
          <p:cNvSpPr/>
          <p:nvPr/>
        </p:nvSpPr>
        <p:spPr>
          <a:xfrm>
            <a:off x="5547977" y="5013283"/>
            <a:ext cx="140892" cy="45455"/>
          </a:xfrm>
          <a:custGeom>
            <a:avLst/>
            <a:gdLst>
              <a:gd name="connsiteX0" fmla="*/ 336 w 140892"/>
              <a:gd name="connsiteY0" fmla="*/ 42 h 45455"/>
              <a:gd name="connsiteX1" fmla="*/ 38436 w 140892"/>
              <a:gd name="connsiteY1" fmla="*/ 38142 h 45455"/>
              <a:gd name="connsiteX2" fmla="*/ 84473 w 140892"/>
              <a:gd name="connsiteY2" fmla="*/ 44492 h 45455"/>
              <a:gd name="connsiteX3" fmla="*/ 132098 w 140892"/>
              <a:gd name="connsiteY3" fmla="*/ 25442 h 45455"/>
              <a:gd name="connsiteX4" fmla="*/ 140036 w 140892"/>
              <a:gd name="connsiteY4" fmla="*/ 14330 h 45455"/>
              <a:gd name="connsiteX5" fmla="*/ 120986 w 140892"/>
              <a:gd name="connsiteY5" fmla="*/ 22267 h 45455"/>
              <a:gd name="connsiteX6" fmla="*/ 98761 w 140892"/>
              <a:gd name="connsiteY6" fmla="*/ 28617 h 45455"/>
              <a:gd name="connsiteX7" fmla="*/ 60661 w 140892"/>
              <a:gd name="connsiteY7" fmla="*/ 30205 h 45455"/>
              <a:gd name="connsiteX8" fmla="*/ 336 w 140892"/>
              <a:gd name="connsiteY8" fmla="*/ 42 h 4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2" h="45455">
                <a:moveTo>
                  <a:pt x="336" y="42"/>
                </a:moveTo>
                <a:cubicBezTo>
                  <a:pt x="-3368" y="1365"/>
                  <a:pt x="24413" y="30734"/>
                  <a:pt x="38436" y="38142"/>
                </a:cubicBezTo>
                <a:cubicBezTo>
                  <a:pt x="52459" y="45550"/>
                  <a:pt x="68863" y="46609"/>
                  <a:pt x="84473" y="44492"/>
                </a:cubicBezTo>
                <a:cubicBezTo>
                  <a:pt x="100083" y="42375"/>
                  <a:pt x="122838" y="30469"/>
                  <a:pt x="132098" y="25442"/>
                </a:cubicBezTo>
                <a:cubicBezTo>
                  <a:pt x="141358" y="20415"/>
                  <a:pt x="141888" y="14859"/>
                  <a:pt x="140036" y="14330"/>
                </a:cubicBezTo>
                <a:cubicBezTo>
                  <a:pt x="138184" y="13801"/>
                  <a:pt x="127865" y="19886"/>
                  <a:pt x="120986" y="22267"/>
                </a:cubicBezTo>
                <a:cubicBezTo>
                  <a:pt x="114107" y="24648"/>
                  <a:pt x="108815" y="27294"/>
                  <a:pt x="98761" y="28617"/>
                </a:cubicBezTo>
                <a:cubicBezTo>
                  <a:pt x="88707" y="29940"/>
                  <a:pt x="71773" y="31792"/>
                  <a:pt x="60661" y="30205"/>
                </a:cubicBezTo>
                <a:cubicBezTo>
                  <a:pt x="49549" y="28618"/>
                  <a:pt x="4040" y="-1281"/>
                  <a:pt x="336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A3F24D-2D91-4155-B954-435C70C7BB64}"/>
              </a:ext>
            </a:extLst>
          </p:cNvPr>
          <p:cNvSpPr/>
          <p:nvPr/>
        </p:nvSpPr>
        <p:spPr>
          <a:xfrm>
            <a:off x="5725852" y="4941423"/>
            <a:ext cx="201925" cy="38809"/>
          </a:xfrm>
          <a:custGeom>
            <a:avLst/>
            <a:gdLst>
              <a:gd name="connsiteX0" fmla="*/ 261 w 201925"/>
              <a:gd name="connsiteY0" fmla="*/ 16340 h 38809"/>
              <a:gd name="connsiteX1" fmla="*/ 84398 w 201925"/>
              <a:gd name="connsiteY1" fmla="*/ 33802 h 38809"/>
              <a:gd name="connsiteX2" fmla="*/ 122498 w 201925"/>
              <a:gd name="connsiteY2" fmla="*/ 36977 h 38809"/>
              <a:gd name="connsiteX3" fmla="*/ 135198 w 201925"/>
              <a:gd name="connsiteY3" fmla="*/ 8402 h 38809"/>
              <a:gd name="connsiteX4" fmla="*/ 157423 w 201925"/>
              <a:gd name="connsiteY4" fmla="*/ 5227 h 38809"/>
              <a:gd name="connsiteX5" fmla="*/ 201873 w 201925"/>
              <a:gd name="connsiteY5" fmla="*/ 9990 h 38809"/>
              <a:gd name="connsiteX6" fmla="*/ 147898 w 201925"/>
              <a:gd name="connsiteY6" fmla="*/ 465 h 38809"/>
              <a:gd name="connsiteX7" fmla="*/ 114561 w 201925"/>
              <a:gd name="connsiteY7" fmla="*/ 27452 h 38809"/>
              <a:gd name="connsiteX8" fmla="*/ 261 w 201925"/>
              <a:gd name="connsiteY8" fmla="*/ 16340 h 3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5" h="38809">
                <a:moveTo>
                  <a:pt x="261" y="16340"/>
                </a:moveTo>
                <a:cubicBezTo>
                  <a:pt x="-4766" y="17398"/>
                  <a:pt x="64025" y="30363"/>
                  <a:pt x="84398" y="33802"/>
                </a:cubicBezTo>
                <a:cubicBezTo>
                  <a:pt x="104771" y="37241"/>
                  <a:pt x="114031" y="41210"/>
                  <a:pt x="122498" y="36977"/>
                </a:cubicBezTo>
                <a:cubicBezTo>
                  <a:pt x="130965" y="32744"/>
                  <a:pt x="129377" y="13694"/>
                  <a:pt x="135198" y="8402"/>
                </a:cubicBezTo>
                <a:cubicBezTo>
                  <a:pt x="141019" y="3110"/>
                  <a:pt x="146311" y="4962"/>
                  <a:pt x="157423" y="5227"/>
                </a:cubicBezTo>
                <a:cubicBezTo>
                  <a:pt x="168535" y="5492"/>
                  <a:pt x="203461" y="10784"/>
                  <a:pt x="201873" y="9990"/>
                </a:cubicBezTo>
                <a:cubicBezTo>
                  <a:pt x="200286" y="9196"/>
                  <a:pt x="162450" y="-2445"/>
                  <a:pt x="147898" y="465"/>
                </a:cubicBezTo>
                <a:cubicBezTo>
                  <a:pt x="133346" y="3375"/>
                  <a:pt x="133346" y="25600"/>
                  <a:pt x="114561" y="27452"/>
                </a:cubicBezTo>
                <a:cubicBezTo>
                  <a:pt x="95776" y="29304"/>
                  <a:pt x="5288" y="15282"/>
                  <a:pt x="261" y="16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9C9676F9-32F6-4EBD-95DB-752301CB5C31}"/>
              </a:ext>
            </a:extLst>
          </p:cNvPr>
          <p:cNvSpPr/>
          <p:nvPr/>
        </p:nvSpPr>
        <p:spPr>
          <a:xfrm>
            <a:off x="5119995" y="5046132"/>
            <a:ext cx="27805" cy="95266"/>
          </a:xfrm>
          <a:custGeom>
            <a:avLst/>
            <a:gdLst>
              <a:gd name="connsiteX0" fmla="*/ 222 w 27805"/>
              <a:gd name="connsiteY0" fmla="*/ 1 h 95266"/>
              <a:gd name="connsiteX1" fmla="*/ 6572 w 27805"/>
              <a:gd name="connsiteY1" fmla="*/ 74085 h 95266"/>
              <a:gd name="connsiteX2" fmla="*/ 27738 w 27805"/>
              <a:gd name="connsiteY2" fmla="*/ 95251 h 95266"/>
              <a:gd name="connsiteX3" fmla="*/ 12922 w 27805"/>
              <a:gd name="connsiteY3" fmla="*/ 71968 h 95266"/>
              <a:gd name="connsiteX4" fmla="*/ 222 w 27805"/>
              <a:gd name="connsiteY4" fmla="*/ 1 h 9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" h="95266">
                <a:moveTo>
                  <a:pt x="222" y="1"/>
                </a:moveTo>
                <a:cubicBezTo>
                  <a:pt x="-836" y="354"/>
                  <a:pt x="1986" y="58210"/>
                  <a:pt x="6572" y="74085"/>
                </a:cubicBezTo>
                <a:cubicBezTo>
                  <a:pt x="11158" y="89960"/>
                  <a:pt x="26680" y="95604"/>
                  <a:pt x="27738" y="95251"/>
                </a:cubicBezTo>
                <a:cubicBezTo>
                  <a:pt x="28796" y="94898"/>
                  <a:pt x="17155" y="81493"/>
                  <a:pt x="12922" y="71968"/>
                </a:cubicBezTo>
                <a:cubicBezTo>
                  <a:pt x="8689" y="62443"/>
                  <a:pt x="1280" y="-352"/>
                  <a:pt x="2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2C97168-D980-46C4-9AF1-E9098FD9614D}"/>
              </a:ext>
            </a:extLst>
          </p:cNvPr>
          <p:cNvSpPr/>
          <p:nvPr/>
        </p:nvSpPr>
        <p:spPr>
          <a:xfrm>
            <a:off x="5354109" y="5022844"/>
            <a:ext cx="28637" cy="75944"/>
          </a:xfrm>
          <a:custGeom>
            <a:avLst/>
            <a:gdLst>
              <a:gd name="connsiteX0" fmla="*/ 3174 w 28637"/>
              <a:gd name="connsiteY0" fmla="*/ 6 h 75944"/>
              <a:gd name="connsiteX1" fmla="*/ 3174 w 28637"/>
              <a:gd name="connsiteY1" fmla="*/ 67739 h 75944"/>
              <a:gd name="connsiteX2" fmla="*/ 28574 w 28637"/>
              <a:gd name="connsiteY2" fmla="*/ 71973 h 75944"/>
              <a:gd name="connsiteX3" fmla="*/ 3174 w 28637"/>
              <a:gd name="connsiteY3" fmla="*/ 6 h 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7" h="75944">
                <a:moveTo>
                  <a:pt x="3174" y="6"/>
                </a:moveTo>
                <a:cubicBezTo>
                  <a:pt x="-1059" y="-700"/>
                  <a:pt x="-1059" y="55745"/>
                  <a:pt x="3174" y="67739"/>
                </a:cubicBezTo>
                <a:cubicBezTo>
                  <a:pt x="7407" y="79733"/>
                  <a:pt x="29985" y="76206"/>
                  <a:pt x="28574" y="71973"/>
                </a:cubicBezTo>
                <a:cubicBezTo>
                  <a:pt x="27163" y="67740"/>
                  <a:pt x="7407" y="712"/>
                  <a:pt x="3174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AF28A92-F795-4CA0-A354-9B22524E4E42}"/>
              </a:ext>
            </a:extLst>
          </p:cNvPr>
          <p:cNvSpPr/>
          <p:nvPr/>
        </p:nvSpPr>
        <p:spPr>
          <a:xfrm>
            <a:off x="5520169" y="4952949"/>
            <a:ext cx="26029" cy="64146"/>
          </a:xfrm>
          <a:custGeom>
            <a:avLst/>
            <a:gdLst>
              <a:gd name="connsiteX0" fmla="*/ 98 w 26029"/>
              <a:gd name="connsiteY0" fmla="*/ 51 h 64146"/>
              <a:gd name="connsiteX1" fmla="*/ 17031 w 26029"/>
              <a:gd name="connsiteY1" fmla="*/ 52968 h 64146"/>
              <a:gd name="connsiteX2" fmla="*/ 25498 w 26029"/>
              <a:gd name="connsiteY2" fmla="*/ 63551 h 64146"/>
              <a:gd name="connsiteX3" fmla="*/ 98 w 26029"/>
              <a:gd name="connsiteY3" fmla="*/ 51 h 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9" h="64146">
                <a:moveTo>
                  <a:pt x="98" y="51"/>
                </a:moveTo>
                <a:cubicBezTo>
                  <a:pt x="-1313" y="-1713"/>
                  <a:pt x="12798" y="42385"/>
                  <a:pt x="17031" y="52968"/>
                </a:cubicBezTo>
                <a:cubicBezTo>
                  <a:pt x="21264" y="63551"/>
                  <a:pt x="27968" y="65315"/>
                  <a:pt x="25498" y="63551"/>
                </a:cubicBezTo>
                <a:cubicBezTo>
                  <a:pt x="23028" y="61787"/>
                  <a:pt x="1509" y="1815"/>
                  <a:pt x="98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45EEC90-0EB8-44FD-8BBC-48C20805C172}"/>
              </a:ext>
            </a:extLst>
          </p:cNvPr>
          <p:cNvSpPr/>
          <p:nvPr/>
        </p:nvSpPr>
        <p:spPr>
          <a:xfrm>
            <a:off x="5714987" y="4910667"/>
            <a:ext cx="6363" cy="57151"/>
          </a:xfrm>
          <a:custGeom>
            <a:avLst/>
            <a:gdLst>
              <a:gd name="connsiteX0" fmla="*/ 6363 w 6363"/>
              <a:gd name="connsiteY0" fmla="*/ 0 h 57151"/>
              <a:gd name="connsiteX1" fmla="*/ 13 w 6363"/>
              <a:gd name="connsiteY1" fmla="*/ 57150 h 57151"/>
              <a:gd name="connsiteX2" fmla="*/ 6363 w 6363"/>
              <a:gd name="connsiteY2" fmla="*/ 0 h 5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3" h="57151">
                <a:moveTo>
                  <a:pt x="6363" y="0"/>
                </a:moveTo>
                <a:cubicBezTo>
                  <a:pt x="6363" y="0"/>
                  <a:pt x="-340" y="56797"/>
                  <a:pt x="13" y="57150"/>
                </a:cubicBezTo>
                <a:cubicBezTo>
                  <a:pt x="366" y="57503"/>
                  <a:pt x="6363" y="0"/>
                  <a:pt x="636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D6EB430-2F77-4495-A1FB-8A864CE5ACEB}"/>
              </a:ext>
            </a:extLst>
          </p:cNvPr>
          <p:cNvSpPr/>
          <p:nvPr/>
        </p:nvSpPr>
        <p:spPr>
          <a:xfrm>
            <a:off x="5712869" y="4883150"/>
            <a:ext cx="8493" cy="76200"/>
          </a:xfrm>
          <a:custGeom>
            <a:avLst/>
            <a:gdLst>
              <a:gd name="connsiteX0" fmla="*/ 6364 w 8493"/>
              <a:gd name="connsiteY0" fmla="*/ 0 h 76200"/>
              <a:gd name="connsiteX1" fmla="*/ 14 w 8493"/>
              <a:gd name="connsiteY1" fmla="*/ 55033 h 76200"/>
              <a:gd name="connsiteX2" fmla="*/ 8481 w 8493"/>
              <a:gd name="connsiteY2" fmla="*/ 76200 h 76200"/>
              <a:gd name="connsiteX3" fmla="*/ 2131 w 8493"/>
              <a:gd name="connsiteY3" fmla="*/ 55033 h 76200"/>
              <a:gd name="connsiteX4" fmla="*/ 6364 w 8493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" h="76200">
                <a:moveTo>
                  <a:pt x="6364" y="0"/>
                </a:moveTo>
                <a:cubicBezTo>
                  <a:pt x="6011" y="0"/>
                  <a:pt x="-339" y="42333"/>
                  <a:pt x="14" y="55033"/>
                </a:cubicBezTo>
                <a:cubicBezTo>
                  <a:pt x="367" y="67733"/>
                  <a:pt x="8128" y="76200"/>
                  <a:pt x="8481" y="76200"/>
                </a:cubicBezTo>
                <a:cubicBezTo>
                  <a:pt x="8834" y="76200"/>
                  <a:pt x="1425" y="63853"/>
                  <a:pt x="2131" y="55033"/>
                </a:cubicBezTo>
                <a:cubicBezTo>
                  <a:pt x="2837" y="46213"/>
                  <a:pt x="6717" y="0"/>
                  <a:pt x="636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820506D-D504-45D6-AD80-05A818E9E8F8}"/>
              </a:ext>
            </a:extLst>
          </p:cNvPr>
          <p:cNvSpPr/>
          <p:nvPr/>
        </p:nvSpPr>
        <p:spPr>
          <a:xfrm>
            <a:off x="5862957" y="4830233"/>
            <a:ext cx="23558" cy="93134"/>
          </a:xfrm>
          <a:custGeom>
            <a:avLst/>
            <a:gdLst>
              <a:gd name="connsiteX0" fmla="*/ 8676 w 23558"/>
              <a:gd name="connsiteY0" fmla="*/ 0 h 93134"/>
              <a:gd name="connsiteX1" fmla="*/ 210 w 23558"/>
              <a:gd name="connsiteY1" fmla="*/ 67734 h 93134"/>
              <a:gd name="connsiteX2" fmla="*/ 17143 w 23558"/>
              <a:gd name="connsiteY2" fmla="*/ 93134 h 93134"/>
              <a:gd name="connsiteX3" fmla="*/ 23493 w 23558"/>
              <a:gd name="connsiteY3" fmla="*/ 67734 h 93134"/>
              <a:gd name="connsiteX4" fmla="*/ 8676 w 23558"/>
              <a:gd name="connsiteY4" fmla="*/ 0 h 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8" h="93134">
                <a:moveTo>
                  <a:pt x="8676" y="0"/>
                </a:moveTo>
                <a:cubicBezTo>
                  <a:pt x="4796" y="0"/>
                  <a:pt x="-1201" y="52212"/>
                  <a:pt x="210" y="67734"/>
                </a:cubicBezTo>
                <a:cubicBezTo>
                  <a:pt x="1621" y="83256"/>
                  <a:pt x="13263" y="93134"/>
                  <a:pt x="17143" y="93134"/>
                </a:cubicBezTo>
                <a:cubicBezTo>
                  <a:pt x="21023" y="93134"/>
                  <a:pt x="22435" y="76554"/>
                  <a:pt x="23493" y="67734"/>
                </a:cubicBezTo>
                <a:cubicBezTo>
                  <a:pt x="24551" y="58915"/>
                  <a:pt x="12556" y="0"/>
                  <a:pt x="867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9ADF1F1-118C-4C88-9D0E-9C278424B6BF}"/>
              </a:ext>
            </a:extLst>
          </p:cNvPr>
          <p:cNvSpPr/>
          <p:nvPr/>
        </p:nvSpPr>
        <p:spPr>
          <a:xfrm>
            <a:off x="5048207" y="5149780"/>
            <a:ext cx="91424" cy="36789"/>
          </a:xfrm>
          <a:custGeom>
            <a:avLst/>
            <a:gdLst>
              <a:gd name="connsiteX0" fmla="*/ 43 w 91424"/>
              <a:gd name="connsiteY0" fmla="*/ 33937 h 36789"/>
              <a:gd name="connsiteX1" fmla="*/ 65660 w 91424"/>
              <a:gd name="connsiteY1" fmla="*/ 33937 h 36789"/>
              <a:gd name="connsiteX2" fmla="*/ 91060 w 91424"/>
              <a:gd name="connsiteY2" fmla="*/ 70 h 36789"/>
              <a:gd name="connsiteX3" fmla="*/ 76243 w 91424"/>
              <a:gd name="connsiteY3" fmla="*/ 25470 h 36789"/>
              <a:gd name="connsiteX4" fmla="*/ 43 w 91424"/>
              <a:gd name="connsiteY4" fmla="*/ 33937 h 3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24" h="36789">
                <a:moveTo>
                  <a:pt x="43" y="33937"/>
                </a:moveTo>
                <a:cubicBezTo>
                  <a:pt x="-1721" y="35348"/>
                  <a:pt x="50491" y="39581"/>
                  <a:pt x="65660" y="33937"/>
                </a:cubicBezTo>
                <a:cubicBezTo>
                  <a:pt x="80829" y="28293"/>
                  <a:pt x="89296" y="1481"/>
                  <a:pt x="91060" y="70"/>
                </a:cubicBezTo>
                <a:cubicBezTo>
                  <a:pt x="92824" y="-1341"/>
                  <a:pt x="88237" y="18767"/>
                  <a:pt x="76243" y="25470"/>
                </a:cubicBezTo>
                <a:cubicBezTo>
                  <a:pt x="64249" y="32173"/>
                  <a:pt x="1807" y="32526"/>
                  <a:pt x="43" y="33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EC5FE452-CB0F-4357-B032-8DAA6314877F}"/>
              </a:ext>
            </a:extLst>
          </p:cNvPr>
          <p:cNvSpPr/>
          <p:nvPr/>
        </p:nvSpPr>
        <p:spPr>
          <a:xfrm>
            <a:off x="5312833" y="6261100"/>
            <a:ext cx="114481" cy="609600"/>
          </a:xfrm>
          <a:custGeom>
            <a:avLst/>
            <a:gdLst>
              <a:gd name="connsiteX0" fmla="*/ 0 w 114481"/>
              <a:gd name="connsiteY0" fmla="*/ 0 h 609600"/>
              <a:gd name="connsiteX1" fmla="*/ 93134 w 114481"/>
              <a:gd name="connsiteY1" fmla="*/ 160867 h 609600"/>
              <a:gd name="connsiteX2" fmla="*/ 114300 w 114481"/>
              <a:gd name="connsiteY2" fmla="*/ 499533 h 609600"/>
              <a:gd name="connsiteX3" fmla="*/ 101600 w 114481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1" h="609600">
                <a:moveTo>
                  <a:pt x="0" y="0"/>
                </a:moveTo>
                <a:cubicBezTo>
                  <a:pt x="37042" y="38805"/>
                  <a:pt x="74084" y="77611"/>
                  <a:pt x="93134" y="160867"/>
                </a:cubicBezTo>
                <a:cubicBezTo>
                  <a:pt x="112184" y="244123"/>
                  <a:pt x="112889" y="424744"/>
                  <a:pt x="114300" y="499533"/>
                </a:cubicBezTo>
                <a:cubicBezTo>
                  <a:pt x="115711" y="574322"/>
                  <a:pt x="108655" y="591961"/>
                  <a:pt x="101600" y="6096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C3942AD0-433C-4071-90A8-F591CD609218}"/>
              </a:ext>
            </a:extLst>
          </p:cNvPr>
          <p:cNvSpPr/>
          <p:nvPr/>
        </p:nvSpPr>
        <p:spPr>
          <a:xfrm>
            <a:off x="4618094" y="4294895"/>
            <a:ext cx="87875" cy="135906"/>
          </a:xfrm>
          <a:custGeom>
            <a:avLst/>
            <a:gdLst>
              <a:gd name="connsiteX0" fmla="*/ 847 w 87875"/>
              <a:gd name="connsiteY0" fmla="*/ 914 h 135906"/>
              <a:gd name="connsiteX1" fmla="*/ 9313 w 87875"/>
              <a:gd name="connsiteY1" fmla="*/ 51714 h 135906"/>
              <a:gd name="connsiteX2" fmla="*/ 41063 w 87875"/>
              <a:gd name="connsiteY2" fmla="*/ 89814 h 135906"/>
              <a:gd name="connsiteX3" fmla="*/ 87630 w 87875"/>
              <a:gd name="connsiteY3" fmla="*/ 134264 h 135906"/>
              <a:gd name="connsiteX4" fmla="*/ 57997 w 87875"/>
              <a:gd name="connsiteY4" fmla="*/ 123680 h 135906"/>
              <a:gd name="connsiteX5" fmla="*/ 26247 w 87875"/>
              <a:gd name="connsiteY5" fmla="*/ 98280 h 135906"/>
              <a:gd name="connsiteX6" fmla="*/ 847 w 87875"/>
              <a:gd name="connsiteY6" fmla="*/ 914 h 13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75" h="135906">
                <a:moveTo>
                  <a:pt x="847" y="914"/>
                </a:moveTo>
                <a:cubicBezTo>
                  <a:pt x="-1975" y="-6847"/>
                  <a:pt x="2610" y="36897"/>
                  <a:pt x="9313" y="51714"/>
                </a:cubicBezTo>
                <a:cubicBezTo>
                  <a:pt x="16016" y="66531"/>
                  <a:pt x="28010" y="76056"/>
                  <a:pt x="41063" y="89814"/>
                </a:cubicBezTo>
                <a:cubicBezTo>
                  <a:pt x="54116" y="103572"/>
                  <a:pt x="84808" y="128620"/>
                  <a:pt x="87630" y="134264"/>
                </a:cubicBezTo>
                <a:cubicBezTo>
                  <a:pt x="90452" y="139908"/>
                  <a:pt x="68227" y="129677"/>
                  <a:pt x="57997" y="123680"/>
                </a:cubicBezTo>
                <a:cubicBezTo>
                  <a:pt x="47767" y="117683"/>
                  <a:pt x="36125" y="116272"/>
                  <a:pt x="26247" y="98280"/>
                </a:cubicBezTo>
                <a:cubicBezTo>
                  <a:pt x="16369" y="80288"/>
                  <a:pt x="3669" y="8675"/>
                  <a:pt x="847" y="9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C884B0A-C4F9-43A1-8282-07B875ACFF0C}"/>
              </a:ext>
            </a:extLst>
          </p:cNvPr>
          <p:cNvSpPr/>
          <p:nvPr/>
        </p:nvSpPr>
        <p:spPr>
          <a:xfrm>
            <a:off x="5475483" y="2976528"/>
            <a:ext cx="681846" cy="233399"/>
          </a:xfrm>
          <a:custGeom>
            <a:avLst/>
            <a:gdLst>
              <a:gd name="connsiteX0" fmla="*/ 1392 w 681846"/>
              <a:gd name="connsiteY0" fmla="*/ 233397 h 233399"/>
              <a:gd name="connsiteX1" fmla="*/ 58542 w 681846"/>
              <a:gd name="connsiteY1" fmla="*/ 136560 h 233399"/>
              <a:gd name="connsiteX2" fmla="*/ 58542 w 681846"/>
              <a:gd name="connsiteY2" fmla="*/ 96872 h 233399"/>
              <a:gd name="connsiteX3" fmla="*/ 79180 w 681846"/>
              <a:gd name="connsiteY3" fmla="*/ 111160 h 233399"/>
              <a:gd name="connsiteX4" fmla="*/ 114105 w 681846"/>
              <a:gd name="connsiteY4" fmla="*/ 109572 h 233399"/>
              <a:gd name="connsiteX5" fmla="*/ 139505 w 681846"/>
              <a:gd name="connsiteY5" fmla="*/ 87347 h 233399"/>
              <a:gd name="connsiteX6" fmla="*/ 142680 w 681846"/>
              <a:gd name="connsiteY6" fmla="*/ 65122 h 233399"/>
              <a:gd name="connsiteX7" fmla="*/ 180780 w 681846"/>
              <a:gd name="connsiteY7" fmla="*/ 80997 h 233399"/>
              <a:gd name="connsiteX8" fmla="*/ 220467 w 681846"/>
              <a:gd name="connsiteY8" fmla="*/ 65122 h 233399"/>
              <a:gd name="connsiteX9" fmla="*/ 247455 w 681846"/>
              <a:gd name="connsiteY9" fmla="*/ 3210 h 233399"/>
              <a:gd name="connsiteX10" fmla="*/ 255392 w 681846"/>
              <a:gd name="connsiteY10" fmla="*/ 47660 h 233399"/>
              <a:gd name="connsiteX11" fmla="*/ 266505 w 681846"/>
              <a:gd name="connsiteY11" fmla="*/ 47660 h 233399"/>
              <a:gd name="connsiteX12" fmla="*/ 279205 w 681846"/>
              <a:gd name="connsiteY12" fmla="*/ 27022 h 233399"/>
              <a:gd name="connsiteX13" fmla="*/ 280792 w 681846"/>
              <a:gd name="connsiteY13" fmla="*/ 6385 h 233399"/>
              <a:gd name="connsiteX14" fmla="*/ 318892 w 681846"/>
              <a:gd name="connsiteY14" fmla="*/ 36547 h 233399"/>
              <a:gd name="connsiteX15" fmla="*/ 334767 w 681846"/>
              <a:gd name="connsiteY15" fmla="*/ 30197 h 233399"/>
              <a:gd name="connsiteX16" fmla="*/ 350642 w 681846"/>
              <a:gd name="connsiteY16" fmla="*/ 1622 h 233399"/>
              <a:gd name="connsiteX17" fmla="*/ 361755 w 681846"/>
              <a:gd name="connsiteY17" fmla="*/ 30197 h 233399"/>
              <a:gd name="connsiteX18" fmla="*/ 382392 w 681846"/>
              <a:gd name="connsiteY18" fmla="*/ 33372 h 233399"/>
              <a:gd name="connsiteX19" fmla="*/ 399855 w 681846"/>
              <a:gd name="connsiteY19" fmla="*/ 35 h 233399"/>
              <a:gd name="connsiteX20" fmla="*/ 422080 w 681846"/>
              <a:gd name="connsiteY20" fmla="*/ 27022 h 233399"/>
              <a:gd name="connsiteX21" fmla="*/ 457005 w 681846"/>
              <a:gd name="connsiteY21" fmla="*/ 30197 h 233399"/>
              <a:gd name="connsiteX22" fmla="*/ 483992 w 681846"/>
              <a:gd name="connsiteY22" fmla="*/ 3210 h 233399"/>
              <a:gd name="connsiteX23" fmla="*/ 488755 w 681846"/>
              <a:gd name="connsiteY23" fmla="*/ 36547 h 233399"/>
              <a:gd name="connsiteX24" fmla="*/ 518917 w 681846"/>
              <a:gd name="connsiteY24" fmla="*/ 38135 h 233399"/>
              <a:gd name="connsiteX25" fmla="*/ 534792 w 681846"/>
              <a:gd name="connsiteY25" fmla="*/ 3210 h 233399"/>
              <a:gd name="connsiteX26" fmla="*/ 536380 w 681846"/>
              <a:gd name="connsiteY26" fmla="*/ 52422 h 233399"/>
              <a:gd name="connsiteX27" fmla="*/ 566542 w 681846"/>
              <a:gd name="connsiteY27" fmla="*/ 52422 h 233399"/>
              <a:gd name="connsiteX28" fmla="*/ 591942 w 681846"/>
              <a:gd name="connsiteY28" fmla="*/ 41310 h 233399"/>
              <a:gd name="connsiteX29" fmla="*/ 598292 w 681846"/>
              <a:gd name="connsiteY29" fmla="*/ 63535 h 233399"/>
              <a:gd name="connsiteX30" fmla="*/ 612580 w 681846"/>
              <a:gd name="connsiteY30" fmla="*/ 82585 h 233399"/>
              <a:gd name="connsiteX31" fmla="*/ 642742 w 681846"/>
              <a:gd name="connsiteY31" fmla="*/ 69885 h 233399"/>
              <a:gd name="connsiteX32" fmla="*/ 657030 w 681846"/>
              <a:gd name="connsiteY32" fmla="*/ 95285 h 233399"/>
              <a:gd name="connsiteX33" fmla="*/ 674492 w 681846"/>
              <a:gd name="connsiteY33" fmla="*/ 90522 h 233399"/>
              <a:gd name="connsiteX34" fmla="*/ 680842 w 681846"/>
              <a:gd name="connsiteY34" fmla="*/ 127035 h 233399"/>
              <a:gd name="connsiteX35" fmla="*/ 676080 w 681846"/>
              <a:gd name="connsiteY35" fmla="*/ 144497 h 233399"/>
              <a:gd name="connsiteX36" fmla="*/ 628455 w 681846"/>
              <a:gd name="connsiteY36" fmla="*/ 120685 h 233399"/>
              <a:gd name="connsiteX37" fmla="*/ 495105 w 681846"/>
              <a:gd name="connsiteY37" fmla="*/ 73060 h 233399"/>
              <a:gd name="connsiteX38" fmla="*/ 272855 w 681846"/>
              <a:gd name="connsiteY38" fmla="*/ 84172 h 233399"/>
              <a:gd name="connsiteX39" fmla="*/ 125217 w 681846"/>
              <a:gd name="connsiteY39" fmla="*/ 139735 h 233399"/>
              <a:gd name="connsiteX40" fmla="*/ 1392 w 681846"/>
              <a:gd name="connsiteY40" fmla="*/ 233397 h 23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81846" h="233399">
                <a:moveTo>
                  <a:pt x="1392" y="233397"/>
                </a:moveTo>
                <a:cubicBezTo>
                  <a:pt x="-9720" y="232868"/>
                  <a:pt x="49017" y="159314"/>
                  <a:pt x="58542" y="136560"/>
                </a:cubicBezTo>
                <a:cubicBezTo>
                  <a:pt x="68067" y="113806"/>
                  <a:pt x="55102" y="101105"/>
                  <a:pt x="58542" y="96872"/>
                </a:cubicBezTo>
                <a:cubicBezTo>
                  <a:pt x="61982" y="92639"/>
                  <a:pt x="69920" y="109043"/>
                  <a:pt x="79180" y="111160"/>
                </a:cubicBezTo>
                <a:cubicBezTo>
                  <a:pt x="88440" y="113277"/>
                  <a:pt x="104051" y="113541"/>
                  <a:pt x="114105" y="109572"/>
                </a:cubicBezTo>
                <a:cubicBezTo>
                  <a:pt x="124159" y="105603"/>
                  <a:pt x="134743" y="94755"/>
                  <a:pt x="139505" y="87347"/>
                </a:cubicBezTo>
                <a:cubicBezTo>
                  <a:pt x="144268" y="79939"/>
                  <a:pt x="135801" y="66180"/>
                  <a:pt x="142680" y="65122"/>
                </a:cubicBezTo>
                <a:cubicBezTo>
                  <a:pt x="149559" y="64064"/>
                  <a:pt x="167816" y="80997"/>
                  <a:pt x="180780" y="80997"/>
                </a:cubicBezTo>
                <a:cubicBezTo>
                  <a:pt x="193744" y="80997"/>
                  <a:pt x="209355" y="78086"/>
                  <a:pt x="220467" y="65122"/>
                </a:cubicBezTo>
                <a:cubicBezTo>
                  <a:pt x="231579" y="52158"/>
                  <a:pt x="241634" y="6120"/>
                  <a:pt x="247455" y="3210"/>
                </a:cubicBezTo>
                <a:cubicBezTo>
                  <a:pt x="253276" y="300"/>
                  <a:pt x="252217" y="40252"/>
                  <a:pt x="255392" y="47660"/>
                </a:cubicBezTo>
                <a:cubicBezTo>
                  <a:pt x="258567" y="55068"/>
                  <a:pt x="262536" y="51100"/>
                  <a:pt x="266505" y="47660"/>
                </a:cubicBezTo>
                <a:cubicBezTo>
                  <a:pt x="270474" y="44220"/>
                  <a:pt x="276824" y="33901"/>
                  <a:pt x="279205" y="27022"/>
                </a:cubicBezTo>
                <a:cubicBezTo>
                  <a:pt x="281586" y="20143"/>
                  <a:pt x="274178" y="4798"/>
                  <a:pt x="280792" y="6385"/>
                </a:cubicBezTo>
                <a:cubicBezTo>
                  <a:pt x="287406" y="7972"/>
                  <a:pt x="309896" y="32578"/>
                  <a:pt x="318892" y="36547"/>
                </a:cubicBezTo>
                <a:cubicBezTo>
                  <a:pt x="327888" y="40516"/>
                  <a:pt x="329475" y="36018"/>
                  <a:pt x="334767" y="30197"/>
                </a:cubicBezTo>
                <a:cubicBezTo>
                  <a:pt x="340059" y="24376"/>
                  <a:pt x="346144" y="1622"/>
                  <a:pt x="350642" y="1622"/>
                </a:cubicBezTo>
                <a:cubicBezTo>
                  <a:pt x="355140" y="1622"/>
                  <a:pt x="356463" y="24905"/>
                  <a:pt x="361755" y="30197"/>
                </a:cubicBezTo>
                <a:cubicBezTo>
                  <a:pt x="367047" y="35489"/>
                  <a:pt x="376042" y="38399"/>
                  <a:pt x="382392" y="33372"/>
                </a:cubicBezTo>
                <a:cubicBezTo>
                  <a:pt x="388742" y="28345"/>
                  <a:pt x="393240" y="1093"/>
                  <a:pt x="399855" y="35"/>
                </a:cubicBezTo>
                <a:cubicBezTo>
                  <a:pt x="406470" y="-1023"/>
                  <a:pt x="412555" y="21995"/>
                  <a:pt x="422080" y="27022"/>
                </a:cubicBezTo>
                <a:cubicBezTo>
                  <a:pt x="431605" y="32049"/>
                  <a:pt x="446686" y="34166"/>
                  <a:pt x="457005" y="30197"/>
                </a:cubicBezTo>
                <a:cubicBezTo>
                  <a:pt x="467324" y="26228"/>
                  <a:pt x="478701" y="2152"/>
                  <a:pt x="483992" y="3210"/>
                </a:cubicBezTo>
                <a:cubicBezTo>
                  <a:pt x="489283" y="4268"/>
                  <a:pt x="482934" y="30726"/>
                  <a:pt x="488755" y="36547"/>
                </a:cubicBezTo>
                <a:cubicBezTo>
                  <a:pt x="494576" y="42368"/>
                  <a:pt x="511244" y="43691"/>
                  <a:pt x="518917" y="38135"/>
                </a:cubicBezTo>
                <a:cubicBezTo>
                  <a:pt x="526590" y="32579"/>
                  <a:pt x="531882" y="829"/>
                  <a:pt x="534792" y="3210"/>
                </a:cubicBezTo>
                <a:cubicBezTo>
                  <a:pt x="537702" y="5591"/>
                  <a:pt x="531088" y="44220"/>
                  <a:pt x="536380" y="52422"/>
                </a:cubicBezTo>
                <a:cubicBezTo>
                  <a:pt x="541672" y="60624"/>
                  <a:pt x="557282" y="54274"/>
                  <a:pt x="566542" y="52422"/>
                </a:cubicBezTo>
                <a:cubicBezTo>
                  <a:pt x="575802" y="50570"/>
                  <a:pt x="586650" y="39458"/>
                  <a:pt x="591942" y="41310"/>
                </a:cubicBezTo>
                <a:cubicBezTo>
                  <a:pt x="597234" y="43162"/>
                  <a:pt x="594852" y="56656"/>
                  <a:pt x="598292" y="63535"/>
                </a:cubicBezTo>
                <a:cubicBezTo>
                  <a:pt x="601732" y="70414"/>
                  <a:pt x="605172" y="81527"/>
                  <a:pt x="612580" y="82585"/>
                </a:cubicBezTo>
                <a:cubicBezTo>
                  <a:pt x="619988" y="83643"/>
                  <a:pt x="635334" y="67768"/>
                  <a:pt x="642742" y="69885"/>
                </a:cubicBezTo>
                <a:cubicBezTo>
                  <a:pt x="650150" y="72002"/>
                  <a:pt x="651738" y="91846"/>
                  <a:pt x="657030" y="95285"/>
                </a:cubicBezTo>
                <a:cubicBezTo>
                  <a:pt x="662322" y="98724"/>
                  <a:pt x="670523" y="85230"/>
                  <a:pt x="674492" y="90522"/>
                </a:cubicBezTo>
                <a:cubicBezTo>
                  <a:pt x="678461" y="95814"/>
                  <a:pt x="680577" y="118039"/>
                  <a:pt x="680842" y="127035"/>
                </a:cubicBezTo>
                <a:cubicBezTo>
                  <a:pt x="681107" y="136031"/>
                  <a:pt x="684811" y="145555"/>
                  <a:pt x="676080" y="144497"/>
                </a:cubicBezTo>
                <a:cubicBezTo>
                  <a:pt x="667349" y="143439"/>
                  <a:pt x="658617" y="132591"/>
                  <a:pt x="628455" y="120685"/>
                </a:cubicBezTo>
                <a:cubicBezTo>
                  <a:pt x="598293" y="108779"/>
                  <a:pt x="554372" y="79145"/>
                  <a:pt x="495105" y="73060"/>
                </a:cubicBezTo>
                <a:cubicBezTo>
                  <a:pt x="435838" y="66974"/>
                  <a:pt x="334503" y="73060"/>
                  <a:pt x="272855" y="84172"/>
                </a:cubicBezTo>
                <a:cubicBezTo>
                  <a:pt x="211207" y="95284"/>
                  <a:pt x="166492" y="118039"/>
                  <a:pt x="125217" y="139735"/>
                </a:cubicBezTo>
                <a:cubicBezTo>
                  <a:pt x="83942" y="161431"/>
                  <a:pt x="12504" y="233926"/>
                  <a:pt x="1392" y="2333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9F171444-CF5E-41C6-8855-6FB3FC7EC93F}"/>
              </a:ext>
            </a:extLst>
          </p:cNvPr>
          <p:cNvSpPr/>
          <p:nvPr/>
        </p:nvSpPr>
        <p:spPr>
          <a:xfrm>
            <a:off x="3935294" y="3252652"/>
            <a:ext cx="586381" cy="222879"/>
          </a:xfrm>
          <a:custGeom>
            <a:avLst/>
            <a:gdLst>
              <a:gd name="connsiteX0" fmla="*/ 1706 w 586381"/>
              <a:gd name="connsiteY0" fmla="*/ 222386 h 222879"/>
              <a:gd name="connsiteX1" fmla="*/ 22344 w 586381"/>
              <a:gd name="connsiteY1" fmla="*/ 166823 h 222879"/>
              <a:gd name="connsiteX2" fmla="*/ 41394 w 586381"/>
              <a:gd name="connsiteY2" fmla="*/ 138248 h 222879"/>
              <a:gd name="connsiteX3" fmla="*/ 23931 w 586381"/>
              <a:gd name="connsiteY3" fmla="*/ 117611 h 222879"/>
              <a:gd name="connsiteX4" fmla="*/ 4881 w 586381"/>
              <a:gd name="connsiteY4" fmla="*/ 101736 h 222879"/>
              <a:gd name="connsiteX5" fmla="*/ 54094 w 586381"/>
              <a:gd name="connsiteY5" fmla="*/ 104911 h 222879"/>
              <a:gd name="connsiteX6" fmla="*/ 68381 w 586381"/>
              <a:gd name="connsiteY6" fmla="*/ 103323 h 222879"/>
              <a:gd name="connsiteX7" fmla="*/ 73144 w 586381"/>
              <a:gd name="connsiteY7" fmla="*/ 58873 h 222879"/>
              <a:gd name="connsiteX8" fmla="*/ 109656 w 586381"/>
              <a:gd name="connsiteY8" fmla="*/ 76336 h 222879"/>
              <a:gd name="connsiteX9" fmla="*/ 130294 w 586381"/>
              <a:gd name="connsiteY9" fmla="*/ 73161 h 222879"/>
              <a:gd name="connsiteX10" fmla="*/ 123944 w 586381"/>
              <a:gd name="connsiteY10" fmla="*/ 38236 h 222879"/>
              <a:gd name="connsiteX11" fmla="*/ 152519 w 586381"/>
              <a:gd name="connsiteY11" fmla="*/ 49348 h 222879"/>
              <a:gd name="connsiteX12" fmla="*/ 193794 w 586381"/>
              <a:gd name="connsiteY12" fmla="*/ 62048 h 222879"/>
              <a:gd name="connsiteX13" fmla="*/ 179506 w 586381"/>
              <a:gd name="connsiteY13" fmla="*/ 12836 h 222879"/>
              <a:gd name="connsiteX14" fmla="*/ 239831 w 586381"/>
              <a:gd name="connsiteY14" fmla="*/ 55698 h 222879"/>
              <a:gd name="connsiteX15" fmla="*/ 250944 w 586381"/>
              <a:gd name="connsiteY15" fmla="*/ 17598 h 222879"/>
              <a:gd name="connsiteX16" fmla="*/ 308094 w 586381"/>
              <a:gd name="connsiteY16" fmla="*/ 63636 h 222879"/>
              <a:gd name="connsiteX17" fmla="*/ 296981 w 586381"/>
              <a:gd name="connsiteY17" fmla="*/ 136 h 222879"/>
              <a:gd name="connsiteX18" fmla="*/ 341431 w 586381"/>
              <a:gd name="connsiteY18" fmla="*/ 46173 h 222879"/>
              <a:gd name="connsiteX19" fmla="*/ 354131 w 586381"/>
              <a:gd name="connsiteY19" fmla="*/ 27123 h 222879"/>
              <a:gd name="connsiteX20" fmla="*/ 379531 w 586381"/>
              <a:gd name="connsiteY20" fmla="*/ 58873 h 222879"/>
              <a:gd name="connsiteX21" fmla="*/ 393819 w 586381"/>
              <a:gd name="connsiteY21" fmla="*/ 20773 h 222879"/>
              <a:gd name="connsiteX22" fmla="*/ 427156 w 586381"/>
              <a:gd name="connsiteY22" fmla="*/ 82686 h 222879"/>
              <a:gd name="connsiteX23" fmla="*/ 449381 w 586381"/>
              <a:gd name="connsiteY23" fmla="*/ 92211 h 222879"/>
              <a:gd name="connsiteX24" fmla="*/ 462081 w 586381"/>
              <a:gd name="connsiteY24" fmla="*/ 92211 h 222879"/>
              <a:gd name="connsiteX25" fmla="*/ 470019 w 586381"/>
              <a:gd name="connsiteY25" fmla="*/ 47761 h 222879"/>
              <a:gd name="connsiteX26" fmla="*/ 492244 w 586381"/>
              <a:gd name="connsiteY26" fmla="*/ 103323 h 222879"/>
              <a:gd name="connsiteX27" fmla="*/ 512881 w 586381"/>
              <a:gd name="connsiteY27" fmla="*/ 111261 h 222879"/>
              <a:gd name="connsiteX28" fmla="*/ 546219 w 586381"/>
              <a:gd name="connsiteY28" fmla="*/ 123961 h 222879"/>
              <a:gd name="connsiteX29" fmla="*/ 585906 w 586381"/>
              <a:gd name="connsiteY29" fmla="*/ 149361 h 222879"/>
              <a:gd name="connsiteX30" fmla="*/ 517644 w 586381"/>
              <a:gd name="connsiteY30" fmla="*/ 122373 h 222879"/>
              <a:gd name="connsiteX31" fmla="*/ 417631 w 586381"/>
              <a:gd name="connsiteY31" fmla="*/ 93798 h 222879"/>
              <a:gd name="connsiteX32" fmla="*/ 273169 w 586381"/>
              <a:gd name="connsiteY32" fmla="*/ 65223 h 222879"/>
              <a:gd name="connsiteX33" fmla="*/ 162044 w 586381"/>
              <a:gd name="connsiteY33" fmla="*/ 71573 h 222879"/>
              <a:gd name="connsiteX34" fmla="*/ 119181 w 586381"/>
              <a:gd name="connsiteY34" fmla="*/ 96973 h 222879"/>
              <a:gd name="connsiteX35" fmla="*/ 69969 w 586381"/>
              <a:gd name="connsiteY35" fmla="*/ 131898 h 222879"/>
              <a:gd name="connsiteX36" fmla="*/ 1706 w 586381"/>
              <a:gd name="connsiteY36" fmla="*/ 222386 h 22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6381" h="222879">
                <a:moveTo>
                  <a:pt x="1706" y="222386"/>
                </a:moveTo>
                <a:cubicBezTo>
                  <a:pt x="-6231" y="228207"/>
                  <a:pt x="15729" y="180846"/>
                  <a:pt x="22344" y="166823"/>
                </a:cubicBezTo>
                <a:cubicBezTo>
                  <a:pt x="28959" y="152800"/>
                  <a:pt x="41130" y="146450"/>
                  <a:pt x="41394" y="138248"/>
                </a:cubicBezTo>
                <a:cubicBezTo>
                  <a:pt x="41658" y="130046"/>
                  <a:pt x="30016" y="123696"/>
                  <a:pt x="23931" y="117611"/>
                </a:cubicBezTo>
                <a:cubicBezTo>
                  <a:pt x="17846" y="111526"/>
                  <a:pt x="-146" y="103853"/>
                  <a:pt x="4881" y="101736"/>
                </a:cubicBezTo>
                <a:cubicBezTo>
                  <a:pt x="9908" y="99619"/>
                  <a:pt x="43511" y="104646"/>
                  <a:pt x="54094" y="104911"/>
                </a:cubicBezTo>
                <a:cubicBezTo>
                  <a:pt x="64677" y="105176"/>
                  <a:pt x="65206" y="110996"/>
                  <a:pt x="68381" y="103323"/>
                </a:cubicBezTo>
                <a:cubicBezTo>
                  <a:pt x="71556" y="95650"/>
                  <a:pt x="66265" y="63371"/>
                  <a:pt x="73144" y="58873"/>
                </a:cubicBezTo>
                <a:cubicBezTo>
                  <a:pt x="80023" y="54375"/>
                  <a:pt x="100131" y="73955"/>
                  <a:pt x="109656" y="76336"/>
                </a:cubicBezTo>
                <a:cubicBezTo>
                  <a:pt x="119181" y="78717"/>
                  <a:pt x="127913" y="79511"/>
                  <a:pt x="130294" y="73161"/>
                </a:cubicBezTo>
                <a:cubicBezTo>
                  <a:pt x="132675" y="66811"/>
                  <a:pt x="120240" y="42205"/>
                  <a:pt x="123944" y="38236"/>
                </a:cubicBezTo>
                <a:cubicBezTo>
                  <a:pt x="127648" y="34267"/>
                  <a:pt x="140877" y="45379"/>
                  <a:pt x="152519" y="49348"/>
                </a:cubicBezTo>
                <a:cubicBezTo>
                  <a:pt x="164161" y="53317"/>
                  <a:pt x="189296" y="68133"/>
                  <a:pt x="193794" y="62048"/>
                </a:cubicBezTo>
                <a:cubicBezTo>
                  <a:pt x="198292" y="55963"/>
                  <a:pt x="171833" y="13894"/>
                  <a:pt x="179506" y="12836"/>
                </a:cubicBezTo>
                <a:cubicBezTo>
                  <a:pt x="187179" y="11778"/>
                  <a:pt x="227925" y="54904"/>
                  <a:pt x="239831" y="55698"/>
                </a:cubicBezTo>
                <a:cubicBezTo>
                  <a:pt x="251737" y="56492"/>
                  <a:pt x="239567" y="16275"/>
                  <a:pt x="250944" y="17598"/>
                </a:cubicBezTo>
                <a:cubicBezTo>
                  <a:pt x="262321" y="18921"/>
                  <a:pt x="300421" y="66546"/>
                  <a:pt x="308094" y="63636"/>
                </a:cubicBezTo>
                <a:cubicBezTo>
                  <a:pt x="315767" y="60726"/>
                  <a:pt x="291425" y="3047"/>
                  <a:pt x="296981" y="136"/>
                </a:cubicBezTo>
                <a:cubicBezTo>
                  <a:pt x="302537" y="-2775"/>
                  <a:pt x="331906" y="41675"/>
                  <a:pt x="341431" y="46173"/>
                </a:cubicBezTo>
                <a:cubicBezTo>
                  <a:pt x="350956" y="50671"/>
                  <a:pt x="347781" y="25006"/>
                  <a:pt x="354131" y="27123"/>
                </a:cubicBezTo>
                <a:cubicBezTo>
                  <a:pt x="360481" y="29240"/>
                  <a:pt x="372916" y="59931"/>
                  <a:pt x="379531" y="58873"/>
                </a:cubicBezTo>
                <a:cubicBezTo>
                  <a:pt x="386146" y="57815"/>
                  <a:pt x="385882" y="16804"/>
                  <a:pt x="393819" y="20773"/>
                </a:cubicBezTo>
                <a:cubicBezTo>
                  <a:pt x="401757" y="24742"/>
                  <a:pt x="417896" y="70780"/>
                  <a:pt x="427156" y="82686"/>
                </a:cubicBezTo>
                <a:cubicBezTo>
                  <a:pt x="436416" y="94592"/>
                  <a:pt x="443560" y="90623"/>
                  <a:pt x="449381" y="92211"/>
                </a:cubicBezTo>
                <a:cubicBezTo>
                  <a:pt x="455202" y="93798"/>
                  <a:pt x="458641" y="99619"/>
                  <a:pt x="462081" y="92211"/>
                </a:cubicBezTo>
                <a:cubicBezTo>
                  <a:pt x="465521" y="84803"/>
                  <a:pt x="464992" y="45909"/>
                  <a:pt x="470019" y="47761"/>
                </a:cubicBezTo>
                <a:cubicBezTo>
                  <a:pt x="475046" y="49613"/>
                  <a:pt x="485100" y="92740"/>
                  <a:pt x="492244" y="103323"/>
                </a:cubicBezTo>
                <a:cubicBezTo>
                  <a:pt x="499388" y="113906"/>
                  <a:pt x="512881" y="111261"/>
                  <a:pt x="512881" y="111261"/>
                </a:cubicBezTo>
                <a:cubicBezTo>
                  <a:pt x="521877" y="114701"/>
                  <a:pt x="534048" y="117611"/>
                  <a:pt x="546219" y="123961"/>
                </a:cubicBezTo>
                <a:cubicBezTo>
                  <a:pt x="558390" y="130311"/>
                  <a:pt x="590668" y="149626"/>
                  <a:pt x="585906" y="149361"/>
                </a:cubicBezTo>
                <a:cubicBezTo>
                  <a:pt x="581144" y="149096"/>
                  <a:pt x="545690" y="131633"/>
                  <a:pt x="517644" y="122373"/>
                </a:cubicBezTo>
                <a:cubicBezTo>
                  <a:pt x="489598" y="113113"/>
                  <a:pt x="458377" y="103323"/>
                  <a:pt x="417631" y="93798"/>
                </a:cubicBezTo>
                <a:cubicBezTo>
                  <a:pt x="376885" y="84273"/>
                  <a:pt x="315767" y="68927"/>
                  <a:pt x="273169" y="65223"/>
                </a:cubicBezTo>
                <a:cubicBezTo>
                  <a:pt x="230571" y="61519"/>
                  <a:pt x="187709" y="66281"/>
                  <a:pt x="162044" y="71573"/>
                </a:cubicBezTo>
                <a:cubicBezTo>
                  <a:pt x="136379" y="76865"/>
                  <a:pt x="134527" y="86919"/>
                  <a:pt x="119181" y="96973"/>
                </a:cubicBezTo>
                <a:cubicBezTo>
                  <a:pt x="103835" y="107027"/>
                  <a:pt x="85844" y="115229"/>
                  <a:pt x="69969" y="131898"/>
                </a:cubicBezTo>
                <a:cubicBezTo>
                  <a:pt x="54094" y="148567"/>
                  <a:pt x="9643" y="216565"/>
                  <a:pt x="1706" y="2223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27A9AFA-E9EF-4CBB-8C11-70913EF0F500}"/>
              </a:ext>
            </a:extLst>
          </p:cNvPr>
          <p:cNvSpPr/>
          <p:nvPr/>
        </p:nvSpPr>
        <p:spPr>
          <a:xfrm>
            <a:off x="4272110" y="1184048"/>
            <a:ext cx="775099" cy="508286"/>
          </a:xfrm>
          <a:custGeom>
            <a:avLst/>
            <a:gdLst>
              <a:gd name="connsiteX0" fmla="*/ 774023 w 775099"/>
              <a:gd name="connsiteY0" fmla="*/ 1285 h 508286"/>
              <a:gd name="connsiteX1" fmla="*/ 443823 w 775099"/>
              <a:gd name="connsiteY1" fmla="*/ 107119 h 508286"/>
              <a:gd name="connsiteX2" fmla="*/ 219457 w 775099"/>
              <a:gd name="connsiteY2" fmla="*/ 259519 h 508286"/>
              <a:gd name="connsiteX3" fmla="*/ 41657 w 775099"/>
              <a:gd name="connsiteY3" fmla="*/ 458485 h 508286"/>
              <a:gd name="connsiteX4" fmla="*/ 7790 w 775099"/>
              <a:gd name="connsiteY4" fmla="*/ 496585 h 508286"/>
              <a:gd name="connsiteX5" fmla="*/ 155957 w 775099"/>
              <a:gd name="connsiteY5" fmla="*/ 289152 h 508286"/>
              <a:gd name="connsiteX6" fmla="*/ 325290 w 775099"/>
              <a:gd name="connsiteY6" fmla="*/ 179085 h 508286"/>
              <a:gd name="connsiteX7" fmla="*/ 774023 w 775099"/>
              <a:gd name="connsiteY7" fmla="*/ 1285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099" h="508286">
                <a:moveTo>
                  <a:pt x="774023" y="1285"/>
                </a:moveTo>
                <a:cubicBezTo>
                  <a:pt x="793779" y="-10709"/>
                  <a:pt x="536251" y="64080"/>
                  <a:pt x="443823" y="107119"/>
                </a:cubicBezTo>
                <a:cubicBezTo>
                  <a:pt x="351395" y="150158"/>
                  <a:pt x="286485" y="200958"/>
                  <a:pt x="219457" y="259519"/>
                </a:cubicBezTo>
                <a:cubicBezTo>
                  <a:pt x="152429" y="318080"/>
                  <a:pt x="41657" y="458485"/>
                  <a:pt x="41657" y="458485"/>
                </a:cubicBezTo>
                <a:cubicBezTo>
                  <a:pt x="6379" y="497996"/>
                  <a:pt x="-11260" y="524807"/>
                  <a:pt x="7790" y="496585"/>
                </a:cubicBezTo>
                <a:cubicBezTo>
                  <a:pt x="26840" y="468363"/>
                  <a:pt x="103040" y="342069"/>
                  <a:pt x="155957" y="289152"/>
                </a:cubicBezTo>
                <a:cubicBezTo>
                  <a:pt x="208874" y="236235"/>
                  <a:pt x="226512" y="229885"/>
                  <a:pt x="325290" y="179085"/>
                </a:cubicBezTo>
                <a:cubicBezTo>
                  <a:pt x="424068" y="128285"/>
                  <a:pt x="754267" y="13279"/>
                  <a:pt x="774023" y="12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C1AB380C-06BC-4A44-B9B0-60D16E2BA73A}"/>
              </a:ext>
            </a:extLst>
          </p:cNvPr>
          <p:cNvSpPr/>
          <p:nvPr/>
        </p:nvSpPr>
        <p:spPr>
          <a:xfrm>
            <a:off x="3958107" y="1693219"/>
            <a:ext cx="323147" cy="707315"/>
          </a:xfrm>
          <a:custGeom>
            <a:avLst/>
            <a:gdLst>
              <a:gd name="connsiteX0" fmla="*/ 321793 w 323147"/>
              <a:gd name="connsiteY0" fmla="*/ 114 h 707315"/>
              <a:gd name="connsiteX1" fmla="*/ 207493 w 323147"/>
              <a:gd name="connsiteY1" fmla="*/ 139814 h 707315"/>
              <a:gd name="connsiteX2" fmla="*/ 93193 w 323147"/>
              <a:gd name="connsiteY2" fmla="*/ 385348 h 707315"/>
              <a:gd name="connsiteX3" fmla="*/ 67793 w 323147"/>
              <a:gd name="connsiteY3" fmla="*/ 525048 h 707315"/>
              <a:gd name="connsiteX4" fmla="*/ 60 w 323147"/>
              <a:gd name="connsiteY4" fmla="*/ 707081 h 707315"/>
              <a:gd name="connsiteX5" fmla="*/ 80493 w 323147"/>
              <a:gd name="connsiteY5" fmla="*/ 558914 h 707315"/>
              <a:gd name="connsiteX6" fmla="*/ 97426 w 323147"/>
              <a:gd name="connsiteY6" fmla="*/ 368414 h 707315"/>
              <a:gd name="connsiteX7" fmla="*/ 127060 w 323147"/>
              <a:gd name="connsiteY7" fmla="*/ 160981 h 707315"/>
              <a:gd name="connsiteX8" fmla="*/ 321793 w 323147"/>
              <a:gd name="connsiteY8" fmla="*/ 114 h 7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147" h="707315">
                <a:moveTo>
                  <a:pt x="321793" y="114"/>
                </a:moveTo>
                <a:cubicBezTo>
                  <a:pt x="335198" y="-3414"/>
                  <a:pt x="245593" y="75608"/>
                  <a:pt x="207493" y="139814"/>
                </a:cubicBezTo>
                <a:cubicBezTo>
                  <a:pt x="169393" y="204020"/>
                  <a:pt x="116476" y="321142"/>
                  <a:pt x="93193" y="385348"/>
                </a:cubicBezTo>
                <a:cubicBezTo>
                  <a:pt x="69910" y="449554"/>
                  <a:pt x="83315" y="471426"/>
                  <a:pt x="67793" y="525048"/>
                </a:cubicBezTo>
                <a:cubicBezTo>
                  <a:pt x="52271" y="578670"/>
                  <a:pt x="-2057" y="701437"/>
                  <a:pt x="60" y="707081"/>
                </a:cubicBezTo>
                <a:cubicBezTo>
                  <a:pt x="2177" y="712725"/>
                  <a:pt x="64265" y="615359"/>
                  <a:pt x="80493" y="558914"/>
                </a:cubicBezTo>
                <a:cubicBezTo>
                  <a:pt x="96721" y="502470"/>
                  <a:pt x="89665" y="434736"/>
                  <a:pt x="97426" y="368414"/>
                </a:cubicBezTo>
                <a:cubicBezTo>
                  <a:pt x="105187" y="302092"/>
                  <a:pt x="88254" y="216720"/>
                  <a:pt x="127060" y="160981"/>
                </a:cubicBezTo>
                <a:cubicBezTo>
                  <a:pt x="165866" y="105242"/>
                  <a:pt x="308388" y="3642"/>
                  <a:pt x="321793" y="1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B828477-75FC-42A9-AAE8-FE2F459346C5}"/>
              </a:ext>
            </a:extLst>
          </p:cNvPr>
          <p:cNvSpPr/>
          <p:nvPr/>
        </p:nvSpPr>
        <p:spPr>
          <a:xfrm>
            <a:off x="3824261" y="2407075"/>
            <a:ext cx="131080" cy="740030"/>
          </a:xfrm>
          <a:custGeom>
            <a:avLst/>
            <a:gdLst>
              <a:gd name="connsiteX0" fmla="*/ 129672 w 131080"/>
              <a:gd name="connsiteY0" fmla="*/ 1692 h 740030"/>
              <a:gd name="connsiteX1" fmla="*/ 78872 w 131080"/>
              <a:gd name="connsiteY1" fmla="*/ 209125 h 740030"/>
              <a:gd name="connsiteX2" fmla="*/ 74639 w 131080"/>
              <a:gd name="connsiteY2" fmla="*/ 344592 h 740030"/>
              <a:gd name="connsiteX3" fmla="*/ 36539 w 131080"/>
              <a:gd name="connsiteY3" fmla="*/ 488525 h 740030"/>
              <a:gd name="connsiteX4" fmla="*/ 2672 w 131080"/>
              <a:gd name="connsiteY4" fmla="*/ 619758 h 740030"/>
              <a:gd name="connsiteX5" fmla="*/ 2672 w 131080"/>
              <a:gd name="connsiteY5" fmla="*/ 738292 h 740030"/>
              <a:gd name="connsiteX6" fmla="*/ 6906 w 131080"/>
              <a:gd name="connsiteY6" fmla="*/ 526625 h 740030"/>
              <a:gd name="connsiteX7" fmla="*/ 15372 w 131080"/>
              <a:gd name="connsiteY7" fmla="*/ 331892 h 740030"/>
              <a:gd name="connsiteX8" fmla="*/ 129672 w 131080"/>
              <a:gd name="connsiteY8" fmla="*/ 1692 h 7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80" h="740030">
                <a:moveTo>
                  <a:pt x="129672" y="1692"/>
                </a:moveTo>
                <a:cubicBezTo>
                  <a:pt x="140255" y="-18769"/>
                  <a:pt x="88044" y="151975"/>
                  <a:pt x="78872" y="209125"/>
                </a:cubicBezTo>
                <a:cubicBezTo>
                  <a:pt x="69700" y="266275"/>
                  <a:pt x="81694" y="298026"/>
                  <a:pt x="74639" y="344592"/>
                </a:cubicBezTo>
                <a:cubicBezTo>
                  <a:pt x="67584" y="391158"/>
                  <a:pt x="48533" y="442664"/>
                  <a:pt x="36539" y="488525"/>
                </a:cubicBezTo>
                <a:cubicBezTo>
                  <a:pt x="24545" y="534386"/>
                  <a:pt x="8316" y="578130"/>
                  <a:pt x="2672" y="619758"/>
                </a:cubicBezTo>
                <a:cubicBezTo>
                  <a:pt x="-2972" y="661386"/>
                  <a:pt x="1966" y="753814"/>
                  <a:pt x="2672" y="738292"/>
                </a:cubicBezTo>
                <a:cubicBezTo>
                  <a:pt x="3378" y="722770"/>
                  <a:pt x="4789" y="594358"/>
                  <a:pt x="6906" y="526625"/>
                </a:cubicBezTo>
                <a:cubicBezTo>
                  <a:pt x="9023" y="458892"/>
                  <a:pt x="-4383" y="417970"/>
                  <a:pt x="15372" y="331892"/>
                </a:cubicBezTo>
                <a:cubicBezTo>
                  <a:pt x="35127" y="245814"/>
                  <a:pt x="119089" y="22153"/>
                  <a:pt x="129672" y="169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9921FCD-12F2-490B-99B3-A7B5D6517431}"/>
              </a:ext>
            </a:extLst>
          </p:cNvPr>
          <p:cNvSpPr/>
          <p:nvPr/>
        </p:nvSpPr>
        <p:spPr>
          <a:xfrm>
            <a:off x="3809758" y="3009506"/>
            <a:ext cx="99031" cy="639630"/>
          </a:xfrm>
          <a:custGeom>
            <a:avLst/>
            <a:gdLst>
              <a:gd name="connsiteX0" fmla="*/ 25642 w 99031"/>
              <a:gd name="connsiteY0" fmla="*/ 394 h 639630"/>
              <a:gd name="connsiteX1" fmla="*/ 242 w 99031"/>
              <a:gd name="connsiteY1" fmla="*/ 284027 h 639630"/>
              <a:gd name="connsiteX2" fmla="*/ 42575 w 99031"/>
              <a:gd name="connsiteY2" fmla="*/ 478761 h 639630"/>
              <a:gd name="connsiteX3" fmla="*/ 97609 w 99031"/>
              <a:gd name="connsiteY3" fmla="*/ 639627 h 639630"/>
              <a:gd name="connsiteX4" fmla="*/ 76442 w 99031"/>
              <a:gd name="connsiteY4" fmla="*/ 482994 h 639630"/>
              <a:gd name="connsiteX5" fmla="*/ 8709 w 99031"/>
              <a:gd name="connsiteY5" fmla="*/ 377161 h 639630"/>
              <a:gd name="connsiteX6" fmla="*/ 34109 w 99031"/>
              <a:gd name="connsiteY6" fmla="*/ 224761 h 639630"/>
              <a:gd name="connsiteX7" fmla="*/ 25642 w 99031"/>
              <a:gd name="connsiteY7" fmla="*/ 394 h 63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31" h="639630">
                <a:moveTo>
                  <a:pt x="25642" y="394"/>
                </a:moveTo>
                <a:cubicBezTo>
                  <a:pt x="19997" y="10272"/>
                  <a:pt x="-2580" y="204299"/>
                  <a:pt x="242" y="284027"/>
                </a:cubicBezTo>
                <a:cubicBezTo>
                  <a:pt x="3064" y="363755"/>
                  <a:pt x="26347" y="419494"/>
                  <a:pt x="42575" y="478761"/>
                </a:cubicBezTo>
                <a:cubicBezTo>
                  <a:pt x="58803" y="538028"/>
                  <a:pt x="91965" y="638922"/>
                  <a:pt x="97609" y="639627"/>
                </a:cubicBezTo>
                <a:cubicBezTo>
                  <a:pt x="103254" y="640333"/>
                  <a:pt x="91259" y="526738"/>
                  <a:pt x="76442" y="482994"/>
                </a:cubicBezTo>
                <a:cubicBezTo>
                  <a:pt x="61625" y="439250"/>
                  <a:pt x="15764" y="420200"/>
                  <a:pt x="8709" y="377161"/>
                </a:cubicBezTo>
                <a:cubicBezTo>
                  <a:pt x="1653" y="334122"/>
                  <a:pt x="31992" y="280500"/>
                  <a:pt x="34109" y="224761"/>
                </a:cubicBezTo>
                <a:cubicBezTo>
                  <a:pt x="36226" y="169022"/>
                  <a:pt x="31287" y="-9484"/>
                  <a:pt x="25642" y="39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B7B9412-09F0-4D0E-9003-31CA6FD3EF19}"/>
              </a:ext>
            </a:extLst>
          </p:cNvPr>
          <p:cNvSpPr/>
          <p:nvPr/>
        </p:nvSpPr>
        <p:spPr>
          <a:xfrm>
            <a:off x="3779091" y="3596514"/>
            <a:ext cx="103170" cy="1028509"/>
          </a:xfrm>
          <a:custGeom>
            <a:avLst/>
            <a:gdLst>
              <a:gd name="connsiteX0" fmla="*/ 76629 w 103170"/>
              <a:gd name="connsiteY0" fmla="*/ 126 h 1028509"/>
              <a:gd name="connsiteX1" fmla="*/ 102029 w 103170"/>
              <a:gd name="connsiteY1" fmla="*/ 213486 h 1028509"/>
              <a:gd name="connsiteX2" fmla="*/ 30909 w 103170"/>
              <a:gd name="connsiteY2" fmla="*/ 396366 h 1028509"/>
              <a:gd name="connsiteX3" fmla="*/ 20749 w 103170"/>
              <a:gd name="connsiteY3" fmla="*/ 558926 h 1028509"/>
              <a:gd name="connsiteX4" fmla="*/ 15669 w 103170"/>
              <a:gd name="connsiteY4" fmla="*/ 741806 h 1028509"/>
              <a:gd name="connsiteX5" fmla="*/ 5509 w 103170"/>
              <a:gd name="connsiteY5" fmla="*/ 858646 h 1028509"/>
              <a:gd name="connsiteX6" fmla="*/ 61389 w 103170"/>
              <a:gd name="connsiteY6" fmla="*/ 1026286 h 1028509"/>
              <a:gd name="connsiteX7" fmla="*/ 35989 w 103170"/>
              <a:gd name="connsiteY7" fmla="*/ 939926 h 1028509"/>
              <a:gd name="connsiteX8" fmla="*/ 5509 w 103170"/>
              <a:gd name="connsiteY8" fmla="*/ 731646 h 1028509"/>
              <a:gd name="connsiteX9" fmla="*/ 5509 w 103170"/>
              <a:gd name="connsiteY9" fmla="*/ 518286 h 1028509"/>
              <a:gd name="connsiteX10" fmla="*/ 61389 w 103170"/>
              <a:gd name="connsiteY10" fmla="*/ 269366 h 1028509"/>
              <a:gd name="connsiteX11" fmla="*/ 102029 w 103170"/>
              <a:gd name="connsiteY11" fmla="*/ 183006 h 1028509"/>
              <a:gd name="connsiteX12" fmla="*/ 76629 w 103170"/>
              <a:gd name="connsiteY12" fmla="*/ 126 h 10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70" h="1028509">
                <a:moveTo>
                  <a:pt x="76629" y="126"/>
                </a:moveTo>
                <a:cubicBezTo>
                  <a:pt x="76629" y="5206"/>
                  <a:pt x="109649" y="147446"/>
                  <a:pt x="102029" y="213486"/>
                </a:cubicBezTo>
                <a:cubicBezTo>
                  <a:pt x="94409" y="279526"/>
                  <a:pt x="44456" y="338793"/>
                  <a:pt x="30909" y="396366"/>
                </a:cubicBezTo>
                <a:cubicBezTo>
                  <a:pt x="17362" y="453939"/>
                  <a:pt x="23289" y="501353"/>
                  <a:pt x="20749" y="558926"/>
                </a:cubicBezTo>
                <a:cubicBezTo>
                  <a:pt x="18209" y="616499"/>
                  <a:pt x="18209" y="691853"/>
                  <a:pt x="15669" y="741806"/>
                </a:cubicBezTo>
                <a:cubicBezTo>
                  <a:pt x="13129" y="791759"/>
                  <a:pt x="-2111" y="811233"/>
                  <a:pt x="5509" y="858646"/>
                </a:cubicBezTo>
                <a:cubicBezTo>
                  <a:pt x="13129" y="906059"/>
                  <a:pt x="56309" y="1012739"/>
                  <a:pt x="61389" y="1026286"/>
                </a:cubicBezTo>
                <a:cubicBezTo>
                  <a:pt x="66469" y="1039833"/>
                  <a:pt x="45302" y="989033"/>
                  <a:pt x="35989" y="939926"/>
                </a:cubicBezTo>
                <a:cubicBezTo>
                  <a:pt x="26676" y="890819"/>
                  <a:pt x="10589" y="801919"/>
                  <a:pt x="5509" y="731646"/>
                </a:cubicBezTo>
                <a:cubicBezTo>
                  <a:pt x="429" y="661373"/>
                  <a:pt x="-3804" y="595333"/>
                  <a:pt x="5509" y="518286"/>
                </a:cubicBezTo>
                <a:cubicBezTo>
                  <a:pt x="14822" y="441239"/>
                  <a:pt x="45302" y="325246"/>
                  <a:pt x="61389" y="269366"/>
                </a:cubicBezTo>
                <a:cubicBezTo>
                  <a:pt x="77476" y="213486"/>
                  <a:pt x="97796" y="221953"/>
                  <a:pt x="102029" y="183006"/>
                </a:cubicBezTo>
                <a:cubicBezTo>
                  <a:pt x="106262" y="144059"/>
                  <a:pt x="76629" y="-4954"/>
                  <a:pt x="76629" y="1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795D42B7-9E3F-48D4-B828-BD6704595154}"/>
              </a:ext>
            </a:extLst>
          </p:cNvPr>
          <p:cNvSpPr/>
          <p:nvPr/>
        </p:nvSpPr>
        <p:spPr>
          <a:xfrm>
            <a:off x="3807708" y="4557183"/>
            <a:ext cx="440460" cy="828926"/>
          </a:xfrm>
          <a:custGeom>
            <a:avLst/>
            <a:gdLst>
              <a:gd name="connsiteX0" fmla="*/ 175 w 440460"/>
              <a:gd name="connsiteY0" fmla="*/ 0 h 828926"/>
              <a:gd name="connsiteX1" fmla="*/ 40392 w 440460"/>
              <a:gd name="connsiteY1" fmla="*/ 129117 h 828926"/>
              <a:gd name="connsiteX2" fmla="*/ 150459 w 440460"/>
              <a:gd name="connsiteY2" fmla="*/ 340784 h 828926"/>
              <a:gd name="connsiteX3" fmla="*/ 249942 w 440460"/>
              <a:gd name="connsiteY3" fmla="*/ 499534 h 828926"/>
              <a:gd name="connsiteX4" fmla="*/ 366359 w 440460"/>
              <a:gd name="connsiteY4" fmla="*/ 738717 h 828926"/>
              <a:gd name="connsiteX5" fmla="*/ 440442 w 440460"/>
              <a:gd name="connsiteY5" fmla="*/ 827617 h 828926"/>
              <a:gd name="connsiteX6" fmla="*/ 360009 w 440460"/>
              <a:gd name="connsiteY6" fmla="*/ 681567 h 828926"/>
              <a:gd name="connsiteX7" fmla="*/ 256292 w 440460"/>
              <a:gd name="connsiteY7" fmla="*/ 461434 h 828926"/>
              <a:gd name="connsiteX8" fmla="*/ 108125 w 440460"/>
              <a:gd name="connsiteY8" fmla="*/ 230717 h 828926"/>
              <a:gd name="connsiteX9" fmla="*/ 53092 w 440460"/>
              <a:gd name="connsiteY9" fmla="*/ 129117 h 828926"/>
              <a:gd name="connsiteX10" fmla="*/ 175 w 440460"/>
              <a:gd name="connsiteY10" fmla="*/ 0 h 82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460" h="828926">
                <a:moveTo>
                  <a:pt x="175" y="0"/>
                </a:moveTo>
                <a:cubicBezTo>
                  <a:pt x="-1942" y="0"/>
                  <a:pt x="15345" y="72320"/>
                  <a:pt x="40392" y="129117"/>
                </a:cubicBezTo>
                <a:cubicBezTo>
                  <a:pt x="65439" y="185914"/>
                  <a:pt x="115534" y="279048"/>
                  <a:pt x="150459" y="340784"/>
                </a:cubicBezTo>
                <a:cubicBezTo>
                  <a:pt x="185384" y="402520"/>
                  <a:pt x="213959" y="433212"/>
                  <a:pt x="249942" y="499534"/>
                </a:cubicBezTo>
                <a:cubicBezTo>
                  <a:pt x="285925" y="565856"/>
                  <a:pt x="334609" y="684037"/>
                  <a:pt x="366359" y="738717"/>
                </a:cubicBezTo>
                <a:cubicBezTo>
                  <a:pt x="398109" y="793398"/>
                  <a:pt x="441500" y="837142"/>
                  <a:pt x="440442" y="827617"/>
                </a:cubicBezTo>
                <a:cubicBezTo>
                  <a:pt x="439384" y="818092"/>
                  <a:pt x="390701" y="742598"/>
                  <a:pt x="360009" y="681567"/>
                </a:cubicBezTo>
                <a:cubicBezTo>
                  <a:pt x="329317" y="620537"/>
                  <a:pt x="298273" y="536576"/>
                  <a:pt x="256292" y="461434"/>
                </a:cubicBezTo>
                <a:cubicBezTo>
                  <a:pt x="214311" y="386292"/>
                  <a:pt x="141992" y="286103"/>
                  <a:pt x="108125" y="230717"/>
                </a:cubicBezTo>
                <a:cubicBezTo>
                  <a:pt x="74258" y="175331"/>
                  <a:pt x="70025" y="163337"/>
                  <a:pt x="53092" y="129117"/>
                </a:cubicBezTo>
                <a:cubicBezTo>
                  <a:pt x="36159" y="94898"/>
                  <a:pt x="2292" y="0"/>
                  <a:pt x="175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087F2C0-E9F4-47E7-8855-3A3E13441B29}"/>
              </a:ext>
            </a:extLst>
          </p:cNvPr>
          <p:cNvSpPr/>
          <p:nvPr/>
        </p:nvSpPr>
        <p:spPr>
          <a:xfrm>
            <a:off x="4209881" y="5338660"/>
            <a:ext cx="1169953" cy="956339"/>
          </a:xfrm>
          <a:custGeom>
            <a:avLst/>
            <a:gdLst>
              <a:gd name="connsiteX0" fmla="*/ 169 w 1169953"/>
              <a:gd name="connsiteY0" fmla="*/ 1690 h 956339"/>
              <a:gd name="connsiteX1" fmla="*/ 89069 w 1169953"/>
              <a:gd name="connsiteY1" fmla="*/ 150915 h 956339"/>
              <a:gd name="connsiteX2" fmla="*/ 216069 w 1169953"/>
              <a:gd name="connsiteY2" fmla="*/ 319190 h 956339"/>
              <a:gd name="connsiteX3" fmla="*/ 349419 w 1169953"/>
              <a:gd name="connsiteY3" fmla="*/ 462065 h 956339"/>
              <a:gd name="connsiteX4" fmla="*/ 549444 w 1169953"/>
              <a:gd name="connsiteY4" fmla="*/ 681140 h 956339"/>
              <a:gd name="connsiteX5" fmla="*/ 838369 w 1169953"/>
              <a:gd name="connsiteY5" fmla="*/ 836715 h 956339"/>
              <a:gd name="connsiteX6" fmla="*/ 1159044 w 1169953"/>
              <a:gd name="connsiteY6" fmla="*/ 954190 h 956339"/>
              <a:gd name="connsiteX7" fmla="*/ 1082844 w 1169953"/>
              <a:gd name="connsiteY7" fmla="*/ 909740 h 956339"/>
              <a:gd name="connsiteX8" fmla="*/ 962194 w 1169953"/>
              <a:gd name="connsiteY8" fmla="*/ 871640 h 956339"/>
              <a:gd name="connsiteX9" fmla="*/ 832019 w 1169953"/>
              <a:gd name="connsiteY9" fmla="*/ 811315 h 956339"/>
              <a:gd name="connsiteX10" fmla="*/ 501819 w 1169953"/>
              <a:gd name="connsiteY10" fmla="*/ 639865 h 956339"/>
              <a:gd name="connsiteX11" fmla="*/ 289094 w 1169953"/>
              <a:gd name="connsiteY11" fmla="*/ 331890 h 956339"/>
              <a:gd name="connsiteX12" fmla="*/ 73194 w 1169953"/>
              <a:gd name="connsiteY12" fmla="*/ 84240 h 956339"/>
              <a:gd name="connsiteX13" fmla="*/ 169 w 1169953"/>
              <a:gd name="connsiteY13" fmla="*/ 1690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9953" h="956339">
                <a:moveTo>
                  <a:pt x="169" y="1690"/>
                </a:moveTo>
                <a:cubicBezTo>
                  <a:pt x="2815" y="12803"/>
                  <a:pt x="53086" y="97998"/>
                  <a:pt x="89069" y="150915"/>
                </a:cubicBezTo>
                <a:cubicBezTo>
                  <a:pt x="125052" y="203832"/>
                  <a:pt x="172677" y="267332"/>
                  <a:pt x="216069" y="319190"/>
                </a:cubicBezTo>
                <a:cubicBezTo>
                  <a:pt x="259461" y="371048"/>
                  <a:pt x="349419" y="462065"/>
                  <a:pt x="349419" y="462065"/>
                </a:cubicBezTo>
                <a:cubicBezTo>
                  <a:pt x="404982" y="522390"/>
                  <a:pt x="467952" y="618698"/>
                  <a:pt x="549444" y="681140"/>
                </a:cubicBezTo>
                <a:cubicBezTo>
                  <a:pt x="630936" y="743582"/>
                  <a:pt x="736769" y="791207"/>
                  <a:pt x="838369" y="836715"/>
                </a:cubicBezTo>
                <a:cubicBezTo>
                  <a:pt x="939969" y="882223"/>
                  <a:pt x="1118298" y="942019"/>
                  <a:pt x="1159044" y="954190"/>
                </a:cubicBezTo>
                <a:cubicBezTo>
                  <a:pt x="1199790" y="966361"/>
                  <a:pt x="1115652" y="923498"/>
                  <a:pt x="1082844" y="909740"/>
                </a:cubicBezTo>
                <a:cubicBezTo>
                  <a:pt x="1050036" y="895982"/>
                  <a:pt x="1003998" y="888044"/>
                  <a:pt x="962194" y="871640"/>
                </a:cubicBezTo>
                <a:cubicBezTo>
                  <a:pt x="920390" y="855236"/>
                  <a:pt x="908748" y="849944"/>
                  <a:pt x="832019" y="811315"/>
                </a:cubicBezTo>
                <a:cubicBezTo>
                  <a:pt x="755290" y="772686"/>
                  <a:pt x="592307" y="719769"/>
                  <a:pt x="501819" y="639865"/>
                </a:cubicBezTo>
                <a:cubicBezTo>
                  <a:pt x="411332" y="559961"/>
                  <a:pt x="360531" y="424494"/>
                  <a:pt x="289094" y="331890"/>
                </a:cubicBezTo>
                <a:cubicBezTo>
                  <a:pt x="217657" y="239286"/>
                  <a:pt x="120290" y="132394"/>
                  <a:pt x="73194" y="84240"/>
                </a:cubicBezTo>
                <a:cubicBezTo>
                  <a:pt x="26098" y="36086"/>
                  <a:pt x="-2477" y="-9423"/>
                  <a:pt x="169" y="16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BB4BFB6-38FC-4BBE-A16C-AC6B8F546675}"/>
              </a:ext>
            </a:extLst>
          </p:cNvPr>
          <p:cNvSpPr/>
          <p:nvPr/>
        </p:nvSpPr>
        <p:spPr>
          <a:xfrm>
            <a:off x="5355009" y="5583536"/>
            <a:ext cx="1568172" cy="690399"/>
          </a:xfrm>
          <a:custGeom>
            <a:avLst/>
            <a:gdLst>
              <a:gd name="connsiteX0" fmla="*/ 158 w 1568172"/>
              <a:gd name="connsiteY0" fmla="*/ 690264 h 690399"/>
              <a:gd name="connsiteX1" fmla="*/ 389624 w 1568172"/>
              <a:gd name="connsiteY1" fmla="*/ 647931 h 690399"/>
              <a:gd name="connsiteX2" fmla="*/ 1003458 w 1568172"/>
              <a:gd name="connsiteY2" fmla="*/ 376997 h 690399"/>
              <a:gd name="connsiteX3" fmla="*/ 1308258 w 1568172"/>
              <a:gd name="connsiteY3" fmla="*/ 207664 h 690399"/>
              <a:gd name="connsiteX4" fmla="*/ 1515691 w 1568172"/>
              <a:gd name="connsiteY4" fmla="*/ 55264 h 690399"/>
              <a:gd name="connsiteX5" fmla="*/ 1566491 w 1568172"/>
              <a:gd name="connsiteY5" fmla="*/ 231 h 690399"/>
              <a:gd name="connsiteX6" fmla="*/ 1473358 w 1568172"/>
              <a:gd name="connsiteY6" fmla="*/ 72197 h 690399"/>
              <a:gd name="connsiteX7" fmla="*/ 1371758 w 1568172"/>
              <a:gd name="connsiteY7" fmla="*/ 118764 h 690399"/>
              <a:gd name="connsiteX8" fmla="*/ 1066958 w 1568172"/>
              <a:gd name="connsiteY8" fmla="*/ 313497 h 690399"/>
              <a:gd name="connsiteX9" fmla="*/ 893391 w 1568172"/>
              <a:gd name="connsiteY9" fmla="*/ 444731 h 690399"/>
              <a:gd name="connsiteX10" fmla="*/ 685958 w 1568172"/>
              <a:gd name="connsiteY10" fmla="*/ 550564 h 690399"/>
              <a:gd name="connsiteX11" fmla="*/ 431958 w 1568172"/>
              <a:gd name="connsiteY11" fmla="*/ 656397 h 690399"/>
              <a:gd name="connsiteX12" fmla="*/ 158 w 1568172"/>
              <a:gd name="connsiteY12" fmla="*/ 690264 h 6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8172" h="690399">
                <a:moveTo>
                  <a:pt x="158" y="690264"/>
                </a:moveTo>
                <a:cubicBezTo>
                  <a:pt x="-6898" y="688853"/>
                  <a:pt x="222407" y="700142"/>
                  <a:pt x="389624" y="647931"/>
                </a:cubicBezTo>
                <a:cubicBezTo>
                  <a:pt x="556841" y="595720"/>
                  <a:pt x="850352" y="450375"/>
                  <a:pt x="1003458" y="376997"/>
                </a:cubicBezTo>
                <a:cubicBezTo>
                  <a:pt x="1156564" y="303619"/>
                  <a:pt x="1222886" y="261286"/>
                  <a:pt x="1308258" y="207664"/>
                </a:cubicBezTo>
                <a:cubicBezTo>
                  <a:pt x="1393630" y="154042"/>
                  <a:pt x="1472652" y="89836"/>
                  <a:pt x="1515691" y="55264"/>
                </a:cubicBezTo>
                <a:cubicBezTo>
                  <a:pt x="1558730" y="20692"/>
                  <a:pt x="1573547" y="-2591"/>
                  <a:pt x="1566491" y="231"/>
                </a:cubicBezTo>
                <a:cubicBezTo>
                  <a:pt x="1559435" y="3053"/>
                  <a:pt x="1505813" y="52442"/>
                  <a:pt x="1473358" y="72197"/>
                </a:cubicBezTo>
                <a:cubicBezTo>
                  <a:pt x="1440903" y="91952"/>
                  <a:pt x="1439491" y="78547"/>
                  <a:pt x="1371758" y="118764"/>
                </a:cubicBezTo>
                <a:cubicBezTo>
                  <a:pt x="1304025" y="158981"/>
                  <a:pt x="1146686" y="259169"/>
                  <a:pt x="1066958" y="313497"/>
                </a:cubicBezTo>
                <a:cubicBezTo>
                  <a:pt x="987230" y="367825"/>
                  <a:pt x="956891" y="405220"/>
                  <a:pt x="893391" y="444731"/>
                </a:cubicBezTo>
                <a:cubicBezTo>
                  <a:pt x="829891" y="484242"/>
                  <a:pt x="762864" y="515286"/>
                  <a:pt x="685958" y="550564"/>
                </a:cubicBezTo>
                <a:cubicBezTo>
                  <a:pt x="609053" y="585842"/>
                  <a:pt x="545552" y="631703"/>
                  <a:pt x="431958" y="656397"/>
                </a:cubicBezTo>
                <a:cubicBezTo>
                  <a:pt x="318364" y="681091"/>
                  <a:pt x="7214" y="691675"/>
                  <a:pt x="158" y="69026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D6D6F57C-F5EE-4025-8C29-95D716357AB4}"/>
              </a:ext>
            </a:extLst>
          </p:cNvPr>
          <p:cNvSpPr/>
          <p:nvPr/>
        </p:nvSpPr>
        <p:spPr>
          <a:xfrm>
            <a:off x="7153618" y="4461704"/>
            <a:ext cx="367589" cy="896200"/>
          </a:xfrm>
          <a:custGeom>
            <a:avLst/>
            <a:gdLst>
              <a:gd name="connsiteX0" fmla="*/ 366899 w 367589"/>
              <a:gd name="connsiteY0" fmla="*/ 229 h 896200"/>
              <a:gd name="connsiteX1" fmla="*/ 265299 w 367589"/>
              <a:gd name="connsiteY1" fmla="*/ 182263 h 896200"/>
              <a:gd name="connsiteX2" fmla="*/ 212382 w 367589"/>
              <a:gd name="connsiteY2" fmla="*/ 376996 h 896200"/>
              <a:gd name="connsiteX3" fmla="*/ 150999 w 367589"/>
              <a:gd name="connsiteY3" fmla="*/ 618296 h 896200"/>
              <a:gd name="connsiteX4" fmla="*/ 129832 w 367589"/>
              <a:gd name="connsiteY4" fmla="*/ 726246 h 896200"/>
              <a:gd name="connsiteX5" fmla="*/ 715 w 367589"/>
              <a:gd name="connsiteY5" fmla="*/ 891346 h 896200"/>
              <a:gd name="connsiteX6" fmla="*/ 79032 w 367589"/>
              <a:gd name="connsiteY6" fmla="*/ 842663 h 896200"/>
              <a:gd name="connsiteX7" fmla="*/ 106549 w 367589"/>
              <a:gd name="connsiteY7" fmla="*/ 743179 h 896200"/>
              <a:gd name="connsiteX8" fmla="*/ 214499 w 367589"/>
              <a:gd name="connsiteY8" fmla="*/ 512463 h 896200"/>
              <a:gd name="connsiteX9" fmla="*/ 305515 w 367589"/>
              <a:gd name="connsiteY9" fmla="*/ 152629 h 896200"/>
              <a:gd name="connsiteX10" fmla="*/ 366899 w 367589"/>
              <a:gd name="connsiteY10" fmla="*/ 229 h 89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589" h="896200">
                <a:moveTo>
                  <a:pt x="366899" y="229"/>
                </a:moveTo>
                <a:cubicBezTo>
                  <a:pt x="360196" y="5168"/>
                  <a:pt x="291052" y="119468"/>
                  <a:pt x="265299" y="182263"/>
                </a:cubicBezTo>
                <a:cubicBezTo>
                  <a:pt x="239546" y="245058"/>
                  <a:pt x="231432" y="304324"/>
                  <a:pt x="212382" y="376996"/>
                </a:cubicBezTo>
                <a:cubicBezTo>
                  <a:pt x="193332" y="449668"/>
                  <a:pt x="164757" y="560088"/>
                  <a:pt x="150999" y="618296"/>
                </a:cubicBezTo>
                <a:cubicBezTo>
                  <a:pt x="137241" y="676504"/>
                  <a:pt x="154879" y="680738"/>
                  <a:pt x="129832" y="726246"/>
                </a:cubicBezTo>
                <a:cubicBezTo>
                  <a:pt x="104785" y="771754"/>
                  <a:pt x="9182" y="871943"/>
                  <a:pt x="715" y="891346"/>
                </a:cubicBezTo>
                <a:cubicBezTo>
                  <a:pt x="-7752" y="910749"/>
                  <a:pt x="61393" y="867357"/>
                  <a:pt x="79032" y="842663"/>
                </a:cubicBezTo>
                <a:cubicBezTo>
                  <a:pt x="96671" y="817969"/>
                  <a:pt x="83971" y="798212"/>
                  <a:pt x="106549" y="743179"/>
                </a:cubicBezTo>
                <a:cubicBezTo>
                  <a:pt x="129127" y="688146"/>
                  <a:pt x="181338" y="610888"/>
                  <a:pt x="214499" y="512463"/>
                </a:cubicBezTo>
                <a:cubicBezTo>
                  <a:pt x="247660" y="414038"/>
                  <a:pt x="281173" y="234474"/>
                  <a:pt x="305515" y="152629"/>
                </a:cubicBezTo>
                <a:cubicBezTo>
                  <a:pt x="329857" y="70784"/>
                  <a:pt x="373602" y="-4710"/>
                  <a:pt x="366899" y="2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73EE198-CAD7-441F-8DCB-3F9706A4EB9C}"/>
              </a:ext>
            </a:extLst>
          </p:cNvPr>
          <p:cNvSpPr/>
          <p:nvPr/>
        </p:nvSpPr>
        <p:spPr>
          <a:xfrm>
            <a:off x="7504527" y="3040432"/>
            <a:ext cx="680997" cy="466192"/>
          </a:xfrm>
          <a:custGeom>
            <a:avLst/>
            <a:gdLst>
              <a:gd name="connsiteX0" fmla="*/ 1173 w 680997"/>
              <a:gd name="connsiteY0" fmla="*/ 464768 h 466192"/>
              <a:gd name="connsiteX1" fmla="*/ 147223 w 680997"/>
              <a:gd name="connsiteY1" fmla="*/ 401268 h 466192"/>
              <a:gd name="connsiteX2" fmla="*/ 242473 w 680997"/>
              <a:gd name="connsiteY2" fmla="*/ 296493 h 466192"/>
              <a:gd name="connsiteX3" fmla="*/ 318673 w 680997"/>
              <a:gd name="connsiteY3" fmla="*/ 201243 h 466192"/>
              <a:gd name="connsiteX4" fmla="*/ 398048 w 680997"/>
              <a:gd name="connsiteY4" fmla="*/ 77418 h 466192"/>
              <a:gd name="connsiteX5" fmla="*/ 464723 w 680997"/>
              <a:gd name="connsiteY5" fmla="*/ 26618 h 466192"/>
              <a:gd name="connsiteX6" fmla="*/ 566323 w 680997"/>
              <a:gd name="connsiteY6" fmla="*/ 1218 h 466192"/>
              <a:gd name="connsiteX7" fmla="*/ 680623 w 680997"/>
              <a:gd name="connsiteY7" fmla="*/ 4393 h 466192"/>
              <a:gd name="connsiteX8" fmla="*/ 598073 w 680997"/>
              <a:gd name="connsiteY8" fmla="*/ 7568 h 466192"/>
              <a:gd name="connsiteX9" fmla="*/ 464723 w 680997"/>
              <a:gd name="connsiteY9" fmla="*/ 42493 h 466192"/>
              <a:gd name="connsiteX10" fmla="*/ 391698 w 680997"/>
              <a:gd name="connsiteY10" fmla="*/ 128218 h 466192"/>
              <a:gd name="connsiteX11" fmla="*/ 277398 w 680997"/>
              <a:gd name="connsiteY11" fmla="*/ 277443 h 466192"/>
              <a:gd name="connsiteX12" fmla="*/ 232948 w 680997"/>
              <a:gd name="connsiteY12" fmla="*/ 340943 h 466192"/>
              <a:gd name="connsiteX13" fmla="*/ 1173 w 680997"/>
              <a:gd name="connsiteY13" fmla="*/ 464768 h 46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997" h="466192">
                <a:moveTo>
                  <a:pt x="1173" y="464768"/>
                </a:moveTo>
                <a:cubicBezTo>
                  <a:pt x="-13114" y="474822"/>
                  <a:pt x="107006" y="429314"/>
                  <a:pt x="147223" y="401268"/>
                </a:cubicBezTo>
                <a:cubicBezTo>
                  <a:pt x="187440" y="373222"/>
                  <a:pt x="213898" y="329830"/>
                  <a:pt x="242473" y="296493"/>
                </a:cubicBezTo>
                <a:cubicBezTo>
                  <a:pt x="271048" y="263155"/>
                  <a:pt x="292744" y="237756"/>
                  <a:pt x="318673" y="201243"/>
                </a:cubicBezTo>
                <a:cubicBezTo>
                  <a:pt x="344602" y="164730"/>
                  <a:pt x="373706" y="106522"/>
                  <a:pt x="398048" y="77418"/>
                </a:cubicBezTo>
                <a:cubicBezTo>
                  <a:pt x="422390" y="48314"/>
                  <a:pt x="436677" y="39318"/>
                  <a:pt x="464723" y="26618"/>
                </a:cubicBezTo>
                <a:cubicBezTo>
                  <a:pt x="492769" y="13918"/>
                  <a:pt x="530340" y="4922"/>
                  <a:pt x="566323" y="1218"/>
                </a:cubicBezTo>
                <a:cubicBezTo>
                  <a:pt x="602306" y="-2486"/>
                  <a:pt x="675332" y="3335"/>
                  <a:pt x="680623" y="4393"/>
                </a:cubicBezTo>
                <a:cubicBezTo>
                  <a:pt x="685914" y="5451"/>
                  <a:pt x="634056" y="1218"/>
                  <a:pt x="598073" y="7568"/>
                </a:cubicBezTo>
                <a:cubicBezTo>
                  <a:pt x="562090" y="13918"/>
                  <a:pt x="499119" y="22385"/>
                  <a:pt x="464723" y="42493"/>
                </a:cubicBezTo>
                <a:cubicBezTo>
                  <a:pt x="430327" y="62601"/>
                  <a:pt x="422919" y="89060"/>
                  <a:pt x="391698" y="128218"/>
                </a:cubicBezTo>
                <a:cubicBezTo>
                  <a:pt x="360477" y="167376"/>
                  <a:pt x="303856" y="241989"/>
                  <a:pt x="277398" y="277443"/>
                </a:cubicBezTo>
                <a:cubicBezTo>
                  <a:pt x="250940" y="312897"/>
                  <a:pt x="274223" y="311839"/>
                  <a:pt x="232948" y="340943"/>
                </a:cubicBezTo>
                <a:cubicBezTo>
                  <a:pt x="191673" y="370047"/>
                  <a:pt x="15460" y="454714"/>
                  <a:pt x="1173" y="4647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FC7C4C4-B761-4467-A0E7-B05D4491A60A}"/>
              </a:ext>
            </a:extLst>
          </p:cNvPr>
          <p:cNvSpPr/>
          <p:nvPr/>
        </p:nvSpPr>
        <p:spPr>
          <a:xfrm>
            <a:off x="8152899" y="3046413"/>
            <a:ext cx="204224" cy="793878"/>
          </a:xfrm>
          <a:custGeom>
            <a:avLst/>
            <a:gdLst>
              <a:gd name="connsiteX0" fmla="*/ 501 w 204224"/>
              <a:gd name="connsiteY0" fmla="*/ 1587 h 793878"/>
              <a:gd name="connsiteX1" fmla="*/ 95751 w 204224"/>
              <a:gd name="connsiteY1" fmla="*/ 39687 h 793878"/>
              <a:gd name="connsiteX2" fmla="*/ 156076 w 204224"/>
              <a:gd name="connsiteY2" fmla="*/ 192087 h 793878"/>
              <a:gd name="connsiteX3" fmla="*/ 194176 w 204224"/>
              <a:gd name="connsiteY3" fmla="*/ 420687 h 793878"/>
              <a:gd name="connsiteX4" fmla="*/ 194176 w 204224"/>
              <a:gd name="connsiteY4" fmla="*/ 471487 h 793878"/>
              <a:gd name="connsiteX5" fmla="*/ 156076 w 204224"/>
              <a:gd name="connsiteY5" fmla="*/ 585787 h 793878"/>
              <a:gd name="connsiteX6" fmla="*/ 83051 w 204224"/>
              <a:gd name="connsiteY6" fmla="*/ 792162 h 793878"/>
              <a:gd name="connsiteX7" fmla="*/ 137026 w 204224"/>
              <a:gd name="connsiteY7" fmla="*/ 674687 h 793878"/>
              <a:gd name="connsiteX8" fmla="*/ 194176 w 204224"/>
              <a:gd name="connsiteY8" fmla="*/ 506412 h 793878"/>
              <a:gd name="connsiteX9" fmla="*/ 203701 w 204224"/>
              <a:gd name="connsiteY9" fmla="*/ 401637 h 793878"/>
              <a:gd name="connsiteX10" fmla="*/ 187826 w 204224"/>
              <a:gd name="connsiteY10" fmla="*/ 258762 h 793878"/>
              <a:gd name="connsiteX11" fmla="*/ 140201 w 204224"/>
              <a:gd name="connsiteY11" fmla="*/ 77787 h 793878"/>
              <a:gd name="connsiteX12" fmla="*/ 501 w 204224"/>
              <a:gd name="connsiteY12" fmla="*/ 1587 h 7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224" h="793878">
                <a:moveTo>
                  <a:pt x="501" y="1587"/>
                </a:moveTo>
                <a:cubicBezTo>
                  <a:pt x="-6907" y="-4763"/>
                  <a:pt x="69822" y="7937"/>
                  <a:pt x="95751" y="39687"/>
                </a:cubicBezTo>
                <a:cubicBezTo>
                  <a:pt x="121680" y="71437"/>
                  <a:pt x="139672" y="128587"/>
                  <a:pt x="156076" y="192087"/>
                </a:cubicBezTo>
                <a:cubicBezTo>
                  <a:pt x="172480" y="255587"/>
                  <a:pt x="187826" y="374120"/>
                  <a:pt x="194176" y="420687"/>
                </a:cubicBezTo>
                <a:cubicBezTo>
                  <a:pt x="200526" y="467254"/>
                  <a:pt x="200526" y="443970"/>
                  <a:pt x="194176" y="471487"/>
                </a:cubicBezTo>
                <a:cubicBezTo>
                  <a:pt x="187826" y="499004"/>
                  <a:pt x="174597" y="532341"/>
                  <a:pt x="156076" y="585787"/>
                </a:cubicBezTo>
                <a:cubicBezTo>
                  <a:pt x="137555" y="639233"/>
                  <a:pt x="86226" y="777345"/>
                  <a:pt x="83051" y="792162"/>
                </a:cubicBezTo>
                <a:cubicBezTo>
                  <a:pt x="79876" y="806979"/>
                  <a:pt x="118505" y="722312"/>
                  <a:pt x="137026" y="674687"/>
                </a:cubicBezTo>
                <a:cubicBezTo>
                  <a:pt x="155547" y="627062"/>
                  <a:pt x="183063" y="551920"/>
                  <a:pt x="194176" y="506412"/>
                </a:cubicBezTo>
                <a:cubicBezTo>
                  <a:pt x="205289" y="460904"/>
                  <a:pt x="204759" y="442912"/>
                  <a:pt x="203701" y="401637"/>
                </a:cubicBezTo>
                <a:cubicBezTo>
                  <a:pt x="202643" y="360362"/>
                  <a:pt x="198409" y="312737"/>
                  <a:pt x="187826" y="258762"/>
                </a:cubicBezTo>
                <a:cubicBezTo>
                  <a:pt x="177243" y="204787"/>
                  <a:pt x="165072" y="120650"/>
                  <a:pt x="140201" y="77787"/>
                </a:cubicBezTo>
                <a:cubicBezTo>
                  <a:pt x="115330" y="34925"/>
                  <a:pt x="7909" y="7937"/>
                  <a:pt x="501" y="15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ED317F1-3187-4973-BB41-43E546CA549C}"/>
              </a:ext>
            </a:extLst>
          </p:cNvPr>
          <p:cNvSpPr/>
          <p:nvPr/>
        </p:nvSpPr>
        <p:spPr>
          <a:xfrm>
            <a:off x="7767956" y="3816599"/>
            <a:ext cx="500083" cy="634098"/>
          </a:xfrm>
          <a:custGeom>
            <a:avLst/>
            <a:gdLst>
              <a:gd name="connsiteX0" fmla="*/ 499744 w 500083"/>
              <a:gd name="connsiteY0" fmla="*/ 2926 h 634098"/>
              <a:gd name="connsiteX1" fmla="*/ 442594 w 500083"/>
              <a:gd name="connsiteY1" fmla="*/ 161676 h 634098"/>
              <a:gd name="connsiteX2" fmla="*/ 379094 w 500083"/>
              <a:gd name="connsiteY2" fmla="*/ 291851 h 634098"/>
              <a:gd name="connsiteX3" fmla="*/ 337819 w 500083"/>
              <a:gd name="connsiteY3" fmla="*/ 349001 h 634098"/>
              <a:gd name="connsiteX4" fmla="*/ 283844 w 500083"/>
              <a:gd name="connsiteY4" fmla="*/ 418851 h 634098"/>
              <a:gd name="connsiteX5" fmla="*/ 172719 w 500083"/>
              <a:gd name="connsiteY5" fmla="*/ 542676 h 634098"/>
              <a:gd name="connsiteX6" fmla="*/ 71119 w 500083"/>
              <a:gd name="connsiteY6" fmla="*/ 603001 h 634098"/>
              <a:gd name="connsiteX7" fmla="*/ 4444 w 500083"/>
              <a:gd name="connsiteY7" fmla="*/ 628401 h 634098"/>
              <a:gd name="connsiteX8" fmla="*/ 198119 w 500083"/>
              <a:gd name="connsiteY8" fmla="*/ 495051 h 634098"/>
              <a:gd name="connsiteX9" fmla="*/ 344169 w 500083"/>
              <a:gd name="connsiteY9" fmla="*/ 304551 h 634098"/>
              <a:gd name="connsiteX10" fmla="*/ 461644 w 500083"/>
              <a:gd name="connsiteY10" fmla="*/ 75951 h 634098"/>
              <a:gd name="connsiteX11" fmla="*/ 499744 w 500083"/>
              <a:gd name="connsiteY11" fmla="*/ 2926 h 63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083" h="634098">
                <a:moveTo>
                  <a:pt x="499744" y="2926"/>
                </a:moveTo>
                <a:cubicBezTo>
                  <a:pt x="496569" y="17213"/>
                  <a:pt x="462702" y="113522"/>
                  <a:pt x="442594" y="161676"/>
                </a:cubicBezTo>
                <a:cubicBezTo>
                  <a:pt x="422486" y="209830"/>
                  <a:pt x="396556" y="260630"/>
                  <a:pt x="379094" y="291851"/>
                </a:cubicBezTo>
                <a:cubicBezTo>
                  <a:pt x="361632" y="323072"/>
                  <a:pt x="353694" y="327834"/>
                  <a:pt x="337819" y="349001"/>
                </a:cubicBezTo>
                <a:cubicBezTo>
                  <a:pt x="321944" y="370168"/>
                  <a:pt x="311361" y="386572"/>
                  <a:pt x="283844" y="418851"/>
                </a:cubicBezTo>
                <a:cubicBezTo>
                  <a:pt x="256327" y="451130"/>
                  <a:pt x="208173" y="511984"/>
                  <a:pt x="172719" y="542676"/>
                </a:cubicBezTo>
                <a:cubicBezTo>
                  <a:pt x="137265" y="573368"/>
                  <a:pt x="99165" y="588714"/>
                  <a:pt x="71119" y="603001"/>
                </a:cubicBezTo>
                <a:cubicBezTo>
                  <a:pt x="43073" y="617289"/>
                  <a:pt x="-16723" y="646393"/>
                  <a:pt x="4444" y="628401"/>
                </a:cubicBezTo>
                <a:cubicBezTo>
                  <a:pt x="25611" y="610409"/>
                  <a:pt x="141498" y="549026"/>
                  <a:pt x="198119" y="495051"/>
                </a:cubicBezTo>
                <a:cubicBezTo>
                  <a:pt x="254740" y="441076"/>
                  <a:pt x="300248" y="374401"/>
                  <a:pt x="344169" y="304551"/>
                </a:cubicBezTo>
                <a:cubicBezTo>
                  <a:pt x="388090" y="234701"/>
                  <a:pt x="439948" y="123047"/>
                  <a:pt x="461644" y="75951"/>
                </a:cubicBezTo>
                <a:cubicBezTo>
                  <a:pt x="483340" y="28855"/>
                  <a:pt x="502919" y="-11361"/>
                  <a:pt x="499744" y="29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7384B1D-F96B-4C07-9445-F0E60A0CCFE1}"/>
              </a:ext>
            </a:extLst>
          </p:cNvPr>
          <p:cNvSpPr/>
          <p:nvPr/>
        </p:nvSpPr>
        <p:spPr>
          <a:xfrm>
            <a:off x="7502303" y="4409900"/>
            <a:ext cx="343124" cy="64523"/>
          </a:xfrm>
          <a:custGeom>
            <a:avLst/>
            <a:gdLst>
              <a:gd name="connsiteX0" fmla="*/ 222 w 343124"/>
              <a:gd name="connsiteY0" fmla="*/ 25575 h 64523"/>
              <a:gd name="connsiteX1" fmla="*/ 124047 w 343124"/>
              <a:gd name="connsiteY1" fmla="*/ 63675 h 64523"/>
              <a:gd name="connsiteX2" fmla="*/ 241522 w 343124"/>
              <a:gd name="connsiteY2" fmla="*/ 47800 h 64523"/>
              <a:gd name="connsiteX3" fmla="*/ 343122 w 343124"/>
              <a:gd name="connsiteY3" fmla="*/ 175 h 64523"/>
              <a:gd name="connsiteX4" fmla="*/ 244697 w 343124"/>
              <a:gd name="connsiteY4" fmla="*/ 31925 h 64523"/>
              <a:gd name="connsiteX5" fmla="*/ 187547 w 343124"/>
              <a:gd name="connsiteY5" fmla="*/ 38275 h 64523"/>
              <a:gd name="connsiteX6" fmla="*/ 95472 w 343124"/>
              <a:gd name="connsiteY6" fmla="*/ 38275 h 64523"/>
              <a:gd name="connsiteX7" fmla="*/ 222 w 343124"/>
              <a:gd name="connsiteY7" fmla="*/ 25575 h 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124" h="64523">
                <a:moveTo>
                  <a:pt x="222" y="25575"/>
                </a:moveTo>
                <a:cubicBezTo>
                  <a:pt x="4984" y="29808"/>
                  <a:pt x="83830" y="59971"/>
                  <a:pt x="124047" y="63675"/>
                </a:cubicBezTo>
                <a:cubicBezTo>
                  <a:pt x="164264" y="67379"/>
                  <a:pt x="205010" y="58383"/>
                  <a:pt x="241522" y="47800"/>
                </a:cubicBezTo>
                <a:cubicBezTo>
                  <a:pt x="278034" y="37217"/>
                  <a:pt x="342593" y="2821"/>
                  <a:pt x="343122" y="175"/>
                </a:cubicBezTo>
                <a:cubicBezTo>
                  <a:pt x="343651" y="-2471"/>
                  <a:pt x="270626" y="25575"/>
                  <a:pt x="244697" y="31925"/>
                </a:cubicBezTo>
                <a:cubicBezTo>
                  <a:pt x="218768" y="38275"/>
                  <a:pt x="212418" y="37217"/>
                  <a:pt x="187547" y="38275"/>
                </a:cubicBezTo>
                <a:cubicBezTo>
                  <a:pt x="162676" y="39333"/>
                  <a:pt x="122460" y="40921"/>
                  <a:pt x="95472" y="38275"/>
                </a:cubicBezTo>
                <a:cubicBezTo>
                  <a:pt x="68485" y="35629"/>
                  <a:pt x="-4540" y="21342"/>
                  <a:pt x="222" y="255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D198D9E8-51A5-4933-B155-82BBC75CFF44}"/>
              </a:ext>
            </a:extLst>
          </p:cNvPr>
          <p:cNvSpPr/>
          <p:nvPr/>
        </p:nvSpPr>
        <p:spPr>
          <a:xfrm>
            <a:off x="7888123" y="3140576"/>
            <a:ext cx="347827" cy="177684"/>
          </a:xfrm>
          <a:custGeom>
            <a:avLst/>
            <a:gdLst>
              <a:gd name="connsiteX0" fmla="*/ 1752 w 347827"/>
              <a:gd name="connsiteY0" fmla="*/ 177299 h 177684"/>
              <a:gd name="connsiteX1" fmla="*/ 103352 w 347827"/>
              <a:gd name="connsiteY1" fmla="*/ 59824 h 177684"/>
              <a:gd name="connsiteX2" fmla="*/ 201777 w 347827"/>
              <a:gd name="connsiteY2" fmla="*/ 37599 h 177684"/>
              <a:gd name="connsiteX3" fmla="*/ 316077 w 347827"/>
              <a:gd name="connsiteY3" fmla="*/ 40774 h 177684"/>
              <a:gd name="connsiteX4" fmla="*/ 347827 w 347827"/>
              <a:gd name="connsiteY4" fmla="*/ 56649 h 177684"/>
              <a:gd name="connsiteX5" fmla="*/ 252577 w 347827"/>
              <a:gd name="connsiteY5" fmla="*/ 9024 h 177684"/>
              <a:gd name="connsiteX6" fmla="*/ 192252 w 347827"/>
              <a:gd name="connsiteY6" fmla="*/ 15374 h 177684"/>
              <a:gd name="connsiteX7" fmla="*/ 1752 w 347827"/>
              <a:gd name="connsiteY7" fmla="*/ 177299 h 1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27" h="177684">
                <a:moveTo>
                  <a:pt x="1752" y="177299"/>
                </a:moveTo>
                <a:cubicBezTo>
                  <a:pt x="-13065" y="184707"/>
                  <a:pt x="70015" y="83107"/>
                  <a:pt x="103352" y="59824"/>
                </a:cubicBezTo>
                <a:cubicBezTo>
                  <a:pt x="136689" y="36541"/>
                  <a:pt x="166323" y="40774"/>
                  <a:pt x="201777" y="37599"/>
                </a:cubicBezTo>
                <a:cubicBezTo>
                  <a:pt x="237231" y="34424"/>
                  <a:pt x="291735" y="37599"/>
                  <a:pt x="316077" y="40774"/>
                </a:cubicBezTo>
                <a:cubicBezTo>
                  <a:pt x="340419" y="43949"/>
                  <a:pt x="347827" y="56649"/>
                  <a:pt x="347827" y="56649"/>
                </a:cubicBezTo>
                <a:cubicBezTo>
                  <a:pt x="337244" y="51357"/>
                  <a:pt x="278506" y="15903"/>
                  <a:pt x="252577" y="9024"/>
                </a:cubicBezTo>
                <a:cubicBezTo>
                  <a:pt x="226648" y="2145"/>
                  <a:pt x="230881" y="-10026"/>
                  <a:pt x="192252" y="15374"/>
                </a:cubicBezTo>
                <a:cubicBezTo>
                  <a:pt x="153623" y="40774"/>
                  <a:pt x="16569" y="169891"/>
                  <a:pt x="1752" y="1772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D5E3947-C220-4B5F-9428-FF3CF819AE7D}"/>
              </a:ext>
            </a:extLst>
          </p:cNvPr>
          <p:cNvSpPr/>
          <p:nvPr/>
        </p:nvSpPr>
        <p:spPr>
          <a:xfrm>
            <a:off x="7677144" y="3473412"/>
            <a:ext cx="41893" cy="139782"/>
          </a:xfrm>
          <a:custGeom>
            <a:avLst/>
            <a:gdLst>
              <a:gd name="connsiteX0" fmla="*/ 41281 w 41893"/>
              <a:gd name="connsiteY0" fmla="*/ 38 h 139782"/>
              <a:gd name="connsiteX1" fmla="*/ 6 w 41893"/>
              <a:gd name="connsiteY1" fmla="*/ 69888 h 139782"/>
              <a:gd name="connsiteX2" fmla="*/ 38106 w 41893"/>
              <a:gd name="connsiteY2" fmla="*/ 139738 h 139782"/>
              <a:gd name="connsiteX3" fmla="*/ 25406 w 41893"/>
              <a:gd name="connsiteY3" fmla="*/ 79413 h 139782"/>
              <a:gd name="connsiteX4" fmla="*/ 41281 w 41893"/>
              <a:gd name="connsiteY4" fmla="*/ 38 h 13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3" h="139782">
                <a:moveTo>
                  <a:pt x="41281" y="38"/>
                </a:moveTo>
                <a:cubicBezTo>
                  <a:pt x="37048" y="-1549"/>
                  <a:pt x="535" y="46605"/>
                  <a:pt x="6" y="69888"/>
                </a:cubicBezTo>
                <a:cubicBezTo>
                  <a:pt x="-523" y="93171"/>
                  <a:pt x="33873" y="138151"/>
                  <a:pt x="38106" y="139738"/>
                </a:cubicBezTo>
                <a:cubicBezTo>
                  <a:pt x="42339" y="141325"/>
                  <a:pt x="24348" y="100050"/>
                  <a:pt x="25406" y="79413"/>
                </a:cubicBezTo>
                <a:cubicBezTo>
                  <a:pt x="26464" y="58776"/>
                  <a:pt x="45514" y="1625"/>
                  <a:pt x="41281" y="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FDCBA31-95F7-4515-B9EF-FAB2E771CCC9}"/>
              </a:ext>
            </a:extLst>
          </p:cNvPr>
          <p:cNvSpPr/>
          <p:nvPr/>
        </p:nvSpPr>
        <p:spPr>
          <a:xfrm>
            <a:off x="8104839" y="3584551"/>
            <a:ext cx="112377" cy="435479"/>
          </a:xfrm>
          <a:custGeom>
            <a:avLst/>
            <a:gdLst>
              <a:gd name="connsiteX0" fmla="*/ 89836 w 112377"/>
              <a:gd name="connsiteY0" fmla="*/ 24 h 435479"/>
              <a:gd name="connsiteX1" fmla="*/ 112061 w 112377"/>
              <a:gd name="connsiteY1" fmla="*/ 180999 h 435479"/>
              <a:gd name="connsiteX2" fmla="*/ 70786 w 112377"/>
              <a:gd name="connsiteY2" fmla="*/ 298474 h 435479"/>
              <a:gd name="connsiteX3" fmla="*/ 29511 w 112377"/>
              <a:gd name="connsiteY3" fmla="*/ 377849 h 435479"/>
              <a:gd name="connsiteX4" fmla="*/ 936 w 112377"/>
              <a:gd name="connsiteY4" fmla="*/ 434999 h 435479"/>
              <a:gd name="connsiteX5" fmla="*/ 64436 w 112377"/>
              <a:gd name="connsiteY5" fmla="*/ 346099 h 435479"/>
              <a:gd name="connsiteX6" fmla="*/ 89836 w 112377"/>
              <a:gd name="connsiteY6" fmla="*/ 193699 h 435479"/>
              <a:gd name="connsiteX7" fmla="*/ 89836 w 112377"/>
              <a:gd name="connsiteY7" fmla="*/ 24 h 43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77" h="435479">
                <a:moveTo>
                  <a:pt x="89836" y="24"/>
                </a:moveTo>
                <a:cubicBezTo>
                  <a:pt x="93540" y="-2093"/>
                  <a:pt x="115236" y="131257"/>
                  <a:pt x="112061" y="180999"/>
                </a:cubicBezTo>
                <a:cubicBezTo>
                  <a:pt x="108886" y="230741"/>
                  <a:pt x="84544" y="265666"/>
                  <a:pt x="70786" y="298474"/>
                </a:cubicBezTo>
                <a:cubicBezTo>
                  <a:pt x="57028" y="331282"/>
                  <a:pt x="41153" y="355095"/>
                  <a:pt x="29511" y="377849"/>
                </a:cubicBezTo>
                <a:cubicBezTo>
                  <a:pt x="17869" y="400603"/>
                  <a:pt x="-4885" y="440291"/>
                  <a:pt x="936" y="434999"/>
                </a:cubicBezTo>
                <a:cubicBezTo>
                  <a:pt x="6757" y="429707"/>
                  <a:pt x="49619" y="386316"/>
                  <a:pt x="64436" y="346099"/>
                </a:cubicBezTo>
                <a:cubicBezTo>
                  <a:pt x="79253" y="305882"/>
                  <a:pt x="85603" y="248203"/>
                  <a:pt x="89836" y="193699"/>
                </a:cubicBezTo>
                <a:cubicBezTo>
                  <a:pt x="94069" y="139195"/>
                  <a:pt x="86132" y="2141"/>
                  <a:pt x="89836" y="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B990E79-6E74-4885-A2F8-E946DE8B8C8C}"/>
              </a:ext>
            </a:extLst>
          </p:cNvPr>
          <p:cNvSpPr/>
          <p:nvPr/>
        </p:nvSpPr>
        <p:spPr>
          <a:xfrm>
            <a:off x="7702424" y="3430685"/>
            <a:ext cx="181570" cy="485879"/>
          </a:xfrm>
          <a:custGeom>
            <a:avLst/>
            <a:gdLst>
              <a:gd name="connsiteX0" fmla="*/ 181101 w 181570"/>
              <a:gd name="connsiteY0" fmla="*/ 1490 h 485879"/>
              <a:gd name="connsiteX1" fmla="*/ 66801 w 181570"/>
              <a:gd name="connsiteY1" fmla="*/ 179290 h 485879"/>
              <a:gd name="connsiteX2" fmla="*/ 9651 w 181570"/>
              <a:gd name="connsiteY2" fmla="*/ 306290 h 485879"/>
              <a:gd name="connsiteX3" fmla="*/ 44576 w 181570"/>
              <a:gd name="connsiteY3" fmla="*/ 407890 h 485879"/>
              <a:gd name="connsiteX4" fmla="*/ 44576 w 181570"/>
              <a:gd name="connsiteY4" fmla="*/ 430115 h 485879"/>
              <a:gd name="connsiteX5" fmla="*/ 126 w 181570"/>
              <a:gd name="connsiteY5" fmla="*/ 484090 h 485879"/>
              <a:gd name="connsiteX6" fmla="*/ 60451 w 181570"/>
              <a:gd name="connsiteY6" fmla="*/ 357090 h 485879"/>
              <a:gd name="connsiteX7" fmla="*/ 35051 w 181570"/>
              <a:gd name="connsiteY7" fmla="*/ 268190 h 485879"/>
              <a:gd name="connsiteX8" fmla="*/ 104901 w 181570"/>
              <a:gd name="connsiteY8" fmla="*/ 103090 h 485879"/>
              <a:gd name="connsiteX9" fmla="*/ 181101 w 181570"/>
              <a:gd name="connsiteY9" fmla="*/ 1490 h 4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70" h="485879">
                <a:moveTo>
                  <a:pt x="181101" y="1490"/>
                </a:moveTo>
                <a:cubicBezTo>
                  <a:pt x="174751" y="14190"/>
                  <a:pt x="95376" y="128490"/>
                  <a:pt x="66801" y="179290"/>
                </a:cubicBezTo>
                <a:cubicBezTo>
                  <a:pt x="38226" y="230090"/>
                  <a:pt x="13355" y="268190"/>
                  <a:pt x="9651" y="306290"/>
                </a:cubicBezTo>
                <a:cubicBezTo>
                  <a:pt x="5947" y="344390"/>
                  <a:pt x="38755" y="387253"/>
                  <a:pt x="44576" y="407890"/>
                </a:cubicBezTo>
                <a:cubicBezTo>
                  <a:pt x="50397" y="428527"/>
                  <a:pt x="51984" y="417415"/>
                  <a:pt x="44576" y="430115"/>
                </a:cubicBezTo>
                <a:cubicBezTo>
                  <a:pt x="37168" y="442815"/>
                  <a:pt x="-2520" y="496261"/>
                  <a:pt x="126" y="484090"/>
                </a:cubicBezTo>
                <a:cubicBezTo>
                  <a:pt x="2772" y="471919"/>
                  <a:pt x="54630" y="393073"/>
                  <a:pt x="60451" y="357090"/>
                </a:cubicBezTo>
                <a:cubicBezTo>
                  <a:pt x="66272" y="321107"/>
                  <a:pt x="27643" y="310523"/>
                  <a:pt x="35051" y="268190"/>
                </a:cubicBezTo>
                <a:cubicBezTo>
                  <a:pt x="42459" y="225857"/>
                  <a:pt x="82147" y="145952"/>
                  <a:pt x="104901" y="103090"/>
                </a:cubicBezTo>
                <a:cubicBezTo>
                  <a:pt x="127655" y="60228"/>
                  <a:pt x="187451" y="-11210"/>
                  <a:pt x="181101" y="14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45DDA6C-01D6-4437-BB84-4A4EAC29FFD1}"/>
              </a:ext>
            </a:extLst>
          </p:cNvPr>
          <p:cNvSpPr/>
          <p:nvPr/>
        </p:nvSpPr>
        <p:spPr>
          <a:xfrm>
            <a:off x="7638578" y="3965395"/>
            <a:ext cx="118022" cy="124258"/>
          </a:xfrm>
          <a:custGeom>
            <a:avLst/>
            <a:gdLst>
              <a:gd name="connsiteX0" fmla="*/ 29047 w 118022"/>
              <a:gd name="connsiteY0" fmla="*/ 180 h 124258"/>
              <a:gd name="connsiteX1" fmla="*/ 472 w 118022"/>
              <a:gd name="connsiteY1" fmla="*/ 82730 h 124258"/>
              <a:gd name="connsiteX2" fmla="*/ 57622 w 118022"/>
              <a:gd name="connsiteY2" fmla="*/ 92255 h 124258"/>
              <a:gd name="connsiteX3" fmla="*/ 117947 w 118022"/>
              <a:gd name="connsiteY3" fmla="*/ 63680 h 124258"/>
              <a:gd name="connsiteX4" fmla="*/ 44922 w 118022"/>
              <a:gd name="connsiteY4" fmla="*/ 120830 h 124258"/>
              <a:gd name="connsiteX5" fmla="*/ 3647 w 118022"/>
              <a:gd name="connsiteY5" fmla="*/ 108130 h 124258"/>
              <a:gd name="connsiteX6" fmla="*/ 29047 w 118022"/>
              <a:gd name="connsiteY6" fmla="*/ 180 h 1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22" h="124258">
                <a:moveTo>
                  <a:pt x="29047" y="180"/>
                </a:moveTo>
                <a:cubicBezTo>
                  <a:pt x="28518" y="-4053"/>
                  <a:pt x="-4291" y="67384"/>
                  <a:pt x="472" y="82730"/>
                </a:cubicBezTo>
                <a:cubicBezTo>
                  <a:pt x="5235" y="98076"/>
                  <a:pt x="38043" y="95430"/>
                  <a:pt x="57622" y="92255"/>
                </a:cubicBezTo>
                <a:cubicBezTo>
                  <a:pt x="77201" y="89080"/>
                  <a:pt x="120064" y="58918"/>
                  <a:pt x="117947" y="63680"/>
                </a:cubicBezTo>
                <a:cubicBezTo>
                  <a:pt x="115830" y="68442"/>
                  <a:pt x="63972" y="113422"/>
                  <a:pt x="44922" y="120830"/>
                </a:cubicBezTo>
                <a:cubicBezTo>
                  <a:pt x="25872" y="128238"/>
                  <a:pt x="11584" y="123476"/>
                  <a:pt x="3647" y="108130"/>
                </a:cubicBezTo>
                <a:cubicBezTo>
                  <a:pt x="-4290" y="92784"/>
                  <a:pt x="29576" y="4413"/>
                  <a:pt x="29047" y="18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FFFF67B-6258-48D2-9148-E4FC6636C197}"/>
              </a:ext>
            </a:extLst>
          </p:cNvPr>
          <p:cNvSpPr/>
          <p:nvPr/>
        </p:nvSpPr>
        <p:spPr>
          <a:xfrm>
            <a:off x="7915240" y="3579984"/>
            <a:ext cx="86131" cy="95311"/>
          </a:xfrm>
          <a:custGeom>
            <a:avLst/>
            <a:gdLst>
              <a:gd name="connsiteX0" fmla="*/ 35 w 86131"/>
              <a:gd name="connsiteY0" fmla="*/ 1416 h 95311"/>
              <a:gd name="connsiteX1" fmla="*/ 69885 w 86131"/>
              <a:gd name="connsiteY1" fmla="*/ 71266 h 95311"/>
              <a:gd name="connsiteX2" fmla="*/ 85760 w 86131"/>
              <a:gd name="connsiteY2" fmla="*/ 93491 h 95311"/>
              <a:gd name="connsiteX3" fmla="*/ 60360 w 86131"/>
              <a:gd name="connsiteY3" fmla="*/ 29991 h 95311"/>
              <a:gd name="connsiteX4" fmla="*/ 35 w 86131"/>
              <a:gd name="connsiteY4" fmla="*/ 1416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31" h="95311">
                <a:moveTo>
                  <a:pt x="35" y="1416"/>
                </a:moveTo>
                <a:cubicBezTo>
                  <a:pt x="1622" y="8295"/>
                  <a:pt x="55598" y="55920"/>
                  <a:pt x="69885" y="71266"/>
                </a:cubicBezTo>
                <a:cubicBezTo>
                  <a:pt x="84173" y="86612"/>
                  <a:pt x="87347" y="100370"/>
                  <a:pt x="85760" y="93491"/>
                </a:cubicBezTo>
                <a:cubicBezTo>
                  <a:pt x="84173" y="86612"/>
                  <a:pt x="70414" y="45866"/>
                  <a:pt x="60360" y="29991"/>
                </a:cubicBezTo>
                <a:cubicBezTo>
                  <a:pt x="50306" y="14116"/>
                  <a:pt x="-1552" y="-5463"/>
                  <a:pt x="35" y="14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5BFB225-DCDB-40E5-9D32-E57827A53C75}"/>
              </a:ext>
            </a:extLst>
          </p:cNvPr>
          <p:cNvSpPr/>
          <p:nvPr/>
        </p:nvSpPr>
        <p:spPr>
          <a:xfrm>
            <a:off x="7937238" y="3964484"/>
            <a:ext cx="89236" cy="140485"/>
          </a:xfrm>
          <a:custGeom>
            <a:avLst/>
            <a:gdLst>
              <a:gd name="connsiteX0" fmla="*/ 19312 w 89236"/>
              <a:gd name="connsiteY0" fmla="*/ 33 h 140485"/>
              <a:gd name="connsiteX1" fmla="*/ 25662 w 89236"/>
              <a:gd name="connsiteY1" fmla="*/ 88933 h 140485"/>
              <a:gd name="connsiteX2" fmla="*/ 21429 w 89236"/>
              <a:gd name="connsiteY2" fmla="*/ 139733 h 140485"/>
              <a:gd name="connsiteX3" fmla="*/ 89162 w 89236"/>
              <a:gd name="connsiteY3" fmla="*/ 120683 h 140485"/>
              <a:gd name="connsiteX4" fmla="*/ 6612 w 89236"/>
              <a:gd name="connsiteY4" fmla="*/ 139733 h 140485"/>
              <a:gd name="connsiteX5" fmla="*/ 6612 w 89236"/>
              <a:gd name="connsiteY5" fmla="*/ 99516 h 140485"/>
              <a:gd name="connsiteX6" fmla="*/ 19312 w 89236"/>
              <a:gd name="connsiteY6" fmla="*/ 33 h 14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36" h="140485">
                <a:moveTo>
                  <a:pt x="19312" y="33"/>
                </a:moveTo>
                <a:cubicBezTo>
                  <a:pt x="22487" y="-1731"/>
                  <a:pt x="25309" y="65650"/>
                  <a:pt x="25662" y="88933"/>
                </a:cubicBezTo>
                <a:cubicBezTo>
                  <a:pt x="26015" y="112216"/>
                  <a:pt x="10846" y="134441"/>
                  <a:pt x="21429" y="139733"/>
                </a:cubicBezTo>
                <a:cubicBezTo>
                  <a:pt x="32012" y="145025"/>
                  <a:pt x="91631" y="120683"/>
                  <a:pt x="89162" y="120683"/>
                </a:cubicBezTo>
                <a:cubicBezTo>
                  <a:pt x="86693" y="120683"/>
                  <a:pt x="20370" y="143261"/>
                  <a:pt x="6612" y="139733"/>
                </a:cubicBezTo>
                <a:cubicBezTo>
                  <a:pt x="-7146" y="136205"/>
                  <a:pt x="4495" y="120683"/>
                  <a:pt x="6612" y="99516"/>
                </a:cubicBezTo>
                <a:cubicBezTo>
                  <a:pt x="8729" y="78349"/>
                  <a:pt x="16137" y="1797"/>
                  <a:pt x="19312" y="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A0A552A1-3243-4483-9465-92D7804D218A}"/>
              </a:ext>
            </a:extLst>
          </p:cNvPr>
          <p:cNvSpPr/>
          <p:nvPr/>
        </p:nvSpPr>
        <p:spPr>
          <a:xfrm>
            <a:off x="3769909" y="562351"/>
            <a:ext cx="789441" cy="974748"/>
          </a:xfrm>
          <a:custGeom>
            <a:avLst/>
            <a:gdLst>
              <a:gd name="connsiteX0" fmla="*/ 779866 w 789441"/>
              <a:gd name="connsiteY0" fmla="*/ 12324 h 974748"/>
              <a:gd name="connsiteX1" fmla="*/ 659216 w 789441"/>
              <a:gd name="connsiteY1" fmla="*/ 44074 h 974748"/>
              <a:gd name="connsiteX2" fmla="*/ 487766 w 789441"/>
              <a:gd name="connsiteY2" fmla="*/ 174249 h 974748"/>
              <a:gd name="connsiteX3" fmla="*/ 306791 w 789441"/>
              <a:gd name="connsiteY3" fmla="*/ 412374 h 974748"/>
              <a:gd name="connsiteX4" fmla="*/ 14691 w 789441"/>
              <a:gd name="connsiteY4" fmla="*/ 942599 h 974748"/>
              <a:gd name="connsiteX5" fmla="*/ 46441 w 789441"/>
              <a:gd name="connsiteY5" fmla="*/ 898149 h 974748"/>
              <a:gd name="connsiteX6" fmla="*/ 71841 w 789441"/>
              <a:gd name="connsiteY6" fmla="*/ 752099 h 974748"/>
              <a:gd name="connsiteX7" fmla="*/ 186141 w 789441"/>
              <a:gd name="connsiteY7" fmla="*/ 510799 h 974748"/>
              <a:gd name="connsiteX8" fmla="*/ 398866 w 789441"/>
              <a:gd name="connsiteY8" fmla="*/ 234574 h 974748"/>
              <a:gd name="connsiteX9" fmla="*/ 779866 w 789441"/>
              <a:gd name="connsiteY9" fmla="*/ 12324 h 9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441" h="974748">
                <a:moveTo>
                  <a:pt x="779866" y="12324"/>
                </a:moveTo>
                <a:cubicBezTo>
                  <a:pt x="823258" y="-19426"/>
                  <a:pt x="707899" y="17087"/>
                  <a:pt x="659216" y="44074"/>
                </a:cubicBezTo>
                <a:cubicBezTo>
                  <a:pt x="610533" y="71062"/>
                  <a:pt x="546503" y="112866"/>
                  <a:pt x="487766" y="174249"/>
                </a:cubicBezTo>
                <a:cubicBezTo>
                  <a:pt x="429029" y="235632"/>
                  <a:pt x="385637" y="284316"/>
                  <a:pt x="306791" y="412374"/>
                </a:cubicBezTo>
                <a:cubicBezTo>
                  <a:pt x="227945" y="540432"/>
                  <a:pt x="58083" y="861637"/>
                  <a:pt x="14691" y="942599"/>
                </a:cubicBezTo>
                <a:cubicBezTo>
                  <a:pt x="-28701" y="1023561"/>
                  <a:pt x="36916" y="929899"/>
                  <a:pt x="46441" y="898149"/>
                </a:cubicBezTo>
                <a:cubicBezTo>
                  <a:pt x="55966" y="866399"/>
                  <a:pt x="48558" y="816657"/>
                  <a:pt x="71841" y="752099"/>
                </a:cubicBezTo>
                <a:cubicBezTo>
                  <a:pt x="95124" y="687541"/>
                  <a:pt x="131637" y="597053"/>
                  <a:pt x="186141" y="510799"/>
                </a:cubicBezTo>
                <a:cubicBezTo>
                  <a:pt x="240645" y="424545"/>
                  <a:pt x="306791" y="317653"/>
                  <a:pt x="398866" y="234574"/>
                </a:cubicBezTo>
                <a:cubicBezTo>
                  <a:pt x="490941" y="151495"/>
                  <a:pt x="736474" y="44074"/>
                  <a:pt x="779866" y="123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388AAC4-622D-4405-9410-4DA2F10E9D22}"/>
              </a:ext>
            </a:extLst>
          </p:cNvPr>
          <p:cNvSpPr/>
          <p:nvPr/>
        </p:nvSpPr>
        <p:spPr>
          <a:xfrm>
            <a:off x="3394780" y="1514376"/>
            <a:ext cx="428511" cy="1344953"/>
          </a:xfrm>
          <a:custGeom>
            <a:avLst/>
            <a:gdLst>
              <a:gd name="connsiteX0" fmla="*/ 427920 w 428511"/>
              <a:gd name="connsiteY0" fmla="*/ 6449 h 1344953"/>
              <a:gd name="connsiteX1" fmla="*/ 288220 w 428511"/>
              <a:gd name="connsiteY1" fmla="*/ 320774 h 1344953"/>
              <a:gd name="connsiteX2" fmla="*/ 135820 w 428511"/>
              <a:gd name="connsiteY2" fmla="*/ 882749 h 1344953"/>
              <a:gd name="connsiteX3" fmla="*/ 8820 w 428511"/>
              <a:gd name="connsiteY3" fmla="*/ 1333599 h 1344953"/>
              <a:gd name="connsiteX4" fmla="*/ 21520 w 428511"/>
              <a:gd name="connsiteY4" fmla="*/ 1190724 h 1344953"/>
              <a:gd name="connsiteX5" fmla="*/ 107245 w 428511"/>
              <a:gd name="connsiteY5" fmla="*/ 984349 h 1344953"/>
              <a:gd name="connsiteX6" fmla="*/ 151695 w 428511"/>
              <a:gd name="connsiteY6" fmla="*/ 708124 h 1344953"/>
              <a:gd name="connsiteX7" fmla="*/ 265995 w 428511"/>
              <a:gd name="connsiteY7" fmla="*/ 308074 h 1344953"/>
              <a:gd name="connsiteX8" fmla="*/ 335845 w 428511"/>
              <a:gd name="connsiteY8" fmla="*/ 123924 h 1344953"/>
              <a:gd name="connsiteX9" fmla="*/ 427920 w 428511"/>
              <a:gd name="connsiteY9" fmla="*/ 6449 h 13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511" h="1344953">
                <a:moveTo>
                  <a:pt x="427920" y="6449"/>
                </a:moveTo>
                <a:cubicBezTo>
                  <a:pt x="419983" y="39257"/>
                  <a:pt x="336903" y="174724"/>
                  <a:pt x="288220" y="320774"/>
                </a:cubicBezTo>
                <a:cubicBezTo>
                  <a:pt x="239537" y="466824"/>
                  <a:pt x="182387" y="713945"/>
                  <a:pt x="135820" y="882749"/>
                </a:cubicBezTo>
                <a:cubicBezTo>
                  <a:pt x="89253" y="1051553"/>
                  <a:pt x="27870" y="1282270"/>
                  <a:pt x="8820" y="1333599"/>
                </a:cubicBezTo>
                <a:cubicBezTo>
                  <a:pt x="-10230" y="1384928"/>
                  <a:pt x="5116" y="1248932"/>
                  <a:pt x="21520" y="1190724"/>
                </a:cubicBezTo>
                <a:cubicBezTo>
                  <a:pt x="37924" y="1132516"/>
                  <a:pt x="85549" y="1064782"/>
                  <a:pt x="107245" y="984349"/>
                </a:cubicBezTo>
                <a:cubicBezTo>
                  <a:pt x="128941" y="903916"/>
                  <a:pt x="125237" y="820837"/>
                  <a:pt x="151695" y="708124"/>
                </a:cubicBezTo>
                <a:cubicBezTo>
                  <a:pt x="178153" y="595411"/>
                  <a:pt x="235303" y="405441"/>
                  <a:pt x="265995" y="308074"/>
                </a:cubicBezTo>
                <a:cubicBezTo>
                  <a:pt x="296687" y="210707"/>
                  <a:pt x="309916" y="173666"/>
                  <a:pt x="335845" y="123924"/>
                </a:cubicBezTo>
                <a:cubicBezTo>
                  <a:pt x="361774" y="74182"/>
                  <a:pt x="435857" y="-26359"/>
                  <a:pt x="427920" y="64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CF0D8750-334A-4F86-96F5-DD95DE280E2A}"/>
              </a:ext>
            </a:extLst>
          </p:cNvPr>
          <p:cNvSpPr/>
          <p:nvPr/>
        </p:nvSpPr>
        <p:spPr>
          <a:xfrm>
            <a:off x="3312399" y="2861542"/>
            <a:ext cx="117879" cy="1579989"/>
          </a:xfrm>
          <a:custGeom>
            <a:avLst/>
            <a:gdLst>
              <a:gd name="connsiteX0" fmla="*/ 81676 w 117879"/>
              <a:gd name="connsiteY0" fmla="*/ 2308 h 1579989"/>
              <a:gd name="connsiteX1" fmla="*/ 2301 w 117879"/>
              <a:gd name="connsiteY1" fmla="*/ 329333 h 1579989"/>
              <a:gd name="connsiteX2" fmla="*/ 30876 w 117879"/>
              <a:gd name="connsiteY2" fmla="*/ 570633 h 1579989"/>
              <a:gd name="connsiteX3" fmla="*/ 8651 w 117879"/>
              <a:gd name="connsiteY3" fmla="*/ 888133 h 1579989"/>
              <a:gd name="connsiteX4" fmla="*/ 8651 w 117879"/>
              <a:gd name="connsiteY4" fmla="*/ 1113558 h 1579989"/>
              <a:gd name="connsiteX5" fmla="*/ 113426 w 117879"/>
              <a:gd name="connsiteY5" fmla="*/ 1567583 h 1579989"/>
              <a:gd name="connsiteX6" fmla="*/ 91201 w 117879"/>
              <a:gd name="connsiteY6" fmla="*/ 1421533 h 1579989"/>
              <a:gd name="connsiteX7" fmla="*/ 24526 w 117879"/>
              <a:gd name="connsiteY7" fmla="*/ 1100858 h 1579989"/>
              <a:gd name="connsiteX8" fmla="*/ 8651 w 117879"/>
              <a:gd name="connsiteY8" fmla="*/ 669058 h 1579989"/>
              <a:gd name="connsiteX9" fmla="*/ 103901 w 117879"/>
              <a:gd name="connsiteY9" fmla="*/ 208683 h 1579989"/>
              <a:gd name="connsiteX10" fmla="*/ 81676 w 117879"/>
              <a:gd name="connsiteY10" fmla="*/ 2308 h 157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879" h="1579989">
                <a:moveTo>
                  <a:pt x="81676" y="2308"/>
                </a:moveTo>
                <a:cubicBezTo>
                  <a:pt x="64743" y="22416"/>
                  <a:pt x="10768" y="234612"/>
                  <a:pt x="2301" y="329333"/>
                </a:cubicBezTo>
                <a:cubicBezTo>
                  <a:pt x="-6166" y="424054"/>
                  <a:pt x="29818" y="477500"/>
                  <a:pt x="30876" y="570633"/>
                </a:cubicBezTo>
                <a:cubicBezTo>
                  <a:pt x="31934" y="663766"/>
                  <a:pt x="12355" y="797646"/>
                  <a:pt x="8651" y="888133"/>
                </a:cubicBezTo>
                <a:cubicBezTo>
                  <a:pt x="4947" y="978620"/>
                  <a:pt x="-8811" y="1000316"/>
                  <a:pt x="8651" y="1113558"/>
                </a:cubicBezTo>
                <a:cubicBezTo>
                  <a:pt x="26113" y="1226800"/>
                  <a:pt x="99668" y="1516254"/>
                  <a:pt x="113426" y="1567583"/>
                </a:cubicBezTo>
                <a:cubicBezTo>
                  <a:pt x="127184" y="1618912"/>
                  <a:pt x="106018" y="1499321"/>
                  <a:pt x="91201" y="1421533"/>
                </a:cubicBezTo>
                <a:cubicBezTo>
                  <a:pt x="76384" y="1343745"/>
                  <a:pt x="38284" y="1226270"/>
                  <a:pt x="24526" y="1100858"/>
                </a:cubicBezTo>
                <a:cubicBezTo>
                  <a:pt x="10768" y="975446"/>
                  <a:pt x="-4578" y="817754"/>
                  <a:pt x="8651" y="669058"/>
                </a:cubicBezTo>
                <a:cubicBezTo>
                  <a:pt x="21880" y="520362"/>
                  <a:pt x="91730" y="320337"/>
                  <a:pt x="103901" y="208683"/>
                </a:cubicBezTo>
                <a:cubicBezTo>
                  <a:pt x="116072" y="97029"/>
                  <a:pt x="98609" y="-17800"/>
                  <a:pt x="81676" y="23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CC71D4E7-D315-4F26-961C-590F2F4DE544}"/>
              </a:ext>
            </a:extLst>
          </p:cNvPr>
          <p:cNvSpPr/>
          <p:nvPr/>
        </p:nvSpPr>
        <p:spPr>
          <a:xfrm>
            <a:off x="3425104" y="4428668"/>
            <a:ext cx="153202" cy="1564450"/>
          </a:xfrm>
          <a:custGeom>
            <a:avLst/>
            <a:gdLst>
              <a:gd name="connsiteX0" fmla="*/ 721 w 153202"/>
              <a:gd name="connsiteY0" fmla="*/ 457 h 1564450"/>
              <a:gd name="connsiteX1" fmla="*/ 54696 w 153202"/>
              <a:gd name="connsiteY1" fmla="*/ 375107 h 1564450"/>
              <a:gd name="connsiteX2" fmla="*/ 57871 w 153202"/>
              <a:gd name="connsiteY2" fmla="*/ 794207 h 1564450"/>
              <a:gd name="connsiteX3" fmla="*/ 721 w 153202"/>
              <a:gd name="connsiteY3" fmla="*/ 1032332 h 1564450"/>
              <a:gd name="connsiteX4" fmla="*/ 54696 w 153202"/>
              <a:gd name="connsiteY4" fmla="*/ 1397457 h 1564450"/>
              <a:gd name="connsiteX5" fmla="*/ 153121 w 153202"/>
              <a:gd name="connsiteY5" fmla="*/ 1562557 h 1564450"/>
              <a:gd name="connsiteX6" fmla="*/ 70571 w 153202"/>
              <a:gd name="connsiteY6" fmla="*/ 1299032 h 1564450"/>
              <a:gd name="connsiteX7" fmla="*/ 16596 w 153202"/>
              <a:gd name="connsiteY7" fmla="*/ 832307 h 1564450"/>
              <a:gd name="connsiteX8" fmla="*/ 99146 w 153202"/>
              <a:gd name="connsiteY8" fmla="*/ 451307 h 1564450"/>
              <a:gd name="connsiteX9" fmla="*/ 721 w 153202"/>
              <a:gd name="connsiteY9" fmla="*/ 457 h 15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202" h="1564450">
                <a:moveTo>
                  <a:pt x="721" y="457"/>
                </a:moveTo>
                <a:cubicBezTo>
                  <a:pt x="-6687" y="-12243"/>
                  <a:pt x="45171" y="242815"/>
                  <a:pt x="54696" y="375107"/>
                </a:cubicBezTo>
                <a:cubicBezTo>
                  <a:pt x="64221" y="507399"/>
                  <a:pt x="66867" y="684670"/>
                  <a:pt x="57871" y="794207"/>
                </a:cubicBezTo>
                <a:cubicBezTo>
                  <a:pt x="48875" y="903744"/>
                  <a:pt x="1250" y="931790"/>
                  <a:pt x="721" y="1032332"/>
                </a:cubicBezTo>
                <a:cubicBezTo>
                  <a:pt x="192" y="1132874"/>
                  <a:pt x="29296" y="1309086"/>
                  <a:pt x="54696" y="1397457"/>
                </a:cubicBezTo>
                <a:cubicBezTo>
                  <a:pt x="80096" y="1485828"/>
                  <a:pt x="150475" y="1578961"/>
                  <a:pt x="153121" y="1562557"/>
                </a:cubicBezTo>
                <a:cubicBezTo>
                  <a:pt x="155767" y="1546153"/>
                  <a:pt x="93325" y="1420740"/>
                  <a:pt x="70571" y="1299032"/>
                </a:cubicBezTo>
                <a:cubicBezTo>
                  <a:pt x="47817" y="1177324"/>
                  <a:pt x="11834" y="973594"/>
                  <a:pt x="16596" y="832307"/>
                </a:cubicBezTo>
                <a:cubicBezTo>
                  <a:pt x="21358" y="691020"/>
                  <a:pt x="98088" y="593124"/>
                  <a:pt x="99146" y="451307"/>
                </a:cubicBezTo>
                <a:cubicBezTo>
                  <a:pt x="100204" y="309490"/>
                  <a:pt x="8129" y="13157"/>
                  <a:pt x="721" y="4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7708D821-8E1B-480B-9278-F97D5DB88219}"/>
              </a:ext>
            </a:extLst>
          </p:cNvPr>
          <p:cNvSpPr/>
          <p:nvPr/>
        </p:nvSpPr>
        <p:spPr>
          <a:xfrm>
            <a:off x="4150211" y="5050177"/>
            <a:ext cx="269634" cy="411273"/>
          </a:xfrm>
          <a:custGeom>
            <a:avLst/>
            <a:gdLst>
              <a:gd name="connsiteX0" fmla="*/ 572 w 269634"/>
              <a:gd name="connsiteY0" fmla="*/ 190 h 411273"/>
              <a:gd name="connsiteX1" fmla="*/ 78889 w 269634"/>
              <a:gd name="connsiteY1" fmla="*/ 129306 h 411273"/>
              <a:gd name="connsiteX2" fmla="*/ 152972 w 269634"/>
              <a:gd name="connsiteY2" fmla="*/ 249956 h 411273"/>
              <a:gd name="connsiteX3" fmla="*/ 265156 w 269634"/>
              <a:gd name="connsiteY3" fmla="*/ 406590 h 411273"/>
              <a:gd name="connsiteX4" fmla="*/ 243989 w 269634"/>
              <a:gd name="connsiteY4" fmla="*/ 364256 h 411273"/>
              <a:gd name="connsiteX5" fmla="*/ 212239 w 269634"/>
              <a:gd name="connsiteY5" fmla="*/ 302873 h 411273"/>
              <a:gd name="connsiteX6" fmla="*/ 150856 w 269634"/>
              <a:gd name="connsiteY6" fmla="*/ 197040 h 411273"/>
              <a:gd name="connsiteX7" fmla="*/ 121222 w 269634"/>
              <a:gd name="connsiteY7" fmla="*/ 158940 h 411273"/>
              <a:gd name="connsiteX8" fmla="*/ 572 w 269634"/>
              <a:gd name="connsiteY8" fmla="*/ 190 h 4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34" h="411273">
                <a:moveTo>
                  <a:pt x="572" y="190"/>
                </a:moveTo>
                <a:cubicBezTo>
                  <a:pt x="-6483" y="-4749"/>
                  <a:pt x="53489" y="87678"/>
                  <a:pt x="78889" y="129306"/>
                </a:cubicBezTo>
                <a:cubicBezTo>
                  <a:pt x="104289" y="170934"/>
                  <a:pt x="121928" y="203742"/>
                  <a:pt x="152972" y="249956"/>
                </a:cubicBezTo>
                <a:cubicBezTo>
                  <a:pt x="184016" y="296170"/>
                  <a:pt x="249987" y="387540"/>
                  <a:pt x="265156" y="406590"/>
                </a:cubicBezTo>
                <a:cubicBezTo>
                  <a:pt x="280326" y="425640"/>
                  <a:pt x="252808" y="381542"/>
                  <a:pt x="243989" y="364256"/>
                </a:cubicBezTo>
                <a:cubicBezTo>
                  <a:pt x="235170" y="346970"/>
                  <a:pt x="227761" y="330742"/>
                  <a:pt x="212239" y="302873"/>
                </a:cubicBezTo>
                <a:cubicBezTo>
                  <a:pt x="196717" y="275004"/>
                  <a:pt x="166026" y="221029"/>
                  <a:pt x="150856" y="197040"/>
                </a:cubicBezTo>
                <a:cubicBezTo>
                  <a:pt x="135686" y="173051"/>
                  <a:pt x="141683" y="189279"/>
                  <a:pt x="121222" y="158940"/>
                </a:cubicBezTo>
                <a:cubicBezTo>
                  <a:pt x="100761" y="128601"/>
                  <a:pt x="7627" y="5129"/>
                  <a:pt x="572" y="1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7B7AF196-C737-4971-BD83-61A491007B7D}"/>
              </a:ext>
            </a:extLst>
          </p:cNvPr>
          <p:cNvSpPr/>
          <p:nvPr/>
        </p:nvSpPr>
        <p:spPr>
          <a:xfrm>
            <a:off x="5990165" y="5558365"/>
            <a:ext cx="368356" cy="499547"/>
          </a:xfrm>
          <a:custGeom>
            <a:avLst/>
            <a:gdLst>
              <a:gd name="connsiteX0" fmla="*/ 368302 w 368356"/>
              <a:gd name="connsiteY0" fmla="*/ 2 h 499547"/>
              <a:gd name="connsiteX1" fmla="*/ 232835 w 368356"/>
              <a:gd name="connsiteY1" fmla="*/ 220135 h 499547"/>
              <a:gd name="connsiteX2" fmla="*/ 186268 w 368356"/>
              <a:gd name="connsiteY2" fmla="*/ 325968 h 499547"/>
              <a:gd name="connsiteX3" fmla="*/ 2 w 368356"/>
              <a:gd name="connsiteY3" fmla="*/ 499535 h 499547"/>
              <a:gd name="connsiteX4" fmla="*/ 182035 w 368356"/>
              <a:gd name="connsiteY4" fmla="*/ 334435 h 499547"/>
              <a:gd name="connsiteX5" fmla="*/ 215902 w 368356"/>
              <a:gd name="connsiteY5" fmla="*/ 224368 h 499547"/>
              <a:gd name="connsiteX6" fmla="*/ 368302 w 368356"/>
              <a:gd name="connsiteY6" fmla="*/ 2 h 49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56" h="499547">
                <a:moveTo>
                  <a:pt x="368302" y="2"/>
                </a:moveTo>
                <a:cubicBezTo>
                  <a:pt x="371124" y="-703"/>
                  <a:pt x="263174" y="165807"/>
                  <a:pt x="232835" y="220135"/>
                </a:cubicBezTo>
                <a:cubicBezTo>
                  <a:pt x="202496" y="274463"/>
                  <a:pt x="225073" y="279401"/>
                  <a:pt x="186268" y="325968"/>
                </a:cubicBezTo>
                <a:cubicBezTo>
                  <a:pt x="147463" y="372535"/>
                  <a:pt x="707" y="498124"/>
                  <a:pt x="2" y="499535"/>
                </a:cubicBezTo>
                <a:cubicBezTo>
                  <a:pt x="-703" y="500946"/>
                  <a:pt x="146052" y="380296"/>
                  <a:pt x="182035" y="334435"/>
                </a:cubicBezTo>
                <a:cubicBezTo>
                  <a:pt x="218018" y="288574"/>
                  <a:pt x="186974" y="277285"/>
                  <a:pt x="215902" y="224368"/>
                </a:cubicBezTo>
                <a:cubicBezTo>
                  <a:pt x="244830" y="171451"/>
                  <a:pt x="365480" y="707"/>
                  <a:pt x="368302" y="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1ECAF062-F814-450B-8E66-1C16A00E90F5}"/>
              </a:ext>
            </a:extLst>
          </p:cNvPr>
          <p:cNvSpPr/>
          <p:nvPr/>
        </p:nvSpPr>
        <p:spPr>
          <a:xfrm>
            <a:off x="5507536" y="5664189"/>
            <a:ext cx="469958" cy="277699"/>
          </a:xfrm>
          <a:custGeom>
            <a:avLst/>
            <a:gdLst>
              <a:gd name="connsiteX0" fmla="*/ 469931 w 469958"/>
              <a:gd name="connsiteY0" fmla="*/ 11 h 277699"/>
              <a:gd name="connsiteX1" fmla="*/ 296364 w 469958"/>
              <a:gd name="connsiteY1" fmla="*/ 160878 h 277699"/>
              <a:gd name="connsiteX2" fmla="*/ 152431 w 469958"/>
              <a:gd name="connsiteY2" fmla="*/ 220144 h 277699"/>
              <a:gd name="connsiteX3" fmla="*/ 31 w 469958"/>
              <a:gd name="connsiteY3" fmla="*/ 275178 h 277699"/>
              <a:gd name="connsiteX4" fmla="*/ 165131 w 469958"/>
              <a:gd name="connsiteY4" fmla="*/ 258244 h 277699"/>
              <a:gd name="connsiteX5" fmla="*/ 283664 w 469958"/>
              <a:gd name="connsiteY5" fmla="*/ 169344 h 277699"/>
              <a:gd name="connsiteX6" fmla="*/ 469931 w 469958"/>
              <a:gd name="connsiteY6" fmla="*/ 11 h 2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58" h="277699">
                <a:moveTo>
                  <a:pt x="469931" y="11"/>
                </a:moveTo>
                <a:cubicBezTo>
                  <a:pt x="472048" y="-1400"/>
                  <a:pt x="349281" y="124189"/>
                  <a:pt x="296364" y="160878"/>
                </a:cubicBezTo>
                <a:cubicBezTo>
                  <a:pt x="243447" y="197567"/>
                  <a:pt x="201820" y="201094"/>
                  <a:pt x="152431" y="220144"/>
                </a:cubicBezTo>
                <a:cubicBezTo>
                  <a:pt x="103042" y="239194"/>
                  <a:pt x="-2086" y="268828"/>
                  <a:pt x="31" y="275178"/>
                </a:cubicBezTo>
                <a:cubicBezTo>
                  <a:pt x="2148" y="281528"/>
                  <a:pt x="117859" y="275883"/>
                  <a:pt x="165131" y="258244"/>
                </a:cubicBezTo>
                <a:cubicBezTo>
                  <a:pt x="212403" y="240605"/>
                  <a:pt x="231453" y="206033"/>
                  <a:pt x="283664" y="169344"/>
                </a:cubicBezTo>
                <a:cubicBezTo>
                  <a:pt x="335875" y="132655"/>
                  <a:pt x="467814" y="1422"/>
                  <a:pt x="469931" y="1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8BE426C-AE18-4C1E-AEB7-BF70BAF297A3}"/>
              </a:ext>
            </a:extLst>
          </p:cNvPr>
          <p:cNvSpPr/>
          <p:nvPr/>
        </p:nvSpPr>
        <p:spPr>
          <a:xfrm>
            <a:off x="5492750" y="3187835"/>
            <a:ext cx="611625" cy="150148"/>
          </a:xfrm>
          <a:custGeom>
            <a:avLst/>
            <a:gdLst>
              <a:gd name="connsiteX0" fmla="*/ 0 w 611625"/>
              <a:gd name="connsiteY0" fmla="*/ 150148 h 150148"/>
              <a:gd name="connsiteX1" fmla="*/ 169333 w 611625"/>
              <a:gd name="connsiteY1" fmla="*/ 141682 h 150148"/>
              <a:gd name="connsiteX2" fmla="*/ 313267 w 611625"/>
              <a:gd name="connsiteY2" fmla="*/ 124748 h 150148"/>
              <a:gd name="connsiteX3" fmla="*/ 438150 w 611625"/>
              <a:gd name="connsiteY3" fmla="*/ 90882 h 150148"/>
              <a:gd name="connsiteX4" fmla="*/ 537633 w 611625"/>
              <a:gd name="connsiteY4" fmla="*/ 57015 h 150148"/>
              <a:gd name="connsiteX5" fmla="*/ 609600 w 611625"/>
              <a:gd name="connsiteY5" fmla="*/ 1982 h 150148"/>
              <a:gd name="connsiteX6" fmla="*/ 582083 w 611625"/>
              <a:gd name="connsiteY6" fmla="*/ 16798 h 150148"/>
              <a:gd name="connsiteX7" fmla="*/ 482600 w 611625"/>
              <a:gd name="connsiteY7" fmla="*/ 61248 h 150148"/>
              <a:gd name="connsiteX8" fmla="*/ 336550 w 611625"/>
              <a:gd name="connsiteY8" fmla="*/ 95115 h 150148"/>
              <a:gd name="connsiteX9" fmla="*/ 196850 w 611625"/>
              <a:gd name="connsiteY9" fmla="*/ 112048 h 150148"/>
              <a:gd name="connsiteX10" fmla="*/ 0 w 611625"/>
              <a:gd name="connsiteY10" fmla="*/ 150148 h 1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1625" h="150148">
                <a:moveTo>
                  <a:pt x="0" y="150148"/>
                </a:moveTo>
                <a:cubicBezTo>
                  <a:pt x="58561" y="148031"/>
                  <a:pt x="117122" y="145915"/>
                  <a:pt x="169333" y="141682"/>
                </a:cubicBezTo>
                <a:cubicBezTo>
                  <a:pt x="221544" y="137449"/>
                  <a:pt x="268464" y="133215"/>
                  <a:pt x="313267" y="124748"/>
                </a:cubicBezTo>
                <a:cubicBezTo>
                  <a:pt x="358070" y="116281"/>
                  <a:pt x="400756" y="102171"/>
                  <a:pt x="438150" y="90882"/>
                </a:cubicBezTo>
                <a:cubicBezTo>
                  <a:pt x="475544" y="79593"/>
                  <a:pt x="509058" y="71832"/>
                  <a:pt x="537633" y="57015"/>
                </a:cubicBezTo>
                <a:cubicBezTo>
                  <a:pt x="566208" y="42198"/>
                  <a:pt x="602192" y="8685"/>
                  <a:pt x="609600" y="1982"/>
                </a:cubicBezTo>
                <a:cubicBezTo>
                  <a:pt x="617008" y="-4721"/>
                  <a:pt x="603250" y="6920"/>
                  <a:pt x="582083" y="16798"/>
                </a:cubicBezTo>
                <a:cubicBezTo>
                  <a:pt x="560916" y="26676"/>
                  <a:pt x="523522" y="48195"/>
                  <a:pt x="482600" y="61248"/>
                </a:cubicBezTo>
                <a:cubicBezTo>
                  <a:pt x="441678" y="74301"/>
                  <a:pt x="384175" y="86648"/>
                  <a:pt x="336550" y="95115"/>
                </a:cubicBezTo>
                <a:cubicBezTo>
                  <a:pt x="288925" y="103582"/>
                  <a:pt x="196850" y="112048"/>
                  <a:pt x="196850" y="112048"/>
                </a:cubicBezTo>
                <a:lnTo>
                  <a:pt x="0" y="150148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B4552D67-23CD-4594-B56B-65B0E127C33C}"/>
              </a:ext>
            </a:extLst>
          </p:cNvPr>
          <p:cNvSpPr/>
          <p:nvPr/>
        </p:nvSpPr>
        <p:spPr>
          <a:xfrm>
            <a:off x="5392686" y="3248940"/>
            <a:ext cx="106503" cy="95192"/>
          </a:xfrm>
          <a:custGeom>
            <a:avLst/>
            <a:gdLst>
              <a:gd name="connsiteX0" fmla="*/ 106414 w 106503"/>
              <a:gd name="connsiteY0" fmla="*/ 2260 h 95192"/>
              <a:gd name="connsiteX1" fmla="*/ 58789 w 106503"/>
              <a:gd name="connsiteY1" fmla="*/ 62585 h 95192"/>
              <a:gd name="connsiteX2" fmla="*/ 23864 w 106503"/>
              <a:gd name="connsiteY2" fmla="*/ 84810 h 95192"/>
              <a:gd name="connsiteX3" fmla="*/ 52 w 106503"/>
              <a:gd name="connsiteY3" fmla="*/ 94335 h 95192"/>
              <a:gd name="connsiteX4" fmla="*/ 30214 w 106503"/>
              <a:gd name="connsiteY4" fmla="*/ 64173 h 95192"/>
              <a:gd name="connsiteX5" fmla="*/ 38152 w 106503"/>
              <a:gd name="connsiteY5" fmla="*/ 38773 h 95192"/>
              <a:gd name="connsiteX6" fmla="*/ 46089 w 106503"/>
              <a:gd name="connsiteY6" fmla="*/ 14960 h 95192"/>
              <a:gd name="connsiteX7" fmla="*/ 106414 w 106503"/>
              <a:gd name="connsiteY7" fmla="*/ 2260 h 9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03" h="95192">
                <a:moveTo>
                  <a:pt x="106414" y="2260"/>
                </a:moveTo>
                <a:cubicBezTo>
                  <a:pt x="108531" y="10197"/>
                  <a:pt x="72547" y="48827"/>
                  <a:pt x="58789" y="62585"/>
                </a:cubicBezTo>
                <a:cubicBezTo>
                  <a:pt x="45031" y="76343"/>
                  <a:pt x="33653" y="79518"/>
                  <a:pt x="23864" y="84810"/>
                </a:cubicBezTo>
                <a:cubicBezTo>
                  <a:pt x="14075" y="90102"/>
                  <a:pt x="-1006" y="97774"/>
                  <a:pt x="52" y="94335"/>
                </a:cubicBezTo>
                <a:cubicBezTo>
                  <a:pt x="1110" y="90896"/>
                  <a:pt x="23864" y="73433"/>
                  <a:pt x="30214" y="64173"/>
                </a:cubicBezTo>
                <a:cubicBezTo>
                  <a:pt x="36564" y="54913"/>
                  <a:pt x="35506" y="46975"/>
                  <a:pt x="38152" y="38773"/>
                </a:cubicBezTo>
                <a:cubicBezTo>
                  <a:pt x="40798" y="30571"/>
                  <a:pt x="37358" y="20516"/>
                  <a:pt x="46089" y="14960"/>
                </a:cubicBezTo>
                <a:cubicBezTo>
                  <a:pt x="54820" y="9404"/>
                  <a:pt x="104297" y="-5677"/>
                  <a:pt x="106414" y="22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9978B017-7A47-4AB7-82F2-F68CB875A6BA}"/>
              </a:ext>
            </a:extLst>
          </p:cNvPr>
          <p:cNvSpPr/>
          <p:nvPr/>
        </p:nvSpPr>
        <p:spPr>
          <a:xfrm>
            <a:off x="5446601" y="3325813"/>
            <a:ext cx="99392" cy="25766"/>
          </a:xfrm>
          <a:custGeom>
            <a:avLst/>
            <a:gdLst>
              <a:gd name="connsiteX0" fmla="*/ 112 w 99392"/>
              <a:gd name="connsiteY0" fmla="*/ 0 h 25766"/>
              <a:gd name="connsiteX1" fmla="*/ 77899 w 99392"/>
              <a:gd name="connsiteY1" fmla="*/ 23812 h 25766"/>
              <a:gd name="connsiteX2" fmla="*/ 96949 w 99392"/>
              <a:gd name="connsiteY2" fmla="*/ 23812 h 25766"/>
              <a:gd name="connsiteX3" fmla="*/ 112 w 99392"/>
              <a:gd name="connsiteY3" fmla="*/ 0 h 2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2" h="25766">
                <a:moveTo>
                  <a:pt x="112" y="0"/>
                </a:moveTo>
                <a:cubicBezTo>
                  <a:pt x="-3063" y="0"/>
                  <a:pt x="61760" y="19843"/>
                  <a:pt x="77899" y="23812"/>
                </a:cubicBezTo>
                <a:cubicBezTo>
                  <a:pt x="94039" y="27781"/>
                  <a:pt x="104357" y="24606"/>
                  <a:pt x="96949" y="23812"/>
                </a:cubicBezTo>
                <a:cubicBezTo>
                  <a:pt x="89541" y="23018"/>
                  <a:pt x="3287" y="0"/>
                  <a:pt x="112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607B971C-B80A-4401-9F05-1756536D1021}"/>
              </a:ext>
            </a:extLst>
          </p:cNvPr>
          <p:cNvSpPr/>
          <p:nvPr/>
        </p:nvSpPr>
        <p:spPr>
          <a:xfrm>
            <a:off x="3979043" y="3579261"/>
            <a:ext cx="130520" cy="54395"/>
          </a:xfrm>
          <a:custGeom>
            <a:avLst/>
            <a:gdLst>
              <a:gd name="connsiteX0" fmla="*/ 290 w 130520"/>
              <a:gd name="connsiteY0" fmla="*/ 22 h 54395"/>
              <a:gd name="connsiteX1" fmla="*/ 112474 w 130520"/>
              <a:gd name="connsiteY1" fmla="*/ 44472 h 54395"/>
              <a:gd name="connsiteX2" fmla="*/ 127290 w 130520"/>
              <a:gd name="connsiteY2" fmla="*/ 52939 h 54395"/>
              <a:gd name="connsiteX3" fmla="*/ 80724 w 130520"/>
              <a:gd name="connsiteY3" fmla="*/ 50822 h 54395"/>
              <a:gd name="connsiteX4" fmla="*/ 290 w 130520"/>
              <a:gd name="connsiteY4" fmla="*/ 22 h 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0" h="54395">
                <a:moveTo>
                  <a:pt x="290" y="22"/>
                </a:moveTo>
                <a:cubicBezTo>
                  <a:pt x="5581" y="-1036"/>
                  <a:pt x="91307" y="35653"/>
                  <a:pt x="112474" y="44472"/>
                </a:cubicBezTo>
                <a:cubicBezTo>
                  <a:pt x="133641" y="53292"/>
                  <a:pt x="132581" y="51881"/>
                  <a:pt x="127290" y="52939"/>
                </a:cubicBezTo>
                <a:cubicBezTo>
                  <a:pt x="121999" y="53997"/>
                  <a:pt x="98010" y="56466"/>
                  <a:pt x="80724" y="50822"/>
                </a:cubicBezTo>
                <a:cubicBezTo>
                  <a:pt x="63438" y="45178"/>
                  <a:pt x="-5001" y="1080"/>
                  <a:pt x="290" y="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BACD45E-DD61-45FF-953C-F6A761BCD141}"/>
              </a:ext>
            </a:extLst>
          </p:cNvPr>
          <p:cNvSpPr/>
          <p:nvPr/>
        </p:nvSpPr>
        <p:spPr>
          <a:xfrm>
            <a:off x="4119029" y="3584449"/>
            <a:ext cx="393538" cy="100796"/>
          </a:xfrm>
          <a:custGeom>
            <a:avLst/>
            <a:gdLst>
              <a:gd name="connsiteX0" fmla="*/ 391059 w 393538"/>
              <a:gd name="connsiteY0" fmla="*/ 126 h 100796"/>
              <a:gd name="connsiteX1" fmla="*/ 305334 w 393538"/>
              <a:gd name="connsiteY1" fmla="*/ 19176 h 100796"/>
              <a:gd name="connsiteX2" fmla="*/ 279934 w 393538"/>
              <a:gd name="connsiteY2" fmla="*/ 41401 h 100796"/>
              <a:gd name="connsiteX3" fmla="*/ 240246 w 393538"/>
              <a:gd name="connsiteY3" fmla="*/ 62039 h 100796"/>
              <a:gd name="connsiteX4" fmla="*/ 237071 w 393538"/>
              <a:gd name="connsiteY4" fmla="*/ 49339 h 100796"/>
              <a:gd name="connsiteX5" fmla="*/ 214846 w 393538"/>
              <a:gd name="connsiteY5" fmla="*/ 60451 h 100796"/>
              <a:gd name="connsiteX6" fmla="*/ 195796 w 393538"/>
              <a:gd name="connsiteY6" fmla="*/ 63626 h 100796"/>
              <a:gd name="connsiteX7" fmla="*/ 192621 w 393538"/>
              <a:gd name="connsiteY7" fmla="*/ 41401 h 100796"/>
              <a:gd name="connsiteX8" fmla="*/ 175159 w 393538"/>
              <a:gd name="connsiteY8" fmla="*/ 87439 h 100796"/>
              <a:gd name="connsiteX9" fmla="*/ 157696 w 393538"/>
              <a:gd name="connsiteY9" fmla="*/ 47751 h 100796"/>
              <a:gd name="connsiteX10" fmla="*/ 129121 w 393538"/>
              <a:gd name="connsiteY10" fmla="*/ 47751 h 100796"/>
              <a:gd name="connsiteX11" fmla="*/ 114834 w 393538"/>
              <a:gd name="connsiteY11" fmla="*/ 98551 h 100796"/>
              <a:gd name="connsiteX12" fmla="*/ 110071 w 393538"/>
              <a:gd name="connsiteY12" fmla="*/ 89026 h 100796"/>
              <a:gd name="connsiteX13" fmla="*/ 105309 w 393538"/>
              <a:gd name="connsiteY13" fmla="*/ 63626 h 100796"/>
              <a:gd name="connsiteX14" fmla="*/ 106896 w 393538"/>
              <a:gd name="connsiteY14" fmla="*/ 42989 h 100796"/>
              <a:gd name="connsiteX15" fmla="*/ 79909 w 393538"/>
              <a:gd name="connsiteY15" fmla="*/ 41401 h 100796"/>
              <a:gd name="connsiteX16" fmla="*/ 29109 w 393538"/>
              <a:gd name="connsiteY16" fmla="*/ 52514 h 100796"/>
              <a:gd name="connsiteX17" fmla="*/ 2121 w 393538"/>
              <a:gd name="connsiteY17" fmla="*/ 69976 h 100796"/>
              <a:gd name="connsiteX18" fmla="*/ 84671 w 393538"/>
              <a:gd name="connsiteY18" fmla="*/ 36639 h 100796"/>
              <a:gd name="connsiteX19" fmla="*/ 197384 w 393538"/>
              <a:gd name="connsiteY19" fmla="*/ 28701 h 100796"/>
              <a:gd name="connsiteX20" fmla="*/ 391059 w 393538"/>
              <a:gd name="connsiteY20" fmla="*/ 126 h 10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538" h="100796">
                <a:moveTo>
                  <a:pt x="391059" y="126"/>
                </a:moveTo>
                <a:cubicBezTo>
                  <a:pt x="409051" y="-1462"/>
                  <a:pt x="323855" y="12297"/>
                  <a:pt x="305334" y="19176"/>
                </a:cubicBezTo>
                <a:cubicBezTo>
                  <a:pt x="286813" y="26055"/>
                  <a:pt x="290782" y="34257"/>
                  <a:pt x="279934" y="41401"/>
                </a:cubicBezTo>
                <a:cubicBezTo>
                  <a:pt x="269086" y="48545"/>
                  <a:pt x="247390" y="60716"/>
                  <a:pt x="240246" y="62039"/>
                </a:cubicBezTo>
                <a:cubicBezTo>
                  <a:pt x="233102" y="63362"/>
                  <a:pt x="241304" y="49604"/>
                  <a:pt x="237071" y="49339"/>
                </a:cubicBezTo>
                <a:cubicBezTo>
                  <a:pt x="232838" y="49074"/>
                  <a:pt x="221725" y="58070"/>
                  <a:pt x="214846" y="60451"/>
                </a:cubicBezTo>
                <a:cubicBezTo>
                  <a:pt x="207967" y="62832"/>
                  <a:pt x="199500" y="66801"/>
                  <a:pt x="195796" y="63626"/>
                </a:cubicBezTo>
                <a:cubicBezTo>
                  <a:pt x="192092" y="60451"/>
                  <a:pt x="196060" y="37432"/>
                  <a:pt x="192621" y="41401"/>
                </a:cubicBezTo>
                <a:cubicBezTo>
                  <a:pt x="189182" y="45370"/>
                  <a:pt x="180980" y="86381"/>
                  <a:pt x="175159" y="87439"/>
                </a:cubicBezTo>
                <a:cubicBezTo>
                  <a:pt x="169338" y="88497"/>
                  <a:pt x="165369" y="54366"/>
                  <a:pt x="157696" y="47751"/>
                </a:cubicBezTo>
                <a:cubicBezTo>
                  <a:pt x="150023" y="41136"/>
                  <a:pt x="136265" y="39284"/>
                  <a:pt x="129121" y="47751"/>
                </a:cubicBezTo>
                <a:cubicBezTo>
                  <a:pt x="121977" y="56218"/>
                  <a:pt x="118009" y="91672"/>
                  <a:pt x="114834" y="98551"/>
                </a:cubicBezTo>
                <a:cubicBezTo>
                  <a:pt x="111659" y="105430"/>
                  <a:pt x="111658" y="94847"/>
                  <a:pt x="110071" y="89026"/>
                </a:cubicBezTo>
                <a:cubicBezTo>
                  <a:pt x="108483" y="83205"/>
                  <a:pt x="105838" y="71299"/>
                  <a:pt x="105309" y="63626"/>
                </a:cubicBezTo>
                <a:cubicBezTo>
                  <a:pt x="104780" y="55953"/>
                  <a:pt x="111129" y="46693"/>
                  <a:pt x="106896" y="42989"/>
                </a:cubicBezTo>
                <a:cubicBezTo>
                  <a:pt x="102663" y="39285"/>
                  <a:pt x="92873" y="39814"/>
                  <a:pt x="79909" y="41401"/>
                </a:cubicBezTo>
                <a:cubicBezTo>
                  <a:pt x="66945" y="42988"/>
                  <a:pt x="42074" y="47752"/>
                  <a:pt x="29109" y="52514"/>
                </a:cubicBezTo>
                <a:cubicBezTo>
                  <a:pt x="16144" y="57277"/>
                  <a:pt x="-7139" y="72622"/>
                  <a:pt x="2121" y="69976"/>
                </a:cubicBezTo>
                <a:cubicBezTo>
                  <a:pt x="11381" y="67330"/>
                  <a:pt x="52127" y="43518"/>
                  <a:pt x="84671" y="36639"/>
                </a:cubicBezTo>
                <a:cubicBezTo>
                  <a:pt x="117215" y="29760"/>
                  <a:pt x="149494" y="35051"/>
                  <a:pt x="197384" y="28701"/>
                </a:cubicBezTo>
                <a:cubicBezTo>
                  <a:pt x="245274" y="22351"/>
                  <a:pt x="373067" y="1714"/>
                  <a:pt x="391059" y="1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9400B70E-B820-4091-88FE-CC81A925022A}"/>
              </a:ext>
            </a:extLst>
          </p:cNvPr>
          <p:cNvSpPr/>
          <p:nvPr/>
        </p:nvSpPr>
        <p:spPr>
          <a:xfrm>
            <a:off x="5475569" y="3324225"/>
            <a:ext cx="425321" cy="92276"/>
          </a:xfrm>
          <a:custGeom>
            <a:avLst/>
            <a:gdLst>
              <a:gd name="connsiteX0" fmla="*/ 2894 w 425321"/>
              <a:gd name="connsiteY0" fmla="*/ 36513 h 92276"/>
              <a:gd name="connsiteX1" fmla="*/ 69569 w 425321"/>
              <a:gd name="connsiteY1" fmla="*/ 47625 h 92276"/>
              <a:gd name="connsiteX2" fmla="*/ 231494 w 425321"/>
              <a:gd name="connsiteY2" fmla="*/ 25400 h 92276"/>
              <a:gd name="connsiteX3" fmla="*/ 347381 w 425321"/>
              <a:gd name="connsiteY3" fmla="*/ 0 h 92276"/>
              <a:gd name="connsiteX4" fmla="*/ 425169 w 425321"/>
              <a:gd name="connsiteY4" fmla="*/ 25400 h 92276"/>
              <a:gd name="connsiteX5" fmla="*/ 366431 w 425321"/>
              <a:gd name="connsiteY5" fmla="*/ 6350 h 92276"/>
              <a:gd name="connsiteX6" fmla="*/ 337856 w 425321"/>
              <a:gd name="connsiteY6" fmla="*/ 7938 h 92276"/>
              <a:gd name="connsiteX7" fmla="*/ 299756 w 425321"/>
              <a:gd name="connsiteY7" fmla="*/ 19050 h 92276"/>
              <a:gd name="connsiteX8" fmla="*/ 260069 w 425321"/>
              <a:gd name="connsiteY8" fmla="*/ 42863 h 92276"/>
              <a:gd name="connsiteX9" fmla="*/ 247369 w 425321"/>
              <a:gd name="connsiteY9" fmla="*/ 61913 h 92276"/>
              <a:gd name="connsiteX10" fmla="*/ 250544 w 425321"/>
              <a:gd name="connsiteY10" fmla="*/ 36513 h 92276"/>
              <a:gd name="connsiteX11" fmla="*/ 226731 w 425321"/>
              <a:gd name="connsiteY11" fmla="*/ 42863 h 92276"/>
              <a:gd name="connsiteX12" fmla="*/ 209269 w 425321"/>
              <a:gd name="connsiteY12" fmla="*/ 79375 h 92276"/>
              <a:gd name="connsiteX13" fmla="*/ 204506 w 425321"/>
              <a:gd name="connsiteY13" fmla="*/ 74613 h 92276"/>
              <a:gd name="connsiteX14" fmla="*/ 199744 w 425321"/>
              <a:gd name="connsiteY14" fmla="*/ 36513 h 92276"/>
              <a:gd name="connsiteX15" fmla="*/ 179106 w 425321"/>
              <a:gd name="connsiteY15" fmla="*/ 69850 h 92276"/>
              <a:gd name="connsiteX16" fmla="*/ 177519 w 425321"/>
              <a:gd name="connsiteY16" fmla="*/ 92075 h 92276"/>
              <a:gd name="connsiteX17" fmla="*/ 161644 w 425321"/>
              <a:gd name="connsiteY17" fmla="*/ 57150 h 92276"/>
              <a:gd name="connsiteX18" fmla="*/ 156881 w 425321"/>
              <a:gd name="connsiteY18" fmla="*/ 42863 h 92276"/>
              <a:gd name="connsiteX19" fmla="*/ 2894 w 425321"/>
              <a:gd name="connsiteY19" fmla="*/ 36513 h 9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5321" h="92276">
                <a:moveTo>
                  <a:pt x="2894" y="36513"/>
                </a:moveTo>
                <a:cubicBezTo>
                  <a:pt x="-11658" y="37307"/>
                  <a:pt x="31469" y="49477"/>
                  <a:pt x="69569" y="47625"/>
                </a:cubicBezTo>
                <a:cubicBezTo>
                  <a:pt x="107669" y="45773"/>
                  <a:pt x="185192" y="33337"/>
                  <a:pt x="231494" y="25400"/>
                </a:cubicBezTo>
                <a:cubicBezTo>
                  <a:pt x="277796" y="17463"/>
                  <a:pt x="315102" y="0"/>
                  <a:pt x="347381" y="0"/>
                </a:cubicBezTo>
                <a:cubicBezTo>
                  <a:pt x="379660" y="0"/>
                  <a:pt x="425169" y="25400"/>
                  <a:pt x="425169" y="25400"/>
                </a:cubicBezTo>
                <a:cubicBezTo>
                  <a:pt x="428344" y="26458"/>
                  <a:pt x="380983" y="9260"/>
                  <a:pt x="366431" y="6350"/>
                </a:cubicBezTo>
                <a:cubicBezTo>
                  <a:pt x="351879" y="3440"/>
                  <a:pt x="348968" y="5821"/>
                  <a:pt x="337856" y="7938"/>
                </a:cubicBezTo>
                <a:cubicBezTo>
                  <a:pt x="326744" y="10055"/>
                  <a:pt x="312720" y="13229"/>
                  <a:pt x="299756" y="19050"/>
                </a:cubicBezTo>
                <a:cubicBezTo>
                  <a:pt x="286792" y="24871"/>
                  <a:pt x="268800" y="35719"/>
                  <a:pt x="260069" y="42863"/>
                </a:cubicBezTo>
                <a:cubicBezTo>
                  <a:pt x="251338" y="50007"/>
                  <a:pt x="248957" y="62971"/>
                  <a:pt x="247369" y="61913"/>
                </a:cubicBezTo>
                <a:cubicBezTo>
                  <a:pt x="245781" y="60855"/>
                  <a:pt x="253984" y="39688"/>
                  <a:pt x="250544" y="36513"/>
                </a:cubicBezTo>
                <a:cubicBezTo>
                  <a:pt x="247104" y="33338"/>
                  <a:pt x="233610" y="35719"/>
                  <a:pt x="226731" y="42863"/>
                </a:cubicBezTo>
                <a:cubicBezTo>
                  <a:pt x="219852" y="50007"/>
                  <a:pt x="212973" y="74083"/>
                  <a:pt x="209269" y="79375"/>
                </a:cubicBezTo>
                <a:cubicBezTo>
                  <a:pt x="205565" y="84667"/>
                  <a:pt x="206094" y="81757"/>
                  <a:pt x="204506" y="74613"/>
                </a:cubicBezTo>
                <a:cubicBezTo>
                  <a:pt x="202919" y="67469"/>
                  <a:pt x="203977" y="37307"/>
                  <a:pt x="199744" y="36513"/>
                </a:cubicBezTo>
                <a:cubicBezTo>
                  <a:pt x="195511" y="35719"/>
                  <a:pt x="182810" y="60590"/>
                  <a:pt x="179106" y="69850"/>
                </a:cubicBezTo>
                <a:cubicBezTo>
                  <a:pt x="175402" y="79110"/>
                  <a:pt x="180429" y="94192"/>
                  <a:pt x="177519" y="92075"/>
                </a:cubicBezTo>
                <a:cubicBezTo>
                  <a:pt x="174609" y="89958"/>
                  <a:pt x="165084" y="65352"/>
                  <a:pt x="161644" y="57150"/>
                </a:cubicBezTo>
                <a:cubicBezTo>
                  <a:pt x="158204" y="48948"/>
                  <a:pt x="180429" y="45244"/>
                  <a:pt x="156881" y="42863"/>
                </a:cubicBezTo>
                <a:cubicBezTo>
                  <a:pt x="133333" y="40482"/>
                  <a:pt x="17446" y="35719"/>
                  <a:pt x="2894" y="3651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E0FADDFD-D50F-4A0A-8DD4-B440AF7167FA}"/>
              </a:ext>
            </a:extLst>
          </p:cNvPr>
          <p:cNvSpPr/>
          <p:nvPr/>
        </p:nvSpPr>
        <p:spPr>
          <a:xfrm>
            <a:off x="5719180" y="1162189"/>
            <a:ext cx="1383338" cy="995141"/>
          </a:xfrm>
          <a:custGeom>
            <a:avLst/>
            <a:gdLst>
              <a:gd name="connsiteX0" fmla="*/ 53 w 1383338"/>
              <a:gd name="connsiteY0" fmla="*/ 1978 h 995141"/>
              <a:gd name="connsiteX1" fmla="*/ 359887 w 1383338"/>
              <a:gd name="connsiteY1" fmla="*/ 86644 h 995141"/>
              <a:gd name="connsiteX2" fmla="*/ 622353 w 1383338"/>
              <a:gd name="connsiteY2" fmla="*/ 306778 h 995141"/>
              <a:gd name="connsiteX3" fmla="*/ 855187 w 1383338"/>
              <a:gd name="connsiteY3" fmla="*/ 586178 h 995141"/>
              <a:gd name="connsiteX4" fmla="*/ 1380120 w 1383338"/>
              <a:gd name="connsiteY4" fmla="*/ 992578 h 995141"/>
              <a:gd name="connsiteX5" fmla="*/ 1066853 w 1383338"/>
              <a:gd name="connsiteY5" fmla="*/ 747044 h 995141"/>
              <a:gd name="connsiteX6" fmla="*/ 876353 w 1383338"/>
              <a:gd name="connsiteY6" fmla="*/ 501511 h 995141"/>
              <a:gd name="connsiteX7" fmla="*/ 563087 w 1383338"/>
              <a:gd name="connsiteY7" fmla="*/ 209411 h 995141"/>
              <a:gd name="connsiteX8" fmla="*/ 334487 w 1383338"/>
              <a:gd name="connsiteY8" fmla="*/ 44311 h 995141"/>
              <a:gd name="connsiteX9" fmla="*/ 53 w 1383338"/>
              <a:gd name="connsiteY9" fmla="*/ 1978 h 9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338" h="995141">
                <a:moveTo>
                  <a:pt x="53" y="1978"/>
                </a:moveTo>
                <a:cubicBezTo>
                  <a:pt x="4286" y="9034"/>
                  <a:pt x="256170" y="35844"/>
                  <a:pt x="359887" y="86644"/>
                </a:cubicBezTo>
                <a:cubicBezTo>
                  <a:pt x="463604" y="137444"/>
                  <a:pt x="539803" y="223522"/>
                  <a:pt x="622353" y="306778"/>
                </a:cubicBezTo>
                <a:cubicBezTo>
                  <a:pt x="704903" y="390034"/>
                  <a:pt x="728893" y="471878"/>
                  <a:pt x="855187" y="586178"/>
                </a:cubicBezTo>
                <a:cubicBezTo>
                  <a:pt x="981482" y="700478"/>
                  <a:pt x="1344842" y="965767"/>
                  <a:pt x="1380120" y="992578"/>
                </a:cubicBezTo>
                <a:cubicBezTo>
                  <a:pt x="1415398" y="1019389"/>
                  <a:pt x="1150814" y="828888"/>
                  <a:pt x="1066853" y="747044"/>
                </a:cubicBezTo>
                <a:cubicBezTo>
                  <a:pt x="982892" y="665200"/>
                  <a:pt x="960314" y="591116"/>
                  <a:pt x="876353" y="501511"/>
                </a:cubicBezTo>
                <a:cubicBezTo>
                  <a:pt x="792392" y="411906"/>
                  <a:pt x="653398" y="285611"/>
                  <a:pt x="563087" y="209411"/>
                </a:cubicBezTo>
                <a:cubicBezTo>
                  <a:pt x="472776" y="133211"/>
                  <a:pt x="426209" y="82411"/>
                  <a:pt x="334487" y="44311"/>
                </a:cubicBezTo>
                <a:cubicBezTo>
                  <a:pt x="242765" y="6211"/>
                  <a:pt x="-4180" y="-5078"/>
                  <a:pt x="53" y="19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E7F948E5-DA5C-4462-9AD8-7E6482E413D2}"/>
              </a:ext>
            </a:extLst>
          </p:cNvPr>
          <p:cNvSpPr/>
          <p:nvPr/>
        </p:nvSpPr>
        <p:spPr>
          <a:xfrm>
            <a:off x="4963558" y="1047936"/>
            <a:ext cx="788331" cy="169491"/>
          </a:xfrm>
          <a:custGeom>
            <a:avLst/>
            <a:gdLst>
              <a:gd name="connsiteX0" fmla="*/ 27542 w 788331"/>
              <a:gd name="connsiteY0" fmla="*/ 162797 h 169491"/>
              <a:gd name="connsiteX1" fmla="*/ 69875 w 788331"/>
              <a:gd name="connsiteY1" fmla="*/ 133164 h 169491"/>
              <a:gd name="connsiteX2" fmla="*/ 421242 w 788331"/>
              <a:gd name="connsiteY2" fmla="*/ 35797 h 169491"/>
              <a:gd name="connsiteX3" fmla="*/ 632909 w 788331"/>
              <a:gd name="connsiteY3" fmla="*/ 44264 h 169491"/>
              <a:gd name="connsiteX4" fmla="*/ 776842 w 788331"/>
              <a:gd name="connsiteY4" fmla="*/ 14631 h 169491"/>
              <a:gd name="connsiteX5" fmla="*/ 776842 w 788331"/>
              <a:gd name="connsiteY5" fmla="*/ 78131 h 169491"/>
              <a:gd name="connsiteX6" fmla="*/ 755675 w 788331"/>
              <a:gd name="connsiteY6" fmla="*/ 48497 h 169491"/>
              <a:gd name="connsiteX7" fmla="*/ 755675 w 788331"/>
              <a:gd name="connsiteY7" fmla="*/ 31564 h 169491"/>
              <a:gd name="connsiteX8" fmla="*/ 607509 w 788331"/>
              <a:gd name="connsiteY8" fmla="*/ 6164 h 169491"/>
              <a:gd name="connsiteX9" fmla="*/ 391609 w 788331"/>
              <a:gd name="connsiteY9" fmla="*/ 14631 h 169491"/>
              <a:gd name="connsiteX10" fmla="*/ 27542 w 788331"/>
              <a:gd name="connsiteY10" fmla="*/ 162797 h 16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331" h="169491">
                <a:moveTo>
                  <a:pt x="27542" y="162797"/>
                </a:moveTo>
                <a:cubicBezTo>
                  <a:pt x="-26080" y="182552"/>
                  <a:pt x="4258" y="154331"/>
                  <a:pt x="69875" y="133164"/>
                </a:cubicBezTo>
                <a:cubicBezTo>
                  <a:pt x="135492" y="111997"/>
                  <a:pt x="327403" y="50614"/>
                  <a:pt x="421242" y="35797"/>
                </a:cubicBezTo>
                <a:cubicBezTo>
                  <a:pt x="515081" y="20980"/>
                  <a:pt x="573642" y="47792"/>
                  <a:pt x="632909" y="44264"/>
                </a:cubicBezTo>
                <a:cubicBezTo>
                  <a:pt x="692176" y="40736"/>
                  <a:pt x="752853" y="8987"/>
                  <a:pt x="776842" y="14631"/>
                </a:cubicBezTo>
                <a:cubicBezTo>
                  <a:pt x="800831" y="20275"/>
                  <a:pt x="780370" y="72487"/>
                  <a:pt x="776842" y="78131"/>
                </a:cubicBezTo>
                <a:cubicBezTo>
                  <a:pt x="773314" y="83775"/>
                  <a:pt x="759203" y="56258"/>
                  <a:pt x="755675" y="48497"/>
                </a:cubicBezTo>
                <a:cubicBezTo>
                  <a:pt x="752147" y="40736"/>
                  <a:pt x="780369" y="38619"/>
                  <a:pt x="755675" y="31564"/>
                </a:cubicBezTo>
                <a:cubicBezTo>
                  <a:pt x="730981" y="24509"/>
                  <a:pt x="668187" y="8986"/>
                  <a:pt x="607509" y="6164"/>
                </a:cubicBezTo>
                <a:cubicBezTo>
                  <a:pt x="546831" y="3342"/>
                  <a:pt x="484742" y="-10064"/>
                  <a:pt x="391609" y="14631"/>
                </a:cubicBezTo>
                <a:cubicBezTo>
                  <a:pt x="298476" y="39325"/>
                  <a:pt x="81164" y="143042"/>
                  <a:pt x="27542" y="1627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AA7B8423-22A0-47AC-9082-3B0F3CD3F3E9}"/>
              </a:ext>
            </a:extLst>
          </p:cNvPr>
          <p:cNvSpPr/>
          <p:nvPr/>
        </p:nvSpPr>
        <p:spPr>
          <a:xfrm>
            <a:off x="6756554" y="2035591"/>
            <a:ext cx="575679" cy="403304"/>
          </a:xfrm>
          <a:custGeom>
            <a:avLst/>
            <a:gdLst>
              <a:gd name="connsiteX0" fmla="*/ 16779 w 575679"/>
              <a:gd name="connsiteY0" fmla="*/ 4876 h 403304"/>
              <a:gd name="connsiteX1" fmla="*/ 80279 w 575679"/>
              <a:gd name="connsiteY1" fmla="*/ 72609 h 403304"/>
              <a:gd name="connsiteX2" fmla="*/ 330046 w 575679"/>
              <a:gd name="connsiteY2" fmla="*/ 153042 h 403304"/>
              <a:gd name="connsiteX3" fmla="*/ 575579 w 575679"/>
              <a:gd name="connsiteY3" fmla="*/ 402809 h 403304"/>
              <a:gd name="connsiteX4" fmla="*/ 355446 w 575679"/>
              <a:gd name="connsiteY4" fmla="*/ 212309 h 403304"/>
              <a:gd name="connsiteX5" fmla="*/ 16779 w 575679"/>
              <a:gd name="connsiteY5" fmla="*/ 4876 h 40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679" h="403304">
                <a:moveTo>
                  <a:pt x="16779" y="4876"/>
                </a:moveTo>
                <a:cubicBezTo>
                  <a:pt x="-29082" y="-18407"/>
                  <a:pt x="28068" y="47915"/>
                  <a:pt x="80279" y="72609"/>
                </a:cubicBezTo>
                <a:cubicBezTo>
                  <a:pt x="132490" y="97303"/>
                  <a:pt x="247496" y="98009"/>
                  <a:pt x="330046" y="153042"/>
                </a:cubicBezTo>
                <a:cubicBezTo>
                  <a:pt x="412596" y="208075"/>
                  <a:pt x="571346" y="392931"/>
                  <a:pt x="575579" y="402809"/>
                </a:cubicBezTo>
                <a:cubicBezTo>
                  <a:pt x="579812" y="412687"/>
                  <a:pt x="449285" y="272281"/>
                  <a:pt x="355446" y="212309"/>
                </a:cubicBezTo>
                <a:cubicBezTo>
                  <a:pt x="261607" y="152337"/>
                  <a:pt x="62640" y="28159"/>
                  <a:pt x="16779" y="48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6CFDA43-631C-426E-8842-D60143764177}"/>
              </a:ext>
            </a:extLst>
          </p:cNvPr>
          <p:cNvSpPr/>
          <p:nvPr/>
        </p:nvSpPr>
        <p:spPr>
          <a:xfrm>
            <a:off x="6716870" y="1955678"/>
            <a:ext cx="505585" cy="784925"/>
          </a:xfrm>
          <a:custGeom>
            <a:avLst/>
            <a:gdLst>
              <a:gd name="connsiteX0" fmla="*/ 1430 w 505585"/>
              <a:gd name="connsiteY0" fmla="*/ 122 h 784925"/>
              <a:gd name="connsiteX1" fmla="*/ 94563 w 505585"/>
              <a:gd name="connsiteY1" fmla="*/ 275289 h 784925"/>
              <a:gd name="connsiteX2" fmla="*/ 153830 w 505585"/>
              <a:gd name="connsiteY2" fmla="*/ 381122 h 784925"/>
              <a:gd name="connsiteX3" fmla="*/ 500963 w 505585"/>
              <a:gd name="connsiteY3" fmla="*/ 783289 h 784925"/>
              <a:gd name="connsiteX4" fmla="*/ 340097 w 505585"/>
              <a:gd name="connsiteY4" fmla="*/ 516589 h 784925"/>
              <a:gd name="connsiteX5" fmla="*/ 149597 w 505585"/>
              <a:gd name="connsiteY5" fmla="*/ 351489 h 784925"/>
              <a:gd name="connsiteX6" fmla="*/ 43763 w 505585"/>
              <a:gd name="connsiteY6" fmla="*/ 241422 h 784925"/>
              <a:gd name="connsiteX7" fmla="*/ 1430 w 505585"/>
              <a:gd name="connsiteY7" fmla="*/ 122 h 7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85" h="784925">
                <a:moveTo>
                  <a:pt x="1430" y="122"/>
                </a:moveTo>
                <a:cubicBezTo>
                  <a:pt x="9897" y="5766"/>
                  <a:pt x="69163" y="211789"/>
                  <a:pt x="94563" y="275289"/>
                </a:cubicBezTo>
                <a:cubicBezTo>
                  <a:pt x="119963" y="338789"/>
                  <a:pt x="86097" y="296455"/>
                  <a:pt x="153830" y="381122"/>
                </a:cubicBezTo>
                <a:cubicBezTo>
                  <a:pt x="221563" y="465789"/>
                  <a:pt x="469919" y="760711"/>
                  <a:pt x="500963" y="783289"/>
                </a:cubicBezTo>
                <a:cubicBezTo>
                  <a:pt x="532008" y="805867"/>
                  <a:pt x="398658" y="588556"/>
                  <a:pt x="340097" y="516589"/>
                </a:cubicBezTo>
                <a:cubicBezTo>
                  <a:pt x="281536" y="444622"/>
                  <a:pt x="198986" y="397350"/>
                  <a:pt x="149597" y="351489"/>
                </a:cubicBezTo>
                <a:cubicBezTo>
                  <a:pt x="100208" y="305628"/>
                  <a:pt x="63519" y="297867"/>
                  <a:pt x="43763" y="241422"/>
                </a:cubicBezTo>
                <a:cubicBezTo>
                  <a:pt x="24007" y="184978"/>
                  <a:pt x="-7037" y="-5522"/>
                  <a:pt x="1430" y="1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A1C54AA-D97F-4A05-BA4A-6AA7D7A3172B}"/>
              </a:ext>
            </a:extLst>
          </p:cNvPr>
          <p:cNvSpPr/>
          <p:nvPr/>
        </p:nvSpPr>
        <p:spPr>
          <a:xfrm>
            <a:off x="7127824" y="2674232"/>
            <a:ext cx="637034" cy="671362"/>
          </a:xfrm>
          <a:custGeom>
            <a:avLst/>
            <a:gdLst>
              <a:gd name="connsiteX0" fmla="*/ 5343 w 637034"/>
              <a:gd name="connsiteY0" fmla="*/ 9701 h 671362"/>
              <a:gd name="connsiteX1" fmla="*/ 5343 w 637034"/>
              <a:gd name="connsiteY1" fmla="*/ 64735 h 671362"/>
              <a:gd name="connsiteX2" fmla="*/ 39209 w 637034"/>
              <a:gd name="connsiteY2" fmla="*/ 267935 h 671362"/>
              <a:gd name="connsiteX3" fmla="*/ 98476 w 637034"/>
              <a:gd name="connsiteY3" fmla="*/ 420335 h 671362"/>
              <a:gd name="connsiteX4" fmla="*/ 217009 w 637034"/>
              <a:gd name="connsiteY4" fmla="*/ 585435 h 671362"/>
              <a:gd name="connsiteX5" fmla="*/ 399043 w 637034"/>
              <a:gd name="connsiteY5" fmla="*/ 648935 h 671362"/>
              <a:gd name="connsiteX6" fmla="*/ 636109 w 637034"/>
              <a:gd name="connsiteY6" fmla="*/ 648935 h 671362"/>
              <a:gd name="connsiteX7" fmla="*/ 471009 w 637034"/>
              <a:gd name="connsiteY7" fmla="*/ 670101 h 671362"/>
              <a:gd name="connsiteX8" fmla="*/ 217009 w 637034"/>
              <a:gd name="connsiteY8" fmla="*/ 606601 h 671362"/>
              <a:gd name="connsiteX9" fmla="*/ 102709 w 637034"/>
              <a:gd name="connsiteY9" fmla="*/ 475368 h 671362"/>
              <a:gd name="connsiteX10" fmla="*/ 56143 w 637034"/>
              <a:gd name="connsiteY10" fmla="*/ 238301 h 671362"/>
              <a:gd name="connsiteX11" fmla="*/ 5343 w 637034"/>
              <a:gd name="connsiteY11" fmla="*/ 9701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7034" h="671362">
                <a:moveTo>
                  <a:pt x="5343" y="9701"/>
                </a:moveTo>
                <a:cubicBezTo>
                  <a:pt x="-3124" y="-19227"/>
                  <a:pt x="-301" y="21696"/>
                  <a:pt x="5343" y="64735"/>
                </a:cubicBezTo>
                <a:cubicBezTo>
                  <a:pt x="10987" y="107774"/>
                  <a:pt x="23687" y="208668"/>
                  <a:pt x="39209" y="267935"/>
                </a:cubicBezTo>
                <a:cubicBezTo>
                  <a:pt x="54731" y="327202"/>
                  <a:pt x="68843" y="367418"/>
                  <a:pt x="98476" y="420335"/>
                </a:cubicBezTo>
                <a:cubicBezTo>
                  <a:pt x="128109" y="473252"/>
                  <a:pt x="166914" y="547335"/>
                  <a:pt x="217009" y="585435"/>
                </a:cubicBezTo>
                <a:cubicBezTo>
                  <a:pt x="267104" y="623535"/>
                  <a:pt x="329193" y="638352"/>
                  <a:pt x="399043" y="648935"/>
                </a:cubicBezTo>
                <a:cubicBezTo>
                  <a:pt x="468893" y="659518"/>
                  <a:pt x="624115" y="645407"/>
                  <a:pt x="636109" y="648935"/>
                </a:cubicBezTo>
                <a:cubicBezTo>
                  <a:pt x="648103" y="652463"/>
                  <a:pt x="540859" y="677157"/>
                  <a:pt x="471009" y="670101"/>
                </a:cubicBezTo>
                <a:cubicBezTo>
                  <a:pt x="401159" y="663045"/>
                  <a:pt x="278392" y="639056"/>
                  <a:pt x="217009" y="606601"/>
                </a:cubicBezTo>
                <a:cubicBezTo>
                  <a:pt x="155626" y="574146"/>
                  <a:pt x="129520" y="536751"/>
                  <a:pt x="102709" y="475368"/>
                </a:cubicBezTo>
                <a:cubicBezTo>
                  <a:pt x="75898" y="413985"/>
                  <a:pt x="73782" y="310973"/>
                  <a:pt x="56143" y="238301"/>
                </a:cubicBezTo>
                <a:cubicBezTo>
                  <a:pt x="38504" y="165629"/>
                  <a:pt x="13810" y="38629"/>
                  <a:pt x="5343" y="97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1629FEF0-4448-498A-AE53-F8D453E92A52}"/>
              </a:ext>
            </a:extLst>
          </p:cNvPr>
          <p:cNvSpPr/>
          <p:nvPr/>
        </p:nvSpPr>
        <p:spPr>
          <a:xfrm>
            <a:off x="7174457" y="3229619"/>
            <a:ext cx="437207" cy="1088761"/>
          </a:xfrm>
          <a:custGeom>
            <a:avLst/>
            <a:gdLst>
              <a:gd name="connsiteX0" fmla="*/ 1043 w 437207"/>
              <a:gd name="connsiteY0" fmla="*/ 414 h 1088761"/>
              <a:gd name="connsiteX1" fmla="*/ 81476 w 437207"/>
              <a:gd name="connsiteY1" fmla="*/ 254414 h 1088761"/>
              <a:gd name="connsiteX2" fmla="*/ 166143 w 437207"/>
              <a:gd name="connsiteY2" fmla="*/ 419514 h 1088761"/>
              <a:gd name="connsiteX3" fmla="*/ 259276 w 437207"/>
              <a:gd name="connsiteY3" fmla="*/ 753948 h 1088761"/>
              <a:gd name="connsiteX4" fmla="*/ 322776 w 437207"/>
              <a:gd name="connsiteY4" fmla="*/ 927514 h 1088761"/>
              <a:gd name="connsiteX5" fmla="*/ 437076 w 437207"/>
              <a:gd name="connsiteY5" fmla="*/ 1088381 h 1088761"/>
              <a:gd name="connsiteX6" fmla="*/ 343943 w 437207"/>
              <a:gd name="connsiteY6" fmla="*/ 880948 h 1088761"/>
              <a:gd name="connsiteX7" fmla="*/ 267743 w 437207"/>
              <a:gd name="connsiteY7" fmla="*/ 720081 h 1088761"/>
              <a:gd name="connsiteX8" fmla="*/ 212710 w 437207"/>
              <a:gd name="connsiteY8" fmla="*/ 495714 h 1088761"/>
              <a:gd name="connsiteX9" fmla="*/ 140743 w 437207"/>
              <a:gd name="connsiteY9" fmla="*/ 317914 h 1088761"/>
              <a:gd name="connsiteX10" fmla="*/ 1043 w 437207"/>
              <a:gd name="connsiteY10" fmla="*/ 414 h 10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207" h="1088761">
                <a:moveTo>
                  <a:pt x="1043" y="414"/>
                </a:moveTo>
                <a:cubicBezTo>
                  <a:pt x="-8835" y="-10169"/>
                  <a:pt x="53959" y="184564"/>
                  <a:pt x="81476" y="254414"/>
                </a:cubicBezTo>
                <a:cubicBezTo>
                  <a:pt x="108993" y="324264"/>
                  <a:pt x="136510" y="336258"/>
                  <a:pt x="166143" y="419514"/>
                </a:cubicBezTo>
                <a:cubicBezTo>
                  <a:pt x="195776" y="502770"/>
                  <a:pt x="233171" y="669281"/>
                  <a:pt x="259276" y="753948"/>
                </a:cubicBezTo>
                <a:cubicBezTo>
                  <a:pt x="285382" y="838615"/>
                  <a:pt x="293143" y="871775"/>
                  <a:pt x="322776" y="927514"/>
                </a:cubicBezTo>
                <a:cubicBezTo>
                  <a:pt x="352409" y="983253"/>
                  <a:pt x="433548" y="1096142"/>
                  <a:pt x="437076" y="1088381"/>
                </a:cubicBezTo>
                <a:cubicBezTo>
                  <a:pt x="440604" y="1080620"/>
                  <a:pt x="372165" y="942331"/>
                  <a:pt x="343943" y="880948"/>
                </a:cubicBezTo>
                <a:cubicBezTo>
                  <a:pt x="315721" y="819565"/>
                  <a:pt x="289615" y="784287"/>
                  <a:pt x="267743" y="720081"/>
                </a:cubicBezTo>
                <a:cubicBezTo>
                  <a:pt x="245871" y="655875"/>
                  <a:pt x="233877" y="562742"/>
                  <a:pt x="212710" y="495714"/>
                </a:cubicBezTo>
                <a:cubicBezTo>
                  <a:pt x="191543" y="428686"/>
                  <a:pt x="178843" y="395525"/>
                  <a:pt x="140743" y="317914"/>
                </a:cubicBezTo>
                <a:cubicBezTo>
                  <a:pt x="102643" y="240303"/>
                  <a:pt x="10921" y="10997"/>
                  <a:pt x="1043" y="414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8EFCC535-6021-42DD-90E6-5DEFB7AB4BEF}"/>
              </a:ext>
            </a:extLst>
          </p:cNvPr>
          <p:cNvSpPr/>
          <p:nvPr/>
        </p:nvSpPr>
        <p:spPr>
          <a:xfrm>
            <a:off x="3922339" y="1132090"/>
            <a:ext cx="1412286" cy="1730778"/>
          </a:xfrm>
          <a:custGeom>
            <a:avLst/>
            <a:gdLst>
              <a:gd name="connsiteX0" fmla="*/ 1068761 w 1412286"/>
              <a:gd name="connsiteY0" fmla="*/ 167543 h 1730778"/>
              <a:gd name="connsiteX1" fmla="*/ 755494 w 1412286"/>
              <a:gd name="connsiteY1" fmla="*/ 358043 h 1730778"/>
              <a:gd name="connsiteX2" fmla="*/ 382961 w 1412286"/>
              <a:gd name="connsiteY2" fmla="*/ 751743 h 1730778"/>
              <a:gd name="connsiteX3" fmla="*/ 268661 w 1412286"/>
              <a:gd name="connsiteY3" fmla="*/ 1060777 h 1730778"/>
              <a:gd name="connsiteX4" fmla="*/ 171294 w 1412286"/>
              <a:gd name="connsiteY4" fmla="*/ 1369810 h 1730778"/>
              <a:gd name="connsiteX5" fmla="*/ 141661 w 1412286"/>
              <a:gd name="connsiteY5" fmla="*/ 1568777 h 1730778"/>
              <a:gd name="connsiteX6" fmla="*/ 107794 w 1412286"/>
              <a:gd name="connsiteY6" fmla="*/ 1649210 h 1730778"/>
              <a:gd name="connsiteX7" fmla="*/ 1961 w 1412286"/>
              <a:gd name="connsiteY7" fmla="*/ 1725410 h 1730778"/>
              <a:gd name="connsiteX8" fmla="*/ 56994 w 1412286"/>
              <a:gd name="connsiteY8" fmla="*/ 1492577 h 1730778"/>
              <a:gd name="connsiteX9" fmla="*/ 268661 w 1412286"/>
              <a:gd name="connsiteY9" fmla="*/ 806777 h 1730778"/>
              <a:gd name="connsiteX10" fmla="*/ 412594 w 1412286"/>
              <a:gd name="connsiteY10" fmla="*/ 493510 h 1730778"/>
              <a:gd name="connsiteX11" fmla="*/ 691994 w 1412286"/>
              <a:gd name="connsiteY11" fmla="*/ 222577 h 1730778"/>
              <a:gd name="connsiteX12" fmla="*/ 1140728 w 1412286"/>
              <a:gd name="connsiteY12" fmla="*/ 70177 h 1730778"/>
              <a:gd name="connsiteX13" fmla="*/ 1411661 w 1412286"/>
              <a:gd name="connsiteY13" fmla="*/ 2443 h 1730778"/>
              <a:gd name="connsiteX14" fmla="*/ 1068761 w 1412286"/>
              <a:gd name="connsiteY14" fmla="*/ 167543 h 17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2286" h="1730778">
                <a:moveTo>
                  <a:pt x="1068761" y="167543"/>
                </a:moveTo>
                <a:cubicBezTo>
                  <a:pt x="959400" y="226810"/>
                  <a:pt x="869794" y="260676"/>
                  <a:pt x="755494" y="358043"/>
                </a:cubicBezTo>
                <a:cubicBezTo>
                  <a:pt x="641194" y="455410"/>
                  <a:pt x="464100" y="634621"/>
                  <a:pt x="382961" y="751743"/>
                </a:cubicBezTo>
                <a:cubicBezTo>
                  <a:pt x="301822" y="868865"/>
                  <a:pt x="303939" y="957766"/>
                  <a:pt x="268661" y="1060777"/>
                </a:cubicBezTo>
                <a:cubicBezTo>
                  <a:pt x="233383" y="1163788"/>
                  <a:pt x="192461" y="1285143"/>
                  <a:pt x="171294" y="1369810"/>
                </a:cubicBezTo>
                <a:cubicBezTo>
                  <a:pt x="150127" y="1454477"/>
                  <a:pt x="152244" y="1522210"/>
                  <a:pt x="141661" y="1568777"/>
                </a:cubicBezTo>
                <a:cubicBezTo>
                  <a:pt x="131078" y="1615344"/>
                  <a:pt x="131077" y="1623105"/>
                  <a:pt x="107794" y="1649210"/>
                </a:cubicBezTo>
                <a:cubicBezTo>
                  <a:pt x="84511" y="1675315"/>
                  <a:pt x="10428" y="1751516"/>
                  <a:pt x="1961" y="1725410"/>
                </a:cubicBezTo>
                <a:cubicBezTo>
                  <a:pt x="-6506" y="1699304"/>
                  <a:pt x="12544" y="1645682"/>
                  <a:pt x="56994" y="1492577"/>
                </a:cubicBezTo>
                <a:cubicBezTo>
                  <a:pt x="101444" y="1339472"/>
                  <a:pt x="209394" y="973288"/>
                  <a:pt x="268661" y="806777"/>
                </a:cubicBezTo>
                <a:cubicBezTo>
                  <a:pt x="327928" y="640266"/>
                  <a:pt x="342039" y="590877"/>
                  <a:pt x="412594" y="493510"/>
                </a:cubicBezTo>
                <a:cubicBezTo>
                  <a:pt x="483149" y="396143"/>
                  <a:pt x="570638" y="293132"/>
                  <a:pt x="691994" y="222577"/>
                </a:cubicBezTo>
                <a:cubicBezTo>
                  <a:pt x="813350" y="152022"/>
                  <a:pt x="1020783" y="106866"/>
                  <a:pt x="1140728" y="70177"/>
                </a:cubicBezTo>
                <a:cubicBezTo>
                  <a:pt x="1260673" y="33488"/>
                  <a:pt x="1423655" y="-10962"/>
                  <a:pt x="1411661" y="2443"/>
                </a:cubicBezTo>
                <a:cubicBezTo>
                  <a:pt x="1399667" y="15848"/>
                  <a:pt x="1178122" y="108276"/>
                  <a:pt x="1068761" y="167543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DCE7AE-8830-4080-8A82-F45A2A15577F}"/>
              </a:ext>
            </a:extLst>
          </p:cNvPr>
          <p:cNvSpPr/>
          <p:nvPr/>
        </p:nvSpPr>
        <p:spPr>
          <a:xfrm>
            <a:off x="5410681" y="1144295"/>
            <a:ext cx="1097821" cy="546141"/>
          </a:xfrm>
          <a:custGeom>
            <a:avLst/>
            <a:gdLst>
              <a:gd name="connsiteX0" fmla="*/ 24919 w 1097821"/>
              <a:gd name="connsiteY0" fmla="*/ 5055 h 546141"/>
              <a:gd name="connsiteX1" fmla="*/ 129694 w 1097821"/>
              <a:gd name="connsiteY1" fmla="*/ 33630 h 546141"/>
              <a:gd name="connsiteX2" fmla="*/ 558319 w 1097821"/>
              <a:gd name="connsiteY2" fmla="*/ 170155 h 546141"/>
              <a:gd name="connsiteX3" fmla="*/ 767869 w 1097821"/>
              <a:gd name="connsiteY3" fmla="*/ 351130 h 546141"/>
              <a:gd name="connsiteX4" fmla="*/ 1082194 w 1097821"/>
              <a:gd name="connsiteY4" fmla="*/ 541630 h 546141"/>
              <a:gd name="connsiteX5" fmla="*/ 1034569 w 1097821"/>
              <a:gd name="connsiteY5" fmla="*/ 474955 h 546141"/>
              <a:gd name="connsiteX6" fmla="*/ 898044 w 1097821"/>
              <a:gd name="connsiteY6" fmla="*/ 347955 h 546141"/>
              <a:gd name="connsiteX7" fmla="*/ 688494 w 1097821"/>
              <a:gd name="connsiteY7" fmla="*/ 157455 h 546141"/>
              <a:gd name="connsiteX8" fmla="*/ 24919 w 1097821"/>
              <a:gd name="connsiteY8" fmla="*/ 5055 h 5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821" h="546141">
                <a:moveTo>
                  <a:pt x="24919" y="5055"/>
                </a:moveTo>
                <a:cubicBezTo>
                  <a:pt x="-68214" y="-15582"/>
                  <a:pt x="129694" y="33630"/>
                  <a:pt x="129694" y="33630"/>
                </a:cubicBezTo>
                <a:cubicBezTo>
                  <a:pt x="218594" y="61147"/>
                  <a:pt x="451957" y="117238"/>
                  <a:pt x="558319" y="170155"/>
                </a:cubicBezTo>
                <a:cubicBezTo>
                  <a:pt x="664682" y="223072"/>
                  <a:pt x="680557" y="289218"/>
                  <a:pt x="767869" y="351130"/>
                </a:cubicBezTo>
                <a:cubicBezTo>
                  <a:pt x="855181" y="413042"/>
                  <a:pt x="1037744" y="520993"/>
                  <a:pt x="1082194" y="541630"/>
                </a:cubicBezTo>
                <a:cubicBezTo>
                  <a:pt x="1126644" y="562268"/>
                  <a:pt x="1065261" y="507234"/>
                  <a:pt x="1034569" y="474955"/>
                </a:cubicBezTo>
                <a:cubicBezTo>
                  <a:pt x="1003877" y="442676"/>
                  <a:pt x="898044" y="347955"/>
                  <a:pt x="898044" y="347955"/>
                </a:cubicBezTo>
                <a:cubicBezTo>
                  <a:pt x="840365" y="295038"/>
                  <a:pt x="827665" y="214076"/>
                  <a:pt x="688494" y="157455"/>
                </a:cubicBezTo>
                <a:cubicBezTo>
                  <a:pt x="549323" y="100834"/>
                  <a:pt x="118052" y="25692"/>
                  <a:pt x="24919" y="505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77932BE-A2CB-4827-89BB-DBDEE990180F}"/>
              </a:ext>
            </a:extLst>
          </p:cNvPr>
          <p:cNvSpPr/>
          <p:nvPr/>
        </p:nvSpPr>
        <p:spPr>
          <a:xfrm>
            <a:off x="6564774" y="1818175"/>
            <a:ext cx="546311" cy="859835"/>
          </a:xfrm>
          <a:custGeom>
            <a:avLst/>
            <a:gdLst>
              <a:gd name="connsiteX0" fmla="*/ 1126 w 546311"/>
              <a:gd name="connsiteY0" fmla="*/ 4275 h 859835"/>
              <a:gd name="connsiteX1" fmla="*/ 83676 w 546311"/>
              <a:gd name="connsiteY1" fmla="*/ 423375 h 859835"/>
              <a:gd name="connsiteX2" fmla="*/ 236076 w 546311"/>
              <a:gd name="connsiteY2" fmla="*/ 617050 h 859835"/>
              <a:gd name="connsiteX3" fmla="*/ 540876 w 546311"/>
              <a:gd name="connsiteY3" fmla="*/ 858350 h 859835"/>
              <a:gd name="connsiteX4" fmla="*/ 439276 w 546311"/>
              <a:gd name="connsiteY4" fmla="*/ 725000 h 859835"/>
              <a:gd name="connsiteX5" fmla="*/ 239251 w 546311"/>
              <a:gd name="connsiteY5" fmla="*/ 467825 h 859835"/>
              <a:gd name="connsiteX6" fmla="*/ 140826 w 546311"/>
              <a:gd name="connsiteY6" fmla="*/ 220175 h 859835"/>
              <a:gd name="connsiteX7" fmla="*/ 1126 w 546311"/>
              <a:gd name="connsiteY7" fmla="*/ 4275 h 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311" h="859835">
                <a:moveTo>
                  <a:pt x="1126" y="4275"/>
                </a:moveTo>
                <a:cubicBezTo>
                  <a:pt x="-8399" y="38142"/>
                  <a:pt x="44518" y="321246"/>
                  <a:pt x="83676" y="423375"/>
                </a:cubicBezTo>
                <a:cubicBezTo>
                  <a:pt x="122834" y="525504"/>
                  <a:pt x="159876" y="544554"/>
                  <a:pt x="236076" y="617050"/>
                </a:cubicBezTo>
                <a:cubicBezTo>
                  <a:pt x="312276" y="689546"/>
                  <a:pt x="507009" y="840358"/>
                  <a:pt x="540876" y="858350"/>
                </a:cubicBezTo>
                <a:cubicBezTo>
                  <a:pt x="574743" y="876342"/>
                  <a:pt x="439276" y="725000"/>
                  <a:pt x="439276" y="725000"/>
                </a:cubicBezTo>
                <a:cubicBezTo>
                  <a:pt x="389005" y="659913"/>
                  <a:pt x="288993" y="551962"/>
                  <a:pt x="239251" y="467825"/>
                </a:cubicBezTo>
                <a:cubicBezTo>
                  <a:pt x="189509" y="383688"/>
                  <a:pt x="178397" y="293729"/>
                  <a:pt x="140826" y="220175"/>
                </a:cubicBezTo>
                <a:cubicBezTo>
                  <a:pt x="103255" y="146621"/>
                  <a:pt x="10651" y="-29592"/>
                  <a:pt x="1126" y="427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629B9AF-4B78-44AB-9EA7-1777C343F958}"/>
              </a:ext>
            </a:extLst>
          </p:cNvPr>
          <p:cNvSpPr/>
          <p:nvPr/>
        </p:nvSpPr>
        <p:spPr>
          <a:xfrm>
            <a:off x="4865988" y="4451308"/>
            <a:ext cx="237299" cy="55104"/>
          </a:xfrm>
          <a:custGeom>
            <a:avLst/>
            <a:gdLst>
              <a:gd name="connsiteX0" fmla="*/ 229 w 237299"/>
              <a:gd name="connsiteY0" fmla="*/ 55075 h 55104"/>
              <a:gd name="connsiteX1" fmla="*/ 95479 w 237299"/>
              <a:gd name="connsiteY1" fmla="*/ 21209 h 55104"/>
              <a:gd name="connsiteX2" fmla="*/ 137812 w 237299"/>
              <a:gd name="connsiteY2" fmla="*/ 10625 h 55104"/>
              <a:gd name="connsiteX3" fmla="*/ 237295 w 237299"/>
              <a:gd name="connsiteY3" fmla="*/ 19092 h 55104"/>
              <a:gd name="connsiteX4" fmla="*/ 133579 w 237299"/>
              <a:gd name="connsiteY4" fmla="*/ 42 h 55104"/>
              <a:gd name="connsiteX5" fmla="*/ 70079 w 237299"/>
              <a:gd name="connsiteY5" fmla="*/ 14859 h 55104"/>
              <a:gd name="connsiteX6" fmla="*/ 229 w 237299"/>
              <a:gd name="connsiteY6" fmla="*/ 55075 h 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299" h="55104">
                <a:moveTo>
                  <a:pt x="229" y="55075"/>
                </a:moveTo>
                <a:cubicBezTo>
                  <a:pt x="4462" y="56133"/>
                  <a:pt x="72548" y="28617"/>
                  <a:pt x="95479" y="21209"/>
                </a:cubicBezTo>
                <a:cubicBezTo>
                  <a:pt x="118410" y="13801"/>
                  <a:pt x="114176" y="10978"/>
                  <a:pt x="137812" y="10625"/>
                </a:cubicBezTo>
                <a:cubicBezTo>
                  <a:pt x="161448" y="10272"/>
                  <a:pt x="238001" y="20856"/>
                  <a:pt x="237295" y="19092"/>
                </a:cubicBezTo>
                <a:cubicBezTo>
                  <a:pt x="236589" y="17328"/>
                  <a:pt x="161448" y="747"/>
                  <a:pt x="133579" y="42"/>
                </a:cubicBezTo>
                <a:cubicBezTo>
                  <a:pt x="105710" y="-663"/>
                  <a:pt x="88776" y="7451"/>
                  <a:pt x="70079" y="14859"/>
                </a:cubicBezTo>
                <a:cubicBezTo>
                  <a:pt x="51382" y="22267"/>
                  <a:pt x="-4004" y="54017"/>
                  <a:pt x="229" y="550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F2F94884-517E-406E-AB46-DEC5A0CE6A0D}"/>
              </a:ext>
            </a:extLst>
          </p:cNvPr>
          <p:cNvSpPr/>
          <p:nvPr/>
        </p:nvSpPr>
        <p:spPr>
          <a:xfrm>
            <a:off x="4843155" y="3739841"/>
            <a:ext cx="180633" cy="238601"/>
          </a:xfrm>
          <a:custGeom>
            <a:avLst/>
            <a:gdLst>
              <a:gd name="connsiteX0" fmla="*/ 8245 w 180633"/>
              <a:gd name="connsiteY0" fmla="*/ 309 h 238601"/>
              <a:gd name="connsiteX1" fmla="*/ 1895 w 180633"/>
              <a:gd name="connsiteY1" fmla="*/ 114609 h 238601"/>
              <a:gd name="connsiteX2" fmla="*/ 33645 w 180633"/>
              <a:gd name="connsiteY2" fmla="*/ 165409 h 238601"/>
              <a:gd name="connsiteX3" fmla="*/ 179695 w 180633"/>
              <a:gd name="connsiteY3" fmla="*/ 238434 h 238601"/>
              <a:gd name="connsiteX4" fmla="*/ 93970 w 180633"/>
              <a:gd name="connsiteY4" fmla="*/ 184459 h 238601"/>
              <a:gd name="connsiteX5" fmla="*/ 46345 w 180633"/>
              <a:gd name="connsiteY5" fmla="*/ 152709 h 238601"/>
              <a:gd name="connsiteX6" fmla="*/ 8245 w 180633"/>
              <a:gd name="connsiteY6" fmla="*/ 309 h 23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33" h="238601">
                <a:moveTo>
                  <a:pt x="8245" y="309"/>
                </a:moveTo>
                <a:cubicBezTo>
                  <a:pt x="837" y="-6041"/>
                  <a:pt x="-2338" y="87092"/>
                  <a:pt x="1895" y="114609"/>
                </a:cubicBezTo>
                <a:cubicBezTo>
                  <a:pt x="6128" y="142126"/>
                  <a:pt x="4012" y="144772"/>
                  <a:pt x="33645" y="165409"/>
                </a:cubicBezTo>
                <a:cubicBezTo>
                  <a:pt x="63278" y="186046"/>
                  <a:pt x="169641" y="235259"/>
                  <a:pt x="179695" y="238434"/>
                </a:cubicBezTo>
                <a:cubicBezTo>
                  <a:pt x="189749" y="241609"/>
                  <a:pt x="116195" y="198747"/>
                  <a:pt x="93970" y="184459"/>
                </a:cubicBezTo>
                <a:cubicBezTo>
                  <a:pt x="71745" y="170171"/>
                  <a:pt x="62220" y="177580"/>
                  <a:pt x="46345" y="152709"/>
                </a:cubicBezTo>
                <a:cubicBezTo>
                  <a:pt x="30470" y="127838"/>
                  <a:pt x="15653" y="6659"/>
                  <a:pt x="8245" y="3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02EB9BCC-A475-421C-B956-9E86757276D0}"/>
              </a:ext>
            </a:extLst>
          </p:cNvPr>
          <p:cNvSpPr/>
          <p:nvPr/>
        </p:nvSpPr>
        <p:spPr>
          <a:xfrm>
            <a:off x="5369922" y="4029843"/>
            <a:ext cx="99635" cy="127359"/>
          </a:xfrm>
          <a:custGeom>
            <a:avLst/>
            <a:gdLst>
              <a:gd name="connsiteX0" fmla="*/ 61 w 99635"/>
              <a:gd name="connsiteY0" fmla="*/ 290 h 127359"/>
              <a:gd name="connsiteX1" fmla="*/ 65678 w 99635"/>
              <a:gd name="connsiteY1" fmla="*/ 27807 h 127359"/>
              <a:gd name="connsiteX2" fmla="*/ 88961 w 99635"/>
              <a:gd name="connsiteY2" fmla="*/ 72257 h 127359"/>
              <a:gd name="connsiteX3" fmla="*/ 99545 w 99635"/>
              <a:gd name="connsiteY3" fmla="*/ 127290 h 127359"/>
              <a:gd name="connsiteX4" fmla="*/ 93195 w 99635"/>
              <a:gd name="connsiteY4" fmla="*/ 82840 h 127359"/>
              <a:gd name="connsiteX5" fmla="*/ 78378 w 99635"/>
              <a:gd name="connsiteY5" fmla="*/ 44740 h 127359"/>
              <a:gd name="connsiteX6" fmla="*/ 61 w 99635"/>
              <a:gd name="connsiteY6" fmla="*/ 290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35" h="127359">
                <a:moveTo>
                  <a:pt x="61" y="290"/>
                </a:moveTo>
                <a:cubicBezTo>
                  <a:pt x="-2056" y="-2532"/>
                  <a:pt x="50861" y="15813"/>
                  <a:pt x="65678" y="27807"/>
                </a:cubicBezTo>
                <a:cubicBezTo>
                  <a:pt x="80495" y="39801"/>
                  <a:pt x="83316" y="55676"/>
                  <a:pt x="88961" y="72257"/>
                </a:cubicBezTo>
                <a:cubicBezTo>
                  <a:pt x="94606" y="88838"/>
                  <a:pt x="98839" y="125526"/>
                  <a:pt x="99545" y="127290"/>
                </a:cubicBezTo>
                <a:cubicBezTo>
                  <a:pt x="100251" y="129054"/>
                  <a:pt x="96723" y="96598"/>
                  <a:pt x="93195" y="82840"/>
                </a:cubicBezTo>
                <a:cubicBezTo>
                  <a:pt x="89667" y="69082"/>
                  <a:pt x="91078" y="57793"/>
                  <a:pt x="78378" y="44740"/>
                </a:cubicBezTo>
                <a:cubicBezTo>
                  <a:pt x="65678" y="31687"/>
                  <a:pt x="2178" y="3112"/>
                  <a:pt x="61" y="2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98902DD6-8BE1-4AD3-B6C6-FCD0D65C8875}"/>
              </a:ext>
            </a:extLst>
          </p:cNvPr>
          <p:cNvSpPr/>
          <p:nvPr/>
        </p:nvSpPr>
        <p:spPr>
          <a:xfrm>
            <a:off x="4073522" y="3628565"/>
            <a:ext cx="444504" cy="168862"/>
          </a:xfrm>
          <a:custGeom>
            <a:avLst/>
            <a:gdLst>
              <a:gd name="connsiteX0" fmla="*/ 444503 w 444504"/>
              <a:gd name="connsiteY0" fmla="*/ 460 h 168862"/>
              <a:gd name="connsiteX1" fmla="*/ 257178 w 444504"/>
              <a:gd name="connsiteY1" fmla="*/ 38560 h 168862"/>
              <a:gd name="connsiteX2" fmla="*/ 98428 w 444504"/>
              <a:gd name="connsiteY2" fmla="*/ 98885 h 168862"/>
              <a:gd name="connsiteX3" fmla="*/ 3 w 444504"/>
              <a:gd name="connsiteY3" fmla="*/ 168735 h 168862"/>
              <a:gd name="connsiteX4" fmla="*/ 95253 w 444504"/>
              <a:gd name="connsiteY4" fmla="*/ 114760 h 168862"/>
              <a:gd name="connsiteX5" fmla="*/ 254003 w 444504"/>
              <a:gd name="connsiteY5" fmla="*/ 63960 h 168862"/>
              <a:gd name="connsiteX6" fmla="*/ 444503 w 444504"/>
              <a:gd name="connsiteY6" fmla="*/ 460 h 16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04" h="168862">
                <a:moveTo>
                  <a:pt x="444503" y="460"/>
                </a:moveTo>
                <a:cubicBezTo>
                  <a:pt x="445032" y="-3773"/>
                  <a:pt x="314857" y="22156"/>
                  <a:pt x="257178" y="38560"/>
                </a:cubicBezTo>
                <a:cubicBezTo>
                  <a:pt x="199499" y="54964"/>
                  <a:pt x="141290" y="77189"/>
                  <a:pt x="98428" y="98885"/>
                </a:cubicBezTo>
                <a:cubicBezTo>
                  <a:pt x="55565" y="120581"/>
                  <a:pt x="532" y="166089"/>
                  <a:pt x="3" y="168735"/>
                </a:cubicBezTo>
                <a:cubicBezTo>
                  <a:pt x="-526" y="171381"/>
                  <a:pt x="52920" y="132222"/>
                  <a:pt x="95253" y="114760"/>
                </a:cubicBezTo>
                <a:cubicBezTo>
                  <a:pt x="137586" y="97298"/>
                  <a:pt x="197382" y="79306"/>
                  <a:pt x="254003" y="63960"/>
                </a:cubicBezTo>
                <a:cubicBezTo>
                  <a:pt x="310624" y="48614"/>
                  <a:pt x="443974" y="4693"/>
                  <a:pt x="444503" y="4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D458C48-F58B-4C4E-A885-F044305E01E6}"/>
              </a:ext>
            </a:extLst>
          </p:cNvPr>
          <p:cNvSpPr/>
          <p:nvPr/>
        </p:nvSpPr>
        <p:spPr>
          <a:xfrm>
            <a:off x="6044917" y="3196910"/>
            <a:ext cx="300323" cy="201928"/>
          </a:xfrm>
          <a:custGeom>
            <a:avLst/>
            <a:gdLst>
              <a:gd name="connsiteX0" fmla="*/ 300321 w 300323"/>
              <a:gd name="connsiteY0" fmla="*/ 315 h 201928"/>
              <a:gd name="connsiteX1" fmla="*/ 195546 w 300323"/>
              <a:gd name="connsiteY1" fmla="*/ 116203 h 201928"/>
              <a:gd name="connsiteX2" fmla="*/ 84421 w 300323"/>
              <a:gd name="connsiteY2" fmla="*/ 179703 h 201928"/>
              <a:gd name="connsiteX3" fmla="*/ 283 w 300323"/>
              <a:gd name="connsiteY3" fmla="*/ 201928 h 201928"/>
              <a:gd name="connsiteX4" fmla="*/ 112996 w 300323"/>
              <a:gd name="connsiteY4" fmla="*/ 179703 h 201928"/>
              <a:gd name="connsiteX5" fmla="*/ 198721 w 300323"/>
              <a:gd name="connsiteY5" fmla="*/ 84453 h 201928"/>
              <a:gd name="connsiteX6" fmla="*/ 300321 w 300323"/>
              <a:gd name="connsiteY6" fmla="*/ 315 h 2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23" h="201928">
                <a:moveTo>
                  <a:pt x="300321" y="315"/>
                </a:moveTo>
                <a:cubicBezTo>
                  <a:pt x="299792" y="5607"/>
                  <a:pt x="231529" y="86305"/>
                  <a:pt x="195546" y="116203"/>
                </a:cubicBezTo>
                <a:cubicBezTo>
                  <a:pt x="159563" y="146101"/>
                  <a:pt x="116965" y="165416"/>
                  <a:pt x="84421" y="179703"/>
                </a:cubicBezTo>
                <a:cubicBezTo>
                  <a:pt x="51877" y="193990"/>
                  <a:pt x="-4479" y="201928"/>
                  <a:pt x="283" y="201928"/>
                </a:cubicBezTo>
                <a:cubicBezTo>
                  <a:pt x="5045" y="201928"/>
                  <a:pt x="79923" y="199282"/>
                  <a:pt x="112996" y="179703"/>
                </a:cubicBezTo>
                <a:cubicBezTo>
                  <a:pt x="146069" y="160124"/>
                  <a:pt x="166707" y="111176"/>
                  <a:pt x="198721" y="84453"/>
                </a:cubicBezTo>
                <a:cubicBezTo>
                  <a:pt x="230735" y="57730"/>
                  <a:pt x="300850" y="-4977"/>
                  <a:pt x="300321" y="3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3AF9999-7A9B-444A-B7C5-F81CFF555FBC}"/>
              </a:ext>
            </a:extLst>
          </p:cNvPr>
          <p:cNvSpPr/>
          <p:nvPr/>
        </p:nvSpPr>
        <p:spPr>
          <a:xfrm>
            <a:off x="5019671" y="4677879"/>
            <a:ext cx="287364" cy="41805"/>
          </a:xfrm>
          <a:custGeom>
            <a:avLst/>
            <a:gdLst>
              <a:gd name="connsiteX0" fmla="*/ 4 w 287364"/>
              <a:gd name="connsiteY0" fmla="*/ 41759 h 41805"/>
              <a:gd name="connsiteX1" fmla="*/ 147642 w 287364"/>
              <a:gd name="connsiteY1" fmla="*/ 2071 h 41805"/>
              <a:gd name="connsiteX2" fmla="*/ 222254 w 287364"/>
              <a:gd name="connsiteY2" fmla="*/ 5246 h 41805"/>
              <a:gd name="connsiteX3" fmla="*/ 287342 w 287364"/>
              <a:gd name="connsiteY3" fmla="*/ 8421 h 41805"/>
              <a:gd name="connsiteX4" fmla="*/ 228604 w 287364"/>
              <a:gd name="connsiteY4" fmla="*/ 5246 h 41805"/>
              <a:gd name="connsiteX5" fmla="*/ 142879 w 287364"/>
              <a:gd name="connsiteY5" fmla="*/ 10009 h 41805"/>
              <a:gd name="connsiteX6" fmla="*/ 4 w 287364"/>
              <a:gd name="connsiteY6" fmla="*/ 41759 h 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64" h="41805">
                <a:moveTo>
                  <a:pt x="4" y="41759"/>
                </a:moveTo>
                <a:cubicBezTo>
                  <a:pt x="798" y="40436"/>
                  <a:pt x="110601" y="8156"/>
                  <a:pt x="147642" y="2071"/>
                </a:cubicBezTo>
                <a:cubicBezTo>
                  <a:pt x="184683" y="-4014"/>
                  <a:pt x="222254" y="5246"/>
                  <a:pt x="222254" y="5246"/>
                </a:cubicBezTo>
                <a:lnTo>
                  <a:pt x="287342" y="8421"/>
                </a:lnTo>
                <a:cubicBezTo>
                  <a:pt x="288400" y="8421"/>
                  <a:pt x="252681" y="4981"/>
                  <a:pt x="228604" y="5246"/>
                </a:cubicBezTo>
                <a:cubicBezTo>
                  <a:pt x="204527" y="5511"/>
                  <a:pt x="178862" y="4453"/>
                  <a:pt x="142879" y="10009"/>
                </a:cubicBezTo>
                <a:cubicBezTo>
                  <a:pt x="106896" y="15565"/>
                  <a:pt x="-790" y="43082"/>
                  <a:pt x="4" y="417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DF475727-0243-4D15-A239-161AC8969875}"/>
              </a:ext>
            </a:extLst>
          </p:cNvPr>
          <p:cNvSpPr/>
          <p:nvPr/>
        </p:nvSpPr>
        <p:spPr>
          <a:xfrm>
            <a:off x="4772011" y="4739742"/>
            <a:ext cx="150064" cy="30706"/>
          </a:xfrm>
          <a:custGeom>
            <a:avLst/>
            <a:gdLst>
              <a:gd name="connsiteX0" fmla="*/ 149239 w 150064"/>
              <a:gd name="connsiteY0" fmla="*/ 17996 h 30706"/>
              <a:gd name="connsiteX1" fmla="*/ 96852 w 150064"/>
              <a:gd name="connsiteY1" fmla="*/ 533 h 30706"/>
              <a:gd name="connsiteX2" fmla="*/ 57164 w 150064"/>
              <a:gd name="connsiteY2" fmla="*/ 6883 h 30706"/>
              <a:gd name="connsiteX3" fmla="*/ 14 w 150064"/>
              <a:gd name="connsiteY3" fmla="*/ 30696 h 30706"/>
              <a:gd name="connsiteX4" fmla="*/ 52402 w 150064"/>
              <a:gd name="connsiteY4" fmla="*/ 3708 h 30706"/>
              <a:gd name="connsiteX5" fmla="*/ 149239 w 150064"/>
              <a:gd name="connsiteY5" fmla="*/ 17996 h 3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64" h="30706">
                <a:moveTo>
                  <a:pt x="149239" y="17996"/>
                </a:moveTo>
                <a:cubicBezTo>
                  <a:pt x="156647" y="17467"/>
                  <a:pt x="112198" y="2385"/>
                  <a:pt x="96852" y="533"/>
                </a:cubicBezTo>
                <a:cubicBezTo>
                  <a:pt x="81506" y="-1319"/>
                  <a:pt x="73304" y="1856"/>
                  <a:pt x="57164" y="6883"/>
                </a:cubicBezTo>
                <a:cubicBezTo>
                  <a:pt x="41024" y="11910"/>
                  <a:pt x="808" y="31225"/>
                  <a:pt x="14" y="30696"/>
                </a:cubicBezTo>
                <a:cubicBezTo>
                  <a:pt x="-780" y="30167"/>
                  <a:pt x="31765" y="9529"/>
                  <a:pt x="52402" y="3708"/>
                </a:cubicBezTo>
                <a:cubicBezTo>
                  <a:pt x="73039" y="-2113"/>
                  <a:pt x="141831" y="18525"/>
                  <a:pt x="149239" y="179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42FEC766-3167-403B-AEA0-DE46D0F7F376}"/>
              </a:ext>
            </a:extLst>
          </p:cNvPr>
          <p:cNvSpPr/>
          <p:nvPr/>
        </p:nvSpPr>
        <p:spPr>
          <a:xfrm>
            <a:off x="5404330" y="5260934"/>
            <a:ext cx="450448" cy="307594"/>
          </a:xfrm>
          <a:custGeom>
            <a:avLst/>
            <a:gdLst>
              <a:gd name="connsiteX0" fmla="*/ 450370 w 450448"/>
              <a:gd name="connsiteY0" fmla="*/ 41 h 307594"/>
              <a:gd name="connsiteX1" fmla="*/ 269395 w 450448"/>
              <a:gd name="connsiteY1" fmla="*/ 184191 h 307594"/>
              <a:gd name="connsiteX2" fmla="*/ 151920 w 450448"/>
              <a:gd name="connsiteY2" fmla="*/ 254041 h 307594"/>
              <a:gd name="connsiteX3" fmla="*/ 2695 w 450448"/>
              <a:gd name="connsiteY3" fmla="*/ 304841 h 307594"/>
              <a:gd name="connsiteX4" fmla="*/ 288445 w 450448"/>
              <a:gd name="connsiteY4" fmla="*/ 168316 h 307594"/>
              <a:gd name="connsiteX5" fmla="*/ 450370 w 450448"/>
              <a:gd name="connsiteY5" fmla="*/ 41 h 30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48" h="307594">
                <a:moveTo>
                  <a:pt x="450370" y="41"/>
                </a:moveTo>
                <a:cubicBezTo>
                  <a:pt x="447195" y="2687"/>
                  <a:pt x="319136" y="141858"/>
                  <a:pt x="269395" y="184191"/>
                </a:cubicBezTo>
                <a:cubicBezTo>
                  <a:pt x="219654" y="226524"/>
                  <a:pt x="196370" y="233933"/>
                  <a:pt x="151920" y="254041"/>
                </a:cubicBezTo>
                <a:cubicBezTo>
                  <a:pt x="107470" y="274149"/>
                  <a:pt x="-20059" y="319129"/>
                  <a:pt x="2695" y="304841"/>
                </a:cubicBezTo>
                <a:cubicBezTo>
                  <a:pt x="25449" y="290554"/>
                  <a:pt x="217537" y="215941"/>
                  <a:pt x="288445" y="168316"/>
                </a:cubicBezTo>
                <a:cubicBezTo>
                  <a:pt x="359353" y="120691"/>
                  <a:pt x="453545" y="-2605"/>
                  <a:pt x="450370" y="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8DD776C-B630-4575-A15D-741E29E8E006}"/>
              </a:ext>
            </a:extLst>
          </p:cNvPr>
          <p:cNvSpPr/>
          <p:nvPr/>
        </p:nvSpPr>
        <p:spPr>
          <a:xfrm>
            <a:off x="4543011" y="5555554"/>
            <a:ext cx="254742" cy="245192"/>
          </a:xfrm>
          <a:custGeom>
            <a:avLst/>
            <a:gdLst>
              <a:gd name="connsiteX0" fmla="*/ 414 w 254742"/>
              <a:gd name="connsiteY0" fmla="*/ 696 h 245192"/>
              <a:gd name="connsiteX1" fmla="*/ 124239 w 254742"/>
              <a:gd name="connsiteY1" fmla="*/ 181671 h 245192"/>
              <a:gd name="connsiteX2" fmla="*/ 254414 w 254742"/>
              <a:gd name="connsiteY2" fmla="*/ 245171 h 245192"/>
              <a:gd name="connsiteX3" fmla="*/ 159164 w 254742"/>
              <a:gd name="connsiteY3" fmla="*/ 188021 h 245192"/>
              <a:gd name="connsiteX4" fmla="*/ 86139 w 254742"/>
              <a:gd name="connsiteY4" fmla="*/ 121346 h 245192"/>
              <a:gd name="connsiteX5" fmla="*/ 414 w 254742"/>
              <a:gd name="connsiteY5" fmla="*/ 696 h 24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42" h="245192">
                <a:moveTo>
                  <a:pt x="414" y="696"/>
                </a:moveTo>
                <a:cubicBezTo>
                  <a:pt x="6764" y="10750"/>
                  <a:pt x="81906" y="140925"/>
                  <a:pt x="124239" y="181671"/>
                </a:cubicBezTo>
                <a:cubicBezTo>
                  <a:pt x="166572" y="222417"/>
                  <a:pt x="248593" y="244113"/>
                  <a:pt x="254414" y="245171"/>
                </a:cubicBezTo>
                <a:cubicBezTo>
                  <a:pt x="260235" y="246229"/>
                  <a:pt x="187210" y="208659"/>
                  <a:pt x="159164" y="188021"/>
                </a:cubicBezTo>
                <a:cubicBezTo>
                  <a:pt x="131118" y="167384"/>
                  <a:pt x="109951" y="150450"/>
                  <a:pt x="86139" y="121346"/>
                </a:cubicBezTo>
                <a:cubicBezTo>
                  <a:pt x="62327" y="92242"/>
                  <a:pt x="-5936" y="-9358"/>
                  <a:pt x="414" y="6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ACF9FBD9-D3E2-4E52-95B6-E22A4086C6FE}"/>
              </a:ext>
            </a:extLst>
          </p:cNvPr>
          <p:cNvSpPr/>
          <p:nvPr/>
        </p:nvSpPr>
        <p:spPr>
          <a:xfrm>
            <a:off x="5314646" y="4962377"/>
            <a:ext cx="58280" cy="83000"/>
          </a:xfrm>
          <a:custGeom>
            <a:avLst/>
            <a:gdLst>
              <a:gd name="connsiteX0" fmla="*/ 304 w 58280"/>
              <a:gd name="connsiteY0" fmla="*/ 148 h 83000"/>
              <a:gd name="connsiteX1" fmla="*/ 35229 w 58280"/>
              <a:gd name="connsiteY1" fmla="*/ 44598 h 83000"/>
              <a:gd name="connsiteX2" fmla="*/ 44754 w 58280"/>
              <a:gd name="connsiteY2" fmla="*/ 82698 h 83000"/>
              <a:gd name="connsiteX3" fmla="*/ 57454 w 58280"/>
              <a:gd name="connsiteY3" fmla="*/ 60473 h 83000"/>
              <a:gd name="connsiteX4" fmla="*/ 304 w 58280"/>
              <a:gd name="connsiteY4" fmla="*/ 148 h 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" h="83000">
                <a:moveTo>
                  <a:pt x="304" y="148"/>
                </a:moveTo>
                <a:cubicBezTo>
                  <a:pt x="-3400" y="-2498"/>
                  <a:pt x="27821" y="30840"/>
                  <a:pt x="35229" y="44598"/>
                </a:cubicBezTo>
                <a:cubicBezTo>
                  <a:pt x="42637" y="58356"/>
                  <a:pt x="41050" y="80052"/>
                  <a:pt x="44754" y="82698"/>
                </a:cubicBezTo>
                <a:cubicBezTo>
                  <a:pt x="48458" y="85344"/>
                  <a:pt x="61687" y="69998"/>
                  <a:pt x="57454" y="60473"/>
                </a:cubicBezTo>
                <a:cubicBezTo>
                  <a:pt x="53221" y="50948"/>
                  <a:pt x="4008" y="2794"/>
                  <a:pt x="304" y="1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39841ED1-5320-42A9-A2D7-9B54FEA1B134}"/>
              </a:ext>
            </a:extLst>
          </p:cNvPr>
          <p:cNvSpPr/>
          <p:nvPr/>
        </p:nvSpPr>
        <p:spPr>
          <a:xfrm>
            <a:off x="5680075" y="4914829"/>
            <a:ext cx="26478" cy="108021"/>
          </a:xfrm>
          <a:custGeom>
            <a:avLst/>
            <a:gdLst>
              <a:gd name="connsiteX0" fmla="*/ 19050 w 26478"/>
              <a:gd name="connsiteY0" fmla="*/ 71 h 108021"/>
              <a:gd name="connsiteX1" fmla="*/ 19050 w 26478"/>
              <a:gd name="connsiteY1" fmla="*/ 69921 h 108021"/>
              <a:gd name="connsiteX2" fmla="*/ 0 w 26478"/>
              <a:gd name="connsiteY2" fmla="*/ 108021 h 108021"/>
              <a:gd name="connsiteX3" fmla="*/ 25400 w 26478"/>
              <a:gd name="connsiteY3" fmla="*/ 57221 h 108021"/>
              <a:gd name="connsiteX4" fmla="*/ 19050 w 26478"/>
              <a:gd name="connsiteY4" fmla="*/ 71 h 1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8" h="108021">
                <a:moveTo>
                  <a:pt x="19050" y="71"/>
                </a:moveTo>
                <a:cubicBezTo>
                  <a:pt x="17992" y="2188"/>
                  <a:pt x="22225" y="51929"/>
                  <a:pt x="19050" y="69921"/>
                </a:cubicBezTo>
                <a:cubicBezTo>
                  <a:pt x="15875" y="87913"/>
                  <a:pt x="0" y="108021"/>
                  <a:pt x="0" y="108021"/>
                </a:cubicBezTo>
                <a:cubicBezTo>
                  <a:pt x="1058" y="105904"/>
                  <a:pt x="21167" y="70979"/>
                  <a:pt x="25400" y="57221"/>
                </a:cubicBezTo>
                <a:cubicBezTo>
                  <a:pt x="29633" y="43463"/>
                  <a:pt x="20108" y="-2046"/>
                  <a:pt x="19050" y="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81410F06-4C27-4EE8-8F78-73FE00D83CCD}"/>
              </a:ext>
            </a:extLst>
          </p:cNvPr>
          <p:cNvSpPr/>
          <p:nvPr/>
        </p:nvSpPr>
        <p:spPr>
          <a:xfrm>
            <a:off x="5333982" y="5088467"/>
            <a:ext cx="19068" cy="52943"/>
          </a:xfrm>
          <a:custGeom>
            <a:avLst/>
            <a:gdLst>
              <a:gd name="connsiteX0" fmla="*/ 19068 w 19068"/>
              <a:gd name="connsiteY0" fmla="*/ 0 h 52943"/>
              <a:gd name="connsiteX1" fmla="*/ 18 w 19068"/>
              <a:gd name="connsiteY1" fmla="*/ 52916 h 52943"/>
              <a:gd name="connsiteX2" fmla="*/ 19068 w 19068"/>
              <a:gd name="connsiteY2" fmla="*/ 0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8" h="52943">
                <a:moveTo>
                  <a:pt x="19068" y="0"/>
                </a:moveTo>
                <a:cubicBezTo>
                  <a:pt x="19068" y="0"/>
                  <a:pt x="-688" y="51505"/>
                  <a:pt x="18" y="52916"/>
                </a:cubicBezTo>
                <a:cubicBezTo>
                  <a:pt x="723" y="54327"/>
                  <a:pt x="19068" y="0"/>
                  <a:pt x="19068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A083D0D-2B95-46F8-83BA-ED31952A89BA}"/>
              </a:ext>
            </a:extLst>
          </p:cNvPr>
          <p:cNvSpPr/>
          <p:nvPr/>
        </p:nvSpPr>
        <p:spPr>
          <a:xfrm>
            <a:off x="5111101" y="4929188"/>
            <a:ext cx="24673" cy="133578"/>
          </a:xfrm>
          <a:custGeom>
            <a:avLst/>
            <a:gdLst>
              <a:gd name="connsiteX0" fmla="*/ 24462 w 24673"/>
              <a:gd name="connsiteY0" fmla="*/ 0 h 133578"/>
              <a:gd name="connsiteX1" fmla="*/ 3824 w 24673"/>
              <a:gd name="connsiteY1" fmla="*/ 63500 h 133578"/>
              <a:gd name="connsiteX2" fmla="*/ 649 w 24673"/>
              <a:gd name="connsiteY2" fmla="*/ 82550 h 133578"/>
              <a:gd name="connsiteX3" fmla="*/ 11762 w 24673"/>
              <a:gd name="connsiteY3" fmla="*/ 131762 h 133578"/>
              <a:gd name="connsiteX4" fmla="*/ 24462 w 24673"/>
              <a:gd name="connsiteY4" fmla="*/ 120650 h 133578"/>
              <a:gd name="connsiteX5" fmla="*/ 19699 w 24673"/>
              <a:gd name="connsiteY5" fmla="*/ 98425 h 133578"/>
              <a:gd name="connsiteX6" fmla="*/ 19699 w 24673"/>
              <a:gd name="connsiteY6" fmla="*/ 53975 h 133578"/>
              <a:gd name="connsiteX7" fmla="*/ 24462 w 24673"/>
              <a:gd name="connsiteY7" fmla="*/ 0 h 1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3" h="133578">
                <a:moveTo>
                  <a:pt x="24462" y="0"/>
                </a:moveTo>
                <a:cubicBezTo>
                  <a:pt x="16127" y="24871"/>
                  <a:pt x="7793" y="49742"/>
                  <a:pt x="3824" y="63500"/>
                </a:cubicBezTo>
                <a:cubicBezTo>
                  <a:pt x="-145" y="77258"/>
                  <a:pt x="-674" y="71173"/>
                  <a:pt x="649" y="82550"/>
                </a:cubicBezTo>
                <a:cubicBezTo>
                  <a:pt x="1972" y="93927"/>
                  <a:pt x="7793" y="125412"/>
                  <a:pt x="11762" y="131762"/>
                </a:cubicBezTo>
                <a:cubicBezTo>
                  <a:pt x="15731" y="138112"/>
                  <a:pt x="23139" y="126206"/>
                  <a:pt x="24462" y="120650"/>
                </a:cubicBezTo>
                <a:cubicBezTo>
                  <a:pt x="25785" y="115094"/>
                  <a:pt x="20493" y="109537"/>
                  <a:pt x="19699" y="98425"/>
                </a:cubicBezTo>
                <a:cubicBezTo>
                  <a:pt x="18905" y="87313"/>
                  <a:pt x="19699" y="53975"/>
                  <a:pt x="19699" y="53975"/>
                </a:cubicBezTo>
                <a:lnTo>
                  <a:pt x="24462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5507920F-C380-4466-8B5F-56D8726FFE4C}"/>
              </a:ext>
            </a:extLst>
          </p:cNvPr>
          <p:cNvSpPr/>
          <p:nvPr/>
        </p:nvSpPr>
        <p:spPr>
          <a:xfrm>
            <a:off x="5033688" y="4957574"/>
            <a:ext cx="82923" cy="81315"/>
          </a:xfrm>
          <a:custGeom>
            <a:avLst/>
            <a:gdLst>
              <a:gd name="connsiteX0" fmla="*/ 275 w 82923"/>
              <a:gd name="connsiteY0" fmla="*/ 189 h 81315"/>
              <a:gd name="connsiteX1" fmla="*/ 47900 w 82923"/>
              <a:gd name="connsiteY1" fmla="*/ 31939 h 81315"/>
              <a:gd name="connsiteX2" fmla="*/ 82825 w 82923"/>
              <a:gd name="connsiteY2" fmla="*/ 81151 h 81315"/>
              <a:gd name="connsiteX3" fmla="*/ 57425 w 82923"/>
              <a:gd name="connsiteY3" fmla="*/ 47814 h 81315"/>
              <a:gd name="connsiteX4" fmla="*/ 28850 w 82923"/>
              <a:gd name="connsiteY4" fmla="*/ 46226 h 81315"/>
              <a:gd name="connsiteX5" fmla="*/ 275 w 82923"/>
              <a:gd name="connsiteY5" fmla="*/ 189 h 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23" h="81315">
                <a:moveTo>
                  <a:pt x="275" y="189"/>
                </a:moveTo>
                <a:cubicBezTo>
                  <a:pt x="3450" y="-2192"/>
                  <a:pt x="34142" y="18445"/>
                  <a:pt x="47900" y="31939"/>
                </a:cubicBezTo>
                <a:cubicBezTo>
                  <a:pt x="61658" y="45433"/>
                  <a:pt x="81238" y="78505"/>
                  <a:pt x="82825" y="81151"/>
                </a:cubicBezTo>
                <a:cubicBezTo>
                  <a:pt x="84413" y="83797"/>
                  <a:pt x="66421" y="53635"/>
                  <a:pt x="57425" y="47814"/>
                </a:cubicBezTo>
                <a:cubicBezTo>
                  <a:pt x="48429" y="41993"/>
                  <a:pt x="35465" y="49930"/>
                  <a:pt x="28850" y="46226"/>
                </a:cubicBezTo>
                <a:cubicBezTo>
                  <a:pt x="22235" y="42522"/>
                  <a:pt x="-2900" y="2570"/>
                  <a:pt x="275" y="1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94946612-B23F-487E-A7CC-48C00753C8CC}"/>
              </a:ext>
            </a:extLst>
          </p:cNvPr>
          <p:cNvSpPr/>
          <p:nvPr/>
        </p:nvSpPr>
        <p:spPr>
          <a:xfrm>
            <a:off x="5183629" y="3125605"/>
            <a:ext cx="99047" cy="364571"/>
          </a:xfrm>
          <a:custGeom>
            <a:avLst/>
            <a:gdLst>
              <a:gd name="connsiteX0" fmla="*/ 53004 w 99047"/>
              <a:gd name="connsiteY0" fmla="*/ 2828 h 364571"/>
              <a:gd name="connsiteX1" fmla="*/ 8554 w 99047"/>
              <a:gd name="connsiteY1" fmla="*/ 180628 h 364571"/>
              <a:gd name="connsiteX2" fmla="*/ 8554 w 99047"/>
              <a:gd name="connsiteY2" fmla="*/ 254712 h 364571"/>
              <a:gd name="connsiteX3" fmla="*/ 97454 w 99047"/>
              <a:gd name="connsiteY3" fmla="*/ 362662 h 364571"/>
              <a:gd name="connsiteX4" fmla="*/ 61471 w 99047"/>
              <a:gd name="connsiteY4" fmla="*/ 318212 h 364571"/>
              <a:gd name="connsiteX5" fmla="*/ 8554 w 99047"/>
              <a:gd name="connsiteY5" fmla="*/ 248362 h 364571"/>
              <a:gd name="connsiteX6" fmla="*/ 25488 w 99047"/>
              <a:gd name="connsiteY6" fmla="*/ 153112 h 364571"/>
              <a:gd name="connsiteX7" fmla="*/ 40304 w 99047"/>
              <a:gd name="connsiteY7" fmla="*/ 74795 h 364571"/>
              <a:gd name="connsiteX8" fmla="*/ 53004 w 99047"/>
              <a:gd name="connsiteY8" fmla="*/ 2828 h 36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47" h="364571">
                <a:moveTo>
                  <a:pt x="53004" y="2828"/>
                </a:moveTo>
                <a:cubicBezTo>
                  <a:pt x="47712" y="20467"/>
                  <a:pt x="15962" y="138647"/>
                  <a:pt x="8554" y="180628"/>
                </a:cubicBezTo>
                <a:cubicBezTo>
                  <a:pt x="1146" y="222609"/>
                  <a:pt x="-6263" y="224373"/>
                  <a:pt x="8554" y="254712"/>
                </a:cubicBezTo>
                <a:cubicBezTo>
                  <a:pt x="23371" y="285051"/>
                  <a:pt x="88635" y="352079"/>
                  <a:pt x="97454" y="362662"/>
                </a:cubicBezTo>
                <a:cubicBezTo>
                  <a:pt x="106273" y="373245"/>
                  <a:pt x="76288" y="337262"/>
                  <a:pt x="61471" y="318212"/>
                </a:cubicBezTo>
                <a:cubicBezTo>
                  <a:pt x="46654" y="299162"/>
                  <a:pt x="14551" y="275879"/>
                  <a:pt x="8554" y="248362"/>
                </a:cubicBezTo>
                <a:cubicBezTo>
                  <a:pt x="2557" y="220845"/>
                  <a:pt x="20196" y="182040"/>
                  <a:pt x="25488" y="153112"/>
                </a:cubicBezTo>
                <a:cubicBezTo>
                  <a:pt x="30780" y="124184"/>
                  <a:pt x="36776" y="94551"/>
                  <a:pt x="40304" y="74795"/>
                </a:cubicBezTo>
                <a:cubicBezTo>
                  <a:pt x="43832" y="55039"/>
                  <a:pt x="58296" y="-14811"/>
                  <a:pt x="53004" y="28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9F230471-6B72-405A-B403-CE8917C66AAD}"/>
              </a:ext>
            </a:extLst>
          </p:cNvPr>
          <p:cNvSpPr/>
          <p:nvPr/>
        </p:nvSpPr>
        <p:spPr>
          <a:xfrm>
            <a:off x="4567116" y="3182204"/>
            <a:ext cx="155664" cy="172274"/>
          </a:xfrm>
          <a:custGeom>
            <a:avLst/>
            <a:gdLst>
              <a:gd name="connsiteX0" fmla="*/ 122 w 155664"/>
              <a:gd name="connsiteY0" fmla="*/ 734 h 172274"/>
              <a:gd name="connsiteX1" fmla="*/ 101722 w 155664"/>
              <a:gd name="connsiteY1" fmla="*/ 84871 h 172274"/>
              <a:gd name="connsiteX2" fmla="*/ 138234 w 155664"/>
              <a:gd name="connsiteY2" fmla="*/ 132496 h 172274"/>
              <a:gd name="connsiteX3" fmla="*/ 154109 w 155664"/>
              <a:gd name="connsiteY3" fmla="*/ 172184 h 172274"/>
              <a:gd name="connsiteX4" fmla="*/ 150934 w 155664"/>
              <a:gd name="connsiteY4" fmla="*/ 121384 h 172274"/>
              <a:gd name="connsiteX5" fmla="*/ 117597 w 155664"/>
              <a:gd name="connsiteY5" fmla="*/ 80109 h 172274"/>
              <a:gd name="connsiteX6" fmla="*/ 81084 w 155664"/>
              <a:gd name="connsiteY6" fmla="*/ 45184 h 172274"/>
              <a:gd name="connsiteX7" fmla="*/ 122 w 155664"/>
              <a:gd name="connsiteY7" fmla="*/ 734 h 1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64" h="172274">
                <a:moveTo>
                  <a:pt x="122" y="734"/>
                </a:moveTo>
                <a:cubicBezTo>
                  <a:pt x="3562" y="7348"/>
                  <a:pt x="78703" y="62911"/>
                  <a:pt x="101722" y="84871"/>
                </a:cubicBezTo>
                <a:cubicBezTo>
                  <a:pt x="124741" y="106831"/>
                  <a:pt x="129503" y="117944"/>
                  <a:pt x="138234" y="132496"/>
                </a:cubicBezTo>
                <a:cubicBezTo>
                  <a:pt x="146965" y="147048"/>
                  <a:pt x="151992" y="174036"/>
                  <a:pt x="154109" y="172184"/>
                </a:cubicBezTo>
                <a:cubicBezTo>
                  <a:pt x="156226" y="170332"/>
                  <a:pt x="157019" y="136730"/>
                  <a:pt x="150934" y="121384"/>
                </a:cubicBezTo>
                <a:cubicBezTo>
                  <a:pt x="144849" y="106038"/>
                  <a:pt x="129239" y="92809"/>
                  <a:pt x="117597" y="80109"/>
                </a:cubicBezTo>
                <a:cubicBezTo>
                  <a:pt x="105955" y="67409"/>
                  <a:pt x="95636" y="56296"/>
                  <a:pt x="81084" y="45184"/>
                </a:cubicBezTo>
                <a:cubicBezTo>
                  <a:pt x="66532" y="34072"/>
                  <a:pt x="-3318" y="-5880"/>
                  <a:pt x="122" y="7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74F4CE08-332A-4254-B755-6BE9F0A49CA8}"/>
              </a:ext>
            </a:extLst>
          </p:cNvPr>
          <p:cNvSpPr/>
          <p:nvPr/>
        </p:nvSpPr>
        <p:spPr>
          <a:xfrm>
            <a:off x="4847132" y="3242733"/>
            <a:ext cx="203235" cy="254162"/>
          </a:xfrm>
          <a:custGeom>
            <a:avLst/>
            <a:gdLst>
              <a:gd name="connsiteX0" fmla="*/ 203235 w 203235"/>
              <a:gd name="connsiteY0" fmla="*/ 0 h 254162"/>
              <a:gd name="connsiteX1" fmla="*/ 91051 w 203235"/>
              <a:gd name="connsiteY1" fmla="*/ 118534 h 254162"/>
              <a:gd name="connsiteX2" fmla="*/ 44485 w 203235"/>
              <a:gd name="connsiteY2" fmla="*/ 184150 h 254162"/>
              <a:gd name="connsiteX3" fmla="*/ 35 w 203235"/>
              <a:gd name="connsiteY3" fmla="*/ 254000 h 254162"/>
              <a:gd name="connsiteX4" fmla="*/ 38135 w 203235"/>
              <a:gd name="connsiteY4" fmla="*/ 201084 h 254162"/>
              <a:gd name="connsiteX5" fmla="*/ 99518 w 203235"/>
              <a:gd name="connsiteY5" fmla="*/ 127000 h 254162"/>
              <a:gd name="connsiteX6" fmla="*/ 203235 w 203235"/>
              <a:gd name="connsiteY6" fmla="*/ 0 h 2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35" h="254162">
                <a:moveTo>
                  <a:pt x="203235" y="0"/>
                </a:moveTo>
                <a:cubicBezTo>
                  <a:pt x="160372" y="43921"/>
                  <a:pt x="117509" y="87842"/>
                  <a:pt x="91051" y="118534"/>
                </a:cubicBezTo>
                <a:cubicBezTo>
                  <a:pt x="64593" y="149226"/>
                  <a:pt x="59654" y="161572"/>
                  <a:pt x="44485" y="184150"/>
                </a:cubicBezTo>
                <a:cubicBezTo>
                  <a:pt x="29316" y="206728"/>
                  <a:pt x="1093" y="251178"/>
                  <a:pt x="35" y="254000"/>
                </a:cubicBezTo>
                <a:cubicBezTo>
                  <a:pt x="-1023" y="256822"/>
                  <a:pt x="21554" y="222251"/>
                  <a:pt x="38135" y="201084"/>
                </a:cubicBezTo>
                <a:cubicBezTo>
                  <a:pt x="54716" y="179917"/>
                  <a:pt x="99518" y="127000"/>
                  <a:pt x="99518" y="127000"/>
                </a:cubicBezTo>
                <a:lnTo>
                  <a:pt x="203235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687F883D-B43C-4184-8F16-C7190EEC8581}"/>
              </a:ext>
            </a:extLst>
          </p:cNvPr>
          <p:cNvSpPr/>
          <p:nvPr/>
        </p:nvSpPr>
        <p:spPr>
          <a:xfrm>
            <a:off x="5287957" y="3997187"/>
            <a:ext cx="179105" cy="148319"/>
          </a:xfrm>
          <a:custGeom>
            <a:avLst/>
            <a:gdLst>
              <a:gd name="connsiteX0" fmla="*/ 6 w 179105"/>
              <a:gd name="connsiteY0" fmla="*/ 138 h 148319"/>
              <a:gd name="connsiteX1" fmla="*/ 100018 w 179105"/>
              <a:gd name="connsiteY1" fmla="*/ 23951 h 148319"/>
              <a:gd name="connsiteX2" fmla="*/ 141293 w 179105"/>
              <a:gd name="connsiteY2" fmla="*/ 50938 h 148319"/>
              <a:gd name="connsiteX3" fmla="*/ 157168 w 179105"/>
              <a:gd name="connsiteY3" fmla="*/ 84276 h 148319"/>
              <a:gd name="connsiteX4" fmla="*/ 177806 w 179105"/>
              <a:gd name="connsiteY4" fmla="*/ 147776 h 148319"/>
              <a:gd name="connsiteX5" fmla="*/ 174631 w 179105"/>
              <a:gd name="connsiteY5" fmla="*/ 112851 h 148319"/>
              <a:gd name="connsiteX6" fmla="*/ 155581 w 179105"/>
              <a:gd name="connsiteY6" fmla="*/ 76338 h 148319"/>
              <a:gd name="connsiteX7" fmla="*/ 130181 w 179105"/>
              <a:gd name="connsiteY7" fmla="*/ 55701 h 148319"/>
              <a:gd name="connsiteX8" fmla="*/ 95256 w 179105"/>
              <a:gd name="connsiteY8" fmla="*/ 35063 h 148319"/>
              <a:gd name="connsiteX9" fmla="*/ 6 w 179105"/>
              <a:gd name="connsiteY9" fmla="*/ 138 h 14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05" h="148319">
                <a:moveTo>
                  <a:pt x="6" y="138"/>
                </a:moveTo>
                <a:cubicBezTo>
                  <a:pt x="800" y="-1714"/>
                  <a:pt x="76470" y="15484"/>
                  <a:pt x="100018" y="23951"/>
                </a:cubicBezTo>
                <a:cubicBezTo>
                  <a:pt x="123566" y="32418"/>
                  <a:pt x="131768" y="40884"/>
                  <a:pt x="141293" y="50938"/>
                </a:cubicBezTo>
                <a:cubicBezTo>
                  <a:pt x="150818" y="60992"/>
                  <a:pt x="151082" y="68136"/>
                  <a:pt x="157168" y="84276"/>
                </a:cubicBezTo>
                <a:cubicBezTo>
                  <a:pt x="163254" y="100416"/>
                  <a:pt x="174896" y="143014"/>
                  <a:pt x="177806" y="147776"/>
                </a:cubicBezTo>
                <a:cubicBezTo>
                  <a:pt x="180716" y="152538"/>
                  <a:pt x="178335" y="124757"/>
                  <a:pt x="174631" y="112851"/>
                </a:cubicBezTo>
                <a:cubicBezTo>
                  <a:pt x="170927" y="100945"/>
                  <a:pt x="162989" y="85863"/>
                  <a:pt x="155581" y="76338"/>
                </a:cubicBezTo>
                <a:cubicBezTo>
                  <a:pt x="148173" y="66813"/>
                  <a:pt x="140235" y="62580"/>
                  <a:pt x="130181" y="55701"/>
                </a:cubicBezTo>
                <a:cubicBezTo>
                  <a:pt x="120127" y="48822"/>
                  <a:pt x="113248" y="43001"/>
                  <a:pt x="95256" y="35063"/>
                </a:cubicBezTo>
                <a:cubicBezTo>
                  <a:pt x="77264" y="27126"/>
                  <a:pt x="-788" y="1990"/>
                  <a:pt x="6" y="1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2669716-97A4-44DA-973F-429783CFB073}"/>
              </a:ext>
            </a:extLst>
          </p:cNvPr>
          <p:cNvSpPr/>
          <p:nvPr/>
        </p:nvSpPr>
        <p:spPr>
          <a:xfrm>
            <a:off x="4493764" y="4153364"/>
            <a:ext cx="29682" cy="182337"/>
          </a:xfrm>
          <a:custGeom>
            <a:avLst/>
            <a:gdLst>
              <a:gd name="connsiteX0" fmla="*/ 29553 w 29682"/>
              <a:gd name="connsiteY0" fmla="*/ 1653 h 182337"/>
              <a:gd name="connsiteX1" fmla="*/ 12619 w 29682"/>
              <a:gd name="connsiteY1" fmla="*/ 50336 h 182337"/>
              <a:gd name="connsiteX2" fmla="*/ 2036 w 29682"/>
              <a:gd name="connsiteY2" fmla="*/ 99019 h 182337"/>
              <a:gd name="connsiteX3" fmla="*/ 2036 w 29682"/>
              <a:gd name="connsiteY3" fmla="*/ 135003 h 182337"/>
              <a:gd name="connsiteX4" fmla="*/ 23203 w 29682"/>
              <a:gd name="connsiteY4" fmla="*/ 181569 h 182337"/>
              <a:gd name="connsiteX5" fmla="*/ 23203 w 29682"/>
              <a:gd name="connsiteY5" fmla="*/ 160403 h 182337"/>
              <a:gd name="connsiteX6" fmla="*/ 21086 w 29682"/>
              <a:gd name="connsiteY6" fmla="*/ 113836 h 182337"/>
              <a:gd name="connsiteX7" fmla="*/ 29553 w 29682"/>
              <a:gd name="connsiteY7" fmla="*/ 1653 h 1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2" h="182337">
                <a:moveTo>
                  <a:pt x="29553" y="1653"/>
                </a:moveTo>
                <a:cubicBezTo>
                  <a:pt x="28142" y="-8930"/>
                  <a:pt x="17205" y="34108"/>
                  <a:pt x="12619" y="50336"/>
                </a:cubicBezTo>
                <a:cubicBezTo>
                  <a:pt x="8033" y="66564"/>
                  <a:pt x="3800" y="84908"/>
                  <a:pt x="2036" y="99019"/>
                </a:cubicBezTo>
                <a:cubicBezTo>
                  <a:pt x="272" y="113130"/>
                  <a:pt x="-1492" y="121245"/>
                  <a:pt x="2036" y="135003"/>
                </a:cubicBezTo>
                <a:cubicBezTo>
                  <a:pt x="5564" y="148761"/>
                  <a:pt x="19675" y="177336"/>
                  <a:pt x="23203" y="181569"/>
                </a:cubicBezTo>
                <a:cubicBezTo>
                  <a:pt x="26731" y="185802"/>
                  <a:pt x="23556" y="171692"/>
                  <a:pt x="23203" y="160403"/>
                </a:cubicBezTo>
                <a:cubicBezTo>
                  <a:pt x="22850" y="149114"/>
                  <a:pt x="21792" y="135003"/>
                  <a:pt x="21086" y="113836"/>
                </a:cubicBezTo>
                <a:cubicBezTo>
                  <a:pt x="20380" y="92669"/>
                  <a:pt x="30964" y="12236"/>
                  <a:pt x="29553" y="165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9FEDC168-E9FF-4E26-A39B-2BB72B38DEDE}"/>
              </a:ext>
            </a:extLst>
          </p:cNvPr>
          <p:cNvSpPr/>
          <p:nvPr/>
        </p:nvSpPr>
        <p:spPr>
          <a:xfrm>
            <a:off x="6653542" y="3954104"/>
            <a:ext cx="778590" cy="1655448"/>
          </a:xfrm>
          <a:custGeom>
            <a:avLst/>
            <a:gdLst>
              <a:gd name="connsiteX0" fmla="*/ 335691 w 778590"/>
              <a:gd name="connsiteY0" fmla="*/ 76029 h 1655448"/>
              <a:gd name="connsiteX1" fmla="*/ 517725 w 778590"/>
              <a:gd name="connsiteY1" fmla="*/ 571329 h 1655448"/>
              <a:gd name="connsiteX2" fmla="*/ 394958 w 778590"/>
              <a:gd name="connsiteY2" fmla="*/ 1066629 h 1655448"/>
              <a:gd name="connsiteX3" fmla="*/ 60525 w 778590"/>
              <a:gd name="connsiteY3" fmla="*/ 1604263 h 1655448"/>
              <a:gd name="connsiteX4" fmla="*/ 13958 w 778590"/>
              <a:gd name="connsiteY4" fmla="*/ 1629663 h 1655448"/>
              <a:gd name="connsiteX5" fmla="*/ 221391 w 778590"/>
              <a:gd name="connsiteY5" fmla="*/ 1570396 h 1655448"/>
              <a:gd name="connsiteX6" fmla="*/ 572758 w 778590"/>
              <a:gd name="connsiteY6" fmla="*/ 1189396 h 1655448"/>
              <a:gd name="connsiteX7" fmla="*/ 763258 w 778590"/>
              <a:gd name="connsiteY7" fmla="*/ 533229 h 1655448"/>
              <a:gd name="connsiteX8" fmla="*/ 750558 w 778590"/>
              <a:gd name="connsiteY8" fmla="*/ 270763 h 1655448"/>
              <a:gd name="connsiteX9" fmla="*/ 619325 w 778590"/>
              <a:gd name="connsiteY9" fmla="*/ 131063 h 1655448"/>
              <a:gd name="connsiteX10" fmla="*/ 623558 w 778590"/>
              <a:gd name="connsiteY10" fmla="*/ 16763 h 1655448"/>
              <a:gd name="connsiteX11" fmla="*/ 513491 w 778590"/>
              <a:gd name="connsiteY11" fmla="*/ 4063 h 1655448"/>
              <a:gd name="connsiteX12" fmla="*/ 335691 w 778590"/>
              <a:gd name="connsiteY12" fmla="*/ 76029 h 16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590" h="1655448">
                <a:moveTo>
                  <a:pt x="335691" y="76029"/>
                </a:moveTo>
                <a:cubicBezTo>
                  <a:pt x="336397" y="170573"/>
                  <a:pt x="507847" y="406229"/>
                  <a:pt x="517725" y="571329"/>
                </a:cubicBezTo>
                <a:cubicBezTo>
                  <a:pt x="527603" y="736429"/>
                  <a:pt x="471158" y="894473"/>
                  <a:pt x="394958" y="1066629"/>
                </a:cubicBezTo>
                <a:cubicBezTo>
                  <a:pt x="318758" y="1238785"/>
                  <a:pt x="124025" y="1510424"/>
                  <a:pt x="60525" y="1604263"/>
                </a:cubicBezTo>
                <a:cubicBezTo>
                  <a:pt x="-2975" y="1698102"/>
                  <a:pt x="-12853" y="1635307"/>
                  <a:pt x="13958" y="1629663"/>
                </a:cubicBezTo>
                <a:cubicBezTo>
                  <a:pt x="40769" y="1624019"/>
                  <a:pt x="128258" y="1643774"/>
                  <a:pt x="221391" y="1570396"/>
                </a:cubicBezTo>
                <a:cubicBezTo>
                  <a:pt x="314524" y="1497018"/>
                  <a:pt x="482447" y="1362257"/>
                  <a:pt x="572758" y="1189396"/>
                </a:cubicBezTo>
                <a:cubicBezTo>
                  <a:pt x="663069" y="1016535"/>
                  <a:pt x="733625" y="686335"/>
                  <a:pt x="763258" y="533229"/>
                </a:cubicBezTo>
                <a:cubicBezTo>
                  <a:pt x="792891" y="380124"/>
                  <a:pt x="774547" y="337791"/>
                  <a:pt x="750558" y="270763"/>
                </a:cubicBezTo>
                <a:cubicBezTo>
                  <a:pt x="726569" y="203735"/>
                  <a:pt x="640492" y="173396"/>
                  <a:pt x="619325" y="131063"/>
                </a:cubicBezTo>
                <a:cubicBezTo>
                  <a:pt x="598158" y="88730"/>
                  <a:pt x="641197" y="37930"/>
                  <a:pt x="623558" y="16763"/>
                </a:cubicBezTo>
                <a:cubicBezTo>
                  <a:pt x="605919" y="-4404"/>
                  <a:pt x="558647" y="-1581"/>
                  <a:pt x="513491" y="4063"/>
                </a:cubicBezTo>
                <a:cubicBezTo>
                  <a:pt x="468336" y="9707"/>
                  <a:pt x="334985" y="-18515"/>
                  <a:pt x="335691" y="7602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1634F0A-4AC9-4B56-94D2-94E487C2E325}"/>
              </a:ext>
            </a:extLst>
          </p:cNvPr>
          <p:cNvSpPr/>
          <p:nvPr/>
        </p:nvSpPr>
        <p:spPr>
          <a:xfrm>
            <a:off x="6434542" y="2810348"/>
            <a:ext cx="995395" cy="1099102"/>
          </a:xfrm>
          <a:custGeom>
            <a:avLst/>
            <a:gdLst>
              <a:gd name="connsiteX0" fmla="*/ 122891 w 995395"/>
              <a:gd name="connsiteY0" fmla="*/ 563619 h 1099102"/>
              <a:gd name="connsiteX1" fmla="*/ 567391 w 995395"/>
              <a:gd name="connsiteY1" fmla="*/ 914985 h 1099102"/>
              <a:gd name="connsiteX2" fmla="*/ 944158 w 995395"/>
              <a:gd name="connsiteY2" fmla="*/ 1092785 h 1099102"/>
              <a:gd name="connsiteX3" fmla="*/ 956858 w 995395"/>
              <a:gd name="connsiteY3" fmla="*/ 699085 h 1099102"/>
              <a:gd name="connsiteX4" fmla="*/ 618191 w 995395"/>
              <a:gd name="connsiteY4" fmla="*/ 152985 h 1099102"/>
              <a:gd name="connsiteX5" fmla="*/ 546225 w 995395"/>
              <a:gd name="connsiteY5" fmla="*/ 25985 h 1099102"/>
              <a:gd name="connsiteX6" fmla="*/ 355725 w 995395"/>
              <a:gd name="connsiteY6" fmla="*/ 13285 h 1099102"/>
              <a:gd name="connsiteX7" fmla="*/ 127125 w 995395"/>
              <a:gd name="connsiteY7" fmla="*/ 178385 h 1099102"/>
              <a:gd name="connsiteX8" fmla="*/ 125 w 995395"/>
              <a:gd name="connsiteY8" fmla="*/ 123352 h 1099102"/>
              <a:gd name="connsiteX9" fmla="*/ 122891 w 995395"/>
              <a:gd name="connsiteY9" fmla="*/ 563619 h 109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395" h="1099102">
                <a:moveTo>
                  <a:pt x="122891" y="563619"/>
                </a:moveTo>
                <a:cubicBezTo>
                  <a:pt x="217435" y="695558"/>
                  <a:pt x="430513" y="826791"/>
                  <a:pt x="567391" y="914985"/>
                </a:cubicBezTo>
                <a:cubicBezTo>
                  <a:pt x="704269" y="1003179"/>
                  <a:pt x="879247" y="1128768"/>
                  <a:pt x="944158" y="1092785"/>
                </a:cubicBezTo>
                <a:cubicBezTo>
                  <a:pt x="1009069" y="1056802"/>
                  <a:pt x="1011186" y="855718"/>
                  <a:pt x="956858" y="699085"/>
                </a:cubicBezTo>
                <a:cubicBezTo>
                  <a:pt x="902530" y="542452"/>
                  <a:pt x="686630" y="265168"/>
                  <a:pt x="618191" y="152985"/>
                </a:cubicBezTo>
                <a:cubicBezTo>
                  <a:pt x="549752" y="40802"/>
                  <a:pt x="589969" y="49268"/>
                  <a:pt x="546225" y="25985"/>
                </a:cubicBezTo>
                <a:cubicBezTo>
                  <a:pt x="502481" y="2702"/>
                  <a:pt x="425575" y="-12115"/>
                  <a:pt x="355725" y="13285"/>
                </a:cubicBezTo>
                <a:cubicBezTo>
                  <a:pt x="285875" y="38685"/>
                  <a:pt x="186392" y="160041"/>
                  <a:pt x="127125" y="178385"/>
                </a:cubicBezTo>
                <a:cubicBezTo>
                  <a:pt x="67858" y="196729"/>
                  <a:pt x="-3403" y="58441"/>
                  <a:pt x="125" y="123352"/>
                </a:cubicBezTo>
                <a:cubicBezTo>
                  <a:pt x="3653" y="188263"/>
                  <a:pt x="28347" y="431680"/>
                  <a:pt x="122891" y="56361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440B7CB-575E-410C-96CC-5DEF60A83BB9}"/>
              </a:ext>
            </a:extLst>
          </p:cNvPr>
          <p:cNvSpPr/>
          <p:nvPr/>
        </p:nvSpPr>
        <p:spPr>
          <a:xfrm>
            <a:off x="3834333" y="2884027"/>
            <a:ext cx="188676" cy="562273"/>
          </a:xfrm>
          <a:custGeom>
            <a:avLst/>
            <a:gdLst>
              <a:gd name="connsiteX0" fmla="*/ 23292 w 188676"/>
              <a:gd name="connsiteY0" fmla="*/ 46498 h 562273"/>
              <a:gd name="connsiteX1" fmla="*/ 153467 w 188676"/>
              <a:gd name="connsiteY1" fmla="*/ 8398 h 562273"/>
              <a:gd name="connsiteX2" fmla="*/ 188392 w 188676"/>
              <a:gd name="connsiteY2" fmla="*/ 21098 h 562273"/>
              <a:gd name="connsiteX3" fmla="*/ 140767 w 188676"/>
              <a:gd name="connsiteY3" fmla="*/ 217948 h 562273"/>
              <a:gd name="connsiteX4" fmla="*/ 96317 w 188676"/>
              <a:gd name="connsiteY4" fmla="*/ 389398 h 562273"/>
              <a:gd name="connsiteX5" fmla="*/ 83617 w 188676"/>
              <a:gd name="connsiteY5" fmla="*/ 440198 h 562273"/>
              <a:gd name="connsiteX6" fmla="*/ 83617 w 188676"/>
              <a:gd name="connsiteY6" fmla="*/ 560848 h 562273"/>
              <a:gd name="connsiteX7" fmla="*/ 23292 w 188676"/>
              <a:gd name="connsiteY7" fmla="*/ 494173 h 562273"/>
              <a:gd name="connsiteX8" fmla="*/ 1067 w 188676"/>
              <a:gd name="connsiteY8" fmla="*/ 316373 h 562273"/>
              <a:gd name="connsiteX9" fmla="*/ 4242 w 188676"/>
              <a:gd name="connsiteY9" fmla="*/ 103648 h 562273"/>
              <a:gd name="connsiteX10" fmla="*/ 23292 w 188676"/>
              <a:gd name="connsiteY10" fmla="*/ 46498 h 5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676" h="562273">
                <a:moveTo>
                  <a:pt x="23292" y="46498"/>
                </a:moveTo>
                <a:cubicBezTo>
                  <a:pt x="48163" y="30623"/>
                  <a:pt x="125950" y="12631"/>
                  <a:pt x="153467" y="8398"/>
                </a:cubicBezTo>
                <a:cubicBezTo>
                  <a:pt x="180984" y="4165"/>
                  <a:pt x="190509" y="-13827"/>
                  <a:pt x="188392" y="21098"/>
                </a:cubicBezTo>
                <a:cubicBezTo>
                  <a:pt x="186275" y="56023"/>
                  <a:pt x="156113" y="156565"/>
                  <a:pt x="140767" y="217948"/>
                </a:cubicBezTo>
                <a:cubicBezTo>
                  <a:pt x="125421" y="279331"/>
                  <a:pt x="105842" y="352356"/>
                  <a:pt x="96317" y="389398"/>
                </a:cubicBezTo>
                <a:cubicBezTo>
                  <a:pt x="86792" y="426440"/>
                  <a:pt x="85734" y="411623"/>
                  <a:pt x="83617" y="440198"/>
                </a:cubicBezTo>
                <a:cubicBezTo>
                  <a:pt x="81500" y="468773"/>
                  <a:pt x="93671" y="551852"/>
                  <a:pt x="83617" y="560848"/>
                </a:cubicBezTo>
                <a:cubicBezTo>
                  <a:pt x="73563" y="569844"/>
                  <a:pt x="37050" y="534919"/>
                  <a:pt x="23292" y="494173"/>
                </a:cubicBezTo>
                <a:cubicBezTo>
                  <a:pt x="9534" y="453427"/>
                  <a:pt x="4242" y="381461"/>
                  <a:pt x="1067" y="316373"/>
                </a:cubicBezTo>
                <a:cubicBezTo>
                  <a:pt x="-2108" y="251286"/>
                  <a:pt x="2655" y="145452"/>
                  <a:pt x="4242" y="103648"/>
                </a:cubicBezTo>
                <a:cubicBezTo>
                  <a:pt x="5829" y="61844"/>
                  <a:pt x="-1579" y="62373"/>
                  <a:pt x="23292" y="4649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01A0A79-07B5-4327-8148-DCB7A2924001}"/>
              </a:ext>
            </a:extLst>
          </p:cNvPr>
          <p:cNvSpPr/>
          <p:nvPr/>
        </p:nvSpPr>
        <p:spPr>
          <a:xfrm>
            <a:off x="5239650" y="1264918"/>
            <a:ext cx="1198926" cy="1173236"/>
          </a:xfrm>
          <a:custGeom>
            <a:avLst/>
            <a:gdLst>
              <a:gd name="connsiteX0" fmla="*/ 18150 w 1198926"/>
              <a:gd name="connsiteY0" fmla="*/ 64349 h 1173236"/>
              <a:gd name="connsiteX1" fmla="*/ 73183 w 1198926"/>
              <a:gd name="connsiteY1" fmla="*/ 81282 h 1173236"/>
              <a:gd name="connsiteX2" fmla="*/ 767450 w 1198926"/>
              <a:gd name="connsiteY2" fmla="*/ 347982 h 1173236"/>
              <a:gd name="connsiteX3" fmla="*/ 890217 w 1198926"/>
              <a:gd name="connsiteY3" fmla="*/ 652782 h 1173236"/>
              <a:gd name="connsiteX4" fmla="*/ 1131517 w 1198926"/>
              <a:gd name="connsiteY4" fmla="*/ 1169249 h 1173236"/>
              <a:gd name="connsiteX5" fmla="*/ 1161150 w 1198926"/>
              <a:gd name="connsiteY5" fmla="*/ 872915 h 1173236"/>
              <a:gd name="connsiteX6" fmla="*/ 1178083 w 1198926"/>
              <a:gd name="connsiteY6" fmla="*/ 525782 h 1173236"/>
              <a:gd name="connsiteX7" fmla="*/ 847883 w 1198926"/>
              <a:gd name="connsiteY7" fmla="*/ 259082 h 1173236"/>
              <a:gd name="connsiteX8" fmla="*/ 445717 w 1198926"/>
              <a:gd name="connsiteY8" fmla="*/ 9315 h 1173236"/>
              <a:gd name="connsiteX9" fmla="*/ 18150 w 1198926"/>
              <a:gd name="connsiteY9" fmla="*/ 64349 h 117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926" h="1173236">
                <a:moveTo>
                  <a:pt x="18150" y="64349"/>
                </a:moveTo>
                <a:cubicBezTo>
                  <a:pt x="-43939" y="76343"/>
                  <a:pt x="73183" y="81282"/>
                  <a:pt x="73183" y="81282"/>
                </a:cubicBezTo>
                <a:cubicBezTo>
                  <a:pt x="198066" y="128554"/>
                  <a:pt x="631278" y="252732"/>
                  <a:pt x="767450" y="347982"/>
                </a:cubicBezTo>
                <a:cubicBezTo>
                  <a:pt x="903622" y="443232"/>
                  <a:pt x="829539" y="515904"/>
                  <a:pt x="890217" y="652782"/>
                </a:cubicBezTo>
                <a:cubicBezTo>
                  <a:pt x="950895" y="789660"/>
                  <a:pt x="1086362" y="1132560"/>
                  <a:pt x="1131517" y="1169249"/>
                </a:cubicBezTo>
                <a:cubicBezTo>
                  <a:pt x="1176672" y="1205938"/>
                  <a:pt x="1153389" y="980159"/>
                  <a:pt x="1161150" y="872915"/>
                </a:cubicBezTo>
                <a:cubicBezTo>
                  <a:pt x="1168911" y="765671"/>
                  <a:pt x="1230294" y="628087"/>
                  <a:pt x="1178083" y="525782"/>
                </a:cubicBezTo>
                <a:cubicBezTo>
                  <a:pt x="1125872" y="423477"/>
                  <a:pt x="969944" y="345160"/>
                  <a:pt x="847883" y="259082"/>
                </a:cubicBezTo>
                <a:cubicBezTo>
                  <a:pt x="725822" y="173004"/>
                  <a:pt x="577656" y="45298"/>
                  <a:pt x="445717" y="9315"/>
                </a:cubicBezTo>
                <a:cubicBezTo>
                  <a:pt x="313778" y="-26668"/>
                  <a:pt x="80239" y="52355"/>
                  <a:pt x="18150" y="6434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359B1A8-F378-47BA-A58B-F2655BCE9A49}"/>
              </a:ext>
            </a:extLst>
          </p:cNvPr>
          <p:cNvSpPr/>
          <p:nvPr/>
        </p:nvSpPr>
        <p:spPr>
          <a:xfrm>
            <a:off x="5440852" y="4193369"/>
            <a:ext cx="259833" cy="170793"/>
          </a:xfrm>
          <a:custGeom>
            <a:avLst/>
            <a:gdLst>
              <a:gd name="connsiteX0" fmla="*/ 80473 w 259833"/>
              <a:gd name="connsiteY0" fmla="*/ 7156 h 170793"/>
              <a:gd name="connsiteX1" fmla="*/ 196361 w 259833"/>
              <a:gd name="connsiteY1" fmla="*/ 7156 h 170793"/>
              <a:gd name="connsiteX2" fmla="*/ 256686 w 259833"/>
              <a:gd name="connsiteY2" fmla="*/ 59544 h 170793"/>
              <a:gd name="connsiteX3" fmla="*/ 240811 w 259833"/>
              <a:gd name="connsiteY3" fmla="*/ 110344 h 170793"/>
              <a:gd name="connsiteX4" fmla="*/ 151911 w 259833"/>
              <a:gd name="connsiteY4" fmla="*/ 137331 h 170793"/>
              <a:gd name="connsiteX5" fmla="*/ 2686 w 259833"/>
              <a:gd name="connsiteY5" fmla="*/ 170669 h 170793"/>
              <a:gd name="connsiteX6" fmla="*/ 58248 w 259833"/>
              <a:gd name="connsiteY6" fmla="*/ 124631 h 170793"/>
              <a:gd name="connsiteX7" fmla="*/ 88411 w 259833"/>
              <a:gd name="connsiteY7" fmla="*/ 69069 h 170793"/>
              <a:gd name="connsiteX8" fmla="*/ 80473 w 259833"/>
              <a:gd name="connsiteY8" fmla="*/ 7156 h 1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833" h="170793">
                <a:moveTo>
                  <a:pt x="80473" y="7156"/>
                </a:moveTo>
                <a:cubicBezTo>
                  <a:pt x="98465" y="-3163"/>
                  <a:pt x="166992" y="-1575"/>
                  <a:pt x="196361" y="7156"/>
                </a:cubicBezTo>
                <a:cubicBezTo>
                  <a:pt x="225730" y="15887"/>
                  <a:pt x="249278" y="42346"/>
                  <a:pt x="256686" y="59544"/>
                </a:cubicBezTo>
                <a:cubicBezTo>
                  <a:pt x="264094" y="76742"/>
                  <a:pt x="258273" y="97380"/>
                  <a:pt x="240811" y="110344"/>
                </a:cubicBezTo>
                <a:cubicBezTo>
                  <a:pt x="223349" y="123308"/>
                  <a:pt x="191598" y="127277"/>
                  <a:pt x="151911" y="137331"/>
                </a:cubicBezTo>
                <a:cubicBezTo>
                  <a:pt x="112224" y="147385"/>
                  <a:pt x="18296" y="172786"/>
                  <a:pt x="2686" y="170669"/>
                </a:cubicBezTo>
                <a:cubicBezTo>
                  <a:pt x="-12924" y="168552"/>
                  <a:pt x="43961" y="141564"/>
                  <a:pt x="58248" y="124631"/>
                </a:cubicBezTo>
                <a:cubicBezTo>
                  <a:pt x="72535" y="107698"/>
                  <a:pt x="82590" y="83356"/>
                  <a:pt x="88411" y="69069"/>
                </a:cubicBezTo>
                <a:cubicBezTo>
                  <a:pt x="94232" y="54782"/>
                  <a:pt x="62481" y="17475"/>
                  <a:pt x="80473" y="715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3DF660C-D164-4324-AF53-8BD672BF6C65}"/>
              </a:ext>
            </a:extLst>
          </p:cNvPr>
          <p:cNvSpPr/>
          <p:nvPr/>
        </p:nvSpPr>
        <p:spPr>
          <a:xfrm>
            <a:off x="5369605" y="5807648"/>
            <a:ext cx="957966" cy="403846"/>
          </a:xfrm>
          <a:custGeom>
            <a:avLst/>
            <a:gdLst>
              <a:gd name="connsiteX0" fmla="*/ 18370 w 957966"/>
              <a:gd name="connsiteY0" fmla="*/ 396302 h 403846"/>
              <a:gd name="connsiteX1" fmla="*/ 69170 w 957966"/>
              <a:gd name="connsiteY1" fmla="*/ 389952 h 403846"/>
              <a:gd name="connsiteX2" fmla="*/ 399370 w 957966"/>
              <a:gd name="connsiteY2" fmla="*/ 234377 h 403846"/>
              <a:gd name="connsiteX3" fmla="*/ 586695 w 957966"/>
              <a:gd name="connsiteY3" fmla="*/ 15302 h 403846"/>
              <a:gd name="connsiteX4" fmla="*/ 723220 w 957966"/>
              <a:gd name="connsiteY4" fmla="*/ 24827 h 403846"/>
              <a:gd name="connsiteX5" fmla="*/ 923245 w 957966"/>
              <a:gd name="connsiteY5" fmla="*/ 75627 h 403846"/>
              <a:gd name="connsiteX6" fmla="*/ 923245 w 957966"/>
              <a:gd name="connsiteY6" fmla="*/ 126427 h 403846"/>
              <a:gd name="connsiteX7" fmla="*/ 577170 w 957966"/>
              <a:gd name="connsiteY7" fmla="*/ 323277 h 403846"/>
              <a:gd name="connsiteX8" fmla="*/ 304120 w 957966"/>
              <a:gd name="connsiteY8" fmla="*/ 389952 h 403846"/>
              <a:gd name="connsiteX9" fmla="*/ 18370 w 957966"/>
              <a:gd name="connsiteY9" fmla="*/ 396302 h 40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966" h="403846">
                <a:moveTo>
                  <a:pt x="18370" y="396302"/>
                </a:moveTo>
                <a:cubicBezTo>
                  <a:pt x="-20788" y="396302"/>
                  <a:pt x="5670" y="416939"/>
                  <a:pt x="69170" y="389952"/>
                </a:cubicBezTo>
                <a:cubicBezTo>
                  <a:pt x="132670" y="362965"/>
                  <a:pt x="313116" y="296819"/>
                  <a:pt x="399370" y="234377"/>
                </a:cubicBezTo>
                <a:cubicBezTo>
                  <a:pt x="485624" y="171935"/>
                  <a:pt x="532720" y="50227"/>
                  <a:pt x="586695" y="15302"/>
                </a:cubicBezTo>
                <a:cubicBezTo>
                  <a:pt x="640670" y="-19623"/>
                  <a:pt x="667128" y="14773"/>
                  <a:pt x="723220" y="24827"/>
                </a:cubicBezTo>
                <a:cubicBezTo>
                  <a:pt x="779312" y="34881"/>
                  <a:pt x="889908" y="58694"/>
                  <a:pt x="923245" y="75627"/>
                </a:cubicBezTo>
                <a:cubicBezTo>
                  <a:pt x="956582" y="92560"/>
                  <a:pt x="980924" y="85152"/>
                  <a:pt x="923245" y="126427"/>
                </a:cubicBezTo>
                <a:cubicBezTo>
                  <a:pt x="865566" y="167702"/>
                  <a:pt x="680357" y="279356"/>
                  <a:pt x="577170" y="323277"/>
                </a:cubicBezTo>
                <a:cubicBezTo>
                  <a:pt x="473983" y="367198"/>
                  <a:pt x="391962" y="374606"/>
                  <a:pt x="304120" y="389952"/>
                </a:cubicBezTo>
                <a:cubicBezTo>
                  <a:pt x="216278" y="405298"/>
                  <a:pt x="57528" y="396302"/>
                  <a:pt x="18370" y="396302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22AF6667-3FD5-4228-B8D7-2F05D6D0F7CF}"/>
              </a:ext>
            </a:extLst>
          </p:cNvPr>
          <p:cNvSpPr/>
          <p:nvPr/>
        </p:nvSpPr>
        <p:spPr>
          <a:xfrm>
            <a:off x="5728600" y="5947420"/>
            <a:ext cx="730906" cy="299259"/>
          </a:xfrm>
          <a:custGeom>
            <a:avLst/>
            <a:gdLst>
              <a:gd name="connsiteX0" fmla="*/ 727233 w 730906"/>
              <a:gd name="connsiteY0" fmla="*/ 413 h 299259"/>
              <a:gd name="connsiteX1" fmla="*/ 540967 w 730906"/>
              <a:gd name="connsiteY1" fmla="*/ 106247 h 299259"/>
              <a:gd name="connsiteX2" fmla="*/ 394917 w 730906"/>
              <a:gd name="connsiteY2" fmla="*/ 190913 h 299259"/>
              <a:gd name="connsiteX3" fmla="*/ 255217 w 730906"/>
              <a:gd name="connsiteY3" fmla="*/ 286163 h 299259"/>
              <a:gd name="connsiteX4" fmla="*/ 168433 w 730906"/>
              <a:gd name="connsiteY4" fmla="*/ 294630 h 299259"/>
              <a:gd name="connsiteX5" fmla="*/ 3333 w 730906"/>
              <a:gd name="connsiteY5" fmla="*/ 250180 h 299259"/>
              <a:gd name="connsiteX6" fmla="*/ 333533 w 730906"/>
              <a:gd name="connsiteY6" fmla="*/ 154930 h 299259"/>
              <a:gd name="connsiteX7" fmla="*/ 727233 w 730906"/>
              <a:gd name="connsiteY7" fmla="*/ 413 h 2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906" h="299259">
                <a:moveTo>
                  <a:pt x="727233" y="413"/>
                </a:moveTo>
                <a:cubicBezTo>
                  <a:pt x="761805" y="-7701"/>
                  <a:pt x="540967" y="106247"/>
                  <a:pt x="540967" y="106247"/>
                </a:cubicBezTo>
                <a:cubicBezTo>
                  <a:pt x="485581" y="137997"/>
                  <a:pt x="442542" y="160927"/>
                  <a:pt x="394917" y="190913"/>
                </a:cubicBezTo>
                <a:cubicBezTo>
                  <a:pt x="347292" y="220899"/>
                  <a:pt x="292964" y="268877"/>
                  <a:pt x="255217" y="286163"/>
                </a:cubicBezTo>
                <a:cubicBezTo>
                  <a:pt x="217470" y="303449"/>
                  <a:pt x="210414" y="300627"/>
                  <a:pt x="168433" y="294630"/>
                </a:cubicBezTo>
                <a:cubicBezTo>
                  <a:pt x="126452" y="288633"/>
                  <a:pt x="-24184" y="273463"/>
                  <a:pt x="3333" y="250180"/>
                </a:cubicBezTo>
                <a:cubicBezTo>
                  <a:pt x="30850" y="226897"/>
                  <a:pt x="216411" y="195500"/>
                  <a:pt x="333533" y="154930"/>
                </a:cubicBezTo>
                <a:cubicBezTo>
                  <a:pt x="450655" y="114361"/>
                  <a:pt x="692661" y="8527"/>
                  <a:pt x="727233" y="413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83209BC2-C46F-497A-A36C-FAE8835B4D63}"/>
              </a:ext>
            </a:extLst>
          </p:cNvPr>
          <p:cNvSpPr/>
          <p:nvPr/>
        </p:nvSpPr>
        <p:spPr>
          <a:xfrm>
            <a:off x="4865412" y="5179006"/>
            <a:ext cx="105793" cy="17337"/>
          </a:xfrm>
          <a:custGeom>
            <a:avLst/>
            <a:gdLst>
              <a:gd name="connsiteX0" fmla="*/ 276 w 105793"/>
              <a:gd name="connsiteY0" fmla="*/ 12119 h 17337"/>
              <a:gd name="connsiteX1" fmla="*/ 59013 w 105793"/>
              <a:gd name="connsiteY1" fmla="*/ 16882 h 17337"/>
              <a:gd name="connsiteX2" fmla="*/ 105051 w 105793"/>
              <a:gd name="connsiteY2" fmla="*/ 1007 h 17337"/>
              <a:gd name="connsiteX3" fmla="*/ 84413 w 105793"/>
              <a:gd name="connsiteY3" fmla="*/ 2594 h 17337"/>
              <a:gd name="connsiteX4" fmla="*/ 276 w 105793"/>
              <a:gd name="connsiteY4" fmla="*/ 12119 h 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93" h="17337">
                <a:moveTo>
                  <a:pt x="276" y="12119"/>
                </a:moveTo>
                <a:cubicBezTo>
                  <a:pt x="-3957" y="14500"/>
                  <a:pt x="41551" y="18734"/>
                  <a:pt x="59013" y="16882"/>
                </a:cubicBezTo>
                <a:cubicBezTo>
                  <a:pt x="76475" y="15030"/>
                  <a:pt x="100818" y="3388"/>
                  <a:pt x="105051" y="1007"/>
                </a:cubicBezTo>
                <a:cubicBezTo>
                  <a:pt x="109284" y="-1374"/>
                  <a:pt x="94467" y="1007"/>
                  <a:pt x="84413" y="2594"/>
                </a:cubicBezTo>
                <a:cubicBezTo>
                  <a:pt x="74359" y="4181"/>
                  <a:pt x="4509" y="9738"/>
                  <a:pt x="276" y="121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2D60427B-EFC4-4430-A7F2-8DA05E1EF9FA}"/>
              </a:ext>
            </a:extLst>
          </p:cNvPr>
          <p:cNvSpPr/>
          <p:nvPr/>
        </p:nvSpPr>
        <p:spPr>
          <a:xfrm>
            <a:off x="5502219" y="4960867"/>
            <a:ext cx="24861" cy="127163"/>
          </a:xfrm>
          <a:custGeom>
            <a:avLst/>
            <a:gdLst>
              <a:gd name="connsiteX0" fmla="*/ 12756 w 24861"/>
              <a:gd name="connsiteY0" fmla="*/ 71 h 127163"/>
              <a:gd name="connsiteX1" fmla="*/ 17519 w 24861"/>
              <a:gd name="connsiteY1" fmla="*/ 58808 h 127163"/>
              <a:gd name="connsiteX2" fmla="*/ 15931 w 24861"/>
              <a:gd name="connsiteY2" fmla="*/ 90558 h 127163"/>
              <a:gd name="connsiteX3" fmla="*/ 56 w 24861"/>
              <a:gd name="connsiteY3" fmla="*/ 127071 h 127163"/>
              <a:gd name="connsiteX4" fmla="*/ 22281 w 24861"/>
              <a:gd name="connsiteY4" fmla="*/ 100083 h 127163"/>
              <a:gd name="connsiteX5" fmla="*/ 23869 w 24861"/>
              <a:gd name="connsiteY5" fmla="*/ 71508 h 127163"/>
              <a:gd name="connsiteX6" fmla="*/ 12756 w 24861"/>
              <a:gd name="connsiteY6" fmla="*/ 71 h 1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1" h="127163">
                <a:moveTo>
                  <a:pt x="12756" y="71"/>
                </a:moveTo>
                <a:cubicBezTo>
                  <a:pt x="11698" y="-2046"/>
                  <a:pt x="16990" y="43727"/>
                  <a:pt x="17519" y="58808"/>
                </a:cubicBezTo>
                <a:cubicBezTo>
                  <a:pt x="18048" y="73889"/>
                  <a:pt x="18842" y="79181"/>
                  <a:pt x="15931" y="90558"/>
                </a:cubicBezTo>
                <a:cubicBezTo>
                  <a:pt x="13021" y="101935"/>
                  <a:pt x="-1002" y="125483"/>
                  <a:pt x="56" y="127071"/>
                </a:cubicBezTo>
                <a:cubicBezTo>
                  <a:pt x="1114" y="128659"/>
                  <a:pt x="18312" y="109343"/>
                  <a:pt x="22281" y="100083"/>
                </a:cubicBezTo>
                <a:cubicBezTo>
                  <a:pt x="26250" y="90823"/>
                  <a:pt x="24663" y="83150"/>
                  <a:pt x="23869" y="71508"/>
                </a:cubicBezTo>
                <a:cubicBezTo>
                  <a:pt x="23075" y="59866"/>
                  <a:pt x="13814" y="2188"/>
                  <a:pt x="12756" y="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39E3F0D-AFBF-4424-BC6B-DB425D029A47}"/>
              </a:ext>
            </a:extLst>
          </p:cNvPr>
          <p:cNvSpPr/>
          <p:nvPr/>
        </p:nvSpPr>
        <p:spPr>
          <a:xfrm>
            <a:off x="6071877" y="2471481"/>
            <a:ext cx="490735" cy="324689"/>
          </a:xfrm>
          <a:custGeom>
            <a:avLst/>
            <a:gdLst>
              <a:gd name="connsiteX0" fmla="*/ 840 w 490735"/>
              <a:gd name="connsiteY0" fmla="*/ 5019 h 324689"/>
              <a:gd name="connsiteX1" fmla="*/ 204040 w 490735"/>
              <a:gd name="connsiteY1" fmla="*/ 100269 h 324689"/>
              <a:gd name="connsiteX2" fmla="*/ 299290 w 490735"/>
              <a:gd name="connsiteY2" fmla="*/ 165886 h 324689"/>
              <a:gd name="connsiteX3" fmla="*/ 462273 w 490735"/>
              <a:gd name="connsiteY3" fmla="*/ 322519 h 324689"/>
              <a:gd name="connsiteX4" fmla="*/ 485556 w 490735"/>
              <a:gd name="connsiteY4" fmla="*/ 254786 h 324689"/>
              <a:gd name="connsiteX5" fmla="*/ 477090 w 490735"/>
              <a:gd name="connsiteY5" fmla="*/ 218802 h 324689"/>
              <a:gd name="connsiteX6" fmla="*/ 477090 w 490735"/>
              <a:gd name="connsiteY6" fmla="*/ 91802 h 324689"/>
              <a:gd name="connsiteX7" fmla="*/ 288706 w 490735"/>
              <a:gd name="connsiteY7" fmla="*/ 21952 h 324689"/>
              <a:gd name="connsiteX8" fmla="*/ 840 w 490735"/>
              <a:gd name="connsiteY8" fmla="*/ 5019 h 3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5" h="324689">
                <a:moveTo>
                  <a:pt x="840" y="5019"/>
                </a:moveTo>
                <a:cubicBezTo>
                  <a:pt x="-13271" y="18072"/>
                  <a:pt x="154298" y="73458"/>
                  <a:pt x="204040" y="100269"/>
                </a:cubicBezTo>
                <a:cubicBezTo>
                  <a:pt x="253782" y="127080"/>
                  <a:pt x="256251" y="128844"/>
                  <a:pt x="299290" y="165886"/>
                </a:cubicBezTo>
                <a:cubicBezTo>
                  <a:pt x="342329" y="202928"/>
                  <a:pt x="431229" y="307702"/>
                  <a:pt x="462273" y="322519"/>
                </a:cubicBezTo>
                <a:cubicBezTo>
                  <a:pt x="493317" y="337336"/>
                  <a:pt x="483087" y="272072"/>
                  <a:pt x="485556" y="254786"/>
                </a:cubicBezTo>
                <a:cubicBezTo>
                  <a:pt x="488025" y="237500"/>
                  <a:pt x="478501" y="245966"/>
                  <a:pt x="477090" y="218802"/>
                </a:cubicBezTo>
                <a:cubicBezTo>
                  <a:pt x="475679" y="191638"/>
                  <a:pt x="508487" y="124610"/>
                  <a:pt x="477090" y="91802"/>
                </a:cubicBezTo>
                <a:cubicBezTo>
                  <a:pt x="445693" y="58994"/>
                  <a:pt x="363495" y="37121"/>
                  <a:pt x="288706" y="21952"/>
                </a:cubicBezTo>
                <a:cubicBezTo>
                  <a:pt x="213917" y="6783"/>
                  <a:pt x="14951" y="-8034"/>
                  <a:pt x="840" y="501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390A486-077E-46C2-8033-86065885E276}"/>
              </a:ext>
            </a:extLst>
          </p:cNvPr>
          <p:cNvSpPr/>
          <p:nvPr/>
        </p:nvSpPr>
        <p:spPr>
          <a:xfrm>
            <a:off x="4458194" y="2901834"/>
            <a:ext cx="285000" cy="192227"/>
          </a:xfrm>
          <a:custGeom>
            <a:avLst/>
            <a:gdLst>
              <a:gd name="connsiteX0" fmla="*/ 1094 w 285000"/>
              <a:gd name="connsiteY0" fmla="*/ 60441 h 192227"/>
              <a:gd name="connsiteX1" fmla="*/ 72531 w 285000"/>
              <a:gd name="connsiteY1" fmla="*/ 123941 h 192227"/>
              <a:gd name="connsiteX2" fmla="*/ 137619 w 285000"/>
              <a:gd name="connsiteY2" fmla="*/ 162041 h 192227"/>
              <a:gd name="connsiteX3" fmla="*/ 274144 w 285000"/>
              <a:gd name="connsiteY3" fmla="*/ 192204 h 192227"/>
              <a:gd name="connsiteX4" fmla="*/ 274144 w 285000"/>
              <a:gd name="connsiteY4" fmla="*/ 157279 h 192227"/>
              <a:gd name="connsiteX5" fmla="*/ 255094 w 285000"/>
              <a:gd name="connsiteY5" fmla="*/ 82666 h 192227"/>
              <a:gd name="connsiteX6" fmla="*/ 205881 w 285000"/>
              <a:gd name="connsiteY6" fmla="*/ 4879 h 192227"/>
              <a:gd name="connsiteX7" fmla="*/ 131269 w 285000"/>
              <a:gd name="connsiteY7" fmla="*/ 11229 h 192227"/>
              <a:gd name="connsiteX8" fmla="*/ 1094 w 285000"/>
              <a:gd name="connsiteY8" fmla="*/ 60441 h 19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00" h="192227">
                <a:moveTo>
                  <a:pt x="1094" y="60441"/>
                </a:moveTo>
                <a:cubicBezTo>
                  <a:pt x="-8696" y="79226"/>
                  <a:pt x="49777" y="107008"/>
                  <a:pt x="72531" y="123941"/>
                </a:cubicBezTo>
                <a:cubicBezTo>
                  <a:pt x="95285" y="140874"/>
                  <a:pt x="104017" y="150664"/>
                  <a:pt x="137619" y="162041"/>
                </a:cubicBezTo>
                <a:cubicBezTo>
                  <a:pt x="171221" y="173418"/>
                  <a:pt x="251390" y="192998"/>
                  <a:pt x="274144" y="192204"/>
                </a:cubicBezTo>
                <a:cubicBezTo>
                  <a:pt x="296898" y="191410"/>
                  <a:pt x="277319" y="175535"/>
                  <a:pt x="274144" y="157279"/>
                </a:cubicBezTo>
                <a:cubicBezTo>
                  <a:pt x="270969" y="139023"/>
                  <a:pt x="266471" y="108066"/>
                  <a:pt x="255094" y="82666"/>
                </a:cubicBezTo>
                <a:cubicBezTo>
                  <a:pt x="243717" y="57266"/>
                  <a:pt x="226519" y="16785"/>
                  <a:pt x="205881" y="4879"/>
                </a:cubicBezTo>
                <a:cubicBezTo>
                  <a:pt x="185243" y="-7027"/>
                  <a:pt x="161167" y="5937"/>
                  <a:pt x="131269" y="11229"/>
                </a:cubicBezTo>
                <a:cubicBezTo>
                  <a:pt x="101371" y="16521"/>
                  <a:pt x="10884" y="41656"/>
                  <a:pt x="1094" y="6044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BF458B2A-84EE-4CB4-89CC-E980CAC2B590}"/>
              </a:ext>
            </a:extLst>
          </p:cNvPr>
          <p:cNvSpPr/>
          <p:nvPr/>
        </p:nvSpPr>
        <p:spPr>
          <a:xfrm>
            <a:off x="5046335" y="5247017"/>
            <a:ext cx="737854" cy="391427"/>
          </a:xfrm>
          <a:custGeom>
            <a:avLst/>
            <a:gdLst>
              <a:gd name="connsiteX0" fmla="*/ 1915 w 737854"/>
              <a:gd name="connsiteY0" fmla="*/ 298650 h 391427"/>
              <a:gd name="connsiteX1" fmla="*/ 249565 w 737854"/>
              <a:gd name="connsiteY1" fmla="*/ 258433 h 391427"/>
              <a:gd name="connsiteX2" fmla="*/ 507798 w 737854"/>
              <a:gd name="connsiteY2" fmla="*/ 142016 h 391427"/>
              <a:gd name="connsiteX3" fmla="*/ 732165 w 737854"/>
              <a:gd name="connsiteY3" fmla="*/ 200 h 391427"/>
              <a:gd name="connsiteX4" fmla="*/ 664432 w 737854"/>
              <a:gd name="connsiteY4" fmla="*/ 112383 h 391427"/>
              <a:gd name="connsiteX5" fmla="*/ 594582 w 737854"/>
              <a:gd name="connsiteY5" fmla="*/ 178000 h 391427"/>
              <a:gd name="connsiteX6" fmla="*/ 476048 w 737854"/>
              <a:gd name="connsiteY6" fmla="*/ 258433 h 391427"/>
              <a:gd name="connsiteX7" fmla="*/ 332115 w 737854"/>
              <a:gd name="connsiteY7" fmla="*/ 364266 h 391427"/>
              <a:gd name="connsiteX8" fmla="*/ 143732 w 737854"/>
              <a:gd name="connsiteY8" fmla="*/ 389666 h 391427"/>
              <a:gd name="connsiteX9" fmla="*/ 1915 w 737854"/>
              <a:gd name="connsiteY9" fmla="*/ 298650 h 39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854" h="391427">
                <a:moveTo>
                  <a:pt x="1915" y="298650"/>
                </a:moveTo>
                <a:cubicBezTo>
                  <a:pt x="19554" y="276778"/>
                  <a:pt x="165251" y="284539"/>
                  <a:pt x="249565" y="258433"/>
                </a:cubicBezTo>
                <a:cubicBezTo>
                  <a:pt x="333879" y="232327"/>
                  <a:pt x="427365" y="185055"/>
                  <a:pt x="507798" y="142016"/>
                </a:cubicBezTo>
                <a:cubicBezTo>
                  <a:pt x="588231" y="98977"/>
                  <a:pt x="706059" y="5139"/>
                  <a:pt x="732165" y="200"/>
                </a:cubicBezTo>
                <a:cubicBezTo>
                  <a:pt x="758271" y="-4739"/>
                  <a:pt x="687362" y="82750"/>
                  <a:pt x="664432" y="112383"/>
                </a:cubicBezTo>
                <a:cubicBezTo>
                  <a:pt x="641502" y="142016"/>
                  <a:pt x="625979" y="153658"/>
                  <a:pt x="594582" y="178000"/>
                </a:cubicBezTo>
                <a:cubicBezTo>
                  <a:pt x="563185" y="202342"/>
                  <a:pt x="519792" y="227389"/>
                  <a:pt x="476048" y="258433"/>
                </a:cubicBezTo>
                <a:cubicBezTo>
                  <a:pt x="432304" y="289477"/>
                  <a:pt x="387501" y="342394"/>
                  <a:pt x="332115" y="364266"/>
                </a:cubicBezTo>
                <a:cubicBezTo>
                  <a:pt x="276729" y="386138"/>
                  <a:pt x="194532" y="395663"/>
                  <a:pt x="143732" y="389666"/>
                </a:cubicBezTo>
                <a:cubicBezTo>
                  <a:pt x="92932" y="383669"/>
                  <a:pt x="-15724" y="320522"/>
                  <a:pt x="1915" y="29865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CC5A4729-5056-4D97-BF9E-B5C518565DFC}"/>
              </a:ext>
            </a:extLst>
          </p:cNvPr>
          <p:cNvSpPr/>
          <p:nvPr/>
        </p:nvSpPr>
        <p:spPr>
          <a:xfrm>
            <a:off x="7527905" y="4548952"/>
            <a:ext cx="417249" cy="1730963"/>
          </a:xfrm>
          <a:custGeom>
            <a:avLst/>
            <a:gdLst>
              <a:gd name="connsiteX0" fmla="*/ 20 w 417249"/>
              <a:gd name="connsiteY0" fmla="*/ 823 h 1730963"/>
              <a:gd name="connsiteX1" fmla="*/ 127020 w 417249"/>
              <a:gd name="connsiteY1" fmla="*/ 273873 h 1730963"/>
              <a:gd name="connsiteX2" fmla="*/ 127020 w 417249"/>
              <a:gd name="connsiteY2" fmla="*/ 585023 h 1730963"/>
              <a:gd name="connsiteX3" fmla="*/ 180995 w 417249"/>
              <a:gd name="connsiteY3" fmla="*/ 956498 h 1730963"/>
              <a:gd name="connsiteX4" fmla="*/ 254020 w 417249"/>
              <a:gd name="connsiteY4" fmla="*/ 1280348 h 1730963"/>
              <a:gd name="connsiteX5" fmla="*/ 304820 w 417249"/>
              <a:gd name="connsiteY5" fmla="*/ 1531173 h 1730963"/>
              <a:gd name="connsiteX6" fmla="*/ 409595 w 417249"/>
              <a:gd name="connsiteY6" fmla="*/ 1718498 h 1730963"/>
              <a:gd name="connsiteX7" fmla="*/ 396895 w 417249"/>
              <a:gd name="connsiteY7" fmla="*/ 1683573 h 1730963"/>
              <a:gd name="connsiteX8" fmla="*/ 298470 w 417249"/>
              <a:gd name="connsiteY8" fmla="*/ 1442273 h 1730963"/>
              <a:gd name="connsiteX9" fmla="*/ 244495 w 417249"/>
              <a:gd name="connsiteY9" fmla="*/ 1115248 h 1730963"/>
              <a:gd name="connsiteX10" fmla="*/ 171470 w 417249"/>
              <a:gd name="connsiteY10" fmla="*/ 553273 h 1730963"/>
              <a:gd name="connsiteX11" fmla="*/ 117495 w 417249"/>
              <a:gd name="connsiteY11" fmla="*/ 200848 h 1730963"/>
              <a:gd name="connsiteX12" fmla="*/ 20 w 417249"/>
              <a:gd name="connsiteY12" fmla="*/ 823 h 173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249" h="1730963">
                <a:moveTo>
                  <a:pt x="20" y="823"/>
                </a:moveTo>
                <a:cubicBezTo>
                  <a:pt x="1607" y="12994"/>
                  <a:pt x="105853" y="176506"/>
                  <a:pt x="127020" y="273873"/>
                </a:cubicBezTo>
                <a:cubicBezTo>
                  <a:pt x="148187" y="371240"/>
                  <a:pt x="118024" y="471252"/>
                  <a:pt x="127020" y="585023"/>
                </a:cubicBezTo>
                <a:cubicBezTo>
                  <a:pt x="136016" y="698794"/>
                  <a:pt x="159828" y="840611"/>
                  <a:pt x="180995" y="956498"/>
                </a:cubicBezTo>
                <a:cubicBezTo>
                  <a:pt x="202162" y="1072386"/>
                  <a:pt x="233383" y="1184569"/>
                  <a:pt x="254020" y="1280348"/>
                </a:cubicBezTo>
                <a:cubicBezTo>
                  <a:pt x="274657" y="1376127"/>
                  <a:pt x="278891" y="1458148"/>
                  <a:pt x="304820" y="1531173"/>
                </a:cubicBezTo>
                <a:cubicBezTo>
                  <a:pt x="330749" y="1604198"/>
                  <a:pt x="394249" y="1693098"/>
                  <a:pt x="409595" y="1718498"/>
                </a:cubicBezTo>
                <a:cubicBezTo>
                  <a:pt x="424941" y="1743898"/>
                  <a:pt x="415416" y="1729610"/>
                  <a:pt x="396895" y="1683573"/>
                </a:cubicBezTo>
                <a:cubicBezTo>
                  <a:pt x="378374" y="1637536"/>
                  <a:pt x="323870" y="1536994"/>
                  <a:pt x="298470" y="1442273"/>
                </a:cubicBezTo>
                <a:cubicBezTo>
                  <a:pt x="273070" y="1347552"/>
                  <a:pt x="265662" y="1263415"/>
                  <a:pt x="244495" y="1115248"/>
                </a:cubicBezTo>
                <a:cubicBezTo>
                  <a:pt x="223328" y="967081"/>
                  <a:pt x="192637" y="705673"/>
                  <a:pt x="171470" y="553273"/>
                </a:cubicBezTo>
                <a:cubicBezTo>
                  <a:pt x="150303" y="400873"/>
                  <a:pt x="146070" y="287631"/>
                  <a:pt x="117495" y="200848"/>
                </a:cubicBezTo>
                <a:cubicBezTo>
                  <a:pt x="88920" y="114065"/>
                  <a:pt x="-1567" y="-11348"/>
                  <a:pt x="20" y="8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D5800EA4-AC54-4E93-BAC8-0A5330ACCB61}"/>
              </a:ext>
            </a:extLst>
          </p:cNvPr>
          <p:cNvSpPr/>
          <p:nvPr/>
        </p:nvSpPr>
        <p:spPr>
          <a:xfrm>
            <a:off x="7847969" y="5348704"/>
            <a:ext cx="275687" cy="574251"/>
          </a:xfrm>
          <a:custGeom>
            <a:avLst/>
            <a:gdLst>
              <a:gd name="connsiteX0" fmla="*/ 245106 w 275687"/>
              <a:gd name="connsiteY0" fmla="*/ 1171 h 574251"/>
              <a:gd name="connsiteX1" fmla="*/ 260981 w 275687"/>
              <a:gd name="connsiteY1" fmla="*/ 248821 h 574251"/>
              <a:gd name="connsiteX2" fmla="*/ 6981 w 275687"/>
              <a:gd name="connsiteY2" fmla="*/ 566321 h 574251"/>
              <a:gd name="connsiteX3" fmla="*/ 86356 w 275687"/>
              <a:gd name="connsiteY3" fmla="*/ 452021 h 574251"/>
              <a:gd name="connsiteX4" fmla="*/ 245106 w 275687"/>
              <a:gd name="connsiteY4" fmla="*/ 166271 h 574251"/>
              <a:gd name="connsiteX5" fmla="*/ 245106 w 275687"/>
              <a:gd name="connsiteY5" fmla="*/ 1171 h 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7" h="574251">
                <a:moveTo>
                  <a:pt x="245106" y="1171"/>
                </a:moveTo>
                <a:cubicBezTo>
                  <a:pt x="247752" y="14929"/>
                  <a:pt x="300668" y="154629"/>
                  <a:pt x="260981" y="248821"/>
                </a:cubicBezTo>
                <a:cubicBezTo>
                  <a:pt x="221294" y="343013"/>
                  <a:pt x="36085" y="532454"/>
                  <a:pt x="6981" y="566321"/>
                </a:cubicBezTo>
                <a:cubicBezTo>
                  <a:pt x="-22123" y="600188"/>
                  <a:pt x="46669" y="518696"/>
                  <a:pt x="86356" y="452021"/>
                </a:cubicBezTo>
                <a:cubicBezTo>
                  <a:pt x="126043" y="385346"/>
                  <a:pt x="215473" y="234533"/>
                  <a:pt x="245106" y="166271"/>
                </a:cubicBezTo>
                <a:cubicBezTo>
                  <a:pt x="274739" y="98009"/>
                  <a:pt x="242460" y="-12587"/>
                  <a:pt x="245106" y="11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4FC20FAD-A330-4961-9890-B936B3AB3F02}"/>
              </a:ext>
            </a:extLst>
          </p:cNvPr>
          <p:cNvSpPr/>
          <p:nvPr/>
        </p:nvSpPr>
        <p:spPr>
          <a:xfrm>
            <a:off x="8184817" y="5072741"/>
            <a:ext cx="794534" cy="416499"/>
          </a:xfrm>
          <a:custGeom>
            <a:avLst/>
            <a:gdLst>
              <a:gd name="connsiteX0" fmla="*/ 333 w 794534"/>
              <a:gd name="connsiteY0" fmla="*/ 909 h 416499"/>
              <a:gd name="connsiteX1" fmla="*/ 251158 w 794534"/>
              <a:gd name="connsiteY1" fmla="*/ 366034 h 416499"/>
              <a:gd name="connsiteX2" fmla="*/ 790908 w 794534"/>
              <a:gd name="connsiteY2" fmla="*/ 413659 h 416499"/>
              <a:gd name="connsiteX3" fmla="*/ 473408 w 794534"/>
              <a:gd name="connsiteY3" fmla="*/ 369209 h 416499"/>
              <a:gd name="connsiteX4" fmla="*/ 203533 w 794534"/>
              <a:gd name="connsiteY4" fmla="*/ 264434 h 416499"/>
              <a:gd name="connsiteX5" fmla="*/ 333 w 794534"/>
              <a:gd name="connsiteY5" fmla="*/ 909 h 4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534" h="416499">
                <a:moveTo>
                  <a:pt x="333" y="909"/>
                </a:moveTo>
                <a:cubicBezTo>
                  <a:pt x="8270" y="17842"/>
                  <a:pt x="119396" y="297242"/>
                  <a:pt x="251158" y="366034"/>
                </a:cubicBezTo>
                <a:cubicBezTo>
                  <a:pt x="382921" y="434826"/>
                  <a:pt x="753866" y="413130"/>
                  <a:pt x="790908" y="413659"/>
                </a:cubicBezTo>
                <a:cubicBezTo>
                  <a:pt x="827950" y="414188"/>
                  <a:pt x="571304" y="394080"/>
                  <a:pt x="473408" y="369209"/>
                </a:cubicBezTo>
                <a:cubicBezTo>
                  <a:pt x="375512" y="344338"/>
                  <a:pt x="279204" y="320526"/>
                  <a:pt x="203533" y="264434"/>
                </a:cubicBezTo>
                <a:cubicBezTo>
                  <a:pt x="127862" y="208342"/>
                  <a:pt x="-7604" y="-16024"/>
                  <a:pt x="333" y="9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6BBBC47-D710-4E9D-B179-C9AB495B7D3D}"/>
              </a:ext>
            </a:extLst>
          </p:cNvPr>
          <p:cNvSpPr/>
          <p:nvPr/>
        </p:nvSpPr>
        <p:spPr>
          <a:xfrm>
            <a:off x="8210096" y="5179922"/>
            <a:ext cx="63971" cy="880643"/>
          </a:xfrm>
          <a:custGeom>
            <a:avLst/>
            <a:gdLst>
              <a:gd name="connsiteX0" fmla="*/ 3629 w 63971"/>
              <a:gd name="connsiteY0" fmla="*/ 1678 h 880643"/>
              <a:gd name="connsiteX1" fmla="*/ 63954 w 63971"/>
              <a:gd name="connsiteY1" fmla="*/ 398553 h 880643"/>
              <a:gd name="connsiteX2" fmla="*/ 9979 w 63971"/>
              <a:gd name="connsiteY2" fmla="*/ 852578 h 880643"/>
              <a:gd name="connsiteX3" fmla="*/ 13154 w 63971"/>
              <a:gd name="connsiteY3" fmla="*/ 801778 h 880643"/>
              <a:gd name="connsiteX4" fmla="*/ 6804 w 63971"/>
              <a:gd name="connsiteY4" fmla="*/ 554128 h 880643"/>
              <a:gd name="connsiteX5" fmla="*/ 3629 w 63971"/>
              <a:gd name="connsiteY5" fmla="*/ 1678 h 88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1" h="880643">
                <a:moveTo>
                  <a:pt x="3629" y="1678"/>
                </a:moveTo>
                <a:cubicBezTo>
                  <a:pt x="13154" y="-24251"/>
                  <a:pt x="62896" y="256736"/>
                  <a:pt x="63954" y="398553"/>
                </a:cubicBezTo>
                <a:cubicBezTo>
                  <a:pt x="65012" y="540370"/>
                  <a:pt x="18446" y="785374"/>
                  <a:pt x="9979" y="852578"/>
                </a:cubicBezTo>
                <a:cubicBezTo>
                  <a:pt x="1512" y="919782"/>
                  <a:pt x="13683" y="851520"/>
                  <a:pt x="13154" y="801778"/>
                </a:cubicBezTo>
                <a:cubicBezTo>
                  <a:pt x="12625" y="752036"/>
                  <a:pt x="7333" y="681657"/>
                  <a:pt x="6804" y="554128"/>
                </a:cubicBezTo>
                <a:cubicBezTo>
                  <a:pt x="6275" y="426599"/>
                  <a:pt x="-5896" y="27607"/>
                  <a:pt x="3629" y="16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0446B3C6-E0F3-4319-811F-9766EEA10ABC}"/>
              </a:ext>
            </a:extLst>
          </p:cNvPr>
          <p:cNvSpPr/>
          <p:nvPr/>
        </p:nvSpPr>
        <p:spPr>
          <a:xfrm>
            <a:off x="8573391" y="5108516"/>
            <a:ext cx="770349" cy="120885"/>
          </a:xfrm>
          <a:custGeom>
            <a:avLst/>
            <a:gdLst>
              <a:gd name="connsiteX0" fmla="*/ 2284 w 770349"/>
              <a:gd name="connsiteY0" fmla="*/ 59 h 120885"/>
              <a:gd name="connsiteX1" fmla="*/ 748409 w 770349"/>
              <a:gd name="connsiteY1" fmla="*/ 114359 h 120885"/>
              <a:gd name="connsiteX2" fmla="*/ 522984 w 770349"/>
              <a:gd name="connsiteY2" fmla="*/ 98484 h 120885"/>
              <a:gd name="connsiteX3" fmla="*/ 2284 w 770349"/>
              <a:gd name="connsiteY3" fmla="*/ 59 h 12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349" h="120885">
                <a:moveTo>
                  <a:pt x="2284" y="59"/>
                </a:moveTo>
                <a:cubicBezTo>
                  <a:pt x="39855" y="2705"/>
                  <a:pt x="661626" y="97955"/>
                  <a:pt x="748409" y="114359"/>
                </a:cubicBezTo>
                <a:cubicBezTo>
                  <a:pt x="835192" y="130763"/>
                  <a:pt x="644692" y="112771"/>
                  <a:pt x="522984" y="98484"/>
                </a:cubicBezTo>
                <a:cubicBezTo>
                  <a:pt x="401276" y="84197"/>
                  <a:pt x="-35287" y="-2587"/>
                  <a:pt x="2284" y="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EEBD5FF8-3DBA-43FF-A700-65E8C05E3E2C}"/>
              </a:ext>
            </a:extLst>
          </p:cNvPr>
          <p:cNvSpPr/>
          <p:nvPr/>
        </p:nvSpPr>
        <p:spPr>
          <a:xfrm>
            <a:off x="9040921" y="4825749"/>
            <a:ext cx="557216" cy="258740"/>
          </a:xfrm>
          <a:custGeom>
            <a:avLst/>
            <a:gdLst>
              <a:gd name="connsiteX0" fmla="*/ 7829 w 557216"/>
              <a:gd name="connsiteY0" fmla="*/ 9776 h 258740"/>
              <a:gd name="connsiteX1" fmla="*/ 52279 w 557216"/>
              <a:gd name="connsiteY1" fmla="*/ 51051 h 258740"/>
              <a:gd name="connsiteX2" fmla="*/ 284054 w 557216"/>
              <a:gd name="connsiteY2" fmla="*/ 197101 h 258740"/>
              <a:gd name="connsiteX3" fmla="*/ 557104 w 557216"/>
              <a:gd name="connsiteY3" fmla="*/ 254251 h 258740"/>
              <a:gd name="connsiteX4" fmla="*/ 315804 w 557216"/>
              <a:gd name="connsiteY4" fmla="*/ 251076 h 258740"/>
              <a:gd name="connsiteX5" fmla="*/ 169754 w 557216"/>
              <a:gd name="connsiteY5" fmla="*/ 219326 h 258740"/>
              <a:gd name="connsiteX6" fmla="*/ 7829 w 557216"/>
              <a:gd name="connsiteY6" fmla="*/ 9776 h 2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216" h="258740">
                <a:moveTo>
                  <a:pt x="7829" y="9776"/>
                </a:moveTo>
                <a:cubicBezTo>
                  <a:pt x="-11750" y="-18270"/>
                  <a:pt x="6242" y="19830"/>
                  <a:pt x="52279" y="51051"/>
                </a:cubicBezTo>
                <a:cubicBezTo>
                  <a:pt x="98316" y="82272"/>
                  <a:pt x="199917" y="163234"/>
                  <a:pt x="284054" y="197101"/>
                </a:cubicBezTo>
                <a:cubicBezTo>
                  <a:pt x="368191" y="230968"/>
                  <a:pt x="551812" y="245255"/>
                  <a:pt x="557104" y="254251"/>
                </a:cubicBezTo>
                <a:cubicBezTo>
                  <a:pt x="562396" y="263247"/>
                  <a:pt x="380362" y="256897"/>
                  <a:pt x="315804" y="251076"/>
                </a:cubicBezTo>
                <a:cubicBezTo>
                  <a:pt x="251246" y="245255"/>
                  <a:pt x="217908" y="253193"/>
                  <a:pt x="169754" y="219326"/>
                </a:cubicBezTo>
                <a:cubicBezTo>
                  <a:pt x="121600" y="185459"/>
                  <a:pt x="27408" y="37822"/>
                  <a:pt x="7829" y="97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D21487D-3596-43CD-BCDB-DFE1D090438B}"/>
              </a:ext>
            </a:extLst>
          </p:cNvPr>
          <p:cNvSpPr/>
          <p:nvPr/>
        </p:nvSpPr>
        <p:spPr>
          <a:xfrm>
            <a:off x="8924925" y="4997450"/>
            <a:ext cx="380650" cy="244499"/>
          </a:xfrm>
          <a:custGeom>
            <a:avLst/>
            <a:gdLst>
              <a:gd name="connsiteX0" fmla="*/ 0 w 380650"/>
              <a:gd name="connsiteY0" fmla="*/ 0 h 244499"/>
              <a:gd name="connsiteX1" fmla="*/ 327025 w 380650"/>
              <a:gd name="connsiteY1" fmla="*/ 161925 h 244499"/>
              <a:gd name="connsiteX2" fmla="*/ 374650 w 380650"/>
              <a:gd name="connsiteY2" fmla="*/ 244475 h 244499"/>
              <a:gd name="connsiteX3" fmla="*/ 266700 w 380650"/>
              <a:gd name="connsiteY3" fmla="*/ 171450 h 244499"/>
              <a:gd name="connsiteX4" fmla="*/ 0 w 380650"/>
              <a:gd name="connsiteY4" fmla="*/ 0 h 24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50" h="244499">
                <a:moveTo>
                  <a:pt x="0" y="0"/>
                </a:moveTo>
                <a:cubicBezTo>
                  <a:pt x="132291" y="60589"/>
                  <a:pt x="264583" y="121179"/>
                  <a:pt x="327025" y="161925"/>
                </a:cubicBezTo>
                <a:cubicBezTo>
                  <a:pt x="389467" y="202671"/>
                  <a:pt x="384704" y="242888"/>
                  <a:pt x="374650" y="244475"/>
                </a:cubicBezTo>
                <a:cubicBezTo>
                  <a:pt x="364596" y="246062"/>
                  <a:pt x="266700" y="171450"/>
                  <a:pt x="266700" y="1714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349C786C-B930-42D8-9BB4-96127CC9439D}"/>
              </a:ext>
            </a:extLst>
          </p:cNvPr>
          <p:cNvSpPr/>
          <p:nvPr/>
        </p:nvSpPr>
        <p:spPr>
          <a:xfrm>
            <a:off x="8691044" y="5270045"/>
            <a:ext cx="444486" cy="71551"/>
          </a:xfrm>
          <a:custGeom>
            <a:avLst/>
            <a:gdLst>
              <a:gd name="connsiteX0" fmla="*/ 2106 w 444486"/>
              <a:gd name="connsiteY0" fmla="*/ 455 h 71551"/>
              <a:gd name="connsiteX1" fmla="*/ 278331 w 444486"/>
              <a:gd name="connsiteY1" fmla="*/ 70305 h 71551"/>
              <a:gd name="connsiteX2" fmla="*/ 437081 w 444486"/>
              <a:gd name="connsiteY2" fmla="*/ 41730 h 71551"/>
              <a:gd name="connsiteX3" fmla="*/ 2106 w 444486"/>
              <a:gd name="connsiteY3" fmla="*/ 455 h 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86" h="71551">
                <a:moveTo>
                  <a:pt x="2106" y="455"/>
                </a:moveTo>
                <a:cubicBezTo>
                  <a:pt x="-24352" y="5217"/>
                  <a:pt x="205835" y="63426"/>
                  <a:pt x="278331" y="70305"/>
                </a:cubicBezTo>
                <a:cubicBezTo>
                  <a:pt x="350827" y="77184"/>
                  <a:pt x="476239" y="53901"/>
                  <a:pt x="437081" y="41730"/>
                </a:cubicBezTo>
                <a:cubicBezTo>
                  <a:pt x="397923" y="29559"/>
                  <a:pt x="28564" y="-4307"/>
                  <a:pt x="2106" y="4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1F8EAC0B-AEC2-44E5-B664-86C216B3FB0A}"/>
              </a:ext>
            </a:extLst>
          </p:cNvPr>
          <p:cNvSpPr/>
          <p:nvPr/>
        </p:nvSpPr>
        <p:spPr>
          <a:xfrm>
            <a:off x="8502199" y="5247060"/>
            <a:ext cx="520440" cy="188521"/>
          </a:xfrm>
          <a:custGeom>
            <a:avLst/>
            <a:gdLst>
              <a:gd name="connsiteX0" fmla="*/ 16326 w 520440"/>
              <a:gd name="connsiteY0" fmla="*/ 1215 h 188521"/>
              <a:gd name="connsiteX1" fmla="*/ 492576 w 520440"/>
              <a:gd name="connsiteY1" fmla="*/ 172665 h 188521"/>
              <a:gd name="connsiteX2" fmla="*/ 429076 w 520440"/>
              <a:gd name="connsiteY2" fmla="*/ 172665 h 188521"/>
              <a:gd name="connsiteX3" fmla="*/ 136976 w 520440"/>
              <a:gd name="connsiteY3" fmla="*/ 99640 h 188521"/>
              <a:gd name="connsiteX4" fmla="*/ 16326 w 520440"/>
              <a:gd name="connsiteY4" fmla="*/ 1215 h 1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440" h="188521">
                <a:moveTo>
                  <a:pt x="16326" y="1215"/>
                </a:moveTo>
                <a:cubicBezTo>
                  <a:pt x="75593" y="13386"/>
                  <a:pt x="423784" y="144090"/>
                  <a:pt x="492576" y="172665"/>
                </a:cubicBezTo>
                <a:cubicBezTo>
                  <a:pt x="561368" y="201240"/>
                  <a:pt x="488343" y="184836"/>
                  <a:pt x="429076" y="172665"/>
                </a:cubicBezTo>
                <a:cubicBezTo>
                  <a:pt x="369809" y="160494"/>
                  <a:pt x="200476" y="127686"/>
                  <a:pt x="136976" y="99640"/>
                </a:cubicBezTo>
                <a:cubicBezTo>
                  <a:pt x="73476" y="71594"/>
                  <a:pt x="-42941" y="-10956"/>
                  <a:pt x="16326" y="12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92ACE09-6F46-4C94-9950-F13F7BEDF7F0}"/>
              </a:ext>
            </a:extLst>
          </p:cNvPr>
          <p:cNvSpPr/>
          <p:nvPr/>
        </p:nvSpPr>
        <p:spPr>
          <a:xfrm>
            <a:off x="7217729" y="552777"/>
            <a:ext cx="1038958" cy="1205025"/>
          </a:xfrm>
          <a:custGeom>
            <a:avLst/>
            <a:gdLst>
              <a:gd name="connsiteX0" fmla="*/ 104 w 1038958"/>
              <a:gd name="connsiteY0" fmla="*/ 1790 h 1205025"/>
              <a:gd name="connsiteX1" fmla="*/ 385338 w 1038958"/>
              <a:gd name="connsiteY1" fmla="*/ 281190 h 1205025"/>
              <a:gd name="connsiteX2" fmla="*/ 647804 w 1038958"/>
              <a:gd name="connsiteY2" fmla="*/ 543656 h 1205025"/>
              <a:gd name="connsiteX3" fmla="*/ 978004 w 1038958"/>
              <a:gd name="connsiteY3" fmla="*/ 992390 h 1205025"/>
              <a:gd name="connsiteX4" fmla="*/ 1037271 w 1038958"/>
              <a:gd name="connsiteY4" fmla="*/ 1204056 h 1205025"/>
              <a:gd name="connsiteX5" fmla="*/ 999171 w 1038958"/>
              <a:gd name="connsiteY5" fmla="*/ 916190 h 1205025"/>
              <a:gd name="connsiteX6" fmla="*/ 774804 w 1038958"/>
              <a:gd name="connsiteY6" fmla="*/ 526723 h 1205025"/>
              <a:gd name="connsiteX7" fmla="*/ 423438 w 1038958"/>
              <a:gd name="connsiteY7" fmla="*/ 179590 h 1205025"/>
              <a:gd name="connsiteX8" fmla="*/ 104 w 1038958"/>
              <a:gd name="connsiteY8" fmla="*/ 1790 h 12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958" h="1205025">
                <a:moveTo>
                  <a:pt x="104" y="1790"/>
                </a:moveTo>
                <a:cubicBezTo>
                  <a:pt x="-6246" y="18723"/>
                  <a:pt x="277388" y="190879"/>
                  <a:pt x="385338" y="281190"/>
                </a:cubicBezTo>
                <a:cubicBezTo>
                  <a:pt x="493288" y="371501"/>
                  <a:pt x="549026" y="425123"/>
                  <a:pt x="647804" y="543656"/>
                </a:cubicBezTo>
                <a:cubicBezTo>
                  <a:pt x="746582" y="662189"/>
                  <a:pt x="913093" y="882323"/>
                  <a:pt x="978004" y="992390"/>
                </a:cubicBezTo>
                <a:cubicBezTo>
                  <a:pt x="1042915" y="1102457"/>
                  <a:pt x="1033743" y="1216756"/>
                  <a:pt x="1037271" y="1204056"/>
                </a:cubicBezTo>
                <a:cubicBezTo>
                  <a:pt x="1040799" y="1191356"/>
                  <a:pt x="1042916" y="1029079"/>
                  <a:pt x="999171" y="916190"/>
                </a:cubicBezTo>
                <a:cubicBezTo>
                  <a:pt x="955427" y="803301"/>
                  <a:pt x="870759" y="649490"/>
                  <a:pt x="774804" y="526723"/>
                </a:cubicBezTo>
                <a:cubicBezTo>
                  <a:pt x="678849" y="403956"/>
                  <a:pt x="547616" y="267785"/>
                  <a:pt x="423438" y="179590"/>
                </a:cubicBezTo>
                <a:cubicBezTo>
                  <a:pt x="299260" y="91396"/>
                  <a:pt x="6454" y="-15143"/>
                  <a:pt x="104" y="17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FAC5F8C-D521-47C5-9B05-9FC5695156A2}"/>
              </a:ext>
            </a:extLst>
          </p:cNvPr>
          <p:cNvSpPr/>
          <p:nvPr/>
        </p:nvSpPr>
        <p:spPr>
          <a:xfrm>
            <a:off x="8237644" y="1656359"/>
            <a:ext cx="551144" cy="1406310"/>
          </a:xfrm>
          <a:custGeom>
            <a:avLst/>
            <a:gdLst>
              <a:gd name="connsiteX0" fmla="*/ 423 w 551144"/>
              <a:gd name="connsiteY0" fmla="*/ 7341 h 1406310"/>
              <a:gd name="connsiteX1" fmla="*/ 212089 w 551144"/>
              <a:gd name="connsiteY1" fmla="*/ 494174 h 1406310"/>
              <a:gd name="connsiteX2" fmla="*/ 351789 w 551144"/>
              <a:gd name="connsiteY2" fmla="*/ 976774 h 1406310"/>
              <a:gd name="connsiteX3" fmla="*/ 466089 w 551144"/>
              <a:gd name="connsiteY3" fmla="*/ 1209608 h 1406310"/>
              <a:gd name="connsiteX4" fmla="*/ 550756 w 551144"/>
              <a:gd name="connsiteY4" fmla="*/ 1400108 h 1406310"/>
              <a:gd name="connsiteX5" fmla="*/ 432223 w 551144"/>
              <a:gd name="connsiteY5" fmla="*/ 972541 h 1406310"/>
              <a:gd name="connsiteX6" fmla="*/ 296756 w 551144"/>
              <a:gd name="connsiteY6" fmla="*/ 633874 h 1406310"/>
              <a:gd name="connsiteX7" fmla="*/ 161289 w 551144"/>
              <a:gd name="connsiteY7" fmla="*/ 231708 h 1406310"/>
              <a:gd name="connsiteX8" fmla="*/ 423 w 551144"/>
              <a:gd name="connsiteY8" fmla="*/ 7341 h 140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44" h="1406310">
                <a:moveTo>
                  <a:pt x="423" y="7341"/>
                </a:moveTo>
                <a:cubicBezTo>
                  <a:pt x="8890" y="51085"/>
                  <a:pt x="153528" y="332602"/>
                  <a:pt x="212089" y="494174"/>
                </a:cubicBezTo>
                <a:cubicBezTo>
                  <a:pt x="270650" y="655746"/>
                  <a:pt x="309456" y="857535"/>
                  <a:pt x="351789" y="976774"/>
                </a:cubicBezTo>
                <a:cubicBezTo>
                  <a:pt x="394122" y="1096013"/>
                  <a:pt x="432928" y="1139052"/>
                  <a:pt x="466089" y="1209608"/>
                </a:cubicBezTo>
                <a:cubicBezTo>
                  <a:pt x="499250" y="1280164"/>
                  <a:pt x="556400" y="1439619"/>
                  <a:pt x="550756" y="1400108"/>
                </a:cubicBezTo>
                <a:cubicBezTo>
                  <a:pt x="545112" y="1360597"/>
                  <a:pt x="474556" y="1100247"/>
                  <a:pt x="432223" y="972541"/>
                </a:cubicBezTo>
                <a:cubicBezTo>
                  <a:pt x="389890" y="844835"/>
                  <a:pt x="341912" y="757346"/>
                  <a:pt x="296756" y="633874"/>
                </a:cubicBezTo>
                <a:cubicBezTo>
                  <a:pt x="251600" y="510402"/>
                  <a:pt x="209972" y="338247"/>
                  <a:pt x="161289" y="231708"/>
                </a:cubicBezTo>
                <a:cubicBezTo>
                  <a:pt x="112606" y="125169"/>
                  <a:pt x="-8044" y="-36403"/>
                  <a:pt x="423" y="73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8E3156C8-DA23-4A56-A38F-199C68F79905}"/>
              </a:ext>
            </a:extLst>
          </p:cNvPr>
          <p:cNvSpPr/>
          <p:nvPr/>
        </p:nvSpPr>
        <p:spPr>
          <a:xfrm>
            <a:off x="8418601" y="1947647"/>
            <a:ext cx="386747" cy="1172021"/>
          </a:xfrm>
          <a:custGeom>
            <a:avLst/>
            <a:gdLst>
              <a:gd name="connsiteX0" fmla="*/ 5732 w 386747"/>
              <a:gd name="connsiteY0" fmla="*/ 16620 h 1172021"/>
              <a:gd name="connsiteX1" fmla="*/ 64999 w 386747"/>
              <a:gd name="connsiteY1" fmla="*/ 71653 h 1172021"/>
              <a:gd name="connsiteX2" fmla="*/ 323232 w 386747"/>
              <a:gd name="connsiteY2" fmla="*/ 452653 h 1172021"/>
              <a:gd name="connsiteX3" fmla="*/ 386732 w 386747"/>
              <a:gd name="connsiteY3" fmla="*/ 1168086 h 1172021"/>
              <a:gd name="connsiteX4" fmla="*/ 327466 w 386747"/>
              <a:gd name="connsiteY4" fmla="*/ 719353 h 1172021"/>
              <a:gd name="connsiteX5" fmla="*/ 170832 w 386747"/>
              <a:gd name="connsiteY5" fmla="*/ 270620 h 1172021"/>
              <a:gd name="connsiteX6" fmla="*/ 5732 w 386747"/>
              <a:gd name="connsiteY6" fmla="*/ 16620 h 11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47" h="1172021">
                <a:moveTo>
                  <a:pt x="5732" y="16620"/>
                </a:moveTo>
                <a:cubicBezTo>
                  <a:pt x="-11907" y="-16541"/>
                  <a:pt x="12082" y="-1019"/>
                  <a:pt x="64999" y="71653"/>
                </a:cubicBezTo>
                <a:cubicBezTo>
                  <a:pt x="117916" y="144325"/>
                  <a:pt x="269610" y="269914"/>
                  <a:pt x="323232" y="452653"/>
                </a:cubicBezTo>
                <a:cubicBezTo>
                  <a:pt x="376854" y="635392"/>
                  <a:pt x="386026" y="1123636"/>
                  <a:pt x="386732" y="1168086"/>
                </a:cubicBezTo>
                <a:cubicBezTo>
                  <a:pt x="387438" y="1212536"/>
                  <a:pt x="363449" y="868931"/>
                  <a:pt x="327466" y="719353"/>
                </a:cubicBezTo>
                <a:cubicBezTo>
                  <a:pt x="291483" y="569775"/>
                  <a:pt x="220927" y="382803"/>
                  <a:pt x="170832" y="270620"/>
                </a:cubicBezTo>
                <a:cubicBezTo>
                  <a:pt x="120738" y="158437"/>
                  <a:pt x="23371" y="49781"/>
                  <a:pt x="5732" y="1662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2F51ED27-CAB3-4E31-87A1-F6C75FC251F5}"/>
              </a:ext>
            </a:extLst>
          </p:cNvPr>
          <p:cNvSpPr/>
          <p:nvPr/>
        </p:nvSpPr>
        <p:spPr>
          <a:xfrm>
            <a:off x="8688018" y="2870558"/>
            <a:ext cx="375552" cy="1502525"/>
          </a:xfrm>
          <a:custGeom>
            <a:avLst/>
            <a:gdLst>
              <a:gd name="connsiteX0" fmla="*/ 3015 w 375552"/>
              <a:gd name="connsiteY0" fmla="*/ 8109 h 1502525"/>
              <a:gd name="connsiteX1" fmla="*/ 19949 w 375552"/>
              <a:gd name="connsiteY1" fmla="*/ 80075 h 1502525"/>
              <a:gd name="connsiteX2" fmla="*/ 151182 w 375552"/>
              <a:gd name="connsiteY2" fmla="*/ 702375 h 1502525"/>
              <a:gd name="connsiteX3" fmla="*/ 223149 w 375552"/>
              <a:gd name="connsiteY3" fmla="*/ 1189209 h 1502525"/>
              <a:gd name="connsiteX4" fmla="*/ 375549 w 375552"/>
              <a:gd name="connsiteY4" fmla="*/ 1502475 h 1502525"/>
              <a:gd name="connsiteX5" fmla="*/ 227382 w 375552"/>
              <a:gd name="connsiteY5" fmla="*/ 1168042 h 1502525"/>
              <a:gd name="connsiteX6" fmla="*/ 134249 w 375552"/>
              <a:gd name="connsiteY6" fmla="*/ 380642 h 1502525"/>
              <a:gd name="connsiteX7" fmla="*/ 45349 w 375552"/>
              <a:gd name="connsiteY7" fmla="*/ 80075 h 1502525"/>
              <a:gd name="connsiteX8" fmla="*/ 3015 w 375552"/>
              <a:gd name="connsiteY8" fmla="*/ 8109 h 15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552" h="1502525">
                <a:moveTo>
                  <a:pt x="3015" y="8109"/>
                </a:moveTo>
                <a:cubicBezTo>
                  <a:pt x="-1218" y="8109"/>
                  <a:pt x="-4746" y="-35636"/>
                  <a:pt x="19949" y="80075"/>
                </a:cubicBezTo>
                <a:cubicBezTo>
                  <a:pt x="44644" y="195786"/>
                  <a:pt x="117315" y="517519"/>
                  <a:pt x="151182" y="702375"/>
                </a:cubicBezTo>
                <a:cubicBezTo>
                  <a:pt x="185049" y="887231"/>
                  <a:pt x="185755" y="1055859"/>
                  <a:pt x="223149" y="1189209"/>
                </a:cubicBezTo>
                <a:cubicBezTo>
                  <a:pt x="260543" y="1322559"/>
                  <a:pt x="374844" y="1506003"/>
                  <a:pt x="375549" y="1502475"/>
                </a:cubicBezTo>
                <a:cubicBezTo>
                  <a:pt x="376254" y="1498947"/>
                  <a:pt x="267599" y="1355014"/>
                  <a:pt x="227382" y="1168042"/>
                </a:cubicBezTo>
                <a:cubicBezTo>
                  <a:pt x="187165" y="981070"/>
                  <a:pt x="164588" y="561970"/>
                  <a:pt x="134249" y="380642"/>
                </a:cubicBezTo>
                <a:cubicBezTo>
                  <a:pt x="103910" y="199314"/>
                  <a:pt x="67221" y="140753"/>
                  <a:pt x="45349" y="80075"/>
                </a:cubicBezTo>
                <a:cubicBezTo>
                  <a:pt x="23477" y="19397"/>
                  <a:pt x="7248" y="8109"/>
                  <a:pt x="3015" y="81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9062784-4B5E-4465-A237-23EA5D37BEC9}"/>
              </a:ext>
            </a:extLst>
          </p:cNvPr>
          <p:cNvSpPr/>
          <p:nvPr/>
        </p:nvSpPr>
        <p:spPr>
          <a:xfrm>
            <a:off x="8905067" y="4092798"/>
            <a:ext cx="795325" cy="797413"/>
          </a:xfrm>
          <a:custGeom>
            <a:avLst/>
            <a:gdLst>
              <a:gd name="connsiteX0" fmla="*/ 23033 w 795325"/>
              <a:gd name="connsiteY0" fmla="*/ 835 h 797413"/>
              <a:gd name="connsiteX1" fmla="*/ 183900 w 795325"/>
              <a:gd name="connsiteY1" fmla="*/ 483435 h 797413"/>
              <a:gd name="connsiteX2" fmla="*/ 509866 w 795325"/>
              <a:gd name="connsiteY2" fmla="*/ 695102 h 797413"/>
              <a:gd name="connsiteX3" fmla="*/ 793500 w 795325"/>
              <a:gd name="connsiteY3" fmla="*/ 796702 h 797413"/>
              <a:gd name="connsiteX4" fmla="*/ 370166 w 795325"/>
              <a:gd name="connsiteY4" fmla="*/ 648535 h 797413"/>
              <a:gd name="connsiteX5" fmla="*/ 35733 w 795325"/>
              <a:gd name="connsiteY5" fmla="*/ 373369 h 797413"/>
              <a:gd name="connsiteX6" fmla="*/ 23033 w 795325"/>
              <a:gd name="connsiteY6" fmla="*/ 835 h 7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325" h="797413">
                <a:moveTo>
                  <a:pt x="23033" y="835"/>
                </a:moveTo>
                <a:cubicBezTo>
                  <a:pt x="47727" y="19179"/>
                  <a:pt x="102761" y="367724"/>
                  <a:pt x="183900" y="483435"/>
                </a:cubicBezTo>
                <a:cubicBezTo>
                  <a:pt x="265039" y="599146"/>
                  <a:pt x="408266" y="642891"/>
                  <a:pt x="509866" y="695102"/>
                </a:cubicBezTo>
                <a:cubicBezTo>
                  <a:pt x="611466" y="747313"/>
                  <a:pt x="816783" y="804463"/>
                  <a:pt x="793500" y="796702"/>
                </a:cubicBezTo>
                <a:cubicBezTo>
                  <a:pt x="770217" y="788941"/>
                  <a:pt x="496460" y="719090"/>
                  <a:pt x="370166" y="648535"/>
                </a:cubicBezTo>
                <a:cubicBezTo>
                  <a:pt x="243872" y="577980"/>
                  <a:pt x="89355" y="475674"/>
                  <a:pt x="35733" y="373369"/>
                </a:cubicBezTo>
                <a:cubicBezTo>
                  <a:pt x="-17889" y="271064"/>
                  <a:pt x="-1661" y="-17509"/>
                  <a:pt x="23033" y="8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7B1156D-5147-4563-ACA3-0E0CC36E35AD}"/>
              </a:ext>
            </a:extLst>
          </p:cNvPr>
          <p:cNvSpPr/>
          <p:nvPr/>
        </p:nvSpPr>
        <p:spPr>
          <a:xfrm>
            <a:off x="8932812" y="4533456"/>
            <a:ext cx="791381" cy="479765"/>
          </a:xfrm>
          <a:custGeom>
            <a:avLst/>
            <a:gdLst>
              <a:gd name="connsiteX0" fmla="*/ 3755 w 791381"/>
              <a:gd name="connsiteY0" fmla="*/ 444 h 479765"/>
              <a:gd name="connsiteX1" fmla="*/ 321255 w 791381"/>
              <a:gd name="connsiteY1" fmla="*/ 288311 h 479765"/>
              <a:gd name="connsiteX2" fmla="*/ 791155 w 791381"/>
              <a:gd name="connsiteY2" fmla="*/ 478811 h 479765"/>
              <a:gd name="connsiteX3" fmla="*/ 380521 w 791381"/>
              <a:gd name="connsiteY3" fmla="*/ 356044 h 479765"/>
              <a:gd name="connsiteX4" fmla="*/ 160388 w 791381"/>
              <a:gd name="connsiteY4" fmla="*/ 224811 h 479765"/>
              <a:gd name="connsiteX5" fmla="*/ 3755 w 791381"/>
              <a:gd name="connsiteY5" fmla="*/ 444 h 4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381" h="479765">
                <a:moveTo>
                  <a:pt x="3755" y="444"/>
                </a:moveTo>
                <a:cubicBezTo>
                  <a:pt x="30566" y="11027"/>
                  <a:pt x="190022" y="208583"/>
                  <a:pt x="321255" y="288311"/>
                </a:cubicBezTo>
                <a:cubicBezTo>
                  <a:pt x="452488" y="368039"/>
                  <a:pt x="781277" y="467522"/>
                  <a:pt x="791155" y="478811"/>
                </a:cubicBezTo>
                <a:cubicBezTo>
                  <a:pt x="801033" y="490100"/>
                  <a:pt x="485649" y="398377"/>
                  <a:pt x="380521" y="356044"/>
                </a:cubicBezTo>
                <a:cubicBezTo>
                  <a:pt x="275393" y="313711"/>
                  <a:pt x="220360" y="278433"/>
                  <a:pt x="160388" y="224811"/>
                </a:cubicBezTo>
                <a:cubicBezTo>
                  <a:pt x="100416" y="171189"/>
                  <a:pt x="-23056" y="-10139"/>
                  <a:pt x="3755" y="4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FEFBC9E1-833C-422D-B0B9-F49D87D89B75}"/>
              </a:ext>
            </a:extLst>
          </p:cNvPr>
          <p:cNvSpPr/>
          <p:nvPr/>
        </p:nvSpPr>
        <p:spPr>
          <a:xfrm>
            <a:off x="6495314" y="282196"/>
            <a:ext cx="837132" cy="340577"/>
          </a:xfrm>
          <a:custGeom>
            <a:avLst/>
            <a:gdLst>
              <a:gd name="connsiteX0" fmla="*/ 7086 w 837132"/>
              <a:gd name="connsiteY0" fmla="*/ 105154 h 340577"/>
              <a:gd name="connsiteX1" fmla="*/ 89636 w 837132"/>
              <a:gd name="connsiteY1" fmla="*/ 54354 h 340577"/>
              <a:gd name="connsiteX2" fmla="*/ 226161 w 837132"/>
              <a:gd name="connsiteY2" fmla="*/ 379 h 340577"/>
              <a:gd name="connsiteX3" fmla="*/ 467461 w 837132"/>
              <a:gd name="connsiteY3" fmla="*/ 82929 h 340577"/>
              <a:gd name="connsiteX4" fmla="*/ 721461 w 837132"/>
              <a:gd name="connsiteY4" fmla="*/ 270254 h 340577"/>
              <a:gd name="connsiteX5" fmla="*/ 835761 w 837132"/>
              <a:gd name="connsiteY5" fmla="*/ 340104 h 340577"/>
              <a:gd name="connsiteX6" fmla="*/ 651611 w 837132"/>
              <a:gd name="connsiteY6" fmla="*/ 241679 h 340577"/>
              <a:gd name="connsiteX7" fmla="*/ 518261 w 837132"/>
              <a:gd name="connsiteY7" fmla="*/ 159129 h 340577"/>
              <a:gd name="connsiteX8" fmla="*/ 273786 w 837132"/>
              <a:gd name="connsiteY8" fmla="*/ 51179 h 340577"/>
              <a:gd name="connsiteX9" fmla="*/ 7086 w 837132"/>
              <a:gd name="connsiteY9" fmla="*/ 105154 h 34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32" h="340577">
                <a:moveTo>
                  <a:pt x="7086" y="105154"/>
                </a:moveTo>
                <a:cubicBezTo>
                  <a:pt x="-23606" y="105683"/>
                  <a:pt x="53124" y="71816"/>
                  <a:pt x="89636" y="54354"/>
                </a:cubicBezTo>
                <a:cubicBezTo>
                  <a:pt x="126148" y="36892"/>
                  <a:pt x="163190" y="-4383"/>
                  <a:pt x="226161" y="379"/>
                </a:cubicBezTo>
                <a:cubicBezTo>
                  <a:pt x="289132" y="5141"/>
                  <a:pt x="384911" y="37950"/>
                  <a:pt x="467461" y="82929"/>
                </a:cubicBezTo>
                <a:cubicBezTo>
                  <a:pt x="550011" y="127908"/>
                  <a:pt x="660078" y="227392"/>
                  <a:pt x="721461" y="270254"/>
                </a:cubicBezTo>
                <a:cubicBezTo>
                  <a:pt x="782844" y="313116"/>
                  <a:pt x="847403" y="344866"/>
                  <a:pt x="835761" y="340104"/>
                </a:cubicBezTo>
                <a:cubicBezTo>
                  <a:pt x="824119" y="335342"/>
                  <a:pt x="704528" y="271842"/>
                  <a:pt x="651611" y="241679"/>
                </a:cubicBezTo>
                <a:cubicBezTo>
                  <a:pt x="598694" y="211517"/>
                  <a:pt x="581232" y="190879"/>
                  <a:pt x="518261" y="159129"/>
                </a:cubicBezTo>
                <a:cubicBezTo>
                  <a:pt x="455290" y="127379"/>
                  <a:pt x="358453" y="65466"/>
                  <a:pt x="273786" y="51179"/>
                </a:cubicBezTo>
                <a:cubicBezTo>
                  <a:pt x="189119" y="36892"/>
                  <a:pt x="37778" y="104625"/>
                  <a:pt x="7086" y="1051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2495311C-6F2A-41B4-B2B8-56020767AE07}"/>
              </a:ext>
            </a:extLst>
          </p:cNvPr>
          <p:cNvSpPr/>
          <p:nvPr/>
        </p:nvSpPr>
        <p:spPr>
          <a:xfrm>
            <a:off x="4444168" y="138541"/>
            <a:ext cx="2052888" cy="493984"/>
          </a:xfrm>
          <a:custGeom>
            <a:avLst/>
            <a:gdLst>
              <a:gd name="connsiteX0" fmla="*/ 2048707 w 2052888"/>
              <a:gd name="connsiteY0" fmla="*/ 232934 h 493984"/>
              <a:gd name="connsiteX1" fmla="*/ 1982032 w 2052888"/>
              <a:gd name="connsiteY1" fmla="*/ 121809 h 493984"/>
              <a:gd name="connsiteX2" fmla="*/ 1801057 w 2052888"/>
              <a:gd name="connsiteY2" fmla="*/ 55134 h 493984"/>
              <a:gd name="connsiteX3" fmla="*/ 1604207 w 2052888"/>
              <a:gd name="connsiteY3" fmla="*/ 1159 h 493984"/>
              <a:gd name="connsiteX4" fmla="*/ 1474032 w 2052888"/>
              <a:gd name="connsiteY4" fmla="*/ 23384 h 493984"/>
              <a:gd name="connsiteX5" fmla="*/ 1185107 w 2052888"/>
              <a:gd name="connsiteY5" fmla="*/ 83709 h 493984"/>
              <a:gd name="connsiteX6" fmla="*/ 1108907 w 2052888"/>
              <a:gd name="connsiteY6" fmla="*/ 99584 h 493984"/>
              <a:gd name="connsiteX7" fmla="*/ 794582 w 2052888"/>
              <a:gd name="connsiteY7" fmla="*/ 134509 h 493984"/>
              <a:gd name="connsiteX8" fmla="*/ 585032 w 2052888"/>
              <a:gd name="connsiteY8" fmla="*/ 150384 h 493984"/>
              <a:gd name="connsiteX9" fmla="*/ 400882 w 2052888"/>
              <a:gd name="connsiteY9" fmla="*/ 207534 h 493984"/>
              <a:gd name="connsiteX10" fmla="*/ 140532 w 2052888"/>
              <a:gd name="connsiteY10" fmla="*/ 312309 h 493984"/>
              <a:gd name="connsiteX11" fmla="*/ 832 w 2052888"/>
              <a:gd name="connsiteY11" fmla="*/ 493284 h 493984"/>
              <a:gd name="connsiteX12" fmla="*/ 200857 w 2052888"/>
              <a:gd name="connsiteY12" fmla="*/ 369459 h 493984"/>
              <a:gd name="connsiteX13" fmla="*/ 438982 w 2052888"/>
              <a:gd name="connsiteY13" fmla="*/ 232934 h 493984"/>
              <a:gd name="connsiteX14" fmla="*/ 1289882 w 2052888"/>
              <a:gd name="connsiteY14" fmla="*/ 112284 h 493984"/>
              <a:gd name="connsiteX15" fmla="*/ 1591507 w 2052888"/>
              <a:gd name="connsiteY15" fmla="*/ 80534 h 493984"/>
              <a:gd name="connsiteX16" fmla="*/ 1874082 w 2052888"/>
              <a:gd name="connsiteY16" fmla="*/ 105934 h 493984"/>
              <a:gd name="connsiteX17" fmla="*/ 2048707 w 2052888"/>
              <a:gd name="connsiteY17" fmla="*/ 232934 h 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2888" h="493984">
                <a:moveTo>
                  <a:pt x="2048707" y="232934"/>
                </a:moveTo>
                <a:cubicBezTo>
                  <a:pt x="2066699" y="235580"/>
                  <a:pt x="2023307" y="151442"/>
                  <a:pt x="1982032" y="121809"/>
                </a:cubicBezTo>
                <a:cubicBezTo>
                  <a:pt x="1940757" y="92176"/>
                  <a:pt x="1864028" y="75242"/>
                  <a:pt x="1801057" y="55134"/>
                </a:cubicBezTo>
                <a:cubicBezTo>
                  <a:pt x="1738086" y="35026"/>
                  <a:pt x="1658711" y="6451"/>
                  <a:pt x="1604207" y="1159"/>
                </a:cubicBezTo>
                <a:cubicBezTo>
                  <a:pt x="1549703" y="-4133"/>
                  <a:pt x="1543882" y="9626"/>
                  <a:pt x="1474032" y="23384"/>
                </a:cubicBezTo>
                <a:cubicBezTo>
                  <a:pt x="1404182" y="37142"/>
                  <a:pt x="1185107" y="83709"/>
                  <a:pt x="1185107" y="83709"/>
                </a:cubicBezTo>
                <a:cubicBezTo>
                  <a:pt x="1124253" y="96409"/>
                  <a:pt x="1173995" y="91117"/>
                  <a:pt x="1108907" y="99584"/>
                </a:cubicBezTo>
                <a:cubicBezTo>
                  <a:pt x="1043819" y="108051"/>
                  <a:pt x="881894" y="126042"/>
                  <a:pt x="794582" y="134509"/>
                </a:cubicBezTo>
                <a:cubicBezTo>
                  <a:pt x="707270" y="142976"/>
                  <a:pt x="650649" y="138213"/>
                  <a:pt x="585032" y="150384"/>
                </a:cubicBezTo>
                <a:cubicBezTo>
                  <a:pt x="519415" y="162555"/>
                  <a:pt x="474965" y="180546"/>
                  <a:pt x="400882" y="207534"/>
                </a:cubicBezTo>
                <a:cubicBezTo>
                  <a:pt x="326799" y="234522"/>
                  <a:pt x="207207" y="264684"/>
                  <a:pt x="140532" y="312309"/>
                </a:cubicBezTo>
                <a:cubicBezTo>
                  <a:pt x="73857" y="359934"/>
                  <a:pt x="-9222" y="483759"/>
                  <a:pt x="832" y="493284"/>
                </a:cubicBezTo>
                <a:cubicBezTo>
                  <a:pt x="10886" y="502809"/>
                  <a:pt x="127832" y="412851"/>
                  <a:pt x="200857" y="369459"/>
                </a:cubicBezTo>
                <a:cubicBezTo>
                  <a:pt x="273882" y="326067"/>
                  <a:pt x="257478" y="275797"/>
                  <a:pt x="438982" y="232934"/>
                </a:cubicBezTo>
                <a:cubicBezTo>
                  <a:pt x="620486" y="190071"/>
                  <a:pt x="1097795" y="137684"/>
                  <a:pt x="1289882" y="112284"/>
                </a:cubicBezTo>
                <a:cubicBezTo>
                  <a:pt x="1481969" y="86884"/>
                  <a:pt x="1494140" y="81592"/>
                  <a:pt x="1591507" y="80534"/>
                </a:cubicBezTo>
                <a:cubicBezTo>
                  <a:pt x="1688874" y="79476"/>
                  <a:pt x="1795236" y="84238"/>
                  <a:pt x="1874082" y="105934"/>
                </a:cubicBezTo>
                <a:cubicBezTo>
                  <a:pt x="1952928" y="127630"/>
                  <a:pt x="2030715" y="230288"/>
                  <a:pt x="2048707" y="2329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54550F1B-B9E4-47C1-9962-2B5031EDA288}"/>
              </a:ext>
            </a:extLst>
          </p:cNvPr>
          <p:cNvSpPr/>
          <p:nvPr/>
        </p:nvSpPr>
        <p:spPr>
          <a:xfrm>
            <a:off x="3647397" y="5428981"/>
            <a:ext cx="252133" cy="1120064"/>
          </a:xfrm>
          <a:custGeom>
            <a:avLst/>
            <a:gdLst>
              <a:gd name="connsiteX0" fmla="*/ 1736 w 252133"/>
              <a:gd name="connsiteY0" fmla="*/ 23552 h 1120064"/>
              <a:gd name="connsiteX1" fmla="*/ 77936 w 252133"/>
              <a:gd name="connsiteY1" fmla="*/ 882919 h 1120064"/>
              <a:gd name="connsiteX2" fmla="*/ 247270 w 252133"/>
              <a:gd name="connsiteY2" fmla="*/ 1119986 h 1120064"/>
              <a:gd name="connsiteX3" fmla="*/ 196470 w 252133"/>
              <a:gd name="connsiteY3" fmla="*/ 904086 h 1120064"/>
              <a:gd name="connsiteX4" fmla="*/ 94870 w 252133"/>
              <a:gd name="connsiteY4" fmla="*/ 497686 h 1120064"/>
              <a:gd name="connsiteX5" fmla="*/ 31370 w 252133"/>
              <a:gd name="connsiteY5" fmla="*/ 260619 h 1120064"/>
              <a:gd name="connsiteX6" fmla="*/ 1736 w 252133"/>
              <a:gd name="connsiteY6" fmla="*/ 23552 h 11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133" h="1120064">
                <a:moveTo>
                  <a:pt x="1736" y="23552"/>
                </a:moveTo>
                <a:cubicBezTo>
                  <a:pt x="9497" y="127269"/>
                  <a:pt x="37014" y="700180"/>
                  <a:pt x="77936" y="882919"/>
                </a:cubicBezTo>
                <a:cubicBezTo>
                  <a:pt x="118858" y="1065658"/>
                  <a:pt x="227514" y="1116458"/>
                  <a:pt x="247270" y="1119986"/>
                </a:cubicBezTo>
                <a:cubicBezTo>
                  <a:pt x="267026" y="1123514"/>
                  <a:pt x="221870" y="1007803"/>
                  <a:pt x="196470" y="904086"/>
                </a:cubicBezTo>
                <a:cubicBezTo>
                  <a:pt x="171070" y="800369"/>
                  <a:pt x="122387" y="604930"/>
                  <a:pt x="94870" y="497686"/>
                </a:cubicBezTo>
                <a:cubicBezTo>
                  <a:pt x="67353" y="390442"/>
                  <a:pt x="49009" y="333291"/>
                  <a:pt x="31370" y="260619"/>
                </a:cubicBezTo>
                <a:cubicBezTo>
                  <a:pt x="13731" y="187947"/>
                  <a:pt x="-6025" y="-80165"/>
                  <a:pt x="1736" y="2355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73AF443-F5B4-4F47-9E40-D416519B6E9D}"/>
              </a:ext>
            </a:extLst>
          </p:cNvPr>
          <p:cNvSpPr/>
          <p:nvPr/>
        </p:nvSpPr>
        <p:spPr>
          <a:xfrm>
            <a:off x="3809299" y="5380483"/>
            <a:ext cx="314306" cy="1126173"/>
          </a:xfrm>
          <a:custGeom>
            <a:avLst/>
            <a:gdLst>
              <a:gd name="connsiteX0" fmla="*/ 34568 w 314306"/>
              <a:gd name="connsiteY0" fmla="*/ 21250 h 1126173"/>
              <a:gd name="connsiteX1" fmla="*/ 701 w 314306"/>
              <a:gd name="connsiteY1" fmla="*/ 97450 h 1126173"/>
              <a:gd name="connsiteX2" fmla="*/ 72668 w 314306"/>
              <a:gd name="connsiteY2" fmla="*/ 474217 h 1126173"/>
              <a:gd name="connsiteX3" fmla="*/ 195434 w 314306"/>
              <a:gd name="connsiteY3" fmla="*/ 880617 h 1126173"/>
              <a:gd name="connsiteX4" fmla="*/ 313968 w 314306"/>
              <a:gd name="connsiteY4" fmla="*/ 1126150 h 1126173"/>
              <a:gd name="connsiteX5" fmla="*/ 157334 w 314306"/>
              <a:gd name="connsiteY5" fmla="*/ 867917 h 1126173"/>
              <a:gd name="connsiteX6" fmla="*/ 9168 w 314306"/>
              <a:gd name="connsiteY6" fmla="*/ 414950 h 1126173"/>
              <a:gd name="connsiteX7" fmla="*/ 34568 w 314306"/>
              <a:gd name="connsiteY7" fmla="*/ 21250 h 1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06" h="1126173">
                <a:moveTo>
                  <a:pt x="34568" y="21250"/>
                </a:moveTo>
                <a:cubicBezTo>
                  <a:pt x="33157" y="-31667"/>
                  <a:pt x="-5649" y="21956"/>
                  <a:pt x="701" y="97450"/>
                </a:cubicBezTo>
                <a:cubicBezTo>
                  <a:pt x="7051" y="172945"/>
                  <a:pt x="40213" y="343689"/>
                  <a:pt x="72668" y="474217"/>
                </a:cubicBezTo>
                <a:cubicBezTo>
                  <a:pt x="105124" y="604745"/>
                  <a:pt x="155217" y="771962"/>
                  <a:pt x="195434" y="880617"/>
                </a:cubicBezTo>
                <a:cubicBezTo>
                  <a:pt x="235651" y="989272"/>
                  <a:pt x="320318" y="1128267"/>
                  <a:pt x="313968" y="1126150"/>
                </a:cubicBezTo>
                <a:cubicBezTo>
                  <a:pt x="307618" y="1124033"/>
                  <a:pt x="208134" y="986450"/>
                  <a:pt x="157334" y="867917"/>
                </a:cubicBezTo>
                <a:cubicBezTo>
                  <a:pt x="106534" y="749384"/>
                  <a:pt x="35979" y="552533"/>
                  <a:pt x="9168" y="414950"/>
                </a:cubicBezTo>
                <a:cubicBezTo>
                  <a:pt x="-17643" y="277367"/>
                  <a:pt x="35979" y="74167"/>
                  <a:pt x="34568" y="212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4801041B-466B-499B-A334-3620CFB89860}"/>
              </a:ext>
            </a:extLst>
          </p:cNvPr>
          <p:cNvSpPr/>
          <p:nvPr/>
        </p:nvSpPr>
        <p:spPr>
          <a:xfrm>
            <a:off x="4050981" y="5308427"/>
            <a:ext cx="583376" cy="1033648"/>
          </a:xfrm>
          <a:custGeom>
            <a:avLst/>
            <a:gdLst>
              <a:gd name="connsiteX0" fmla="*/ 8786 w 583376"/>
              <a:gd name="connsiteY0" fmla="*/ 4406 h 1033648"/>
              <a:gd name="connsiteX1" fmla="*/ 21486 w 583376"/>
              <a:gd name="connsiteY1" fmla="*/ 72140 h 1033648"/>
              <a:gd name="connsiteX2" fmla="*/ 220452 w 583376"/>
              <a:gd name="connsiteY2" fmla="*/ 499706 h 1033648"/>
              <a:gd name="connsiteX3" fmla="*/ 580286 w 583376"/>
              <a:gd name="connsiteY3" fmla="*/ 1007706 h 1033648"/>
              <a:gd name="connsiteX4" fmla="*/ 385552 w 583376"/>
              <a:gd name="connsiteY4" fmla="*/ 910340 h 1033648"/>
              <a:gd name="connsiteX5" fmla="*/ 228919 w 583376"/>
              <a:gd name="connsiteY5" fmla="*/ 487006 h 1033648"/>
              <a:gd name="connsiteX6" fmla="*/ 51119 w 583376"/>
              <a:gd name="connsiteY6" fmla="*/ 118706 h 1033648"/>
              <a:gd name="connsiteX7" fmla="*/ 8786 w 583376"/>
              <a:gd name="connsiteY7" fmla="*/ 4406 h 103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376" h="1033648">
                <a:moveTo>
                  <a:pt x="8786" y="4406"/>
                </a:moveTo>
                <a:cubicBezTo>
                  <a:pt x="3847" y="-3355"/>
                  <a:pt x="-13792" y="-10410"/>
                  <a:pt x="21486" y="72140"/>
                </a:cubicBezTo>
                <a:cubicBezTo>
                  <a:pt x="56764" y="154690"/>
                  <a:pt x="127319" y="343778"/>
                  <a:pt x="220452" y="499706"/>
                </a:cubicBezTo>
                <a:cubicBezTo>
                  <a:pt x="313585" y="655634"/>
                  <a:pt x="552769" y="939267"/>
                  <a:pt x="580286" y="1007706"/>
                </a:cubicBezTo>
                <a:cubicBezTo>
                  <a:pt x="607803" y="1076145"/>
                  <a:pt x="444113" y="997123"/>
                  <a:pt x="385552" y="910340"/>
                </a:cubicBezTo>
                <a:cubicBezTo>
                  <a:pt x="326991" y="823557"/>
                  <a:pt x="284658" y="618945"/>
                  <a:pt x="228919" y="487006"/>
                </a:cubicBezTo>
                <a:cubicBezTo>
                  <a:pt x="173180" y="355067"/>
                  <a:pt x="86397" y="196317"/>
                  <a:pt x="51119" y="118706"/>
                </a:cubicBezTo>
                <a:cubicBezTo>
                  <a:pt x="15841" y="41095"/>
                  <a:pt x="13725" y="12167"/>
                  <a:pt x="8786" y="44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9B52A98E-B0E1-4C9B-986A-CF06E6617729}"/>
              </a:ext>
            </a:extLst>
          </p:cNvPr>
          <p:cNvSpPr/>
          <p:nvPr/>
        </p:nvSpPr>
        <p:spPr>
          <a:xfrm>
            <a:off x="4121826" y="5549382"/>
            <a:ext cx="218047" cy="886650"/>
          </a:xfrm>
          <a:custGeom>
            <a:avLst/>
            <a:gdLst>
              <a:gd name="connsiteX0" fmla="*/ 217341 w 218047"/>
              <a:gd name="connsiteY0" fmla="*/ 518 h 886650"/>
              <a:gd name="connsiteX1" fmla="*/ 128441 w 218047"/>
              <a:gd name="connsiteY1" fmla="*/ 271451 h 886650"/>
              <a:gd name="connsiteX2" fmla="*/ 52241 w 218047"/>
              <a:gd name="connsiteY2" fmla="*/ 639751 h 886650"/>
              <a:gd name="connsiteX3" fmla="*/ 9907 w 218047"/>
              <a:gd name="connsiteY3" fmla="*/ 885285 h 886650"/>
              <a:gd name="connsiteX4" fmla="*/ 5674 w 218047"/>
              <a:gd name="connsiteY4" fmla="*/ 720185 h 886650"/>
              <a:gd name="connsiteX5" fmla="*/ 77641 w 218047"/>
              <a:gd name="connsiteY5" fmla="*/ 339185 h 886650"/>
              <a:gd name="connsiteX6" fmla="*/ 217341 w 218047"/>
              <a:gd name="connsiteY6" fmla="*/ 518 h 8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47" h="886650">
                <a:moveTo>
                  <a:pt x="217341" y="518"/>
                </a:moveTo>
                <a:cubicBezTo>
                  <a:pt x="225808" y="-10771"/>
                  <a:pt x="155958" y="164912"/>
                  <a:pt x="128441" y="271451"/>
                </a:cubicBezTo>
                <a:cubicBezTo>
                  <a:pt x="100924" y="377990"/>
                  <a:pt x="71997" y="537445"/>
                  <a:pt x="52241" y="639751"/>
                </a:cubicBezTo>
                <a:cubicBezTo>
                  <a:pt x="32485" y="742057"/>
                  <a:pt x="17668" y="871879"/>
                  <a:pt x="9907" y="885285"/>
                </a:cubicBezTo>
                <a:cubicBezTo>
                  <a:pt x="2146" y="898691"/>
                  <a:pt x="-5615" y="811202"/>
                  <a:pt x="5674" y="720185"/>
                </a:cubicBezTo>
                <a:cubicBezTo>
                  <a:pt x="16963" y="629168"/>
                  <a:pt x="47302" y="457718"/>
                  <a:pt x="77641" y="339185"/>
                </a:cubicBezTo>
                <a:cubicBezTo>
                  <a:pt x="107980" y="220652"/>
                  <a:pt x="208874" y="11807"/>
                  <a:pt x="217341" y="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A34CF72-6FB6-4ECE-9D36-FF07D53218A9}"/>
              </a:ext>
            </a:extLst>
          </p:cNvPr>
          <p:cNvSpPr/>
          <p:nvPr/>
        </p:nvSpPr>
        <p:spPr>
          <a:xfrm>
            <a:off x="3952939" y="5744307"/>
            <a:ext cx="522207" cy="623240"/>
          </a:xfrm>
          <a:custGeom>
            <a:avLst/>
            <a:gdLst>
              <a:gd name="connsiteX0" fmla="*/ 994 w 522207"/>
              <a:gd name="connsiteY0" fmla="*/ 326 h 623240"/>
              <a:gd name="connsiteX1" fmla="*/ 174561 w 522207"/>
              <a:gd name="connsiteY1" fmla="*/ 343226 h 623240"/>
              <a:gd name="connsiteX2" fmla="*/ 521694 w 522207"/>
              <a:gd name="connsiteY2" fmla="*/ 622626 h 623240"/>
              <a:gd name="connsiteX3" fmla="*/ 246528 w 522207"/>
              <a:gd name="connsiteY3" fmla="*/ 406726 h 623240"/>
              <a:gd name="connsiteX4" fmla="*/ 994 w 522207"/>
              <a:gd name="connsiteY4" fmla="*/ 326 h 6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07" h="623240">
                <a:moveTo>
                  <a:pt x="994" y="326"/>
                </a:moveTo>
                <a:cubicBezTo>
                  <a:pt x="-11000" y="-10257"/>
                  <a:pt x="87778" y="239509"/>
                  <a:pt x="174561" y="343226"/>
                </a:cubicBezTo>
                <a:cubicBezTo>
                  <a:pt x="261344" y="446943"/>
                  <a:pt x="509700" y="612043"/>
                  <a:pt x="521694" y="622626"/>
                </a:cubicBezTo>
                <a:cubicBezTo>
                  <a:pt x="533688" y="633209"/>
                  <a:pt x="332606" y="504798"/>
                  <a:pt x="246528" y="406726"/>
                </a:cubicBezTo>
                <a:cubicBezTo>
                  <a:pt x="160450" y="308654"/>
                  <a:pt x="12988" y="10909"/>
                  <a:pt x="994" y="3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37C3745-B12C-45FB-AB4C-772339EFD986}"/>
              </a:ext>
            </a:extLst>
          </p:cNvPr>
          <p:cNvSpPr/>
          <p:nvPr/>
        </p:nvSpPr>
        <p:spPr>
          <a:xfrm>
            <a:off x="4445782" y="5715105"/>
            <a:ext cx="295560" cy="529070"/>
          </a:xfrm>
          <a:custGeom>
            <a:avLst/>
            <a:gdLst>
              <a:gd name="connsiteX0" fmla="*/ 41551 w 295560"/>
              <a:gd name="connsiteY0" fmla="*/ 8362 h 529070"/>
              <a:gd name="connsiteX1" fmla="*/ 100818 w 295560"/>
              <a:gd name="connsiteY1" fmla="*/ 279295 h 529070"/>
              <a:gd name="connsiteX2" fmla="*/ 295551 w 295560"/>
              <a:gd name="connsiteY2" fmla="*/ 529062 h 529070"/>
              <a:gd name="connsiteX3" fmla="*/ 92351 w 295560"/>
              <a:gd name="connsiteY3" fmla="*/ 287762 h 529070"/>
              <a:gd name="connsiteX4" fmla="*/ 3451 w 295560"/>
              <a:gd name="connsiteY4" fmla="*/ 88795 h 529070"/>
              <a:gd name="connsiteX5" fmla="*/ 41551 w 295560"/>
              <a:gd name="connsiteY5" fmla="*/ 8362 h 5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60" h="529070">
                <a:moveTo>
                  <a:pt x="41551" y="8362"/>
                </a:moveTo>
                <a:cubicBezTo>
                  <a:pt x="57779" y="40112"/>
                  <a:pt x="58485" y="192512"/>
                  <a:pt x="100818" y="279295"/>
                </a:cubicBezTo>
                <a:cubicBezTo>
                  <a:pt x="143151" y="366078"/>
                  <a:pt x="296962" y="527651"/>
                  <a:pt x="295551" y="529062"/>
                </a:cubicBezTo>
                <a:cubicBezTo>
                  <a:pt x="294140" y="530473"/>
                  <a:pt x="141034" y="361140"/>
                  <a:pt x="92351" y="287762"/>
                </a:cubicBezTo>
                <a:cubicBezTo>
                  <a:pt x="43668" y="214384"/>
                  <a:pt x="18268" y="135362"/>
                  <a:pt x="3451" y="88795"/>
                </a:cubicBezTo>
                <a:cubicBezTo>
                  <a:pt x="-11366" y="42228"/>
                  <a:pt x="25323" y="-23388"/>
                  <a:pt x="41551" y="836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042502E-6B56-4891-BA06-DD6BE105E5C3}"/>
              </a:ext>
            </a:extLst>
          </p:cNvPr>
          <p:cNvSpPr/>
          <p:nvPr/>
        </p:nvSpPr>
        <p:spPr>
          <a:xfrm>
            <a:off x="3437030" y="5490555"/>
            <a:ext cx="254159" cy="774896"/>
          </a:xfrm>
          <a:custGeom>
            <a:avLst/>
            <a:gdLst>
              <a:gd name="connsiteX0" fmla="*/ 245970 w 254159"/>
              <a:gd name="connsiteY0" fmla="*/ 78 h 774896"/>
              <a:gd name="connsiteX1" fmla="*/ 169770 w 254159"/>
              <a:gd name="connsiteY1" fmla="*/ 423412 h 774896"/>
              <a:gd name="connsiteX2" fmla="*/ 437 w 254159"/>
              <a:gd name="connsiteY2" fmla="*/ 774778 h 774896"/>
              <a:gd name="connsiteX3" fmla="*/ 224803 w 254159"/>
              <a:gd name="connsiteY3" fmla="*/ 457278 h 774896"/>
              <a:gd name="connsiteX4" fmla="*/ 245970 w 254159"/>
              <a:gd name="connsiteY4" fmla="*/ 78 h 77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59" h="774896">
                <a:moveTo>
                  <a:pt x="245970" y="78"/>
                </a:moveTo>
                <a:cubicBezTo>
                  <a:pt x="236798" y="-5566"/>
                  <a:pt x="210692" y="294295"/>
                  <a:pt x="169770" y="423412"/>
                </a:cubicBezTo>
                <a:cubicBezTo>
                  <a:pt x="128848" y="552529"/>
                  <a:pt x="-8735" y="769134"/>
                  <a:pt x="437" y="774778"/>
                </a:cubicBezTo>
                <a:cubicBezTo>
                  <a:pt x="9609" y="780422"/>
                  <a:pt x="184586" y="583572"/>
                  <a:pt x="224803" y="457278"/>
                </a:cubicBezTo>
                <a:cubicBezTo>
                  <a:pt x="265020" y="330984"/>
                  <a:pt x="255142" y="5722"/>
                  <a:pt x="245970" y="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76667BC-F17F-4689-9496-5D798F6E837D}"/>
              </a:ext>
            </a:extLst>
          </p:cNvPr>
          <p:cNvSpPr/>
          <p:nvPr/>
        </p:nvSpPr>
        <p:spPr>
          <a:xfrm>
            <a:off x="4309515" y="673504"/>
            <a:ext cx="1343389" cy="338556"/>
          </a:xfrm>
          <a:custGeom>
            <a:avLst/>
            <a:gdLst>
              <a:gd name="connsiteX0" fmla="*/ 1341985 w 1343389"/>
              <a:gd name="connsiteY0" fmla="*/ 338263 h 338556"/>
              <a:gd name="connsiteX1" fmla="*/ 1185352 w 1343389"/>
              <a:gd name="connsiteY1" fmla="*/ 80029 h 338556"/>
              <a:gd name="connsiteX2" fmla="*/ 1011785 w 1343389"/>
              <a:gd name="connsiteY2" fmla="*/ 8063 h 338556"/>
              <a:gd name="connsiteX3" fmla="*/ 520718 w 1343389"/>
              <a:gd name="connsiteY3" fmla="*/ 20763 h 338556"/>
              <a:gd name="connsiteX4" fmla="*/ 18 w 1343389"/>
              <a:gd name="connsiteY4" fmla="*/ 177396 h 338556"/>
              <a:gd name="connsiteX5" fmla="*/ 503785 w 1343389"/>
              <a:gd name="connsiteY5" fmla="*/ 96963 h 338556"/>
              <a:gd name="connsiteX6" fmla="*/ 1092218 w 1343389"/>
              <a:gd name="connsiteY6" fmla="*/ 130829 h 338556"/>
              <a:gd name="connsiteX7" fmla="*/ 1341985 w 1343389"/>
              <a:gd name="connsiteY7" fmla="*/ 338263 h 33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389" h="338556">
                <a:moveTo>
                  <a:pt x="1341985" y="338263"/>
                </a:moveTo>
                <a:cubicBezTo>
                  <a:pt x="1357507" y="329796"/>
                  <a:pt x="1240385" y="135062"/>
                  <a:pt x="1185352" y="80029"/>
                </a:cubicBezTo>
                <a:cubicBezTo>
                  <a:pt x="1130319" y="24996"/>
                  <a:pt x="1122557" y="17941"/>
                  <a:pt x="1011785" y="8063"/>
                </a:cubicBezTo>
                <a:cubicBezTo>
                  <a:pt x="901013" y="-1815"/>
                  <a:pt x="689346" y="-7459"/>
                  <a:pt x="520718" y="20763"/>
                </a:cubicBezTo>
                <a:cubicBezTo>
                  <a:pt x="352090" y="48985"/>
                  <a:pt x="2840" y="164696"/>
                  <a:pt x="18" y="177396"/>
                </a:cubicBezTo>
                <a:cubicBezTo>
                  <a:pt x="-2804" y="190096"/>
                  <a:pt x="321752" y="104724"/>
                  <a:pt x="503785" y="96963"/>
                </a:cubicBezTo>
                <a:cubicBezTo>
                  <a:pt x="685818" y="89202"/>
                  <a:pt x="954635" y="92024"/>
                  <a:pt x="1092218" y="130829"/>
                </a:cubicBezTo>
                <a:cubicBezTo>
                  <a:pt x="1229801" y="169634"/>
                  <a:pt x="1326463" y="346730"/>
                  <a:pt x="1341985" y="3382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C33D2365-8E25-4829-8C5D-6686819B8EC9}"/>
              </a:ext>
            </a:extLst>
          </p:cNvPr>
          <p:cNvSpPr/>
          <p:nvPr/>
        </p:nvSpPr>
        <p:spPr>
          <a:xfrm>
            <a:off x="4161521" y="986396"/>
            <a:ext cx="1106715" cy="792421"/>
          </a:xfrm>
          <a:custGeom>
            <a:avLst/>
            <a:gdLst>
              <a:gd name="connsiteX0" fmla="*/ 1070879 w 1106715"/>
              <a:gd name="connsiteY0" fmla="*/ 76171 h 792421"/>
              <a:gd name="connsiteX1" fmla="*/ 973512 w 1106715"/>
              <a:gd name="connsiteY1" fmla="*/ 25371 h 792421"/>
              <a:gd name="connsiteX2" fmla="*/ 402012 w 1106715"/>
              <a:gd name="connsiteY2" fmla="*/ 182004 h 792421"/>
              <a:gd name="connsiteX3" fmla="*/ 169179 w 1106715"/>
              <a:gd name="connsiteY3" fmla="*/ 474104 h 792421"/>
              <a:gd name="connsiteX4" fmla="*/ 25246 w 1106715"/>
              <a:gd name="connsiteY4" fmla="*/ 791604 h 792421"/>
              <a:gd name="connsiteX5" fmla="*/ 4079 w 1106715"/>
              <a:gd name="connsiteY5" fmla="*/ 558771 h 792421"/>
              <a:gd name="connsiteX6" fmla="*/ 71812 w 1106715"/>
              <a:gd name="connsiteY6" fmla="*/ 342871 h 792421"/>
              <a:gd name="connsiteX7" fmla="*/ 486679 w 1106715"/>
              <a:gd name="connsiteY7" fmla="*/ 12671 h 792421"/>
              <a:gd name="connsiteX8" fmla="*/ 1070879 w 1106715"/>
              <a:gd name="connsiteY8" fmla="*/ 76171 h 79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715" h="792421">
                <a:moveTo>
                  <a:pt x="1070879" y="76171"/>
                </a:moveTo>
                <a:cubicBezTo>
                  <a:pt x="1152018" y="78288"/>
                  <a:pt x="1084990" y="7732"/>
                  <a:pt x="973512" y="25371"/>
                </a:cubicBezTo>
                <a:cubicBezTo>
                  <a:pt x="862034" y="43010"/>
                  <a:pt x="536067" y="107215"/>
                  <a:pt x="402012" y="182004"/>
                </a:cubicBezTo>
                <a:cubicBezTo>
                  <a:pt x="267957" y="256793"/>
                  <a:pt x="231973" y="372504"/>
                  <a:pt x="169179" y="474104"/>
                </a:cubicBezTo>
                <a:cubicBezTo>
                  <a:pt x="106385" y="575704"/>
                  <a:pt x="52763" y="777493"/>
                  <a:pt x="25246" y="791604"/>
                </a:cubicBezTo>
                <a:cubicBezTo>
                  <a:pt x="-2271" y="805715"/>
                  <a:pt x="-3682" y="633560"/>
                  <a:pt x="4079" y="558771"/>
                </a:cubicBezTo>
                <a:cubicBezTo>
                  <a:pt x="11840" y="483982"/>
                  <a:pt x="-8621" y="433888"/>
                  <a:pt x="71812" y="342871"/>
                </a:cubicBezTo>
                <a:cubicBezTo>
                  <a:pt x="152245" y="251854"/>
                  <a:pt x="318051" y="62060"/>
                  <a:pt x="486679" y="12671"/>
                </a:cubicBezTo>
                <a:cubicBezTo>
                  <a:pt x="655307" y="-36718"/>
                  <a:pt x="989740" y="74054"/>
                  <a:pt x="1070879" y="761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EBD7D7D2-A1E2-4CF0-8948-6DCC4089AEED}"/>
              </a:ext>
            </a:extLst>
          </p:cNvPr>
          <p:cNvSpPr/>
          <p:nvPr/>
        </p:nvSpPr>
        <p:spPr>
          <a:xfrm>
            <a:off x="3873322" y="866615"/>
            <a:ext cx="753753" cy="1388382"/>
          </a:xfrm>
          <a:custGeom>
            <a:avLst/>
            <a:gdLst>
              <a:gd name="connsiteX0" fmla="*/ 753711 w 753753"/>
              <a:gd name="connsiteY0" fmla="*/ 1218 h 1388382"/>
              <a:gd name="connsiteX1" fmla="*/ 326145 w 753753"/>
              <a:gd name="connsiteY1" fmla="*/ 373752 h 1388382"/>
              <a:gd name="connsiteX2" fmla="*/ 249945 w 753753"/>
              <a:gd name="connsiteY2" fmla="*/ 589652 h 1388382"/>
              <a:gd name="connsiteX3" fmla="*/ 135645 w 753753"/>
              <a:gd name="connsiteY3" fmla="*/ 1059552 h 1388382"/>
              <a:gd name="connsiteX4" fmla="*/ 178 w 753753"/>
              <a:gd name="connsiteY4" fmla="*/ 1381285 h 1388382"/>
              <a:gd name="connsiteX5" fmla="*/ 165278 w 753753"/>
              <a:gd name="connsiteY5" fmla="*/ 750518 h 1388382"/>
              <a:gd name="connsiteX6" fmla="*/ 351545 w 753753"/>
              <a:gd name="connsiteY6" fmla="*/ 272152 h 1388382"/>
              <a:gd name="connsiteX7" fmla="*/ 753711 w 753753"/>
              <a:gd name="connsiteY7" fmla="*/ 1218 h 138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3" h="1388382">
                <a:moveTo>
                  <a:pt x="753711" y="1218"/>
                </a:moveTo>
                <a:cubicBezTo>
                  <a:pt x="749478" y="18151"/>
                  <a:pt x="410106" y="275680"/>
                  <a:pt x="326145" y="373752"/>
                </a:cubicBezTo>
                <a:cubicBezTo>
                  <a:pt x="242184" y="471824"/>
                  <a:pt x="281695" y="475352"/>
                  <a:pt x="249945" y="589652"/>
                </a:cubicBezTo>
                <a:cubicBezTo>
                  <a:pt x="218195" y="703952"/>
                  <a:pt x="177273" y="927613"/>
                  <a:pt x="135645" y="1059552"/>
                </a:cubicBezTo>
                <a:cubicBezTo>
                  <a:pt x="94017" y="1191491"/>
                  <a:pt x="-4761" y="1432791"/>
                  <a:pt x="178" y="1381285"/>
                </a:cubicBezTo>
                <a:cubicBezTo>
                  <a:pt x="5117" y="1329779"/>
                  <a:pt x="106717" y="935373"/>
                  <a:pt x="165278" y="750518"/>
                </a:cubicBezTo>
                <a:cubicBezTo>
                  <a:pt x="223839" y="565663"/>
                  <a:pt x="259117" y="397035"/>
                  <a:pt x="351545" y="272152"/>
                </a:cubicBezTo>
                <a:cubicBezTo>
                  <a:pt x="443973" y="147269"/>
                  <a:pt x="757944" y="-15715"/>
                  <a:pt x="753711" y="12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F5C5B03B-7343-4163-9452-37A7E5E5EC94}"/>
              </a:ext>
            </a:extLst>
          </p:cNvPr>
          <p:cNvSpPr/>
          <p:nvPr/>
        </p:nvSpPr>
        <p:spPr>
          <a:xfrm>
            <a:off x="3729549" y="2152576"/>
            <a:ext cx="279512" cy="1357946"/>
          </a:xfrm>
          <a:custGeom>
            <a:avLst/>
            <a:gdLst>
              <a:gd name="connsiteX0" fmla="*/ 279418 w 279512"/>
              <a:gd name="connsiteY0" fmla="*/ 2191 h 1357946"/>
              <a:gd name="connsiteX1" fmla="*/ 97384 w 279512"/>
              <a:gd name="connsiteY1" fmla="*/ 374724 h 1357946"/>
              <a:gd name="connsiteX2" fmla="*/ 18 w 279512"/>
              <a:gd name="connsiteY2" fmla="*/ 823457 h 1357946"/>
              <a:gd name="connsiteX3" fmla="*/ 88918 w 279512"/>
              <a:gd name="connsiteY3" fmla="*/ 1356857 h 1357946"/>
              <a:gd name="connsiteX4" fmla="*/ 76218 w 279512"/>
              <a:gd name="connsiteY4" fmla="*/ 950457 h 1357946"/>
              <a:gd name="connsiteX5" fmla="*/ 71984 w 279512"/>
              <a:gd name="connsiteY5" fmla="*/ 548291 h 1357946"/>
              <a:gd name="connsiteX6" fmla="*/ 279418 w 279512"/>
              <a:gd name="connsiteY6" fmla="*/ 2191 h 13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12" h="1357946">
                <a:moveTo>
                  <a:pt x="279418" y="2191"/>
                </a:moveTo>
                <a:cubicBezTo>
                  <a:pt x="283651" y="-26737"/>
                  <a:pt x="143951" y="237846"/>
                  <a:pt x="97384" y="374724"/>
                </a:cubicBezTo>
                <a:cubicBezTo>
                  <a:pt x="50817" y="511602"/>
                  <a:pt x="1429" y="659768"/>
                  <a:pt x="18" y="823457"/>
                </a:cubicBezTo>
                <a:cubicBezTo>
                  <a:pt x="-1393" y="987146"/>
                  <a:pt x="76218" y="1335690"/>
                  <a:pt x="88918" y="1356857"/>
                </a:cubicBezTo>
                <a:cubicBezTo>
                  <a:pt x="101618" y="1378024"/>
                  <a:pt x="79040" y="1085218"/>
                  <a:pt x="76218" y="950457"/>
                </a:cubicBezTo>
                <a:cubicBezTo>
                  <a:pt x="73396" y="815696"/>
                  <a:pt x="36001" y="703513"/>
                  <a:pt x="71984" y="548291"/>
                </a:cubicBezTo>
                <a:cubicBezTo>
                  <a:pt x="107967" y="393069"/>
                  <a:pt x="275185" y="31119"/>
                  <a:pt x="279418" y="219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2489645-2D97-4663-86CF-E231B61F9B0D}"/>
              </a:ext>
            </a:extLst>
          </p:cNvPr>
          <p:cNvSpPr/>
          <p:nvPr/>
        </p:nvSpPr>
        <p:spPr>
          <a:xfrm>
            <a:off x="3695581" y="3285049"/>
            <a:ext cx="140850" cy="928525"/>
          </a:xfrm>
          <a:custGeom>
            <a:avLst/>
            <a:gdLst>
              <a:gd name="connsiteX0" fmla="*/ 119 w 140850"/>
              <a:gd name="connsiteY0" fmla="*/ 18 h 928525"/>
              <a:gd name="connsiteX1" fmla="*/ 139819 w 140850"/>
              <a:gd name="connsiteY1" fmla="*/ 444518 h 928525"/>
              <a:gd name="connsiteX2" fmla="*/ 63619 w 140850"/>
              <a:gd name="connsiteY2" fmla="*/ 749318 h 928525"/>
              <a:gd name="connsiteX3" fmla="*/ 63619 w 140850"/>
              <a:gd name="connsiteY3" fmla="*/ 918651 h 928525"/>
              <a:gd name="connsiteX4" fmla="*/ 114419 w 140850"/>
              <a:gd name="connsiteY4" fmla="*/ 461451 h 928525"/>
              <a:gd name="connsiteX5" fmla="*/ 119 w 140850"/>
              <a:gd name="connsiteY5" fmla="*/ 18 h 92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0" h="928525">
                <a:moveTo>
                  <a:pt x="119" y="18"/>
                </a:moveTo>
                <a:cubicBezTo>
                  <a:pt x="4352" y="-2804"/>
                  <a:pt x="129236" y="319635"/>
                  <a:pt x="139819" y="444518"/>
                </a:cubicBezTo>
                <a:cubicBezTo>
                  <a:pt x="150402" y="569401"/>
                  <a:pt x="76319" y="670296"/>
                  <a:pt x="63619" y="749318"/>
                </a:cubicBezTo>
                <a:cubicBezTo>
                  <a:pt x="50919" y="828340"/>
                  <a:pt x="55152" y="966629"/>
                  <a:pt x="63619" y="918651"/>
                </a:cubicBezTo>
                <a:cubicBezTo>
                  <a:pt x="72086" y="870673"/>
                  <a:pt x="123591" y="612440"/>
                  <a:pt x="114419" y="461451"/>
                </a:cubicBezTo>
                <a:cubicBezTo>
                  <a:pt x="105247" y="310462"/>
                  <a:pt x="-4114" y="2840"/>
                  <a:pt x="119" y="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53427FA4-F06F-4294-885C-4E3EFC525BA5}"/>
              </a:ext>
            </a:extLst>
          </p:cNvPr>
          <p:cNvSpPr/>
          <p:nvPr/>
        </p:nvSpPr>
        <p:spPr>
          <a:xfrm>
            <a:off x="3413553" y="3294879"/>
            <a:ext cx="145245" cy="1249051"/>
          </a:xfrm>
          <a:custGeom>
            <a:avLst/>
            <a:gdLst>
              <a:gd name="connsiteX0" fmla="*/ 2747 w 145245"/>
              <a:gd name="connsiteY0" fmla="*/ 2888 h 1249051"/>
              <a:gd name="connsiteX1" fmla="*/ 23914 w 145245"/>
              <a:gd name="connsiteY1" fmla="*/ 443154 h 1249051"/>
              <a:gd name="connsiteX2" fmla="*/ 133980 w 145245"/>
              <a:gd name="connsiteY2" fmla="*/ 1243254 h 1249051"/>
              <a:gd name="connsiteX3" fmla="*/ 133980 w 145245"/>
              <a:gd name="connsiteY3" fmla="*/ 777588 h 1249051"/>
              <a:gd name="connsiteX4" fmla="*/ 66247 w 145245"/>
              <a:gd name="connsiteY4" fmla="*/ 278054 h 1249051"/>
              <a:gd name="connsiteX5" fmla="*/ 2747 w 145245"/>
              <a:gd name="connsiteY5" fmla="*/ 2888 h 12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45" h="1249051">
                <a:moveTo>
                  <a:pt x="2747" y="2888"/>
                </a:moveTo>
                <a:cubicBezTo>
                  <a:pt x="-4308" y="30405"/>
                  <a:pt x="2042" y="236426"/>
                  <a:pt x="23914" y="443154"/>
                </a:cubicBezTo>
                <a:cubicBezTo>
                  <a:pt x="45786" y="649882"/>
                  <a:pt x="115636" y="1187515"/>
                  <a:pt x="133980" y="1243254"/>
                </a:cubicBezTo>
                <a:cubicBezTo>
                  <a:pt x="152324" y="1298993"/>
                  <a:pt x="145269" y="938455"/>
                  <a:pt x="133980" y="777588"/>
                </a:cubicBezTo>
                <a:cubicBezTo>
                  <a:pt x="122691" y="616721"/>
                  <a:pt x="85297" y="405760"/>
                  <a:pt x="66247" y="278054"/>
                </a:cubicBezTo>
                <a:cubicBezTo>
                  <a:pt x="47197" y="150348"/>
                  <a:pt x="9802" y="-24629"/>
                  <a:pt x="2747" y="28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C8A310D0-061E-4C3C-B6DF-AA280E4C357A}"/>
              </a:ext>
            </a:extLst>
          </p:cNvPr>
          <p:cNvSpPr/>
          <p:nvPr/>
        </p:nvSpPr>
        <p:spPr>
          <a:xfrm>
            <a:off x="3552984" y="4044458"/>
            <a:ext cx="659184" cy="1298116"/>
          </a:xfrm>
          <a:custGeom>
            <a:avLst/>
            <a:gdLst>
              <a:gd name="connsiteX0" fmla="*/ 185049 w 659184"/>
              <a:gd name="connsiteY0" fmla="*/ 226975 h 1298116"/>
              <a:gd name="connsiteX1" fmla="*/ 350149 w 659184"/>
              <a:gd name="connsiteY1" fmla="*/ 849275 h 1298116"/>
              <a:gd name="connsiteX2" fmla="*/ 659183 w 659184"/>
              <a:gd name="connsiteY2" fmla="*/ 1298009 h 1298116"/>
              <a:gd name="connsiteX3" fmla="*/ 345916 w 659184"/>
              <a:gd name="connsiteY3" fmla="*/ 811175 h 1298116"/>
              <a:gd name="connsiteX4" fmla="*/ 3016 w 659184"/>
              <a:gd name="connsiteY4" fmla="*/ 28009 h 1298116"/>
              <a:gd name="connsiteX5" fmla="*/ 185049 w 659184"/>
              <a:gd name="connsiteY5" fmla="*/ 226975 h 12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184" h="1298116">
                <a:moveTo>
                  <a:pt x="185049" y="226975"/>
                </a:moveTo>
                <a:cubicBezTo>
                  <a:pt x="242904" y="363853"/>
                  <a:pt x="271127" y="670769"/>
                  <a:pt x="350149" y="849275"/>
                </a:cubicBezTo>
                <a:cubicBezTo>
                  <a:pt x="429171" y="1027781"/>
                  <a:pt x="659888" y="1304359"/>
                  <a:pt x="659183" y="1298009"/>
                </a:cubicBezTo>
                <a:cubicBezTo>
                  <a:pt x="658478" y="1291659"/>
                  <a:pt x="455277" y="1022842"/>
                  <a:pt x="345916" y="811175"/>
                </a:cubicBezTo>
                <a:cubicBezTo>
                  <a:pt x="236555" y="599508"/>
                  <a:pt x="29121" y="120437"/>
                  <a:pt x="3016" y="28009"/>
                </a:cubicBezTo>
                <a:cubicBezTo>
                  <a:pt x="-23089" y="-64419"/>
                  <a:pt x="127194" y="90097"/>
                  <a:pt x="185049" y="2269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5DB2E5FF-9E11-4ED8-AFF0-B5CFA50B3378}"/>
              </a:ext>
            </a:extLst>
          </p:cNvPr>
          <p:cNvSpPr/>
          <p:nvPr/>
        </p:nvSpPr>
        <p:spPr>
          <a:xfrm>
            <a:off x="3629453" y="3987882"/>
            <a:ext cx="328126" cy="1575911"/>
          </a:xfrm>
          <a:custGeom>
            <a:avLst/>
            <a:gdLst>
              <a:gd name="connsiteX0" fmla="*/ 49314 w 328126"/>
              <a:gd name="connsiteY0" fmla="*/ 25318 h 1575911"/>
              <a:gd name="connsiteX1" fmla="*/ 15447 w 328126"/>
              <a:gd name="connsiteY1" fmla="*/ 770385 h 1575911"/>
              <a:gd name="connsiteX2" fmla="*/ 320247 w 328126"/>
              <a:gd name="connsiteY2" fmla="*/ 1562018 h 1575911"/>
              <a:gd name="connsiteX3" fmla="*/ 231347 w 328126"/>
              <a:gd name="connsiteY3" fmla="*/ 1236051 h 1575911"/>
              <a:gd name="connsiteX4" fmla="*/ 155147 w 328126"/>
              <a:gd name="connsiteY4" fmla="*/ 740751 h 1575911"/>
              <a:gd name="connsiteX5" fmla="*/ 87414 w 328126"/>
              <a:gd name="connsiteY5" fmla="*/ 224285 h 1575911"/>
              <a:gd name="connsiteX6" fmla="*/ 49314 w 328126"/>
              <a:gd name="connsiteY6" fmla="*/ 25318 h 15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26" h="1575911">
                <a:moveTo>
                  <a:pt x="49314" y="25318"/>
                </a:moveTo>
                <a:cubicBezTo>
                  <a:pt x="37320" y="116335"/>
                  <a:pt x="-29709" y="514268"/>
                  <a:pt x="15447" y="770385"/>
                </a:cubicBezTo>
                <a:cubicBezTo>
                  <a:pt x="60603" y="1026502"/>
                  <a:pt x="284264" y="1484407"/>
                  <a:pt x="320247" y="1562018"/>
                </a:cubicBezTo>
                <a:cubicBezTo>
                  <a:pt x="356230" y="1639629"/>
                  <a:pt x="258864" y="1372929"/>
                  <a:pt x="231347" y="1236051"/>
                </a:cubicBezTo>
                <a:cubicBezTo>
                  <a:pt x="203830" y="1099173"/>
                  <a:pt x="179136" y="909379"/>
                  <a:pt x="155147" y="740751"/>
                </a:cubicBezTo>
                <a:cubicBezTo>
                  <a:pt x="131158" y="572123"/>
                  <a:pt x="107875" y="339290"/>
                  <a:pt x="87414" y="224285"/>
                </a:cubicBezTo>
                <a:cubicBezTo>
                  <a:pt x="66953" y="109280"/>
                  <a:pt x="61308" y="-65699"/>
                  <a:pt x="49314" y="253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8D1B2E7-D83F-4D6B-B822-DCFBB4FEFB1B}"/>
              </a:ext>
            </a:extLst>
          </p:cNvPr>
          <p:cNvSpPr/>
          <p:nvPr/>
        </p:nvSpPr>
        <p:spPr>
          <a:xfrm>
            <a:off x="3571625" y="1712697"/>
            <a:ext cx="329374" cy="1976560"/>
          </a:xfrm>
          <a:custGeom>
            <a:avLst/>
            <a:gdLst>
              <a:gd name="connsiteX0" fmla="*/ 327275 w 329374"/>
              <a:gd name="connsiteY0" fmla="*/ 1803 h 1976560"/>
              <a:gd name="connsiteX1" fmla="*/ 187575 w 329374"/>
              <a:gd name="connsiteY1" fmla="*/ 670670 h 1976560"/>
              <a:gd name="connsiteX2" fmla="*/ 69042 w 329374"/>
              <a:gd name="connsiteY2" fmla="*/ 1187136 h 1976560"/>
              <a:gd name="connsiteX3" fmla="*/ 136775 w 329374"/>
              <a:gd name="connsiteY3" fmla="*/ 1970303 h 1976560"/>
              <a:gd name="connsiteX4" fmla="*/ 35175 w 329374"/>
              <a:gd name="connsiteY4" fmla="*/ 1530036 h 1976560"/>
              <a:gd name="connsiteX5" fmla="*/ 1308 w 329374"/>
              <a:gd name="connsiteY5" fmla="*/ 1081303 h 1976560"/>
              <a:gd name="connsiteX6" fmla="*/ 73275 w 329374"/>
              <a:gd name="connsiteY6" fmla="*/ 492870 h 1976560"/>
              <a:gd name="connsiteX7" fmla="*/ 327275 w 329374"/>
              <a:gd name="connsiteY7" fmla="*/ 1803 h 1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74" h="1976560">
                <a:moveTo>
                  <a:pt x="327275" y="1803"/>
                </a:moveTo>
                <a:cubicBezTo>
                  <a:pt x="346325" y="31436"/>
                  <a:pt x="230614" y="473115"/>
                  <a:pt x="187575" y="670670"/>
                </a:cubicBezTo>
                <a:cubicBezTo>
                  <a:pt x="144536" y="868225"/>
                  <a:pt x="77509" y="970531"/>
                  <a:pt x="69042" y="1187136"/>
                </a:cubicBezTo>
                <a:cubicBezTo>
                  <a:pt x="60575" y="1403742"/>
                  <a:pt x="142420" y="1913153"/>
                  <a:pt x="136775" y="1970303"/>
                </a:cubicBezTo>
                <a:cubicBezTo>
                  <a:pt x="131130" y="2027453"/>
                  <a:pt x="57753" y="1678203"/>
                  <a:pt x="35175" y="1530036"/>
                </a:cubicBezTo>
                <a:cubicBezTo>
                  <a:pt x="12597" y="1381869"/>
                  <a:pt x="-5042" y="1254164"/>
                  <a:pt x="1308" y="1081303"/>
                </a:cubicBezTo>
                <a:cubicBezTo>
                  <a:pt x="7658" y="908442"/>
                  <a:pt x="13303" y="670670"/>
                  <a:pt x="73275" y="492870"/>
                </a:cubicBezTo>
                <a:cubicBezTo>
                  <a:pt x="133247" y="315070"/>
                  <a:pt x="308225" y="-27830"/>
                  <a:pt x="327275" y="18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FF451A2-34C6-4986-B553-1E89F9EE2CAE}"/>
              </a:ext>
            </a:extLst>
          </p:cNvPr>
          <p:cNvSpPr/>
          <p:nvPr/>
        </p:nvSpPr>
        <p:spPr>
          <a:xfrm>
            <a:off x="3479515" y="2545862"/>
            <a:ext cx="102616" cy="1082434"/>
          </a:xfrm>
          <a:custGeom>
            <a:avLst/>
            <a:gdLst>
              <a:gd name="connsiteX0" fmla="*/ 63785 w 102616"/>
              <a:gd name="connsiteY0" fmla="*/ 2605 h 1082434"/>
              <a:gd name="connsiteX1" fmla="*/ 46852 w 102616"/>
              <a:gd name="connsiteY1" fmla="*/ 519071 h 1082434"/>
              <a:gd name="connsiteX2" fmla="*/ 101885 w 102616"/>
              <a:gd name="connsiteY2" fmla="*/ 1077871 h 1082434"/>
              <a:gd name="connsiteX3" fmla="*/ 285 w 102616"/>
              <a:gd name="connsiteY3" fmla="*/ 743438 h 1082434"/>
              <a:gd name="connsiteX4" fmla="*/ 63785 w 102616"/>
              <a:gd name="connsiteY4" fmla="*/ 2605 h 10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" h="1082434">
                <a:moveTo>
                  <a:pt x="63785" y="2605"/>
                </a:moveTo>
                <a:cubicBezTo>
                  <a:pt x="71546" y="-34790"/>
                  <a:pt x="40502" y="339860"/>
                  <a:pt x="46852" y="519071"/>
                </a:cubicBezTo>
                <a:cubicBezTo>
                  <a:pt x="53202" y="698282"/>
                  <a:pt x="109646" y="1040477"/>
                  <a:pt x="101885" y="1077871"/>
                </a:cubicBezTo>
                <a:cubicBezTo>
                  <a:pt x="94124" y="1115266"/>
                  <a:pt x="5224" y="915593"/>
                  <a:pt x="285" y="743438"/>
                </a:cubicBezTo>
                <a:cubicBezTo>
                  <a:pt x="-4654" y="571283"/>
                  <a:pt x="56024" y="40000"/>
                  <a:pt x="63785" y="26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EC66F042-7D76-48F1-9C99-2638C80C9C3A}"/>
              </a:ext>
            </a:extLst>
          </p:cNvPr>
          <p:cNvSpPr/>
          <p:nvPr/>
        </p:nvSpPr>
        <p:spPr>
          <a:xfrm>
            <a:off x="3541928" y="4554271"/>
            <a:ext cx="232653" cy="978069"/>
          </a:xfrm>
          <a:custGeom>
            <a:avLst/>
            <a:gdLst>
              <a:gd name="connsiteX0" fmla="*/ 64872 w 232653"/>
              <a:gd name="connsiteY0" fmla="*/ 796 h 978069"/>
              <a:gd name="connsiteX1" fmla="*/ 5605 w 232653"/>
              <a:gd name="connsiteY1" fmla="*/ 508796 h 978069"/>
              <a:gd name="connsiteX2" fmla="*/ 225739 w 232653"/>
              <a:gd name="connsiteY2" fmla="*/ 974462 h 978069"/>
              <a:gd name="connsiteX3" fmla="*/ 166472 w 232653"/>
              <a:gd name="connsiteY3" fmla="*/ 707762 h 978069"/>
              <a:gd name="connsiteX4" fmla="*/ 56405 w 232653"/>
              <a:gd name="connsiteY4" fmla="*/ 398729 h 978069"/>
              <a:gd name="connsiteX5" fmla="*/ 64872 w 232653"/>
              <a:gd name="connsiteY5" fmla="*/ 796 h 9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53" h="978069">
                <a:moveTo>
                  <a:pt x="64872" y="796"/>
                </a:moveTo>
                <a:cubicBezTo>
                  <a:pt x="56405" y="19140"/>
                  <a:pt x="-21206" y="346518"/>
                  <a:pt x="5605" y="508796"/>
                </a:cubicBezTo>
                <a:cubicBezTo>
                  <a:pt x="32416" y="671074"/>
                  <a:pt x="198928" y="941301"/>
                  <a:pt x="225739" y="974462"/>
                </a:cubicBezTo>
                <a:cubicBezTo>
                  <a:pt x="252550" y="1007623"/>
                  <a:pt x="194694" y="803718"/>
                  <a:pt x="166472" y="707762"/>
                </a:cubicBezTo>
                <a:cubicBezTo>
                  <a:pt x="138250" y="611806"/>
                  <a:pt x="73338" y="511618"/>
                  <a:pt x="56405" y="398729"/>
                </a:cubicBezTo>
                <a:cubicBezTo>
                  <a:pt x="39472" y="285840"/>
                  <a:pt x="73339" y="-17548"/>
                  <a:pt x="64872" y="7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34922696-850F-4B96-A890-562FD9C9AFA1}"/>
              </a:ext>
            </a:extLst>
          </p:cNvPr>
          <p:cNvSpPr/>
          <p:nvPr/>
        </p:nvSpPr>
        <p:spPr>
          <a:xfrm>
            <a:off x="4673586" y="387937"/>
            <a:ext cx="1261559" cy="463265"/>
          </a:xfrm>
          <a:custGeom>
            <a:avLst/>
            <a:gdLst>
              <a:gd name="connsiteX0" fmla="*/ 1126081 w 1261559"/>
              <a:gd name="connsiteY0" fmla="*/ 462963 h 463265"/>
              <a:gd name="connsiteX1" fmla="*/ 1126081 w 1261559"/>
              <a:gd name="connsiteY1" fmla="*/ 352896 h 463265"/>
              <a:gd name="connsiteX2" fmla="*/ 1011781 w 1261559"/>
              <a:gd name="connsiteY2" fmla="*/ 111596 h 463265"/>
              <a:gd name="connsiteX3" fmla="*/ 575747 w 1261559"/>
              <a:gd name="connsiteY3" fmla="*/ 69263 h 463265"/>
              <a:gd name="connsiteX4" fmla="*/ 14 w 1261559"/>
              <a:gd name="connsiteY4" fmla="*/ 153930 h 463265"/>
              <a:gd name="connsiteX5" fmla="*/ 592681 w 1261559"/>
              <a:gd name="connsiteY5" fmla="*/ 1530 h 463265"/>
              <a:gd name="connsiteX6" fmla="*/ 1138781 w 1261559"/>
              <a:gd name="connsiteY6" fmla="*/ 90430 h 463265"/>
              <a:gd name="connsiteX7" fmla="*/ 1261547 w 1261559"/>
              <a:gd name="connsiteY7" fmla="*/ 323263 h 463265"/>
              <a:gd name="connsiteX8" fmla="*/ 1126081 w 1261559"/>
              <a:gd name="connsiteY8" fmla="*/ 462963 h 4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559" h="463265">
                <a:moveTo>
                  <a:pt x="1126081" y="462963"/>
                </a:moveTo>
                <a:cubicBezTo>
                  <a:pt x="1103503" y="467902"/>
                  <a:pt x="1145131" y="411457"/>
                  <a:pt x="1126081" y="352896"/>
                </a:cubicBezTo>
                <a:cubicBezTo>
                  <a:pt x="1107031" y="294335"/>
                  <a:pt x="1103503" y="158868"/>
                  <a:pt x="1011781" y="111596"/>
                </a:cubicBezTo>
                <a:cubicBezTo>
                  <a:pt x="920059" y="64324"/>
                  <a:pt x="744375" y="62207"/>
                  <a:pt x="575747" y="69263"/>
                </a:cubicBezTo>
                <a:cubicBezTo>
                  <a:pt x="407119" y="76319"/>
                  <a:pt x="-2808" y="165219"/>
                  <a:pt x="14" y="153930"/>
                </a:cubicBezTo>
                <a:cubicBezTo>
                  <a:pt x="2836" y="142641"/>
                  <a:pt x="402887" y="12113"/>
                  <a:pt x="592681" y="1530"/>
                </a:cubicBezTo>
                <a:cubicBezTo>
                  <a:pt x="782475" y="-9053"/>
                  <a:pt x="1027303" y="36808"/>
                  <a:pt x="1138781" y="90430"/>
                </a:cubicBezTo>
                <a:cubicBezTo>
                  <a:pt x="1250259" y="144052"/>
                  <a:pt x="1260136" y="264702"/>
                  <a:pt x="1261547" y="323263"/>
                </a:cubicBezTo>
                <a:cubicBezTo>
                  <a:pt x="1262958" y="381824"/>
                  <a:pt x="1148659" y="458024"/>
                  <a:pt x="1126081" y="4629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34EF7AC-106D-4D8F-89F9-D04EB930AB6C}"/>
              </a:ext>
            </a:extLst>
          </p:cNvPr>
          <p:cNvSpPr/>
          <p:nvPr/>
        </p:nvSpPr>
        <p:spPr>
          <a:xfrm>
            <a:off x="3991932" y="623705"/>
            <a:ext cx="686757" cy="689345"/>
          </a:xfrm>
          <a:custGeom>
            <a:avLst/>
            <a:gdLst>
              <a:gd name="connsiteX0" fmla="*/ 673201 w 686757"/>
              <a:gd name="connsiteY0" fmla="*/ 40928 h 689345"/>
              <a:gd name="connsiteX1" fmla="*/ 296435 w 686757"/>
              <a:gd name="connsiteY1" fmla="*/ 176395 h 689345"/>
              <a:gd name="connsiteX2" fmla="*/ 101 w 686757"/>
              <a:gd name="connsiteY2" fmla="*/ 688628 h 689345"/>
              <a:gd name="connsiteX3" fmla="*/ 266801 w 686757"/>
              <a:gd name="connsiteY3" fmla="*/ 282228 h 689345"/>
              <a:gd name="connsiteX4" fmla="*/ 571601 w 686757"/>
              <a:gd name="connsiteY4" fmla="*/ 19762 h 689345"/>
              <a:gd name="connsiteX5" fmla="*/ 673201 w 686757"/>
              <a:gd name="connsiteY5" fmla="*/ 40928 h 6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57" h="689345">
                <a:moveTo>
                  <a:pt x="673201" y="40928"/>
                </a:moveTo>
                <a:cubicBezTo>
                  <a:pt x="627340" y="67033"/>
                  <a:pt x="408618" y="68445"/>
                  <a:pt x="296435" y="176395"/>
                </a:cubicBezTo>
                <a:cubicBezTo>
                  <a:pt x="184252" y="284345"/>
                  <a:pt x="5040" y="670989"/>
                  <a:pt x="101" y="688628"/>
                </a:cubicBezTo>
                <a:cubicBezTo>
                  <a:pt x="-4838" y="706267"/>
                  <a:pt x="171551" y="393706"/>
                  <a:pt x="266801" y="282228"/>
                </a:cubicBezTo>
                <a:cubicBezTo>
                  <a:pt x="362051" y="170750"/>
                  <a:pt x="503868" y="63506"/>
                  <a:pt x="571601" y="19762"/>
                </a:cubicBezTo>
                <a:cubicBezTo>
                  <a:pt x="639334" y="-23982"/>
                  <a:pt x="719062" y="14823"/>
                  <a:pt x="673201" y="409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2A3DBA2E-F51A-40E5-A564-7B5342FD8F18}"/>
              </a:ext>
            </a:extLst>
          </p:cNvPr>
          <p:cNvSpPr/>
          <p:nvPr/>
        </p:nvSpPr>
        <p:spPr>
          <a:xfrm>
            <a:off x="5835535" y="970356"/>
            <a:ext cx="1147565" cy="881158"/>
          </a:xfrm>
          <a:custGeom>
            <a:avLst/>
            <a:gdLst>
              <a:gd name="connsiteX0" fmla="*/ 2232 w 1147565"/>
              <a:gd name="connsiteY0" fmla="*/ 58344 h 881158"/>
              <a:gd name="connsiteX1" fmla="*/ 480598 w 1147565"/>
              <a:gd name="connsiteY1" fmla="*/ 227677 h 881158"/>
              <a:gd name="connsiteX2" fmla="*/ 827732 w 1147565"/>
              <a:gd name="connsiteY2" fmla="*/ 545177 h 881158"/>
              <a:gd name="connsiteX3" fmla="*/ 1136765 w 1147565"/>
              <a:gd name="connsiteY3" fmla="*/ 879611 h 881158"/>
              <a:gd name="connsiteX4" fmla="*/ 1069032 w 1147565"/>
              <a:gd name="connsiteY4" fmla="*/ 667944 h 881158"/>
              <a:gd name="connsiteX5" fmla="*/ 988598 w 1147565"/>
              <a:gd name="connsiteY5" fmla="*/ 617144 h 881158"/>
              <a:gd name="connsiteX6" fmla="*/ 582198 w 1147565"/>
              <a:gd name="connsiteY6" fmla="*/ 278477 h 881158"/>
              <a:gd name="connsiteX7" fmla="*/ 311265 w 1147565"/>
              <a:gd name="connsiteY7" fmla="*/ 16011 h 881158"/>
              <a:gd name="connsiteX8" fmla="*/ 2232 w 1147565"/>
              <a:gd name="connsiteY8" fmla="*/ 58344 h 88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65" h="881158">
                <a:moveTo>
                  <a:pt x="2232" y="58344"/>
                </a:moveTo>
                <a:cubicBezTo>
                  <a:pt x="30454" y="93622"/>
                  <a:pt x="343015" y="146538"/>
                  <a:pt x="480598" y="227677"/>
                </a:cubicBezTo>
                <a:cubicBezTo>
                  <a:pt x="618181" y="308816"/>
                  <a:pt x="718371" y="436521"/>
                  <a:pt x="827732" y="545177"/>
                </a:cubicBezTo>
                <a:cubicBezTo>
                  <a:pt x="937093" y="653833"/>
                  <a:pt x="1096548" y="859150"/>
                  <a:pt x="1136765" y="879611"/>
                </a:cubicBezTo>
                <a:cubicBezTo>
                  <a:pt x="1176982" y="900072"/>
                  <a:pt x="1093726" y="711688"/>
                  <a:pt x="1069032" y="667944"/>
                </a:cubicBezTo>
                <a:cubicBezTo>
                  <a:pt x="1044338" y="624200"/>
                  <a:pt x="1069737" y="682055"/>
                  <a:pt x="988598" y="617144"/>
                </a:cubicBezTo>
                <a:cubicBezTo>
                  <a:pt x="907459" y="552233"/>
                  <a:pt x="695087" y="378666"/>
                  <a:pt x="582198" y="278477"/>
                </a:cubicBezTo>
                <a:cubicBezTo>
                  <a:pt x="469309" y="178288"/>
                  <a:pt x="401576" y="57639"/>
                  <a:pt x="311265" y="16011"/>
                </a:cubicBezTo>
                <a:cubicBezTo>
                  <a:pt x="220954" y="-25617"/>
                  <a:pt x="-25990" y="23066"/>
                  <a:pt x="2232" y="583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D7359F08-275B-49F1-B1C4-CB7000C1B3D4}"/>
              </a:ext>
            </a:extLst>
          </p:cNvPr>
          <p:cNvSpPr/>
          <p:nvPr/>
        </p:nvSpPr>
        <p:spPr>
          <a:xfrm>
            <a:off x="4716361" y="549172"/>
            <a:ext cx="1034151" cy="381709"/>
          </a:xfrm>
          <a:custGeom>
            <a:avLst/>
            <a:gdLst>
              <a:gd name="connsiteX0" fmla="*/ 1019806 w 1034151"/>
              <a:gd name="connsiteY0" fmla="*/ 377928 h 381709"/>
              <a:gd name="connsiteX1" fmla="*/ 1024039 w 1034151"/>
              <a:gd name="connsiteY1" fmla="*/ 280561 h 381709"/>
              <a:gd name="connsiteX2" fmla="*/ 918206 w 1034151"/>
              <a:gd name="connsiteY2" fmla="*/ 43495 h 381709"/>
              <a:gd name="connsiteX3" fmla="*/ 363639 w 1034151"/>
              <a:gd name="connsiteY3" fmla="*/ 1161 h 381709"/>
              <a:gd name="connsiteX4" fmla="*/ 8039 w 1034151"/>
              <a:gd name="connsiteY4" fmla="*/ 60428 h 381709"/>
              <a:gd name="connsiteX5" fmla="*/ 706539 w 1034151"/>
              <a:gd name="connsiteY5" fmla="*/ 51961 h 381709"/>
              <a:gd name="connsiteX6" fmla="*/ 935139 w 1034151"/>
              <a:gd name="connsiteY6" fmla="*/ 162028 h 381709"/>
              <a:gd name="connsiteX7" fmla="*/ 1019806 w 1034151"/>
              <a:gd name="connsiteY7" fmla="*/ 377928 h 38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151" h="381709">
                <a:moveTo>
                  <a:pt x="1019806" y="377928"/>
                </a:moveTo>
                <a:cubicBezTo>
                  <a:pt x="1034623" y="397684"/>
                  <a:pt x="1040972" y="336300"/>
                  <a:pt x="1024039" y="280561"/>
                </a:cubicBezTo>
                <a:cubicBezTo>
                  <a:pt x="1007106" y="224822"/>
                  <a:pt x="1028273" y="90062"/>
                  <a:pt x="918206" y="43495"/>
                </a:cubicBezTo>
                <a:cubicBezTo>
                  <a:pt x="808139" y="-3072"/>
                  <a:pt x="515333" y="-1661"/>
                  <a:pt x="363639" y="1161"/>
                </a:cubicBezTo>
                <a:cubicBezTo>
                  <a:pt x="211945" y="3983"/>
                  <a:pt x="-49111" y="51961"/>
                  <a:pt x="8039" y="60428"/>
                </a:cubicBezTo>
                <a:cubicBezTo>
                  <a:pt x="65189" y="68895"/>
                  <a:pt x="552022" y="35028"/>
                  <a:pt x="706539" y="51961"/>
                </a:cubicBezTo>
                <a:cubicBezTo>
                  <a:pt x="861056" y="68894"/>
                  <a:pt x="880811" y="115461"/>
                  <a:pt x="935139" y="162028"/>
                </a:cubicBezTo>
                <a:cubicBezTo>
                  <a:pt x="989467" y="208595"/>
                  <a:pt x="1004989" y="358172"/>
                  <a:pt x="1019806" y="3779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6EAB9726-E09E-439F-B276-D249B708B02C}"/>
              </a:ext>
            </a:extLst>
          </p:cNvPr>
          <p:cNvSpPr/>
          <p:nvPr/>
        </p:nvSpPr>
        <p:spPr>
          <a:xfrm>
            <a:off x="5405755" y="276410"/>
            <a:ext cx="773270" cy="425482"/>
          </a:xfrm>
          <a:custGeom>
            <a:avLst/>
            <a:gdLst>
              <a:gd name="connsiteX0" fmla="*/ 770678 w 773270"/>
              <a:gd name="connsiteY0" fmla="*/ 303557 h 425482"/>
              <a:gd name="connsiteX1" fmla="*/ 635212 w 773270"/>
              <a:gd name="connsiteY1" fmla="*/ 79190 h 425482"/>
              <a:gd name="connsiteX2" fmla="*/ 271145 w 773270"/>
              <a:gd name="connsiteY2" fmla="*/ 2990 h 425482"/>
              <a:gd name="connsiteX3" fmla="*/ 212 w 773270"/>
              <a:gd name="connsiteY3" fmla="*/ 19923 h 425482"/>
              <a:gd name="connsiteX4" fmla="*/ 233045 w 773270"/>
              <a:gd name="connsiteY4" fmla="*/ 62257 h 425482"/>
              <a:gd name="connsiteX5" fmla="*/ 609812 w 773270"/>
              <a:gd name="connsiteY5" fmla="*/ 206190 h 425482"/>
              <a:gd name="connsiteX6" fmla="*/ 715645 w 773270"/>
              <a:gd name="connsiteY6" fmla="*/ 422090 h 425482"/>
              <a:gd name="connsiteX7" fmla="*/ 770678 w 773270"/>
              <a:gd name="connsiteY7" fmla="*/ 303557 h 42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270" h="425482">
                <a:moveTo>
                  <a:pt x="770678" y="303557"/>
                </a:moveTo>
                <a:cubicBezTo>
                  <a:pt x="757272" y="246407"/>
                  <a:pt x="718467" y="129284"/>
                  <a:pt x="635212" y="79190"/>
                </a:cubicBezTo>
                <a:cubicBezTo>
                  <a:pt x="551957" y="29096"/>
                  <a:pt x="376978" y="12868"/>
                  <a:pt x="271145" y="2990"/>
                </a:cubicBezTo>
                <a:cubicBezTo>
                  <a:pt x="165312" y="-6888"/>
                  <a:pt x="6562" y="10045"/>
                  <a:pt x="212" y="19923"/>
                </a:cubicBezTo>
                <a:cubicBezTo>
                  <a:pt x="-6138" y="29801"/>
                  <a:pt x="131445" y="31212"/>
                  <a:pt x="233045" y="62257"/>
                </a:cubicBezTo>
                <a:cubicBezTo>
                  <a:pt x="334645" y="93301"/>
                  <a:pt x="529379" y="146218"/>
                  <a:pt x="609812" y="206190"/>
                </a:cubicBezTo>
                <a:cubicBezTo>
                  <a:pt x="690245" y="266162"/>
                  <a:pt x="688834" y="400923"/>
                  <a:pt x="715645" y="422090"/>
                </a:cubicBezTo>
                <a:cubicBezTo>
                  <a:pt x="742456" y="443257"/>
                  <a:pt x="784084" y="360707"/>
                  <a:pt x="770678" y="3035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4554DE33-F092-4A8D-9409-B3C9516C3C5B}"/>
              </a:ext>
            </a:extLst>
          </p:cNvPr>
          <p:cNvSpPr/>
          <p:nvPr/>
        </p:nvSpPr>
        <p:spPr>
          <a:xfrm>
            <a:off x="5892519" y="260677"/>
            <a:ext cx="530904" cy="260179"/>
          </a:xfrm>
          <a:custGeom>
            <a:avLst/>
            <a:gdLst>
              <a:gd name="connsiteX0" fmla="*/ 529448 w 530904"/>
              <a:gd name="connsiteY0" fmla="*/ 141490 h 260179"/>
              <a:gd name="connsiteX1" fmla="*/ 317781 w 530904"/>
              <a:gd name="connsiteY1" fmla="*/ 48356 h 260179"/>
              <a:gd name="connsiteX2" fmla="*/ 281 w 530904"/>
              <a:gd name="connsiteY2" fmla="*/ 1790 h 260179"/>
              <a:gd name="connsiteX3" fmla="*/ 262748 w 530904"/>
              <a:gd name="connsiteY3" fmla="*/ 107623 h 260179"/>
              <a:gd name="connsiteX4" fmla="*/ 322014 w 530904"/>
              <a:gd name="connsiteY4" fmla="*/ 192290 h 260179"/>
              <a:gd name="connsiteX5" fmla="*/ 326248 w 530904"/>
              <a:gd name="connsiteY5" fmla="*/ 260023 h 260179"/>
              <a:gd name="connsiteX6" fmla="*/ 406681 w 530904"/>
              <a:gd name="connsiteY6" fmla="*/ 209223 h 260179"/>
              <a:gd name="connsiteX7" fmla="*/ 529448 w 530904"/>
              <a:gd name="connsiteY7" fmla="*/ 141490 h 2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904" h="260179">
                <a:moveTo>
                  <a:pt x="529448" y="141490"/>
                </a:moveTo>
                <a:cubicBezTo>
                  <a:pt x="514631" y="114679"/>
                  <a:pt x="405975" y="71639"/>
                  <a:pt x="317781" y="48356"/>
                </a:cubicBezTo>
                <a:cubicBezTo>
                  <a:pt x="229587" y="25073"/>
                  <a:pt x="9453" y="-8088"/>
                  <a:pt x="281" y="1790"/>
                </a:cubicBezTo>
                <a:cubicBezTo>
                  <a:pt x="-8891" y="11668"/>
                  <a:pt x="209126" y="75873"/>
                  <a:pt x="262748" y="107623"/>
                </a:cubicBezTo>
                <a:cubicBezTo>
                  <a:pt x="316370" y="139373"/>
                  <a:pt x="311431" y="166890"/>
                  <a:pt x="322014" y="192290"/>
                </a:cubicBezTo>
                <a:cubicBezTo>
                  <a:pt x="332597" y="217690"/>
                  <a:pt x="312137" y="257201"/>
                  <a:pt x="326248" y="260023"/>
                </a:cubicBezTo>
                <a:cubicBezTo>
                  <a:pt x="340359" y="262845"/>
                  <a:pt x="371403" y="226862"/>
                  <a:pt x="406681" y="209223"/>
                </a:cubicBezTo>
                <a:cubicBezTo>
                  <a:pt x="441959" y="191584"/>
                  <a:pt x="544265" y="168301"/>
                  <a:pt x="529448" y="1414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01A4F14F-68EB-4BCF-AE09-D62A63106D96}"/>
              </a:ext>
            </a:extLst>
          </p:cNvPr>
          <p:cNvSpPr/>
          <p:nvPr/>
        </p:nvSpPr>
        <p:spPr>
          <a:xfrm>
            <a:off x="6054193" y="617734"/>
            <a:ext cx="1168503" cy="1406391"/>
          </a:xfrm>
          <a:custGeom>
            <a:avLst/>
            <a:gdLst>
              <a:gd name="connsiteX0" fmla="*/ 16407 w 1168503"/>
              <a:gd name="connsiteY0" fmla="*/ 237399 h 1406391"/>
              <a:gd name="connsiteX1" fmla="*/ 71440 w 1168503"/>
              <a:gd name="connsiteY1" fmla="*/ 186599 h 1406391"/>
              <a:gd name="connsiteX2" fmla="*/ 257707 w 1168503"/>
              <a:gd name="connsiteY2" fmla="*/ 333 h 1406391"/>
              <a:gd name="connsiteX3" fmla="*/ 473607 w 1168503"/>
              <a:gd name="connsiteY3" fmla="*/ 237399 h 1406391"/>
              <a:gd name="connsiteX4" fmla="*/ 808040 w 1168503"/>
              <a:gd name="connsiteY4" fmla="*/ 631099 h 1406391"/>
              <a:gd name="connsiteX5" fmla="*/ 1095907 w 1168503"/>
              <a:gd name="connsiteY5" fmla="*/ 1058666 h 1406391"/>
              <a:gd name="connsiteX6" fmla="*/ 1104374 w 1168503"/>
              <a:gd name="connsiteY6" fmla="*/ 1397333 h 1406391"/>
              <a:gd name="connsiteX7" fmla="*/ 1163640 w 1168503"/>
              <a:gd name="connsiteY7" fmla="*/ 1278799 h 1406391"/>
              <a:gd name="connsiteX8" fmla="*/ 960440 w 1168503"/>
              <a:gd name="connsiteY8" fmla="*/ 957066 h 1406391"/>
              <a:gd name="connsiteX9" fmla="*/ 524407 w 1168503"/>
              <a:gd name="connsiteY9" fmla="*/ 461766 h 1406391"/>
              <a:gd name="connsiteX10" fmla="*/ 346607 w 1168503"/>
              <a:gd name="connsiteY10" fmla="*/ 262799 h 1406391"/>
              <a:gd name="connsiteX11" fmla="*/ 16407 w 1168503"/>
              <a:gd name="connsiteY11" fmla="*/ 237399 h 14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503" h="1406391">
                <a:moveTo>
                  <a:pt x="16407" y="237399"/>
                </a:moveTo>
                <a:cubicBezTo>
                  <a:pt x="-29454" y="224699"/>
                  <a:pt x="31223" y="226110"/>
                  <a:pt x="71440" y="186599"/>
                </a:cubicBezTo>
                <a:cubicBezTo>
                  <a:pt x="111657" y="147088"/>
                  <a:pt x="190679" y="-8134"/>
                  <a:pt x="257707" y="333"/>
                </a:cubicBezTo>
                <a:cubicBezTo>
                  <a:pt x="324735" y="8800"/>
                  <a:pt x="381885" y="132271"/>
                  <a:pt x="473607" y="237399"/>
                </a:cubicBezTo>
                <a:cubicBezTo>
                  <a:pt x="565329" y="342527"/>
                  <a:pt x="704323" y="494221"/>
                  <a:pt x="808040" y="631099"/>
                </a:cubicBezTo>
                <a:cubicBezTo>
                  <a:pt x="911757" y="767977"/>
                  <a:pt x="1046518" y="930960"/>
                  <a:pt x="1095907" y="1058666"/>
                </a:cubicBezTo>
                <a:cubicBezTo>
                  <a:pt x="1145296" y="1186372"/>
                  <a:pt x="1093085" y="1360644"/>
                  <a:pt x="1104374" y="1397333"/>
                </a:cubicBezTo>
                <a:cubicBezTo>
                  <a:pt x="1115663" y="1434022"/>
                  <a:pt x="1187629" y="1352177"/>
                  <a:pt x="1163640" y="1278799"/>
                </a:cubicBezTo>
                <a:cubicBezTo>
                  <a:pt x="1139651" y="1205421"/>
                  <a:pt x="1066979" y="1093238"/>
                  <a:pt x="960440" y="957066"/>
                </a:cubicBezTo>
                <a:cubicBezTo>
                  <a:pt x="853901" y="820894"/>
                  <a:pt x="626712" y="577477"/>
                  <a:pt x="524407" y="461766"/>
                </a:cubicBezTo>
                <a:cubicBezTo>
                  <a:pt x="422102" y="346055"/>
                  <a:pt x="431274" y="300899"/>
                  <a:pt x="346607" y="262799"/>
                </a:cubicBezTo>
                <a:cubicBezTo>
                  <a:pt x="261940" y="224699"/>
                  <a:pt x="62268" y="250099"/>
                  <a:pt x="16407" y="2373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D8F1FE0A-2FF2-402F-874D-160051C7D85F}"/>
              </a:ext>
            </a:extLst>
          </p:cNvPr>
          <p:cNvSpPr/>
          <p:nvPr/>
        </p:nvSpPr>
        <p:spPr>
          <a:xfrm>
            <a:off x="6383429" y="420290"/>
            <a:ext cx="851543" cy="214952"/>
          </a:xfrm>
          <a:custGeom>
            <a:avLst/>
            <a:gdLst>
              <a:gd name="connsiteX0" fmla="*/ 8904 w 851543"/>
              <a:gd name="connsiteY0" fmla="*/ 134277 h 214952"/>
              <a:gd name="connsiteX1" fmla="*/ 182471 w 851543"/>
              <a:gd name="connsiteY1" fmla="*/ 36910 h 214952"/>
              <a:gd name="connsiteX2" fmla="*/ 415304 w 851543"/>
              <a:gd name="connsiteY2" fmla="*/ 11510 h 214952"/>
              <a:gd name="connsiteX3" fmla="*/ 851338 w 851543"/>
              <a:gd name="connsiteY3" fmla="*/ 214710 h 214952"/>
              <a:gd name="connsiteX4" fmla="*/ 466104 w 851543"/>
              <a:gd name="connsiteY4" fmla="*/ 53843 h 214952"/>
              <a:gd name="connsiteX5" fmla="*/ 8904 w 851543"/>
              <a:gd name="connsiteY5" fmla="*/ 134277 h 21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543" h="214952">
                <a:moveTo>
                  <a:pt x="8904" y="134277"/>
                </a:moveTo>
                <a:cubicBezTo>
                  <a:pt x="-38368" y="131455"/>
                  <a:pt x="114738" y="57371"/>
                  <a:pt x="182471" y="36910"/>
                </a:cubicBezTo>
                <a:cubicBezTo>
                  <a:pt x="250204" y="16449"/>
                  <a:pt x="303826" y="-18123"/>
                  <a:pt x="415304" y="11510"/>
                </a:cubicBezTo>
                <a:cubicBezTo>
                  <a:pt x="526782" y="41143"/>
                  <a:pt x="842871" y="207655"/>
                  <a:pt x="851338" y="214710"/>
                </a:cubicBezTo>
                <a:cubicBezTo>
                  <a:pt x="859805" y="221766"/>
                  <a:pt x="604393" y="72893"/>
                  <a:pt x="466104" y="53843"/>
                </a:cubicBezTo>
                <a:cubicBezTo>
                  <a:pt x="327815" y="34793"/>
                  <a:pt x="56176" y="137099"/>
                  <a:pt x="8904" y="134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7B8C8C4-968F-4141-BECD-20CE814E3FC2}"/>
              </a:ext>
            </a:extLst>
          </p:cNvPr>
          <p:cNvSpPr/>
          <p:nvPr/>
        </p:nvSpPr>
        <p:spPr>
          <a:xfrm>
            <a:off x="6383867" y="594592"/>
            <a:ext cx="958139" cy="1029680"/>
          </a:xfrm>
          <a:custGeom>
            <a:avLst/>
            <a:gdLst>
              <a:gd name="connsiteX0" fmla="*/ 0 w 958139"/>
              <a:gd name="connsiteY0" fmla="*/ 19241 h 1029680"/>
              <a:gd name="connsiteX1" fmla="*/ 135466 w 958139"/>
              <a:gd name="connsiteY1" fmla="*/ 27708 h 1029680"/>
              <a:gd name="connsiteX2" fmla="*/ 541866 w 958139"/>
              <a:gd name="connsiteY2" fmla="*/ 319808 h 1029680"/>
              <a:gd name="connsiteX3" fmla="*/ 677333 w 958139"/>
              <a:gd name="connsiteY3" fmla="*/ 412941 h 1029680"/>
              <a:gd name="connsiteX4" fmla="*/ 952500 w 958139"/>
              <a:gd name="connsiteY4" fmla="*/ 1014075 h 1029680"/>
              <a:gd name="connsiteX5" fmla="*/ 859366 w 958139"/>
              <a:gd name="connsiteY5" fmla="*/ 827808 h 1029680"/>
              <a:gd name="connsiteX6" fmla="*/ 817033 w 958139"/>
              <a:gd name="connsiteY6" fmla="*/ 552641 h 1029680"/>
              <a:gd name="connsiteX7" fmla="*/ 770466 w 958139"/>
              <a:gd name="connsiteY7" fmla="*/ 311341 h 1029680"/>
              <a:gd name="connsiteX8" fmla="*/ 135466 w 958139"/>
              <a:gd name="connsiteY8" fmla="*/ 91208 h 1029680"/>
              <a:gd name="connsiteX9" fmla="*/ 0 w 958139"/>
              <a:gd name="connsiteY9" fmla="*/ 19241 h 102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139" h="1029680">
                <a:moveTo>
                  <a:pt x="0" y="19241"/>
                </a:moveTo>
                <a:cubicBezTo>
                  <a:pt x="0" y="8658"/>
                  <a:pt x="45155" y="-22387"/>
                  <a:pt x="135466" y="27708"/>
                </a:cubicBezTo>
                <a:cubicBezTo>
                  <a:pt x="225777" y="77803"/>
                  <a:pt x="451555" y="255603"/>
                  <a:pt x="541866" y="319808"/>
                </a:cubicBezTo>
                <a:cubicBezTo>
                  <a:pt x="632177" y="384013"/>
                  <a:pt x="608894" y="297230"/>
                  <a:pt x="677333" y="412941"/>
                </a:cubicBezTo>
                <a:cubicBezTo>
                  <a:pt x="745772" y="528652"/>
                  <a:pt x="922161" y="944931"/>
                  <a:pt x="952500" y="1014075"/>
                </a:cubicBezTo>
                <a:cubicBezTo>
                  <a:pt x="982839" y="1083219"/>
                  <a:pt x="881944" y="904714"/>
                  <a:pt x="859366" y="827808"/>
                </a:cubicBezTo>
                <a:cubicBezTo>
                  <a:pt x="836788" y="750902"/>
                  <a:pt x="831850" y="638719"/>
                  <a:pt x="817033" y="552641"/>
                </a:cubicBezTo>
                <a:cubicBezTo>
                  <a:pt x="802216" y="466563"/>
                  <a:pt x="884060" y="388246"/>
                  <a:pt x="770466" y="311341"/>
                </a:cubicBezTo>
                <a:cubicBezTo>
                  <a:pt x="656872" y="234436"/>
                  <a:pt x="258938" y="138480"/>
                  <a:pt x="135466" y="91208"/>
                </a:cubicBezTo>
                <a:cubicBezTo>
                  <a:pt x="11994" y="43936"/>
                  <a:pt x="0" y="29824"/>
                  <a:pt x="0" y="192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A6FEB46-26BF-4302-ACDE-4809E32BD9B2}"/>
              </a:ext>
            </a:extLst>
          </p:cNvPr>
          <p:cNvSpPr/>
          <p:nvPr/>
        </p:nvSpPr>
        <p:spPr>
          <a:xfrm>
            <a:off x="6680803" y="569635"/>
            <a:ext cx="1223777" cy="867174"/>
          </a:xfrm>
          <a:custGeom>
            <a:avLst/>
            <a:gdLst>
              <a:gd name="connsiteX0" fmla="*/ 3630 w 1223777"/>
              <a:gd name="connsiteY0" fmla="*/ 1865 h 867174"/>
              <a:gd name="connsiteX1" fmla="*/ 452364 w 1223777"/>
              <a:gd name="connsiteY1" fmla="*/ 150032 h 867174"/>
              <a:gd name="connsiteX2" fmla="*/ 985764 w 1223777"/>
              <a:gd name="connsiteY2" fmla="*/ 446365 h 867174"/>
              <a:gd name="connsiteX3" fmla="*/ 1222830 w 1223777"/>
              <a:gd name="connsiteY3" fmla="*/ 861232 h 867174"/>
              <a:gd name="connsiteX4" fmla="*/ 1066197 w 1223777"/>
              <a:gd name="connsiteY4" fmla="*/ 670732 h 867174"/>
              <a:gd name="connsiteX5" fmla="*/ 998464 w 1223777"/>
              <a:gd name="connsiteY5" fmla="*/ 382865 h 867174"/>
              <a:gd name="connsiteX6" fmla="*/ 283030 w 1223777"/>
              <a:gd name="connsiteY6" fmla="*/ 86532 h 867174"/>
              <a:gd name="connsiteX7" fmla="*/ 3630 w 1223777"/>
              <a:gd name="connsiteY7" fmla="*/ 1865 h 8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777" h="867174">
                <a:moveTo>
                  <a:pt x="3630" y="1865"/>
                </a:moveTo>
                <a:cubicBezTo>
                  <a:pt x="31852" y="12448"/>
                  <a:pt x="288675" y="75949"/>
                  <a:pt x="452364" y="150032"/>
                </a:cubicBezTo>
                <a:cubicBezTo>
                  <a:pt x="616053" y="224115"/>
                  <a:pt x="857353" y="327832"/>
                  <a:pt x="985764" y="446365"/>
                </a:cubicBezTo>
                <a:cubicBezTo>
                  <a:pt x="1114175" y="564898"/>
                  <a:pt x="1209425" y="823838"/>
                  <a:pt x="1222830" y="861232"/>
                </a:cubicBezTo>
                <a:cubicBezTo>
                  <a:pt x="1236235" y="898626"/>
                  <a:pt x="1103591" y="750460"/>
                  <a:pt x="1066197" y="670732"/>
                </a:cubicBezTo>
                <a:cubicBezTo>
                  <a:pt x="1028803" y="591004"/>
                  <a:pt x="1128992" y="480232"/>
                  <a:pt x="998464" y="382865"/>
                </a:cubicBezTo>
                <a:cubicBezTo>
                  <a:pt x="867936" y="285498"/>
                  <a:pt x="450247" y="146504"/>
                  <a:pt x="283030" y="86532"/>
                </a:cubicBezTo>
                <a:cubicBezTo>
                  <a:pt x="115813" y="26560"/>
                  <a:pt x="-24592" y="-8718"/>
                  <a:pt x="3630" y="18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A59D4175-ABE5-4258-9B3E-9719A19C2385}"/>
              </a:ext>
            </a:extLst>
          </p:cNvPr>
          <p:cNvSpPr/>
          <p:nvPr/>
        </p:nvSpPr>
        <p:spPr>
          <a:xfrm>
            <a:off x="6809878" y="671434"/>
            <a:ext cx="1348165" cy="1953897"/>
          </a:xfrm>
          <a:custGeom>
            <a:avLst/>
            <a:gdLst>
              <a:gd name="connsiteX0" fmla="*/ 39655 w 1348165"/>
              <a:gd name="connsiteY0" fmla="*/ 27066 h 1953897"/>
              <a:gd name="connsiteX1" fmla="*/ 856689 w 1348165"/>
              <a:gd name="connsiteY1" fmla="*/ 662066 h 1953897"/>
              <a:gd name="connsiteX2" fmla="*/ 1220755 w 1348165"/>
              <a:gd name="connsiteY2" fmla="*/ 1496033 h 1953897"/>
              <a:gd name="connsiteX3" fmla="*/ 1305422 w 1348165"/>
              <a:gd name="connsiteY3" fmla="*/ 1948999 h 1953897"/>
              <a:gd name="connsiteX4" fmla="*/ 1309655 w 1348165"/>
              <a:gd name="connsiteY4" fmla="*/ 1716166 h 1953897"/>
              <a:gd name="connsiteX5" fmla="*/ 1301189 w 1348165"/>
              <a:gd name="connsiteY5" fmla="*/ 1402899 h 1953897"/>
              <a:gd name="connsiteX6" fmla="*/ 704289 w 1348165"/>
              <a:gd name="connsiteY6" fmla="*/ 602799 h 1953897"/>
              <a:gd name="connsiteX7" fmla="*/ 187822 w 1348165"/>
              <a:gd name="connsiteY7" fmla="*/ 162533 h 1953897"/>
              <a:gd name="connsiteX8" fmla="*/ 39655 w 1348165"/>
              <a:gd name="connsiteY8" fmla="*/ 27066 h 195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165" h="1953897">
                <a:moveTo>
                  <a:pt x="39655" y="27066"/>
                </a:moveTo>
                <a:cubicBezTo>
                  <a:pt x="151133" y="110321"/>
                  <a:pt x="659839" y="417238"/>
                  <a:pt x="856689" y="662066"/>
                </a:cubicBezTo>
                <a:cubicBezTo>
                  <a:pt x="1053539" y="906894"/>
                  <a:pt x="1145966" y="1281544"/>
                  <a:pt x="1220755" y="1496033"/>
                </a:cubicBezTo>
                <a:cubicBezTo>
                  <a:pt x="1295544" y="1710522"/>
                  <a:pt x="1290605" y="1912310"/>
                  <a:pt x="1305422" y="1948999"/>
                </a:cubicBezTo>
                <a:cubicBezTo>
                  <a:pt x="1320239" y="1985688"/>
                  <a:pt x="1310361" y="1807183"/>
                  <a:pt x="1309655" y="1716166"/>
                </a:cubicBezTo>
                <a:cubicBezTo>
                  <a:pt x="1308950" y="1625149"/>
                  <a:pt x="1402083" y="1588460"/>
                  <a:pt x="1301189" y="1402899"/>
                </a:cubicBezTo>
                <a:cubicBezTo>
                  <a:pt x="1200295" y="1217338"/>
                  <a:pt x="889850" y="809527"/>
                  <a:pt x="704289" y="602799"/>
                </a:cubicBezTo>
                <a:cubicBezTo>
                  <a:pt x="518728" y="396071"/>
                  <a:pt x="300005" y="254255"/>
                  <a:pt x="187822" y="162533"/>
                </a:cubicBezTo>
                <a:cubicBezTo>
                  <a:pt x="75639" y="70811"/>
                  <a:pt x="-71823" y="-56189"/>
                  <a:pt x="39655" y="270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F5E8BE17-3706-4EA3-995E-EE99A8E3C8A9}"/>
              </a:ext>
            </a:extLst>
          </p:cNvPr>
          <p:cNvSpPr/>
          <p:nvPr/>
        </p:nvSpPr>
        <p:spPr>
          <a:xfrm>
            <a:off x="7028124" y="1267494"/>
            <a:ext cx="1182586" cy="1524790"/>
          </a:xfrm>
          <a:custGeom>
            <a:avLst/>
            <a:gdLst>
              <a:gd name="connsiteX0" fmla="*/ 33076 w 1182586"/>
              <a:gd name="connsiteY0" fmla="*/ 10973 h 1524790"/>
              <a:gd name="connsiteX1" fmla="*/ 54243 w 1182586"/>
              <a:gd name="connsiteY1" fmla="*/ 176073 h 1524790"/>
              <a:gd name="connsiteX2" fmla="*/ 613043 w 1182586"/>
              <a:gd name="connsiteY2" fmla="*/ 1234406 h 1524790"/>
              <a:gd name="connsiteX3" fmla="*/ 1167609 w 1182586"/>
              <a:gd name="connsiteY3" fmla="*/ 1518039 h 1524790"/>
              <a:gd name="connsiteX4" fmla="*/ 994043 w 1182586"/>
              <a:gd name="connsiteY4" fmla="*/ 1399506 h 1524790"/>
              <a:gd name="connsiteX5" fmla="*/ 668076 w 1182586"/>
              <a:gd name="connsiteY5" fmla="*/ 1001573 h 1524790"/>
              <a:gd name="connsiteX6" fmla="*/ 155843 w 1182586"/>
              <a:gd name="connsiteY6" fmla="*/ 286139 h 1524790"/>
              <a:gd name="connsiteX7" fmla="*/ 33076 w 1182586"/>
              <a:gd name="connsiteY7" fmla="*/ 10973 h 15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586" h="1524790">
                <a:moveTo>
                  <a:pt x="33076" y="10973"/>
                </a:moveTo>
                <a:cubicBezTo>
                  <a:pt x="16143" y="-7371"/>
                  <a:pt x="-42418" y="-27833"/>
                  <a:pt x="54243" y="176073"/>
                </a:cubicBezTo>
                <a:cubicBezTo>
                  <a:pt x="150904" y="379979"/>
                  <a:pt x="427482" y="1010745"/>
                  <a:pt x="613043" y="1234406"/>
                </a:cubicBezTo>
                <a:cubicBezTo>
                  <a:pt x="798604" y="1458067"/>
                  <a:pt x="1104109" y="1490522"/>
                  <a:pt x="1167609" y="1518039"/>
                </a:cubicBezTo>
                <a:cubicBezTo>
                  <a:pt x="1231109" y="1545556"/>
                  <a:pt x="1077298" y="1485584"/>
                  <a:pt x="994043" y="1399506"/>
                </a:cubicBezTo>
                <a:cubicBezTo>
                  <a:pt x="910788" y="1313428"/>
                  <a:pt x="807776" y="1187134"/>
                  <a:pt x="668076" y="1001573"/>
                </a:cubicBezTo>
                <a:cubicBezTo>
                  <a:pt x="528376" y="816012"/>
                  <a:pt x="268732" y="449122"/>
                  <a:pt x="155843" y="286139"/>
                </a:cubicBezTo>
                <a:cubicBezTo>
                  <a:pt x="42954" y="123156"/>
                  <a:pt x="50009" y="29317"/>
                  <a:pt x="33076" y="1097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157D263C-1BC3-46F0-A5E4-1F7226038A19}"/>
              </a:ext>
            </a:extLst>
          </p:cNvPr>
          <p:cNvSpPr/>
          <p:nvPr/>
        </p:nvSpPr>
        <p:spPr>
          <a:xfrm>
            <a:off x="7165641" y="2423318"/>
            <a:ext cx="945691" cy="745151"/>
          </a:xfrm>
          <a:custGeom>
            <a:avLst/>
            <a:gdLst>
              <a:gd name="connsiteX0" fmla="*/ 14092 w 945691"/>
              <a:gd name="connsiteY0" fmla="*/ 23549 h 745151"/>
              <a:gd name="connsiteX1" fmla="*/ 47959 w 945691"/>
              <a:gd name="connsiteY1" fmla="*/ 125149 h 745151"/>
              <a:gd name="connsiteX2" fmla="*/ 441659 w 945691"/>
              <a:gd name="connsiteY2" fmla="*/ 675482 h 745151"/>
              <a:gd name="connsiteX3" fmla="*/ 936959 w 945691"/>
              <a:gd name="connsiteY3" fmla="*/ 480749 h 745151"/>
              <a:gd name="connsiteX4" fmla="*/ 725292 w 945691"/>
              <a:gd name="connsiteY4" fmla="*/ 582349 h 745151"/>
              <a:gd name="connsiteX5" fmla="*/ 314659 w 945691"/>
              <a:gd name="connsiteY5" fmla="*/ 743215 h 745151"/>
              <a:gd name="connsiteX6" fmla="*/ 115692 w 945691"/>
              <a:gd name="connsiteY6" fmla="*/ 463815 h 745151"/>
              <a:gd name="connsiteX7" fmla="*/ 14092 w 945691"/>
              <a:gd name="connsiteY7" fmla="*/ 23549 h 7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691" h="745151">
                <a:moveTo>
                  <a:pt x="14092" y="23549"/>
                </a:moveTo>
                <a:cubicBezTo>
                  <a:pt x="2803" y="-32895"/>
                  <a:pt x="-23302" y="16493"/>
                  <a:pt x="47959" y="125149"/>
                </a:cubicBezTo>
                <a:cubicBezTo>
                  <a:pt x="119220" y="233805"/>
                  <a:pt x="293492" y="616215"/>
                  <a:pt x="441659" y="675482"/>
                </a:cubicBezTo>
                <a:lnTo>
                  <a:pt x="936959" y="480749"/>
                </a:lnTo>
                <a:cubicBezTo>
                  <a:pt x="984231" y="465227"/>
                  <a:pt x="829009" y="538605"/>
                  <a:pt x="725292" y="582349"/>
                </a:cubicBezTo>
                <a:cubicBezTo>
                  <a:pt x="621575" y="626093"/>
                  <a:pt x="416259" y="762971"/>
                  <a:pt x="314659" y="743215"/>
                </a:cubicBezTo>
                <a:cubicBezTo>
                  <a:pt x="213059" y="723459"/>
                  <a:pt x="167903" y="578115"/>
                  <a:pt x="115692" y="463815"/>
                </a:cubicBezTo>
                <a:cubicBezTo>
                  <a:pt x="63481" y="349515"/>
                  <a:pt x="25381" y="79993"/>
                  <a:pt x="14092" y="235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C67B827-7F2E-48A0-A590-E1F7300029C8}"/>
              </a:ext>
            </a:extLst>
          </p:cNvPr>
          <p:cNvSpPr/>
          <p:nvPr/>
        </p:nvSpPr>
        <p:spPr>
          <a:xfrm>
            <a:off x="7364865" y="2306471"/>
            <a:ext cx="1113315" cy="868538"/>
          </a:xfrm>
          <a:custGeom>
            <a:avLst/>
            <a:gdLst>
              <a:gd name="connsiteX0" fmla="*/ 22302 w 1113315"/>
              <a:gd name="connsiteY0" fmla="*/ 696 h 868538"/>
              <a:gd name="connsiteX1" fmla="*/ 39235 w 1113315"/>
              <a:gd name="connsiteY1" fmla="*/ 72662 h 868538"/>
              <a:gd name="connsiteX2" fmla="*/ 420235 w 1113315"/>
              <a:gd name="connsiteY2" fmla="*/ 457896 h 868538"/>
              <a:gd name="connsiteX3" fmla="*/ 911302 w 1113315"/>
              <a:gd name="connsiteY3" fmla="*/ 639929 h 868538"/>
              <a:gd name="connsiteX4" fmla="*/ 1110268 w 1113315"/>
              <a:gd name="connsiteY4" fmla="*/ 868529 h 868538"/>
              <a:gd name="connsiteX5" fmla="*/ 775835 w 1113315"/>
              <a:gd name="connsiteY5" fmla="*/ 631462 h 868538"/>
              <a:gd name="connsiteX6" fmla="*/ 276302 w 1113315"/>
              <a:gd name="connsiteY6" fmla="*/ 313962 h 868538"/>
              <a:gd name="connsiteX7" fmla="*/ 128135 w 1113315"/>
              <a:gd name="connsiteY7" fmla="*/ 85362 h 868538"/>
              <a:gd name="connsiteX8" fmla="*/ 22302 w 1113315"/>
              <a:gd name="connsiteY8" fmla="*/ 696 h 8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15" h="868538">
                <a:moveTo>
                  <a:pt x="22302" y="696"/>
                </a:moveTo>
                <a:cubicBezTo>
                  <a:pt x="7485" y="-1421"/>
                  <a:pt x="-27087" y="-3538"/>
                  <a:pt x="39235" y="72662"/>
                </a:cubicBezTo>
                <a:cubicBezTo>
                  <a:pt x="105557" y="148862"/>
                  <a:pt x="274891" y="363352"/>
                  <a:pt x="420235" y="457896"/>
                </a:cubicBezTo>
                <a:cubicBezTo>
                  <a:pt x="565580" y="552441"/>
                  <a:pt x="796297" y="571490"/>
                  <a:pt x="911302" y="639929"/>
                </a:cubicBezTo>
                <a:cubicBezTo>
                  <a:pt x="1026308" y="708368"/>
                  <a:pt x="1132846" y="869940"/>
                  <a:pt x="1110268" y="868529"/>
                </a:cubicBezTo>
                <a:cubicBezTo>
                  <a:pt x="1087690" y="867118"/>
                  <a:pt x="914829" y="723890"/>
                  <a:pt x="775835" y="631462"/>
                </a:cubicBezTo>
                <a:cubicBezTo>
                  <a:pt x="636841" y="539034"/>
                  <a:pt x="384252" y="404979"/>
                  <a:pt x="276302" y="313962"/>
                </a:cubicBezTo>
                <a:cubicBezTo>
                  <a:pt x="168352" y="222945"/>
                  <a:pt x="171174" y="134751"/>
                  <a:pt x="128135" y="85362"/>
                </a:cubicBezTo>
                <a:cubicBezTo>
                  <a:pt x="85096" y="35973"/>
                  <a:pt x="37119" y="2813"/>
                  <a:pt x="22302" y="6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7839BBC-70DF-420B-8C17-6127890C8F2D}"/>
              </a:ext>
            </a:extLst>
          </p:cNvPr>
          <p:cNvSpPr/>
          <p:nvPr/>
        </p:nvSpPr>
        <p:spPr>
          <a:xfrm>
            <a:off x="7442187" y="1423221"/>
            <a:ext cx="462462" cy="934801"/>
          </a:xfrm>
          <a:custGeom>
            <a:avLst/>
            <a:gdLst>
              <a:gd name="connsiteX0" fmla="*/ 13 w 462462"/>
              <a:gd name="connsiteY0" fmla="*/ 7646 h 934801"/>
              <a:gd name="connsiteX1" fmla="*/ 321746 w 462462"/>
              <a:gd name="connsiteY1" fmla="*/ 562212 h 934801"/>
              <a:gd name="connsiteX2" fmla="*/ 419113 w 462462"/>
              <a:gd name="connsiteY2" fmla="*/ 934746 h 934801"/>
              <a:gd name="connsiteX3" fmla="*/ 457213 w 462462"/>
              <a:gd name="connsiteY3" fmla="*/ 587612 h 934801"/>
              <a:gd name="connsiteX4" fmla="*/ 309046 w 462462"/>
              <a:gd name="connsiteY4" fmla="*/ 261646 h 934801"/>
              <a:gd name="connsiteX5" fmla="*/ 13 w 462462"/>
              <a:gd name="connsiteY5" fmla="*/ 7646 h 93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62" h="934801">
                <a:moveTo>
                  <a:pt x="13" y="7646"/>
                </a:moveTo>
                <a:cubicBezTo>
                  <a:pt x="2130" y="57740"/>
                  <a:pt x="251896" y="407695"/>
                  <a:pt x="321746" y="562212"/>
                </a:cubicBezTo>
                <a:cubicBezTo>
                  <a:pt x="391596" y="716729"/>
                  <a:pt x="396535" y="930513"/>
                  <a:pt x="419113" y="934746"/>
                </a:cubicBezTo>
                <a:cubicBezTo>
                  <a:pt x="441691" y="938979"/>
                  <a:pt x="475557" y="699795"/>
                  <a:pt x="457213" y="587612"/>
                </a:cubicBezTo>
                <a:cubicBezTo>
                  <a:pt x="438869" y="475429"/>
                  <a:pt x="381013" y="356896"/>
                  <a:pt x="309046" y="261646"/>
                </a:cubicBezTo>
                <a:cubicBezTo>
                  <a:pt x="237079" y="166396"/>
                  <a:pt x="-2104" y="-42448"/>
                  <a:pt x="13" y="76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3A846D9-A821-43C4-B033-6EFB44DB753C}"/>
              </a:ext>
            </a:extLst>
          </p:cNvPr>
          <p:cNvSpPr/>
          <p:nvPr/>
        </p:nvSpPr>
        <p:spPr>
          <a:xfrm>
            <a:off x="8001842" y="1409126"/>
            <a:ext cx="554073" cy="1820344"/>
          </a:xfrm>
          <a:custGeom>
            <a:avLst/>
            <a:gdLst>
              <a:gd name="connsiteX0" fmla="*/ 3391 w 554073"/>
              <a:gd name="connsiteY0" fmla="*/ 17507 h 1820344"/>
              <a:gd name="connsiteX1" fmla="*/ 401325 w 554073"/>
              <a:gd name="connsiteY1" fmla="*/ 1016574 h 1820344"/>
              <a:gd name="connsiteX2" fmla="*/ 553725 w 554073"/>
              <a:gd name="connsiteY2" fmla="*/ 1803974 h 1820344"/>
              <a:gd name="connsiteX3" fmla="*/ 443658 w 554073"/>
              <a:gd name="connsiteY3" fmla="*/ 1499174 h 1820344"/>
              <a:gd name="connsiteX4" fmla="*/ 464825 w 554073"/>
              <a:gd name="connsiteY4" fmla="*/ 898041 h 1820344"/>
              <a:gd name="connsiteX5" fmla="*/ 223525 w 554073"/>
              <a:gd name="connsiteY5" fmla="*/ 415441 h 1820344"/>
              <a:gd name="connsiteX6" fmla="*/ 3391 w 554073"/>
              <a:gd name="connsiteY6" fmla="*/ 17507 h 18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073" h="1820344">
                <a:moveTo>
                  <a:pt x="3391" y="17507"/>
                </a:moveTo>
                <a:cubicBezTo>
                  <a:pt x="33024" y="117696"/>
                  <a:pt x="309603" y="718830"/>
                  <a:pt x="401325" y="1016574"/>
                </a:cubicBezTo>
                <a:cubicBezTo>
                  <a:pt x="493047" y="1314318"/>
                  <a:pt x="546670" y="1723541"/>
                  <a:pt x="553725" y="1803974"/>
                </a:cubicBezTo>
                <a:cubicBezTo>
                  <a:pt x="560780" y="1884407"/>
                  <a:pt x="458475" y="1650163"/>
                  <a:pt x="443658" y="1499174"/>
                </a:cubicBezTo>
                <a:cubicBezTo>
                  <a:pt x="428841" y="1348185"/>
                  <a:pt x="501514" y="1078663"/>
                  <a:pt x="464825" y="898041"/>
                </a:cubicBezTo>
                <a:cubicBezTo>
                  <a:pt x="428136" y="717419"/>
                  <a:pt x="301136" y="557258"/>
                  <a:pt x="223525" y="415441"/>
                </a:cubicBezTo>
                <a:cubicBezTo>
                  <a:pt x="145914" y="273624"/>
                  <a:pt x="-26242" y="-82682"/>
                  <a:pt x="3391" y="175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E72243D9-45C8-4DC7-8EBB-42BB16CB5A2F}"/>
              </a:ext>
            </a:extLst>
          </p:cNvPr>
          <p:cNvSpPr/>
          <p:nvPr/>
        </p:nvSpPr>
        <p:spPr>
          <a:xfrm>
            <a:off x="8580875" y="2918757"/>
            <a:ext cx="330366" cy="1466431"/>
          </a:xfrm>
          <a:custGeom>
            <a:avLst/>
            <a:gdLst>
              <a:gd name="connsiteX0" fmla="*/ 50892 w 330366"/>
              <a:gd name="connsiteY0" fmla="*/ 2243 h 1466431"/>
              <a:gd name="connsiteX1" fmla="*/ 110158 w 330366"/>
              <a:gd name="connsiteY1" fmla="*/ 679576 h 1466431"/>
              <a:gd name="connsiteX2" fmla="*/ 330292 w 330366"/>
              <a:gd name="connsiteY2" fmla="*/ 1454276 h 1466431"/>
              <a:gd name="connsiteX3" fmla="*/ 84758 w 330366"/>
              <a:gd name="connsiteY3" fmla="*/ 1136776 h 1466431"/>
              <a:gd name="connsiteX4" fmla="*/ 92 w 330366"/>
              <a:gd name="connsiteY4" fmla="*/ 912410 h 1466431"/>
              <a:gd name="connsiteX5" fmla="*/ 50892 w 330366"/>
              <a:gd name="connsiteY5" fmla="*/ 2243 h 14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66" h="1466431">
                <a:moveTo>
                  <a:pt x="50892" y="2243"/>
                </a:moveTo>
                <a:cubicBezTo>
                  <a:pt x="69236" y="-36563"/>
                  <a:pt x="63591" y="437571"/>
                  <a:pt x="110158" y="679576"/>
                </a:cubicBezTo>
                <a:cubicBezTo>
                  <a:pt x="156725" y="921581"/>
                  <a:pt x="334525" y="1378076"/>
                  <a:pt x="330292" y="1454276"/>
                </a:cubicBezTo>
                <a:cubicBezTo>
                  <a:pt x="326059" y="1530476"/>
                  <a:pt x="139791" y="1227087"/>
                  <a:pt x="84758" y="1136776"/>
                </a:cubicBezTo>
                <a:cubicBezTo>
                  <a:pt x="29725" y="1046465"/>
                  <a:pt x="2209" y="1095854"/>
                  <a:pt x="92" y="912410"/>
                </a:cubicBezTo>
                <a:cubicBezTo>
                  <a:pt x="-2025" y="728966"/>
                  <a:pt x="32548" y="41049"/>
                  <a:pt x="50892" y="22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25957241-7F81-4ACA-ADB6-EA068738B1CE}"/>
              </a:ext>
            </a:extLst>
          </p:cNvPr>
          <p:cNvSpPr/>
          <p:nvPr/>
        </p:nvSpPr>
        <p:spPr>
          <a:xfrm>
            <a:off x="8441808" y="3382433"/>
            <a:ext cx="520293" cy="1618433"/>
          </a:xfrm>
          <a:custGeom>
            <a:avLst/>
            <a:gdLst>
              <a:gd name="connsiteX0" fmla="*/ 7925 w 520293"/>
              <a:gd name="connsiteY0" fmla="*/ 0 h 1618433"/>
              <a:gd name="connsiteX1" fmla="*/ 101059 w 520293"/>
              <a:gd name="connsiteY1" fmla="*/ 931334 h 1618433"/>
              <a:gd name="connsiteX2" fmla="*/ 460892 w 520293"/>
              <a:gd name="connsiteY2" fmla="*/ 1380067 h 1618433"/>
              <a:gd name="connsiteX3" fmla="*/ 515925 w 520293"/>
              <a:gd name="connsiteY3" fmla="*/ 1617134 h 1618433"/>
              <a:gd name="connsiteX4" fmla="*/ 465125 w 520293"/>
              <a:gd name="connsiteY4" fmla="*/ 1282700 h 1618433"/>
              <a:gd name="connsiteX5" fmla="*/ 58725 w 520293"/>
              <a:gd name="connsiteY5" fmla="*/ 927100 h 1618433"/>
              <a:gd name="connsiteX6" fmla="*/ 7925 w 520293"/>
              <a:gd name="connsiteY6" fmla="*/ 0 h 161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293" h="1618433">
                <a:moveTo>
                  <a:pt x="7925" y="0"/>
                </a:moveTo>
                <a:cubicBezTo>
                  <a:pt x="14981" y="706"/>
                  <a:pt x="25565" y="701323"/>
                  <a:pt x="101059" y="931334"/>
                </a:cubicBezTo>
                <a:cubicBezTo>
                  <a:pt x="176553" y="1161345"/>
                  <a:pt x="391748" y="1265767"/>
                  <a:pt x="460892" y="1380067"/>
                </a:cubicBezTo>
                <a:cubicBezTo>
                  <a:pt x="530036" y="1494367"/>
                  <a:pt x="515220" y="1633362"/>
                  <a:pt x="515925" y="1617134"/>
                </a:cubicBezTo>
                <a:cubicBezTo>
                  <a:pt x="516630" y="1600906"/>
                  <a:pt x="541325" y="1397706"/>
                  <a:pt x="465125" y="1282700"/>
                </a:cubicBezTo>
                <a:cubicBezTo>
                  <a:pt x="388925" y="1167694"/>
                  <a:pt x="137747" y="1137355"/>
                  <a:pt x="58725" y="927100"/>
                </a:cubicBezTo>
                <a:cubicBezTo>
                  <a:pt x="-20297" y="716845"/>
                  <a:pt x="869" y="-706"/>
                  <a:pt x="7925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7CC35EBE-7910-4CD4-98C1-077F4A163142}"/>
              </a:ext>
            </a:extLst>
          </p:cNvPr>
          <p:cNvSpPr/>
          <p:nvPr/>
        </p:nvSpPr>
        <p:spPr>
          <a:xfrm>
            <a:off x="8272844" y="3821459"/>
            <a:ext cx="564382" cy="1234499"/>
          </a:xfrm>
          <a:custGeom>
            <a:avLst/>
            <a:gdLst>
              <a:gd name="connsiteX0" fmla="*/ 66823 w 564382"/>
              <a:gd name="connsiteY0" fmla="*/ 1241 h 1234499"/>
              <a:gd name="connsiteX1" fmla="*/ 202289 w 564382"/>
              <a:gd name="connsiteY1" fmla="*/ 733608 h 1234499"/>
              <a:gd name="connsiteX2" fmla="*/ 557889 w 564382"/>
              <a:gd name="connsiteY2" fmla="*/ 1224674 h 1234499"/>
              <a:gd name="connsiteX3" fmla="*/ 401256 w 564382"/>
              <a:gd name="connsiteY3" fmla="*/ 1051108 h 1234499"/>
              <a:gd name="connsiteX4" fmla="*/ 20256 w 564382"/>
              <a:gd name="connsiteY4" fmla="*/ 919874 h 1234499"/>
              <a:gd name="connsiteX5" fmla="*/ 66823 w 564382"/>
              <a:gd name="connsiteY5" fmla="*/ 1241 h 12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82" h="1234499">
                <a:moveTo>
                  <a:pt x="66823" y="1241"/>
                </a:moveTo>
                <a:cubicBezTo>
                  <a:pt x="97162" y="-29803"/>
                  <a:pt x="120445" y="529703"/>
                  <a:pt x="202289" y="733608"/>
                </a:cubicBezTo>
                <a:cubicBezTo>
                  <a:pt x="284133" y="937513"/>
                  <a:pt x="524728" y="1171757"/>
                  <a:pt x="557889" y="1224674"/>
                </a:cubicBezTo>
                <a:cubicBezTo>
                  <a:pt x="591050" y="1277591"/>
                  <a:pt x="490861" y="1101908"/>
                  <a:pt x="401256" y="1051108"/>
                </a:cubicBezTo>
                <a:cubicBezTo>
                  <a:pt x="311651" y="1000308"/>
                  <a:pt x="75289" y="1094146"/>
                  <a:pt x="20256" y="919874"/>
                </a:cubicBezTo>
                <a:cubicBezTo>
                  <a:pt x="-34777" y="745602"/>
                  <a:pt x="36484" y="32285"/>
                  <a:pt x="66823" y="12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4BE0A1A4-BED3-4D69-A40A-6D3283D8D158}"/>
              </a:ext>
            </a:extLst>
          </p:cNvPr>
          <p:cNvSpPr/>
          <p:nvPr/>
        </p:nvSpPr>
        <p:spPr>
          <a:xfrm>
            <a:off x="7926989" y="4387866"/>
            <a:ext cx="642950" cy="818611"/>
          </a:xfrm>
          <a:custGeom>
            <a:avLst/>
            <a:gdLst>
              <a:gd name="connsiteX0" fmla="*/ 74011 w 642950"/>
              <a:gd name="connsiteY0" fmla="*/ 35967 h 818611"/>
              <a:gd name="connsiteX1" fmla="*/ 573544 w 642950"/>
              <a:gd name="connsiteY1" fmla="*/ 687901 h 818611"/>
              <a:gd name="connsiteX2" fmla="*/ 637044 w 642950"/>
              <a:gd name="connsiteY2" fmla="*/ 810667 h 818611"/>
              <a:gd name="connsiteX3" fmla="*/ 556611 w 642950"/>
              <a:gd name="connsiteY3" fmla="*/ 560901 h 818611"/>
              <a:gd name="connsiteX4" fmla="*/ 52844 w 642950"/>
              <a:gd name="connsiteY4" fmla="*/ 133334 h 818611"/>
              <a:gd name="connsiteX5" fmla="*/ 74011 w 642950"/>
              <a:gd name="connsiteY5" fmla="*/ 35967 h 8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950" h="818611">
                <a:moveTo>
                  <a:pt x="74011" y="35967"/>
                </a:moveTo>
                <a:cubicBezTo>
                  <a:pt x="160794" y="128395"/>
                  <a:pt x="479705" y="558784"/>
                  <a:pt x="573544" y="687901"/>
                </a:cubicBezTo>
                <a:cubicBezTo>
                  <a:pt x="667383" y="817018"/>
                  <a:pt x="639866" y="831834"/>
                  <a:pt x="637044" y="810667"/>
                </a:cubicBezTo>
                <a:cubicBezTo>
                  <a:pt x="634222" y="789500"/>
                  <a:pt x="653978" y="673790"/>
                  <a:pt x="556611" y="560901"/>
                </a:cubicBezTo>
                <a:cubicBezTo>
                  <a:pt x="459244" y="448012"/>
                  <a:pt x="133277" y="218001"/>
                  <a:pt x="52844" y="133334"/>
                </a:cubicBezTo>
                <a:cubicBezTo>
                  <a:pt x="-27589" y="48667"/>
                  <a:pt x="-12772" y="-56461"/>
                  <a:pt x="74011" y="359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B88F6653-67B8-4FFF-84D5-D53A19294377}"/>
              </a:ext>
            </a:extLst>
          </p:cNvPr>
          <p:cNvSpPr/>
          <p:nvPr/>
        </p:nvSpPr>
        <p:spPr>
          <a:xfrm>
            <a:off x="7860594" y="4590686"/>
            <a:ext cx="570883" cy="748391"/>
          </a:xfrm>
          <a:custGeom>
            <a:avLst/>
            <a:gdLst>
              <a:gd name="connsiteX0" fmla="*/ 13406 w 570883"/>
              <a:gd name="connsiteY0" fmla="*/ 15181 h 748391"/>
              <a:gd name="connsiteX1" fmla="*/ 93839 w 570883"/>
              <a:gd name="connsiteY1" fmla="*/ 57514 h 748391"/>
              <a:gd name="connsiteX2" fmla="*/ 521406 w 570883"/>
              <a:gd name="connsiteY2" fmla="*/ 480847 h 748391"/>
              <a:gd name="connsiteX3" fmla="*/ 551039 w 570883"/>
              <a:gd name="connsiteY3" fmla="*/ 747547 h 748391"/>
              <a:gd name="connsiteX4" fmla="*/ 424039 w 570883"/>
              <a:gd name="connsiteY4" fmla="*/ 396181 h 748391"/>
              <a:gd name="connsiteX5" fmla="*/ 292806 w 570883"/>
              <a:gd name="connsiteY5" fmla="*/ 163347 h 748391"/>
              <a:gd name="connsiteX6" fmla="*/ 13406 w 570883"/>
              <a:gd name="connsiteY6" fmla="*/ 15181 h 74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83" h="748391">
                <a:moveTo>
                  <a:pt x="13406" y="15181"/>
                </a:moveTo>
                <a:cubicBezTo>
                  <a:pt x="-19755" y="-2458"/>
                  <a:pt x="9172" y="-20097"/>
                  <a:pt x="93839" y="57514"/>
                </a:cubicBezTo>
                <a:cubicBezTo>
                  <a:pt x="178506" y="135125"/>
                  <a:pt x="445206" y="365842"/>
                  <a:pt x="521406" y="480847"/>
                </a:cubicBezTo>
                <a:cubicBezTo>
                  <a:pt x="597606" y="595852"/>
                  <a:pt x="567267" y="761658"/>
                  <a:pt x="551039" y="747547"/>
                </a:cubicBezTo>
                <a:cubicBezTo>
                  <a:pt x="534811" y="733436"/>
                  <a:pt x="467078" y="493548"/>
                  <a:pt x="424039" y="396181"/>
                </a:cubicBezTo>
                <a:cubicBezTo>
                  <a:pt x="381000" y="298814"/>
                  <a:pt x="357717" y="230375"/>
                  <a:pt x="292806" y="163347"/>
                </a:cubicBezTo>
                <a:cubicBezTo>
                  <a:pt x="227895" y="96319"/>
                  <a:pt x="46567" y="32820"/>
                  <a:pt x="13406" y="151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95A185A9-7664-40C1-8F17-A186443C91C4}"/>
              </a:ext>
            </a:extLst>
          </p:cNvPr>
          <p:cNvSpPr/>
          <p:nvPr/>
        </p:nvSpPr>
        <p:spPr>
          <a:xfrm>
            <a:off x="7847857" y="4580508"/>
            <a:ext cx="198073" cy="1058075"/>
          </a:xfrm>
          <a:custGeom>
            <a:avLst/>
            <a:gdLst>
              <a:gd name="connsiteX0" fmla="*/ 743 w 198073"/>
              <a:gd name="connsiteY0" fmla="*/ 4192 h 1058075"/>
              <a:gd name="connsiteX1" fmla="*/ 195476 w 198073"/>
              <a:gd name="connsiteY1" fmla="*/ 376725 h 1058075"/>
              <a:gd name="connsiteX2" fmla="*/ 106576 w 198073"/>
              <a:gd name="connsiteY2" fmla="*/ 778892 h 1058075"/>
              <a:gd name="connsiteX3" fmla="*/ 17676 w 198073"/>
              <a:gd name="connsiteY3" fmla="*/ 1054059 h 1058075"/>
              <a:gd name="connsiteX4" fmla="*/ 144676 w 198073"/>
              <a:gd name="connsiteY4" fmla="*/ 571459 h 1058075"/>
              <a:gd name="connsiteX5" fmla="*/ 127743 w 198073"/>
              <a:gd name="connsiteY5" fmla="*/ 198925 h 1058075"/>
              <a:gd name="connsiteX6" fmla="*/ 743 w 198073"/>
              <a:gd name="connsiteY6" fmla="*/ 4192 h 105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73" h="1058075">
                <a:moveTo>
                  <a:pt x="743" y="4192"/>
                </a:moveTo>
                <a:cubicBezTo>
                  <a:pt x="12032" y="33825"/>
                  <a:pt x="177837" y="247608"/>
                  <a:pt x="195476" y="376725"/>
                </a:cubicBezTo>
                <a:cubicBezTo>
                  <a:pt x="213115" y="505842"/>
                  <a:pt x="136209" y="666003"/>
                  <a:pt x="106576" y="778892"/>
                </a:cubicBezTo>
                <a:cubicBezTo>
                  <a:pt x="76943" y="891781"/>
                  <a:pt x="11326" y="1088631"/>
                  <a:pt x="17676" y="1054059"/>
                </a:cubicBezTo>
                <a:cubicBezTo>
                  <a:pt x="24026" y="1019487"/>
                  <a:pt x="126332" y="713981"/>
                  <a:pt x="144676" y="571459"/>
                </a:cubicBezTo>
                <a:cubicBezTo>
                  <a:pt x="163020" y="428937"/>
                  <a:pt x="145382" y="289236"/>
                  <a:pt x="127743" y="198925"/>
                </a:cubicBezTo>
                <a:cubicBezTo>
                  <a:pt x="110104" y="108614"/>
                  <a:pt x="-10546" y="-25441"/>
                  <a:pt x="743" y="419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C9EEAB1E-5713-4A9F-AD83-469EF3909257}"/>
              </a:ext>
            </a:extLst>
          </p:cNvPr>
          <p:cNvSpPr/>
          <p:nvPr/>
        </p:nvSpPr>
        <p:spPr>
          <a:xfrm>
            <a:off x="7720472" y="4570993"/>
            <a:ext cx="390860" cy="1322783"/>
          </a:xfrm>
          <a:custGeom>
            <a:avLst/>
            <a:gdLst>
              <a:gd name="connsiteX0" fmla="*/ 81561 w 390860"/>
              <a:gd name="connsiteY0" fmla="*/ 1007 h 1322783"/>
              <a:gd name="connsiteX1" fmla="*/ 30761 w 390860"/>
              <a:gd name="connsiteY1" fmla="*/ 504774 h 1322783"/>
              <a:gd name="connsiteX2" fmla="*/ 352495 w 390860"/>
              <a:gd name="connsiteY2" fmla="*/ 1139774 h 1322783"/>
              <a:gd name="connsiteX3" fmla="*/ 195861 w 390860"/>
              <a:gd name="connsiteY3" fmla="*/ 1321807 h 1322783"/>
              <a:gd name="connsiteX4" fmla="*/ 390595 w 390860"/>
              <a:gd name="connsiteY4" fmla="*/ 1084740 h 1322783"/>
              <a:gd name="connsiteX5" fmla="*/ 145061 w 390860"/>
              <a:gd name="connsiteY5" fmla="*/ 763007 h 1322783"/>
              <a:gd name="connsiteX6" fmla="*/ 1128 w 390860"/>
              <a:gd name="connsiteY6" fmla="*/ 386240 h 1322783"/>
              <a:gd name="connsiteX7" fmla="*/ 81561 w 390860"/>
              <a:gd name="connsiteY7" fmla="*/ 1007 h 13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60" h="1322783">
                <a:moveTo>
                  <a:pt x="81561" y="1007"/>
                </a:moveTo>
                <a:cubicBezTo>
                  <a:pt x="86500" y="20763"/>
                  <a:pt x="-14395" y="314980"/>
                  <a:pt x="30761" y="504774"/>
                </a:cubicBezTo>
                <a:cubicBezTo>
                  <a:pt x="75917" y="694568"/>
                  <a:pt x="324978" y="1003602"/>
                  <a:pt x="352495" y="1139774"/>
                </a:cubicBezTo>
                <a:cubicBezTo>
                  <a:pt x="380012" y="1275946"/>
                  <a:pt x="189511" y="1330979"/>
                  <a:pt x="195861" y="1321807"/>
                </a:cubicBezTo>
                <a:cubicBezTo>
                  <a:pt x="202211" y="1312635"/>
                  <a:pt x="399062" y="1177873"/>
                  <a:pt x="390595" y="1084740"/>
                </a:cubicBezTo>
                <a:cubicBezTo>
                  <a:pt x="382128" y="991607"/>
                  <a:pt x="209972" y="879424"/>
                  <a:pt x="145061" y="763007"/>
                </a:cubicBezTo>
                <a:cubicBezTo>
                  <a:pt x="80150" y="646590"/>
                  <a:pt x="13122" y="515357"/>
                  <a:pt x="1128" y="386240"/>
                </a:cubicBezTo>
                <a:cubicBezTo>
                  <a:pt x="-10866" y="257123"/>
                  <a:pt x="76622" y="-18749"/>
                  <a:pt x="81561" y="10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05D25BB5-3F5A-43E3-B991-4E14DE15093B}"/>
              </a:ext>
            </a:extLst>
          </p:cNvPr>
          <p:cNvSpPr/>
          <p:nvPr/>
        </p:nvSpPr>
        <p:spPr>
          <a:xfrm>
            <a:off x="7902841" y="6218680"/>
            <a:ext cx="338306" cy="583611"/>
          </a:xfrm>
          <a:custGeom>
            <a:avLst/>
            <a:gdLst>
              <a:gd name="connsiteX0" fmla="*/ 792 w 338306"/>
              <a:gd name="connsiteY0" fmla="*/ 87 h 583611"/>
              <a:gd name="connsiteX1" fmla="*/ 89692 w 338306"/>
              <a:gd name="connsiteY1" fmla="*/ 287953 h 583611"/>
              <a:gd name="connsiteX2" fmla="*/ 178592 w 338306"/>
              <a:gd name="connsiteY2" fmla="*/ 427653 h 583611"/>
              <a:gd name="connsiteX3" fmla="*/ 330992 w 338306"/>
              <a:gd name="connsiteY3" fmla="*/ 580053 h 583611"/>
              <a:gd name="connsiteX4" fmla="*/ 297126 w 338306"/>
              <a:gd name="connsiteY4" fmla="*/ 520787 h 583611"/>
              <a:gd name="connsiteX5" fmla="*/ 148959 w 338306"/>
              <a:gd name="connsiteY5" fmla="*/ 359920 h 583611"/>
              <a:gd name="connsiteX6" fmla="*/ 51592 w 338306"/>
              <a:gd name="connsiteY6" fmla="*/ 258320 h 583611"/>
              <a:gd name="connsiteX7" fmla="*/ 792 w 338306"/>
              <a:gd name="connsiteY7" fmla="*/ 87 h 5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06" h="583611">
                <a:moveTo>
                  <a:pt x="792" y="87"/>
                </a:moveTo>
                <a:cubicBezTo>
                  <a:pt x="7142" y="5026"/>
                  <a:pt x="60059" y="216692"/>
                  <a:pt x="89692" y="287953"/>
                </a:cubicBezTo>
                <a:cubicBezTo>
                  <a:pt x="119325" y="359214"/>
                  <a:pt x="138375" y="378970"/>
                  <a:pt x="178592" y="427653"/>
                </a:cubicBezTo>
                <a:cubicBezTo>
                  <a:pt x="218809" y="476336"/>
                  <a:pt x="311236" y="564531"/>
                  <a:pt x="330992" y="580053"/>
                </a:cubicBezTo>
                <a:cubicBezTo>
                  <a:pt x="350748" y="595575"/>
                  <a:pt x="327465" y="557476"/>
                  <a:pt x="297126" y="520787"/>
                </a:cubicBezTo>
                <a:cubicBezTo>
                  <a:pt x="266787" y="484098"/>
                  <a:pt x="189881" y="403665"/>
                  <a:pt x="148959" y="359920"/>
                </a:cubicBezTo>
                <a:cubicBezTo>
                  <a:pt x="108037" y="316175"/>
                  <a:pt x="75581" y="315470"/>
                  <a:pt x="51592" y="258320"/>
                </a:cubicBezTo>
                <a:cubicBezTo>
                  <a:pt x="27603" y="201170"/>
                  <a:pt x="-5558" y="-4852"/>
                  <a:pt x="792" y="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7FDB0145-876E-436D-8AA9-9C600779ED46}"/>
              </a:ext>
            </a:extLst>
          </p:cNvPr>
          <p:cNvSpPr/>
          <p:nvPr/>
        </p:nvSpPr>
        <p:spPr>
          <a:xfrm>
            <a:off x="7277602" y="4788007"/>
            <a:ext cx="970487" cy="2165466"/>
          </a:xfrm>
          <a:custGeom>
            <a:avLst/>
            <a:gdLst>
              <a:gd name="connsiteX0" fmla="*/ 245031 w 970487"/>
              <a:gd name="connsiteY0" fmla="*/ 8596 h 2165466"/>
              <a:gd name="connsiteX1" fmla="*/ 20665 w 970487"/>
              <a:gd name="connsiteY1" fmla="*/ 707096 h 2165466"/>
              <a:gd name="connsiteX2" fmla="*/ 24898 w 970487"/>
              <a:gd name="connsiteY2" fmla="*/ 1625730 h 2165466"/>
              <a:gd name="connsiteX3" fmla="*/ 151898 w 970487"/>
              <a:gd name="connsiteY3" fmla="*/ 2091396 h 2165466"/>
              <a:gd name="connsiteX4" fmla="*/ 448231 w 970487"/>
              <a:gd name="connsiteY4" fmla="*/ 2095630 h 2165466"/>
              <a:gd name="connsiteX5" fmla="*/ 922365 w 970487"/>
              <a:gd name="connsiteY5" fmla="*/ 2129496 h 2165466"/>
              <a:gd name="connsiteX6" fmla="*/ 918131 w 970487"/>
              <a:gd name="connsiteY6" fmla="*/ 2116796 h 2165466"/>
              <a:gd name="connsiteX7" fmla="*/ 600631 w 970487"/>
              <a:gd name="connsiteY7" fmla="*/ 1532596 h 2165466"/>
              <a:gd name="connsiteX8" fmla="*/ 312765 w 970487"/>
              <a:gd name="connsiteY8" fmla="*/ 398063 h 2165466"/>
              <a:gd name="connsiteX9" fmla="*/ 245031 w 970487"/>
              <a:gd name="connsiteY9" fmla="*/ 8596 h 216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487" h="2165466">
                <a:moveTo>
                  <a:pt x="245031" y="8596"/>
                </a:moveTo>
                <a:cubicBezTo>
                  <a:pt x="196348" y="60102"/>
                  <a:pt x="57354" y="437574"/>
                  <a:pt x="20665" y="707096"/>
                </a:cubicBezTo>
                <a:cubicBezTo>
                  <a:pt x="-16024" y="976618"/>
                  <a:pt x="3026" y="1395013"/>
                  <a:pt x="24898" y="1625730"/>
                </a:cubicBezTo>
                <a:cubicBezTo>
                  <a:pt x="46770" y="1856447"/>
                  <a:pt x="81342" y="2013079"/>
                  <a:pt x="151898" y="2091396"/>
                </a:cubicBezTo>
                <a:cubicBezTo>
                  <a:pt x="222453" y="2169713"/>
                  <a:pt x="319820" y="2089280"/>
                  <a:pt x="448231" y="2095630"/>
                </a:cubicBezTo>
                <a:cubicBezTo>
                  <a:pt x="576642" y="2101980"/>
                  <a:pt x="922365" y="2129496"/>
                  <a:pt x="922365" y="2129496"/>
                </a:cubicBezTo>
                <a:cubicBezTo>
                  <a:pt x="1000682" y="2133024"/>
                  <a:pt x="971753" y="2216279"/>
                  <a:pt x="918131" y="2116796"/>
                </a:cubicBezTo>
                <a:cubicBezTo>
                  <a:pt x="864509" y="2017313"/>
                  <a:pt x="701525" y="1819052"/>
                  <a:pt x="600631" y="1532596"/>
                </a:cubicBezTo>
                <a:cubicBezTo>
                  <a:pt x="499737" y="1246141"/>
                  <a:pt x="369209" y="652768"/>
                  <a:pt x="312765" y="398063"/>
                </a:cubicBezTo>
                <a:cubicBezTo>
                  <a:pt x="256321" y="143358"/>
                  <a:pt x="293714" y="-42910"/>
                  <a:pt x="245031" y="85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C15B0A1-A8CF-42BD-B726-ECE542943C9E}"/>
              </a:ext>
            </a:extLst>
          </p:cNvPr>
          <p:cNvSpPr/>
          <p:nvPr/>
        </p:nvSpPr>
        <p:spPr>
          <a:xfrm>
            <a:off x="5855087" y="5344949"/>
            <a:ext cx="1468961" cy="1018894"/>
          </a:xfrm>
          <a:custGeom>
            <a:avLst/>
            <a:gdLst>
              <a:gd name="connsiteX0" fmla="*/ 1468580 w 1468961"/>
              <a:gd name="connsiteY0" fmla="*/ 18684 h 1018894"/>
              <a:gd name="connsiteX1" fmla="*/ 1168013 w 1468961"/>
              <a:gd name="connsiteY1" fmla="*/ 403918 h 1018894"/>
              <a:gd name="connsiteX2" fmla="*/ 571113 w 1468961"/>
              <a:gd name="connsiteY2" fmla="*/ 958484 h 1018894"/>
              <a:gd name="connsiteX3" fmla="*/ 465280 w 1468961"/>
              <a:gd name="connsiteY3" fmla="*/ 1000818 h 1018894"/>
              <a:gd name="connsiteX4" fmla="*/ 3846 w 1468961"/>
              <a:gd name="connsiteY4" fmla="*/ 928851 h 1018894"/>
              <a:gd name="connsiteX5" fmla="*/ 753146 w 1468961"/>
              <a:gd name="connsiteY5" fmla="*/ 569018 h 1018894"/>
              <a:gd name="connsiteX6" fmla="*/ 1218813 w 1468961"/>
              <a:gd name="connsiteY6" fmla="*/ 116051 h 1018894"/>
              <a:gd name="connsiteX7" fmla="*/ 1468580 w 1468961"/>
              <a:gd name="connsiteY7" fmla="*/ 18684 h 10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961" h="1018894">
                <a:moveTo>
                  <a:pt x="1468580" y="18684"/>
                </a:moveTo>
                <a:cubicBezTo>
                  <a:pt x="1460113" y="66662"/>
                  <a:pt x="1317591" y="247285"/>
                  <a:pt x="1168013" y="403918"/>
                </a:cubicBezTo>
                <a:cubicBezTo>
                  <a:pt x="1018435" y="560551"/>
                  <a:pt x="688235" y="859001"/>
                  <a:pt x="571113" y="958484"/>
                </a:cubicBezTo>
                <a:cubicBezTo>
                  <a:pt x="453991" y="1057967"/>
                  <a:pt x="559824" y="1005757"/>
                  <a:pt x="465280" y="1000818"/>
                </a:cubicBezTo>
                <a:cubicBezTo>
                  <a:pt x="370736" y="995879"/>
                  <a:pt x="-44132" y="1000818"/>
                  <a:pt x="3846" y="928851"/>
                </a:cubicBezTo>
                <a:cubicBezTo>
                  <a:pt x="51824" y="856884"/>
                  <a:pt x="550652" y="704485"/>
                  <a:pt x="753146" y="569018"/>
                </a:cubicBezTo>
                <a:cubicBezTo>
                  <a:pt x="955640" y="433551"/>
                  <a:pt x="1094635" y="212712"/>
                  <a:pt x="1218813" y="116051"/>
                </a:cubicBezTo>
                <a:cubicBezTo>
                  <a:pt x="1342991" y="19390"/>
                  <a:pt x="1477047" y="-29294"/>
                  <a:pt x="1468580" y="186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610D25A-42A8-4C21-A29C-38225910121B}"/>
              </a:ext>
            </a:extLst>
          </p:cNvPr>
          <p:cNvSpPr/>
          <p:nvPr/>
        </p:nvSpPr>
        <p:spPr>
          <a:xfrm>
            <a:off x="5607210" y="6306672"/>
            <a:ext cx="723944" cy="187560"/>
          </a:xfrm>
          <a:custGeom>
            <a:avLst/>
            <a:gdLst>
              <a:gd name="connsiteX0" fmla="*/ 14657 w 723944"/>
              <a:gd name="connsiteY0" fmla="*/ 17928 h 187560"/>
              <a:gd name="connsiteX1" fmla="*/ 90857 w 723944"/>
              <a:gd name="connsiteY1" fmla="*/ 51795 h 187560"/>
              <a:gd name="connsiteX2" fmla="*/ 239023 w 723944"/>
              <a:gd name="connsiteY2" fmla="*/ 995 h 187560"/>
              <a:gd name="connsiteX3" fmla="*/ 687757 w 723944"/>
              <a:gd name="connsiteY3" fmla="*/ 106828 h 187560"/>
              <a:gd name="connsiteX4" fmla="*/ 662357 w 723944"/>
              <a:gd name="connsiteY4" fmla="*/ 178795 h 187560"/>
              <a:gd name="connsiteX5" fmla="*/ 387190 w 723944"/>
              <a:gd name="connsiteY5" fmla="*/ 170328 h 187560"/>
              <a:gd name="connsiteX6" fmla="*/ 14657 w 723944"/>
              <a:gd name="connsiteY6" fmla="*/ 17928 h 1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44" h="187560">
                <a:moveTo>
                  <a:pt x="14657" y="17928"/>
                </a:moveTo>
                <a:cubicBezTo>
                  <a:pt x="-34732" y="-1828"/>
                  <a:pt x="53463" y="54617"/>
                  <a:pt x="90857" y="51795"/>
                </a:cubicBezTo>
                <a:cubicBezTo>
                  <a:pt x="128251" y="48973"/>
                  <a:pt x="139540" y="-8177"/>
                  <a:pt x="239023" y="995"/>
                </a:cubicBezTo>
                <a:cubicBezTo>
                  <a:pt x="338506" y="10167"/>
                  <a:pt x="617201" y="77195"/>
                  <a:pt x="687757" y="106828"/>
                </a:cubicBezTo>
                <a:cubicBezTo>
                  <a:pt x="758313" y="136461"/>
                  <a:pt x="712451" y="168212"/>
                  <a:pt x="662357" y="178795"/>
                </a:cubicBezTo>
                <a:cubicBezTo>
                  <a:pt x="612263" y="189378"/>
                  <a:pt x="493023" y="194317"/>
                  <a:pt x="387190" y="170328"/>
                </a:cubicBezTo>
                <a:cubicBezTo>
                  <a:pt x="281357" y="146339"/>
                  <a:pt x="64046" y="37684"/>
                  <a:pt x="14657" y="1792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B4AB5224-FF08-4AAA-AC1D-379701D7A7D5}"/>
              </a:ext>
            </a:extLst>
          </p:cNvPr>
          <p:cNvSpPr/>
          <p:nvPr/>
        </p:nvSpPr>
        <p:spPr>
          <a:xfrm>
            <a:off x="5428952" y="6273741"/>
            <a:ext cx="728524" cy="370549"/>
          </a:xfrm>
          <a:custGeom>
            <a:avLst/>
            <a:gdLst>
              <a:gd name="connsiteX0" fmla="*/ 6648 w 728524"/>
              <a:gd name="connsiteY0" fmla="*/ 55939 h 370549"/>
              <a:gd name="connsiteX1" fmla="*/ 347008 w 728524"/>
              <a:gd name="connsiteY1" fmla="*/ 59 h 370549"/>
              <a:gd name="connsiteX2" fmla="*/ 250488 w 728524"/>
              <a:gd name="connsiteY2" fmla="*/ 66099 h 370549"/>
              <a:gd name="connsiteX3" fmla="*/ 372408 w 728524"/>
              <a:gd name="connsiteY3" fmla="*/ 213419 h 370549"/>
              <a:gd name="connsiteX4" fmla="*/ 728008 w 728524"/>
              <a:gd name="connsiteY4" fmla="*/ 340419 h 370549"/>
              <a:gd name="connsiteX5" fmla="*/ 286048 w 728524"/>
              <a:gd name="connsiteY5" fmla="*/ 355659 h 370549"/>
              <a:gd name="connsiteX6" fmla="*/ 153968 w 728524"/>
              <a:gd name="connsiteY6" fmla="*/ 157539 h 370549"/>
              <a:gd name="connsiteX7" fmla="*/ 123488 w 728524"/>
              <a:gd name="connsiteY7" fmla="*/ 137219 h 370549"/>
              <a:gd name="connsiteX8" fmla="*/ 6648 w 728524"/>
              <a:gd name="connsiteY8" fmla="*/ 55939 h 37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524" h="370549">
                <a:moveTo>
                  <a:pt x="6648" y="55939"/>
                </a:moveTo>
                <a:cubicBezTo>
                  <a:pt x="43901" y="33079"/>
                  <a:pt x="306368" y="-1634"/>
                  <a:pt x="347008" y="59"/>
                </a:cubicBezTo>
                <a:cubicBezTo>
                  <a:pt x="387648" y="1752"/>
                  <a:pt x="246255" y="30539"/>
                  <a:pt x="250488" y="66099"/>
                </a:cubicBezTo>
                <a:cubicBezTo>
                  <a:pt x="254721" y="101659"/>
                  <a:pt x="292821" y="167699"/>
                  <a:pt x="372408" y="213419"/>
                </a:cubicBezTo>
                <a:cubicBezTo>
                  <a:pt x="451995" y="259139"/>
                  <a:pt x="742401" y="316712"/>
                  <a:pt x="728008" y="340419"/>
                </a:cubicBezTo>
                <a:cubicBezTo>
                  <a:pt x="713615" y="364126"/>
                  <a:pt x="381721" y="386139"/>
                  <a:pt x="286048" y="355659"/>
                </a:cubicBezTo>
                <a:cubicBezTo>
                  <a:pt x="190375" y="325179"/>
                  <a:pt x="181061" y="193946"/>
                  <a:pt x="153968" y="157539"/>
                </a:cubicBezTo>
                <a:cubicBezTo>
                  <a:pt x="126875" y="121132"/>
                  <a:pt x="147195" y="151612"/>
                  <a:pt x="123488" y="137219"/>
                </a:cubicBezTo>
                <a:cubicBezTo>
                  <a:pt x="99781" y="122826"/>
                  <a:pt x="-30605" y="78799"/>
                  <a:pt x="6648" y="5593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9575F866-3ACE-46A3-8D2A-F58EA534F081}"/>
              </a:ext>
            </a:extLst>
          </p:cNvPr>
          <p:cNvSpPr/>
          <p:nvPr/>
        </p:nvSpPr>
        <p:spPr>
          <a:xfrm>
            <a:off x="4871718" y="5917983"/>
            <a:ext cx="457209" cy="177041"/>
          </a:xfrm>
          <a:custGeom>
            <a:avLst/>
            <a:gdLst>
              <a:gd name="connsiteX0" fmla="*/ 2 w 457209"/>
              <a:gd name="connsiteY0" fmla="*/ 217 h 177041"/>
              <a:gd name="connsiteX1" fmla="*/ 309882 w 457209"/>
              <a:gd name="connsiteY1" fmla="*/ 167857 h 177041"/>
              <a:gd name="connsiteX2" fmla="*/ 457202 w 457209"/>
              <a:gd name="connsiteY2" fmla="*/ 152617 h 177041"/>
              <a:gd name="connsiteX3" fmla="*/ 304802 w 457209"/>
              <a:gd name="connsiteY3" fmla="*/ 132297 h 177041"/>
              <a:gd name="connsiteX4" fmla="*/ 2 w 457209"/>
              <a:gd name="connsiteY4" fmla="*/ 217 h 1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9" h="177041">
                <a:moveTo>
                  <a:pt x="2" y="217"/>
                </a:moveTo>
                <a:cubicBezTo>
                  <a:pt x="849" y="6144"/>
                  <a:pt x="233682" y="142457"/>
                  <a:pt x="309882" y="167857"/>
                </a:cubicBezTo>
                <a:cubicBezTo>
                  <a:pt x="386082" y="193257"/>
                  <a:pt x="458049" y="158544"/>
                  <a:pt x="457202" y="152617"/>
                </a:cubicBezTo>
                <a:cubicBezTo>
                  <a:pt x="456355" y="146690"/>
                  <a:pt x="375075" y="153464"/>
                  <a:pt x="304802" y="132297"/>
                </a:cubicBezTo>
                <a:cubicBezTo>
                  <a:pt x="234529" y="111130"/>
                  <a:pt x="-845" y="-5710"/>
                  <a:pt x="2" y="2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楕円 1197">
            <a:extLst>
              <a:ext uri="{FF2B5EF4-FFF2-40B4-BE49-F238E27FC236}">
                <a16:creationId xmlns:a16="http://schemas.microsoft.com/office/drawing/2014/main" id="{05CEA517-8FAA-48C5-9A24-AFEAA51F0FED}"/>
              </a:ext>
            </a:extLst>
          </p:cNvPr>
          <p:cNvSpPr/>
          <p:nvPr/>
        </p:nvSpPr>
        <p:spPr>
          <a:xfrm>
            <a:off x="6313570" y="5476697"/>
            <a:ext cx="74074" cy="74074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楕円 1198">
            <a:extLst>
              <a:ext uri="{FF2B5EF4-FFF2-40B4-BE49-F238E27FC236}">
                <a16:creationId xmlns:a16="http://schemas.microsoft.com/office/drawing/2014/main" id="{D400ACA0-4CBA-407E-918A-81A56D82B8FC}"/>
              </a:ext>
            </a:extLst>
          </p:cNvPr>
          <p:cNvSpPr/>
          <p:nvPr/>
        </p:nvSpPr>
        <p:spPr>
          <a:xfrm>
            <a:off x="6918066" y="5614975"/>
            <a:ext cx="60787" cy="57367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8C51C040-EA56-47C5-B6C1-2109EF6FD6DA}"/>
              </a:ext>
            </a:extLst>
          </p:cNvPr>
          <p:cNvSpPr/>
          <p:nvPr/>
        </p:nvSpPr>
        <p:spPr>
          <a:xfrm>
            <a:off x="4177891" y="5200706"/>
            <a:ext cx="724329" cy="880193"/>
          </a:xfrm>
          <a:custGeom>
            <a:avLst/>
            <a:gdLst>
              <a:gd name="connsiteX0" fmla="*/ 8876 w 724329"/>
              <a:gd name="connsiteY0" fmla="*/ 2061 h 880193"/>
              <a:gd name="connsiteX1" fmla="*/ 212076 w 724329"/>
              <a:gd name="connsiteY1" fmla="*/ 289927 h 880193"/>
              <a:gd name="connsiteX2" fmla="*/ 538042 w 724329"/>
              <a:gd name="connsiteY2" fmla="*/ 624361 h 880193"/>
              <a:gd name="connsiteX3" fmla="*/ 724309 w 724329"/>
              <a:gd name="connsiteY3" fmla="*/ 878361 h 880193"/>
              <a:gd name="connsiteX4" fmla="*/ 546509 w 724329"/>
              <a:gd name="connsiteY4" fmla="*/ 709027 h 880193"/>
              <a:gd name="connsiteX5" fmla="*/ 85076 w 724329"/>
              <a:gd name="connsiteY5" fmla="*/ 188327 h 880193"/>
              <a:gd name="connsiteX6" fmla="*/ 8876 w 724329"/>
              <a:gd name="connsiteY6" fmla="*/ 2061 h 88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329" h="880193">
                <a:moveTo>
                  <a:pt x="8876" y="2061"/>
                </a:moveTo>
                <a:cubicBezTo>
                  <a:pt x="30043" y="18994"/>
                  <a:pt x="123882" y="186210"/>
                  <a:pt x="212076" y="289927"/>
                </a:cubicBezTo>
                <a:cubicBezTo>
                  <a:pt x="300270" y="393644"/>
                  <a:pt x="452670" y="526289"/>
                  <a:pt x="538042" y="624361"/>
                </a:cubicBezTo>
                <a:cubicBezTo>
                  <a:pt x="623414" y="722433"/>
                  <a:pt x="722898" y="864250"/>
                  <a:pt x="724309" y="878361"/>
                </a:cubicBezTo>
                <a:cubicBezTo>
                  <a:pt x="725720" y="892472"/>
                  <a:pt x="653048" y="824033"/>
                  <a:pt x="546509" y="709027"/>
                </a:cubicBezTo>
                <a:cubicBezTo>
                  <a:pt x="439970" y="594021"/>
                  <a:pt x="169037" y="301921"/>
                  <a:pt x="85076" y="188327"/>
                </a:cubicBezTo>
                <a:cubicBezTo>
                  <a:pt x="1115" y="74733"/>
                  <a:pt x="-12291" y="-14872"/>
                  <a:pt x="8876" y="206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F0114104-1176-4166-BF7B-88681607B16B}"/>
              </a:ext>
            </a:extLst>
          </p:cNvPr>
          <p:cNvSpPr/>
          <p:nvPr/>
        </p:nvSpPr>
        <p:spPr>
          <a:xfrm>
            <a:off x="5029807" y="2992921"/>
            <a:ext cx="296218" cy="842673"/>
          </a:xfrm>
          <a:custGeom>
            <a:avLst/>
            <a:gdLst>
              <a:gd name="connsiteX0" fmla="*/ 24793 w 296218"/>
              <a:gd name="connsiteY0" fmla="*/ 4279 h 842673"/>
              <a:gd name="connsiteX1" fmla="*/ 67126 w 296218"/>
              <a:gd name="connsiteY1" fmla="*/ 177846 h 842673"/>
              <a:gd name="connsiteX2" fmla="*/ 12093 w 296218"/>
              <a:gd name="connsiteY2" fmla="*/ 355646 h 842673"/>
              <a:gd name="connsiteX3" fmla="*/ 12093 w 296218"/>
              <a:gd name="connsiteY3" fmla="*/ 453012 h 842673"/>
              <a:gd name="connsiteX4" fmla="*/ 143326 w 296218"/>
              <a:gd name="connsiteY4" fmla="*/ 664679 h 842673"/>
              <a:gd name="connsiteX5" fmla="*/ 274560 w 296218"/>
              <a:gd name="connsiteY5" fmla="*/ 842479 h 842673"/>
              <a:gd name="connsiteX6" fmla="*/ 283026 w 296218"/>
              <a:gd name="connsiteY6" fmla="*/ 630812 h 842673"/>
              <a:gd name="connsiteX7" fmla="*/ 143326 w 296218"/>
              <a:gd name="connsiteY7" fmla="*/ 364112 h 842673"/>
              <a:gd name="connsiteX8" fmla="*/ 24793 w 296218"/>
              <a:gd name="connsiteY8" fmla="*/ 4279 h 84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18" h="842673">
                <a:moveTo>
                  <a:pt x="24793" y="4279"/>
                </a:moveTo>
                <a:cubicBezTo>
                  <a:pt x="12093" y="-26765"/>
                  <a:pt x="69243" y="119285"/>
                  <a:pt x="67126" y="177846"/>
                </a:cubicBezTo>
                <a:cubicBezTo>
                  <a:pt x="65009" y="236407"/>
                  <a:pt x="21265" y="309785"/>
                  <a:pt x="12093" y="355646"/>
                </a:cubicBezTo>
                <a:cubicBezTo>
                  <a:pt x="2921" y="401507"/>
                  <a:pt x="-9779" y="401506"/>
                  <a:pt x="12093" y="453012"/>
                </a:cubicBezTo>
                <a:cubicBezTo>
                  <a:pt x="33965" y="504518"/>
                  <a:pt x="99582" y="599768"/>
                  <a:pt x="143326" y="664679"/>
                </a:cubicBezTo>
                <a:cubicBezTo>
                  <a:pt x="187070" y="729590"/>
                  <a:pt x="251277" y="848123"/>
                  <a:pt x="274560" y="842479"/>
                </a:cubicBezTo>
                <a:cubicBezTo>
                  <a:pt x="297843" y="836835"/>
                  <a:pt x="304898" y="710540"/>
                  <a:pt x="283026" y="630812"/>
                </a:cubicBezTo>
                <a:cubicBezTo>
                  <a:pt x="261154" y="551084"/>
                  <a:pt x="187070" y="462890"/>
                  <a:pt x="143326" y="364112"/>
                </a:cubicBezTo>
                <a:cubicBezTo>
                  <a:pt x="99582" y="265334"/>
                  <a:pt x="37493" y="35323"/>
                  <a:pt x="24793" y="427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978BA304-BDBB-4D79-90BF-45608216F77B}"/>
              </a:ext>
            </a:extLst>
          </p:cNvPr>
          <p:cNvSpPr/>
          <p:nvPr/>
        </p:nvSpPr>
        <p:spPr>
          <a:xfrm>
            <a:off x="4844427" y="3403572"/>
            <a:ext cx="490012" cy="592889"/>
          </a:xfrm>
          <a:custGeom>
            <a:avLst/>
            <a:gdLst>
              <a:gd name="connsiteX0" fmla="*/ 2740 w 490012"/>
              <a:gd name="connsiteY0" fmla="*/ 28 h 592889"/>
              <a:gd name="connsiteX1" fmla="*/ 36606 w 490012"/>
              <a:gd name="connsiteY1" fmla="*/ 275195 h 592889"/>
              <a:gd name="connsiteX2" fmla="*/ 95873 w 490012"/>
              <a:gd name="connsiteY2" fmla="*/ 402195 h 592889"/>
              <a:gd name="connsiteX3" fmla="*/ 248273 w 490012"/>
              <a:gd name="connsiteY3" fmla="*/ 533428 h 592889"/>
              <a:gd name="connsiteX4" fmla="*/ 383740 w 490012"/>
              <a:gd name="connsiteY4" fmla="*/ 588461 h 592889"/>
              <a:gd name="connsiteX5" fmla="*/ 489573 w 490012"/>
              <a:gd name="connsiteY5" fmla="*/ 584228 h 592889"/>
              <a:gd name="connsiteX6" fmla="*/ 413373 w 490012"/>
              <a:gd name="connsiteY6" fmla="*/ 541895 h 592889"/>
              <a:gd name="connsiteX7" fmla="*/ 227106 w 490012"/>
              <a:gd name="connsiteY7" fmla="*/ 355628 h 592889"/>
              <a:gd name="connsiteX8" fmla="*/ 108573 w 490012"/>
              <a:gd name="connsiteY8" fmla="*/ 292128 h 592889"/>
              <a:gd name="connsiteX9" fmla="*/ 2740 w 490012"/>
              <a:gd name="connsiteY9" fmla="*/ 28 h 59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012" h="592889">
                <a:moveTo>
                  <a:pt x="2740" y="28"/>
                </a:moveTo>
                <a:cubicBezTo>
                  <a:pt x="-9255" y="-2794"/>
                  <a:pt x="21084" y="208167"/>
                  <a:pt x="36606" y="275195"/>
                </a:cubicBezTo>
                <a:cubicBezTo>
                  <a:pt x="52128" y="342223"/>
                  <a:pt x="60595" y="359156"/>
                  <a:pt x="95873" y="402195"/>
                </a:cubicBezTo>
                <a:cubicBezTo>
                  <a:pt x="131151" y="445234"/>
                  <a:pt x="200295" y="502384"/>
                  <a:pt x="248273" y="533428"/>
                </a:cubicBezTo>
                <a:cubicBezTo>
                  <a:pt x="296251" y="564472"/>
                  <a:pt x="343524" y="579994"/>
                  <a:pt x="383740" y="588461"/>
                </a:cubicBezTo>
                <a:cubicBezTo>
                  <a:pt x="423956" y="596928"/>
                  <a:pt x="484634" y="591989"/>
                  <a:pt x="489573" y="584228"/>
                </a:cubicBezTo>
                <a:cubicBezTo>
                  <a:pt x="494512" y="576467"/>
                  <a:pt x="457118" y="579995"/>
                  <a:pt x="413373" y="541895"/>
                </a:cubicBezTo>
                <a:cubicBezTo>
                  <a:pt x="369629" y="503795"/>
                  <a:pt x="277906" y="397256"/>
                  <a:pt x="227106" y="355628"/>
                </a:cubicBezTo>
                <a:cubicBezTo>
                  <a:pt x="176306" y="314000"/>
                  <a:pt x="144556" y="348573"/>
                  <a:pt x="108573" y="292128"/>
                </a:cubicBezTo>
                <a:cubicBezTo>
                  <a:pt x="72590" y="235683"/>
                  <a:pt x="14735" y="2850"/>
                  <a:pt x="2740" y="2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E7FC19F-7FB6-4DE4-B133-E139252D1230}"/>
              </a:ext>
            </a:extLst>
          </p:cNvPr>
          <p:cNvSpPr/>
          <p:nvPr/>
        </p:nvSpPr>
        <p:spPr>
          <a:xfrm>
            <a:off x="5405659" y="2918916"/>
            <a:ext cx="799882" cy="256718"/>
          </a:xfrm>
          <a:custGeom>
            <a:avLst/>
            <a:gdLst>
              <a:gd name="connsiteX0" fmla="*/ 7716 w 799882"/>
              <a:gd name="connsiteY0" fmla="*/ 251322 h 256718"/>
              <a:gd name="connsiteX1" fmla="*/ 61691 w 799882"/>
              <a:gd name="connsiteY1" fmla="*/ 173534 h 256718"/>
              <a:gd name="connsiteX2" fmla="*/ 153766 w 799882"/>
              <a:gd name="connsiteY2" fmla="*/ 84634 h 256718"/>
              <a:gd name="connsiteX3" fmla="*/ 244254 w 799882"/>
              <a:gd name="connsiteY3" fmla="*/ 41772 h 256718"/>
              <a:gd name="connsiteX4" fmla="*/ 414116 w 799882"/>
              <a:gd name="connsiteY4" fmla="*/ 19547 h 256718"/>
              <a:gd name="connsiteX5" fmla="*/ 582391 w 799882"/>
              <a:gd name="connsiteY5" fmla="*/ 48122 h 256718"/>
              <a:gd name="connsiteX6" fmla="*/ 701454 w 799882"/>
              <a:gd name="connsiteY6" fmla="*/ 89397 h 256718"/>
              <a:gd name="connsiteX7" fmla="*/ 799879 w 799882"/>
              <a:gd name="connsiteY7" fmla="*/ 124322 h 256718"/>
              <a:gd name="connsiteX8" fmla="*/ 698279 w 799882"/>
              <a:gd name="connsiteY8" fmla="*/ 75109 h 256718"/>
              <a:gd name="connsiteX9" fmla="*/ 466504 w 799882"/>
              <a:gd name="connsiteY9" fmla="*/ 21134 h 256718"/>
              <a:gd name="connsiteX10" fmla="*/ 233141 w 799882"/>
              <a:gd name="connsiteY10" fmla="*/ 16372 h 256718"/>
              <a:gd name="connsiteX11" fmla="*/ 7716 w 799882"/>
              <a:gd name="connsiteY11" fmla="*/ 251322 h 2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9882" h="256718">
                <a:moveTo>
                  <a:pt x="7716" y="251322"/>
                </a:moveTo>
                <a:cubicBezTo>
                  <a:pt x="-20859" y="277516"/>
                  <a:pt x="37349" y="201315"/>
                  <a:pt x="61691" y="173534"/>
                </a:cubicBezTo>
                <a:cubicBezTo>
                  <a:pt x="86033" y="145753"/>
                  <a:pt x="123339" y="106594"/>
                  <a:pt x="153766" y="84634"/>
                </a:cubicBezTo>
                <a:cubicBezTo>
                  <a:pt x="184193" y="62674"/>
                  <a:pt x="200862" y="52620"/>
                  <a:pt x="244254" y="41772"/>
                </a:cubicBezTo>
                <a:cubicBezTo>
                  <a:pt x="287646" y="30924"/>
                  <a:pt x="357760" y="18489"/>
                  <a:pt x="414116" y="19547"/>
                </a:cubicBezTo>
                <a:cubicBezTo>
                  <a:pt x="470472" y="20605"/>
                  <a:pt x="534501" y="36480"/>
                  <a:pt x="582391" y="48122"/>
                </a:cubicBezTo>
                <a:cubicBezTo>
                  <a:pt x="630281" y="59764"/>
                  <a:pt x="701454" y="89397"/>
                  <a:pt x="701454" y="89397"/>
                </a:cubicBezTo>
                <a:cubicBezTo>
                  <a:pt x="737702" y="102097"/>
                  <a:pt x="800408" y="126703"/>
                  <a:pt x="799879" y="124322"/>
                </a:cubicBezTo>
                <a:cubicBezTo>
                  <a:pt x="799350" y="121941"/>
                  <a:pt x="753841" y="92307"/>
                  <a:pt x="698279" y="75109"/>
                </a:cubicBezTo>
                <a:cubicBezTo>
                  <a:pt x="642717" y="57911"/>
                  <a:pt x="544027" y="30923"/>
                  <a:pt x="466504" y="21134"/>
                </a:cubicBezTo>
                <a:cubicBezTo>
                  <a:pt x="388981" y="11345"/>
                  <a:pt x="306166" y="-18288"/>
                  <a:pt x="233141" y="16372"/>
                </a:cubicBezTo>
                <a:cubicBezTo>
                  <a:pt x="160116" y="51032"/>
                  <a:pt x="36291" y="225128"/>
                  <a:pt x="7716" y="2513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2AD514B2-5F4D-4A11-9AAC-B70F5E409BB2}"/>
              </a:ext>
            </a:extLst>
          </p:cNvPr>
          <p:cNvSpPr/>
          <p:nvPr/>
        </p:nvSpPr>
        <p:spPr>
          <a:xfrm>
            <a:off x="3985180" y="3219305"/>
            <a:ext cx="581222" cy="208638"/>
          </a:xfrm>
          <a:custGeom>
            <a:avLst/>
            <a:gdLst>
              <a:gd name="connsiteX0" fmla="*/ 10558 w 581222"/>
              <a:gd name="connsiteY0" fmla="*/ 87458 h 208638"/>
              <a:gd name="connsiteX1" fmla="*/ 142320 w 581222"/>
              <a:gd name="connsiteY1" fmla="*/ 31895 h 208638"/>
              <a:gd name="connsiteX2" fmla="*/ 286783 w 581222"/>
              <a:gd name="connsiteY2" fmla="*/ 30308 h 208638"/>
              <a:gd name="connsiteX3" fmla="*/ 448708 w 581222"/>
              <a:gd name="connsiteY3" fmla="*/ 77933 h 208638"/>
              <a:gd name="connsiteX4" fmla="*/ 577295 w 581222"/>
              <a:gd name="connsiteY4" fmla="*/ 208108 h 208638"/>
              <a:gd name="connsiteX5" fmla="*/ 537608 w 581222"/>
              <a:gd name="connsiteY5" fmla="*/ 120795 h 208638"/>
              <a:gd name="connsiteX6" fmla="*/ 431245 w 581222"/>
              <a:gd name="connsiteY6" fmla="*/ 43008 h 208638"/>
              <a:gd name="connsiteX7" fmla="*/ 226458 w 581222"/>
              <a:gd name="connsiteY7" fmla="*/ 145 h 208638"/>
              <a:gd name="connsiteX8" fmla="*/ 34370 w 581222"/>
              <a:gd name="connsiteY8" fmla="*/ 30308 h 208638"/>
              <a:gd name="connsiteX9" fmla="*/ 10558 w 581222"/>
              <a:gd name="connsiteY9" fmla="*/ 87458 h 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22" h="208638">
                <a:moveTo>
                  <a:pt x="10558" y="87458"/>
                </a:moveTo>
                <a:cubicBezTo>
                  <a:pt x="28550" y="87722"/>
                  <a:pt x="96283" y="41420"/>
                  <a:pt x="142320" y="31895"/>
                </a:cubicBezTo>
                <a:cubicBezTo>
                  <a:pt x="188358" y="22370"/>
                  <a:pt x="235718" y="22635"/>
                  <a:pt x="286783" y="30308"/>
                </a:cubicBezTo>
                <a:cubicBezTo>
                  <a:pt x="337848" y="37981"/>
                  <a:pt x="400289" y="48300"/>
                  <a:pt x="448708" y="77933"/>
                </a:cubicBezTo>
                <a:cubicBezTo>
                  <a:pt x="497127" y="107566"/>
                  <a:pt x="562478" y="200964"/>
                  <a:pt x="577295" y="208108"/>
                </a:cubicBezTo>
                <a:cubicBezTo>
                  <a:pt x="592112" y="215252"/>
                  <a:pt x="561950" y="148312"/>
                  <a:pt x="537608" y="120795"/>
                </a:cubicBezTo>
                <a:cubicBezTo>
                  <a:pt x="513266" y="93278"/>
                  <a:pt x="483103" y="63116"/>
                  <a:pt x="431245" y="43008"/>
                </a:cubicBezTo>
                <a:cubicBezTo>
                  <a:pt x="379387" y="22900"/>
                  <a:pt x="292604" y="2262"/>
                  <a:pt x="226458" y="145"/>
                </a:cubicBezTo>
                <a:cubicBezTo>
                  <a:pt x="160312" y="-1972"/>
                  <a:pt x="72999" y="19460"/>
                  <a:pt x="34370" y="30308"/>
                </a:cubicBezTo>
                <a:cubicBezTo>
                  <a:pt x="-4259" y="41156"/>
                  <a:pt x="-7434" y="87194"/>
                  <a:pt x="10558" y="874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AFAC122E-73F9-4AE2-98C1-B12A2466F02C}"/>
              </a:ext>
            </a:extLst>
          </p:cNvPr>
          <p:cNvSpPr/>
          <p:nvPr/>
        </p:nvSpPr>
        <p:spPr>
          <a:xfrm>
            <a:off x="6362727" y="3631799"/>
            <a:ext cx="542488" cy="1441756"/>
          </a:xfrm>
          <a:custGeom>
            <a:avLst/>
            <a:gdLst>
              <a:gd name="connsiteX0" fmla="*/ 198940 w 542488"/>
              <a:gd name="connsiteY0" fmla="*/ 401 h 1441756"/>
              <a:gd name="connsiteX1" fmla="*/ 38073 w 542488"/>
              <a:gd name="connsiteY1" fmla="*/ 144334 h 1441756"/>
              <a:gd name="connsiteX2" fmla="*/ 8440 w 542488"/>
              <a:gd name="connsiteY2" fmla="*/ 483001 h 1441756"/>
              <a:gd name="connsiteX3" fmla="*/ 8440 w 542488"/>
              <a:gd name="connsiteY3" fmla="*/ 787801 h 1441756"/>
              <a:gd name="connsiteX4" fmla="*/ 105806 w 542488"/>
              <a:gd name="connsiteY4" fmla="*/ 995234 h 1441756"/>
              <a:gd name="connsiteX5" fmla="*/ 101573 w 542488"/>
              <a:gd name="connsiteY5" fmla="*/ 1236534 h 1441756"/>
              <a:gd name="connsiteX6" fmla="*/ 55006 w 542488"/>
              <a:gd name="connsiteY6" fmla="*/ 1439734 h 1441756"/>
              <a:gd name="connsiteX7" fmla="*/ 279373 w 542488"/>
              <a:gd name="connsiteY7" fmla="*/ 1109534 h 1441756"/>
              <a:gd name="connsiteX8" fmla="*/ 461406 w 542488"/>
              <a:gd name="connsiteY8" fmla="*/ 775101 h 1441756"/>
              <a:gd name="connsiteX9" fmla="*/ 533373 w 542488"/>
              <a:gd name="connsiteY9" fmla="*/ 398334 h 1441756"/>
              <a:gd name="connsiteX10" fmla="*/ 507973 w 542488"/>
              <a:gd name="connsiteY10" fmla="*/ 182434 h 1441756"/>
              <a:gd name="connsiteX11" fmla="*/ 198940 w 542488"/>
              <a:gd name="connsiteY11" fmla="*/ 401 h 144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488" h="1441756">
                <a:moveTo>
                  <a:pt x="198940" y="401"/>
                </a:moveTo>
                <a:cubicBezTo>
                  <a:pt x="120623" y="-5949"/>
                  <a:pt x="69823" y="63901"/>
                  <a:pt x="38073" y="144334"/>
                </a:cubicBezTo>
                <a:cubicBezTo>
                  <a:pt x="6323" y="224767"/>
                  <a:pt x="13379" y="375757"/>
                  <a:pt x="8440" y="483001"/>
                </a:cubicBezTo>
                <a:cubicBezTo>
                  <a:pt x="3501" y="590245"/>
                  <a:pt x="-7788" y="702429"/>
                  <a:pt x="8440" y="787801"/>
                </a:cubicBezTo>
                <a:cubicBezTo>
                  <a:pt x="24668" y="873173"/>
                  <a:pt x="90284" y="920445"/>
                  <a:pt x="105806" y="995234"/>
                </a:cubicBezTo>
                <a:cubicBezTo>
                  <a:pt x="121328" y="1070023"/>
                  <a:pt x="110040" y="1162451"/>
                  <a:pt x="101573" y="1236534"/>
                </a:cubicBezTo>
                <a:cubicBezTo>
                  <a:pt x="93106" y="1310617"/>
                  <a:pt x="25373" y="1460901"/>
                  <a:pt x="55006" y="1439734"/>
                </a:cubicBezTo>
                <a:cubicBezTo>
                  <a:pt x="84639" y="1418567"/>
                  <a:pt x="211640" y="1220306"/>
                  <a:pt x="279373" y="1109534"/>
                </a:cubicBezTo>
                <a:cubicBezTo>
                  <a:pt x="347106" y="998762"/>
                  <a:pt x="419073" y="893634"/>
                  <a:pt x="461406" y="775101"/>
                </a:cubicBezTo>
                <a:cubicBezTo>
                  <a:pt x="503739" y="656568"/>
                  <a:pt x="525612" y="497112"/>
                  <a:pt x="533373" y="398334"/>
                </a:cubicBezTo>
                <a:cubicBezTo>
                  <a:pt x="541134" y="299556"/>
                  <a:pt x="558067" y="250873"/>
                  <a:pt x="507973" y="182434"/>
                </a:cubicBezTo>
                <a:cubicBezTo>
                  <a:pt x="457879" y="113995"/>
                  <a:pt x="277257" y="6751"/>
                  <a:pt x="198940" y="40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52DC97C-F660-46F2-936F-D6CCA9B50511}"/>
              </a:ext>
            </a:extLst>
          </p:cNvPr>
          <p:cNvSpPr/>
          <p:nvPr/>
        </p:nvSpPr>
        <p:spPr>
          <a:xfrm>
            <a:off x="5774257" y="2909403"/>
            <a:ext cx="613064" cy="330812"/>
          </a:xfrm>
          <a:custGeom>
            <a:avLst/>
            <a:gdLst>
              <a:gd name="connsiteX0" fmla="*/ 10 w 613064"/>
              <a:gd name="connsiteY0" fmla="*/ 3130 h 330812"/>
              <a:gd name="connsiteX1" fmla="*/ 289993 w 613064"/>
              <a:gd name="connsiteY1" fmla="*/ 32764 h 330812"/>
              <a:gd name="connsiteX2" fmla="*/ 461443 w 613064"/>
              <a:gd name="connsiteY2" fmla="*/ 92030 h 330812"/>
              <a:gd name="connsiteX3" fmla="*/ 565160 w 613064"/>
              <a:gd name="connsiteY3" fmla="*/ 159764 h 330812"/>
              <a:gd name="connsiteX4" fmla="*/ 607493 w 613064"/>
              <a:gd name="connsiteY4" fmla="*/ 246547 h 330812"/>
              <a:gd name="connsiteX5" fmla="*/ 609610 w 613064"/>
              <a:gd name="connsiteY5" fmla="*/ 329097 h 330812"/>
              <a:gd name="connsiteX6" fmla="*/ 579976 w 613064"/>
              <a:gd name="connsiteY6" fmla="*/ 295230 h 330812"/>
              <a:gd name="connsiteX7" fmla="*/ 482610 w 613064"/>
              <a:gd name="connsiteY7" fmla="*/ 210564 h 330812"/>
              <a:gd name="connsiteX8" fmla="*/ 300576 w 613064"/>
              <a:gd name="connsiteY8" fmla="*/ 106847 h 330812"/>
              <a:gd name="connsiteX9" fmla="*/ 10 w 613064"/>
              <a:gd name="connsiteY9" fmla="*/ 3130 h 3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064" h="330812">
                <a:moveTo>
                  <a:pt x="10" y="3130"/>
                </a:moveTo>
                <a:cubicBezTo>
                  <a:pt x="-1754" y="-9217"/>
                  <a:pt x="213088" y="17947"/>
                  <a:pt x="289993" y="32764"/>
                </a:cubicBezTo>
                <a:cubicBezTo>
                  <a:pt x="366899" y="47581"/>
                  <a:pt x="415582" y="70863"/>
                  <a:pt x="461443" y="92030"/>
                </a:cubicBezTo>
                <a:cubicBezTo>
                  <a:pt x="507304" y="113197"/>
                  <a:pt x="540818" y="134011"/>
                  <a:pt x="565160" y="159764"/>
                </a:cubicBezTo>
                <a:cubicBezTo>
                  <a:pt x="589502" y="185517"/>
                  <a:pt x="600085" y="218325"/>
                  <a:pt x="607493" y="246547"/>
                </a:cubicBezTo>
                <a:cubicBezTo>
                  <a:pt x="614901" y="274769"/>
                  <a:pt x="614196" y="320983"/>
                  <a:pt x="609610" y="329097"/>
                </a:cubicBezTo>
                <a:cubicBezTo>
                  <a:pt x="605024" y="337211"/>
                  <a:pt x="601143" y="314985"/>
                  <a:pt x="579976" y="295230"/>
                </a:cubicBezTo>
                <a:cubicBezTo>
                  <a:pt x="558809" y="275475"/>
                  <a:pt x="529177" y="241961"/>
                  <a:pt x="482610" y="210564"/>
                </a:cubicBezTo>
                <a:cubicBezTo>
                  <a:pt x="436043" y="179167"/>
                  <a:pt x="375012" y="141772"/>
                  <a:pt x="300576" y="106847"/>
                </a:cubicBezTo>
                <a:cubicBezTo>
                  <a:pt x="226140" y="71922"/>
                  <a:pt x="1774" y="15477"/>
                  <a:pt x="10" y="3130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8A23683B-5DC6-4F41-A3E7-A84449B6007E}"/>
              </a:ext>
            </a:extLst>
          </p:cNvPr>
          <p:cNvSpPr/>
          <p:nvPr/>
        </p:nvSpPr>
        <p:spPr>
          <a:xfrm>
            <a:off x="5497294" y="3405424"/>
            <a:ext cx="444719" cy="66468"/>
          </a:xfrm>
          <a:custGeom>
            <a:avLst/>
            <a:gdLst>
              <a:gd name="connsiteX0" fmla="*/ 219 w 444719"/>
              <a:gd name="connsiteY0" fmla="*/ 21989 h 66468"/>
              <a:gd name="connsiteX1" fmla="*/ 236756 w 444719"/>
              <a:gd name="connsiteY1" fmla="*/ 42626 h 66468"/>
              <a:gd name="connsiteX2" fmla="*/ 368519 w 444719"/>
              <a:gd name="connsiteY2" fmla="*/ 2939 h 66468"/>
              <a:gd name="connsiteX3" fmla="*/ 444719 w 444719"/>
              <a:gd name="connsiteY3" fmla="*/ 2939 h 66468"/>
              <a:gd name="connsiteX4" fmla="*/ 444719 w 444719"/>
              <a:gd name="connsiteY4" fmla="*/ 2939 h 66468"/>
              <a:gd name="connsiteX5" fmla="*/ 398681 w 444719"/>
              <a:gd name="connsiteY5" fmla="*/ 41039 h 66468"/>
              <a:gd name="connsiteX6" fmla="*/ 281206 w 444719"/>
              <a:gd name="connsiteY6" fmla="*/ 66439 h 66468"/>
              <a:gd name="connsiteX7" fmla="*/ 219 w 444719"/>
              <a:gd name="connsiteY7" fmla="*/ 21989 h 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719" h="66468">
                <a:moveTo>
                  <a:pt x="219" y="21989"/>
                </a:moveTo>
                <a:cubicBezTo>
                  <a:pt x="-7189" y="18020"/>
                  <a:pt x="175373" y="45801"/>
                  <a:pt x="236756" y="42626"/>
                </a:cubicBezTo>
                <a:cubicBezTo>
                  <a:pt x="298139" y="39451"/>
                  <a:pt x="333859" y="9553"/>
                  <a:pt x="368519" y="2939"/>
                </a:cubicBezTo>
                <a:cubicBezTo>
                  <a:pt x="403179" y="-3675"/>
                  <a:pt x="444719" y="2939"/>
                  <a:pt x="444719" y="2939"/>
                </a:cubicBezTo>
                <a:lnTo>
                  <a:pt x="444719" y="2939"/>
                </a:lnTo>
                <a:cubicBezTo>
                  <a:pt x="437046" y="9289"/>
                  <a:pt x="425933" y="30456"/>
                  <a:pt x="398681" y="41039"/>
                </a:cubicBezTo>
                <a:cubicBezTo>
                  <a:pt x="371429" y="51622"/>
                  <a:pt x="346293" y="67233"/>
                  <a:pt x="281206" y="66439"/>
                </a:cubicBezTo>
                <a:cubicBezTo>
                  <a:pt x="216119" y="65645"/>
                  <a:pt x="7627" y="25958"/>
                  <a:pt x="219" y="21989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C8EB5307-6676-4610-8FF6-21D535576F96}"/>
              </a:ext>
            </a:extLst>
          </p:cNvPr>
          <p:cNvSpPr/>
          <p:nvPr/>
        </p:nvSpPr>
        <p:spPr>
          <a:xfrm>
            <a:off x="6038148" y="3200277"/>
            <a:ext cx="261348" cy="170639"/>
          </a:xfrm>
          <a:custGeom>
            <a:avLst/>
            <a:gdLst>
              <a:gd name="connsiteX0" fmla="*/ 261052 w 261348"/>
              <a:gd name="connsiteY0" fmla="*/ 1711 h 170639"/>
              <a:gd name="connsiteX1" fmla="*/ 172152 w 261348"/>
              <a:gd name="connsiteY1" fmla="*/ 92198 h 170639"/>
              <a:gd name="connsiteX2" fmla="*/ 57852 w 261348"/>
              <a:gd name="connsiteY2" fmla="*/ 165223 h 170639"/>
              <a:gd name="connsiteX3" fmla="*/ 702 w 261348"/>
              <a:gd name="connsiteY3" fmla="*/ 158873 h 170639"/>
              <a:gd name="connsiteX4" fmla="*/ 94365 w 261348"/>
              <a:gd name="connsiteY4" fmla="*/ 108073 h 170639"/>
              <a:gd name="connsiteX5" fmla="*/ 141990 w 261348"/>
              <a:gd name="connsiteY5" fmla="*/ 38223 h 170639"/>
              <a:gd name="connsiteX6" fmla="*/ 261052 w 261348"/>
              <a:gd name="connsiteY6" fmla="*/ 1711 h 17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348" h="170639">
                <a:moveTo>
                  <a:pt x="261052" y="1711"/>
                </a:moveTo>
                <a:cubicBezTo>
                  <a:pt x="266079" y="10707"/>
                  <a:pt x="206019" y="64946"/>
                  <a:pt x="172152" y="92198"/>
                </a:cubicBezTo>
                <a:cubicBezTo>
                  <a:pt x="138285" y="119450"/>
                  <a:pt x="86427" y="154111"/>
                  <a:pt x="57852" y="165223"/>
                </a:cubicBezTo>
                <a:cubicBezTo>
                  <a:pt x="29277" y="176335"/>
                  <a:pt x="-5383" y="168398"/>
                  <a:pt x="702" y="158873"/>
                </a:cubicBezTo>
                <a:cubicBezTo>
                  <a:pt x="6787" y="149348"/>
                  <a:pt x="70817" y="128181"/>
                  <a:pt x="94365" y="108073"/>
                </a:cubicBezTo>
                <a:cubicBezTo>
                  <a:pt x="117913" y="87965"/>
                  <a:pt x="116326" y="55156"/>
                  <a:pt x="141990" y="38223"/>
                </a:cubicBezTo>
                <a:cubicBezTo>
                  <a:pt x="167654" y="21290"/>
                  <a:pt x="256025" y="-7285"/>
                  <a:pt x="261052" y="1711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09ABD324-4FAC-4D28-B60A-C19745619CA7}"/>
              </a:ext>
            </a:extLst>
          </p:cNvPr>
          <p:cNvSpPr/>
          <p:nvPr/>
        </p:nvSpPr>
        <p:spPr>
          <a:xfrm>
            <a:off x="5337607" y="2946457"/>
            <a:ext cx="551462" cy="349221"/>
          </a:xfrm>
          <a:custGeom>
            <a:avLst/>
            <a:gdLst>
              <a:gd name="connsiteX0" fmla="*/ 2743 w 551462"/>
              <a:gd name="connsiteY0" fmla="*/ 349193 h 349221"/>
              <a:gd name="connsiteX1" fmla="*/ 166256 w 551462"/>
              <a:gd name="connsiteY1" fmla="*/ 174568 h 349221"/>
              <a:gd name="connsiteX2" fmla="*/ 296431 w 551462"/>
              <a:gd name="connsiteY2" fmla="*/ 82493 h 349221"/>
              <a:gd name="connsiteX3" fmla="*/ 547256 w 551462"/>
              <a:gd name="connsiteY3" fmla="*/ 33281 h 349221"/>
              <a:gd name="connsiteX4" fmla="*/ 445656 w 551462"/>
              <a:gd name="connsiteY4" fmla="*/ 15818 h 349221"/>
              <a:gd name="connsiteX5" fmla="*/ 340881 w 551462"/>
              <a:gd name="connsiteY5" fmla="*/ 12643 h 349221"/>
              <a:gd name="connsiteX6" fmla="*/ 83706 w 551462"/>
              <a:gd name="connsiteY6" fmla="*/ 187268 h 349221"/>
              <a:gd name="connsiteX7" fmla="*/ 2743 w 551462"/>
              <a:gd name="connsiteY7" fmla="*/ 349193 h 34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62" h="349221">
                <a:moveTo>
                  <a:pt x="2743" y="349193"/>
                </a:moveTo>
                <a:cubicBezTo>
                  <a:pt x="16501" y="347076"/>
                  <a:pt x="117308" y="219018"/>
                  <a:pt x="166256" y="174568"/>
                </a:cubicBezTo>
                <a:cubicBezTo>
                  <a:pt x="215204" y="130118"/>
                  <a:pt x="232931" y="106041"/>
                  <a:pt x="296431" y="82493"/>
                </a:cubicBezTo>
                <a:cubicBezTo>
                  <a:pt x="359931" y="58945"/>
                  <a:pt x="522385" y="44393"/>
                  <a:pt x="547256" y="33281"/>
                </a:cubicBezTo>
                <a:cubicBezTo>
                  <a:pt x="572127" y="22169"/>
                  <a:pt x="480052" y="19258"/>
                  <a:pt x="445656" y="15818"/>
                </a:cubicBezTo>
                <a:cubicBezTo>
                  <a:pt x="411260" y="12378"/>
                  <a:pt x="401206" y="-15932"/>
                  <a:pt x="340881" y="12643"/>
                </a:cubicBezTo>
                <a:cubicBezTo>
                  <a:pt x="280556" y="41218"/>
                  <a:pt x="138739" y="138320"/>
                  <a:pt x="83706" y="187268"/>
                </a:cubicBezTo>
                <a:cubicBezTo>
                  <a:pt x="28673" y="236216"/>
                  <a:pt x="-11015" y="351310"/>
                  <a:pt x="2743" y="34919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AAB00AE5-D288-4198-9E7E-A1BAC3DB0152}"/>
              </a:ext>
            </a:extLst>
          </p:cNvPr>
          <p:cNvSpPr/>
          <p:nvPr/>
        </p:nvSpPr>
        <p:spPr>
          <a:xfrm>
            <a:off x="4557487" y="3457544"/>
            <a:ext cx="93278" cy="84805"/>
          </a:xfrm>
          <a:custGeom>
            <a:avLst/>
            <a:gdLst>
              <a:gd name="connsiteX0" fmla="*/ 226 w 93278"/>
              <a:gd name="connsiteY0" fmla="*/ 31 h 84805"/>
              <a:gd name="connsiteX1" fmla="*/ 87538 w 93278"/>
              <a:gd name="connsiteY1" fmla="*/ 52419 h 84805"/>
              <a:gd name="connsiteX2" fmla="*/ 82776 w 93278"/>
              <a:gd name="connsiteY2" fmla="*/ 76231 h 84805"/>
              <a:gd name="connsiteX3" fmla="*/ 65313 w 93278"/>
              <a:gd name="connsiteY3" fmla="*/ 77819 h 84805"/>
              <a:gd name="connsiteX4" fmla="*/ 30388 w 93278"/>
              <a:gd name="connsiteY4" fmla="*/ 84169 h 84805"/>
              <a:gd name="connsiteX5" fmla="*/ 60551 w 93278"/>
              <a:gd name="connsiteY5" fmla="*/ 60356 h 84805"/>
              <a:gd name="connsiteX6" fmla="*/ 226 w 93278"/>
              <a:gd name="connsiteY6" fmla="*/ 31 h 8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8" h="84805">
                <a:moveTo>
                  <a:pt x="226" y="31"/>
                </a:moveTo>
                <a:cubicBezTo>
                  <a:pt x="4724" y="-1292"/>
                  <a:pt x="73780" y="39719"/>
                  <a:pt x="87538" y="52419"/>
                </a:cubicBezTo>
                <a:cubicBezTo>
                  <a:pt x="101296" y="65119"/>
                  <a:pt x="86480" y="71998"/>
                  <a:pt x="82776" y="76231"/>
                </a:cubicBezTo>
                <a:cubicBezTo>
                  <a:pt x="79072" y="80464"/>
                  <a:pt x="74044" y="76496"/>
                  <a:pt x="65313" y="77819"/>
                </a:cubicBezTo>
                <a:cubicBezTo>
                  <a:pt x="56582" y="79142"/>
                  <a:pt x="31182" y="87079"/>
                  <a:pt x="30388" y="84169"/>
                </a:cubicBezTo>
                <a:cubicBezTo>
                  <a:pt x="29594" y="81259"/>
                  <a:pt x="61345" y="72262"/>
                  <a:pt x="60551" y="60356"/>
                </a:cubicBezTo>
                <a:cubicBezTo>
                  <a:pt x="59757" y="48450"/>
                  <a:pt x="-4272" y="1354"/>
                  <a:pt x="226" y="3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065BB5FB-08C4-46DF-B04A-ECCEB6E79CD8}"/>
              </a:ext>
            </a:extLst>
          </p:cNvPr>
          <p:cNvSpPr/>
          <p:nvPr/>
        </p:nvSpPr>
        <p:spPr>
          <a:xfrm>
            <a:off x="3948855" y="3251092"/>
            <a:ext cx="680301" cy="228963"/>
          </a:xfrm>
          <a:custGeom>
            <a:avLst/>
            <a:gdLst>
              <a:gd name="connsiteX0" fmla="*/ 680295 w 680301"/>
              <a:gd name="connsiteY0" fmla="*/ 228708 h 228963"/>
              <a:gd name="connsiteX1" fmla="*/ 491912 w 680301"/>
              <a:gd name="connsiteY1" fmla="*/ 42441 h 228963"/>
              <a:gd name="connsiteX2" fmla="*/ 311995 w 680301"/>
              <a:gd name="connsiteY2" fmla="*/ 2225 h 228963"/>
              <a:gd name="connsiteX3" fmla="*/ 155362 w 680301"/>
              <a:gd name="connsiteY3" fmla="*/ 12808 h 228963"/>
              <a:gd name="connsiteX4" fmla="*/ 5078 w 680301"/>
              <a:gd name="connsiteY4" fmla="*/ 76308 h 228963"/>
              <a:gd name="connsiteX5" fmla="*/ 32595 w 680301"/>
              <a:gd name="connsiteY5" fmla="*/ 76308 h 228963"/>
              <a:gd name="connsiteX6" fmla="*/ 273895 w 680301"/>
              <a:gd name="connsiteY6" fmla="*/ 53025 h 228963"/>
              <a:gd name="connsiteX7" fmla="*/ 485562 w 680301"/>
              <a:gd name="connsiteY7" fmla="*/ 82658 h 228963"/>
              <a:gd name="connsiteX8" fmla="*/ 680295 w 680301"/>
              <a:gd name="connsiteY8" fmla="*/ 228708 h 22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301" h="228963">
                <a:moveTo>
                  <a:pt x="680295" y="228708"/>
                </a:moveTo>
                <a:cubicBezTo>
                  <a:pt x="681353" y="222005"/>
                  <a:pt x="553295" y="80188"/>
                  <a:pt x="491912" y="42441"/>
                </a:cubicBezTo>
                <a:cubicBezTo>
                  <a:pt x="430529" y="4694"/>
                  <a:pt x="368087" y="7164"/>
                  <a:pt x="311995" y="2225"/>
                </a:cubicBezTo>
                <a:cubicBezTo>
                  <a:pt x="255903" y="-2714"/>
                  <a:pt x="206515" y="461"/>
                  <a:pt x="155362" y="12808"/>
                </a:cubicBezTo>
                <a:cubicBezTo>
                  <a:pt x="104209" y="25155"/>
                  <a:pt x="25539" y="65725"/>
                  <a:pt x="5078" y="76308"/>
                </a:cubicBezTo>
                <a:cubicBezTo>
                  <a:pt x="-15383" y="86891"/>
                  <a:pt x="32595" y="76308"/>
                  <a:pt x="32595" y="76308"/>
                </a:cubicBezTo>
                <a:cubicBezTo>
                  <a:pt x="77398" y="72428"/>
                  <a:pt x="198401" y="51967"/>
                  <a:pt x="273895" y="53025"/>
                </a:cubicBezTo>
                <a:cubicBezTo>
                  <a:pt x="349389" y="54083"/>
                  <a:pt x="423120" y="57258"/>
                  <a:pt x="485562" y="82658"/>
                </a:cubicBezTo>
                <a:cubicBezTo>
                  <a:pt x="548004" y="108058"/>
                  <a:pt x="679237" y="235411"/>
                  <a:pt x="680295" y="2287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D91611D9-485C-475D-B6B9-D5AFA8729A50}"/>
              </a:ext>
            </a:extLst>
          </p:cNvPr>
          <p:cNvSpPr/>
          <p:nvPr/>
        </p:nvSpPr>
        <p:spPr>
          <a:xfrm>
            <a:off x="3933327" y="3365500"/>
            <a:ext cx="115586" cy="66951"/>
          </a:xfrm>
          <a:custGeom>
            <a:avLst/>
            <a:gdLst>
              <a:gd name="connsiteX0" fmla="*/ 114798 w 115586"/>
              <a:gd name="connsiteY0" fmla="*/ 0 h 66951"/>
              <a:gd name="connsiteX1" fmla="*/ 11611 w 115586"/>
              <a:gd name="connsiteY1" fmla="*/ 46038 h 66951"/>
              <a:gd name="connsiteX2" fmla="*/ 3673 w 115586"/>
              <a:gd name="connsiteY2" fmla="*/ 66675 h 66951"/>
              <a:gd name="connsiteX3" fmla="*/ 22723 w 115586"/>
              <a:gd name="connsiteY3" fmla="*/ 57150 h 66951"/>
              <a:gd name="connsiteX4" fmla="*/ 57648 w 115586"/>
              <a:gd name="connsiteY4" fmla="*/ 46038 h 66951"/>
              <a:gd name="connsiteX5" fmla="*/ 114798 w 115586"/>
              <a:gd name="connsiteY5" fmla="*/ 0 h 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86" h="66951">
                <a:moveTo>
                  <a:pt x="114798" y="0"/>
                </a:moveTo>
                <a:cubicBezTo>
                  <a:pt x="107125" y="0"/>
                  <a:pt x="30132" y="34926"/>
                  <a:pt x="11611" y="46038"/>
                </a:cubicBezTo>
                <a:cubicBezTo>
                  <a:pt x="-6910" y="57151"/>
                  <a:pt x="1821" y="64823"/>
                  <a:pt x="3673" y="66675"/>
                </a:cubicBezTo>
                <a:cubicBezTo>
                  <a:pt x="5525" y="68527"/>
                  <a:pt x="13727" y="60589"/>
                  <a:pt x="22723" y="57150"/>
                </a:cubicBezTo>
                <a:cubicBezTo>
                  <a:pt x="31719" y="53711"/>
                  <a:pt x="43361" y="54240"/>
                  <a:pt x="57648" y="46038"/>
                </a:cubicBezTo>
                <a:cubicBezTo>
                  <a:pt x="71935" y="37836"/>
                  <a:pt x="122471" y="0"/>
                  <a:pt x="114798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FF04E42-E37D-44FB-B07C-300994B01392}"/>
              </a:ext>
            </a:extLst>
          </p:cNvPr>
          <p:cNvSpPr/>
          <p:nvPr/>
        </p:nvSpPr>
        <p:spPr>
          <a:xfrm>
            <a:off x="3975088" y="3549455"/>
            <a:ext cx="159205" cy="97622"/>
          </a:xfrm>
          <a:custGeom>
            <a:avLst/>
            <a:gdLst>
              <a:gd name="connsiteX0" fmla="*/ 2129 w 159205"/>
              <a:gd name="connsiteY0" fmla="*/ 195 h 97622"/>
              <a:gd name="connsiteX1" fmla="*/ 110079 w 159205"/>
              <a:gd name="connsiteY1" fmla="*/ 53112 h 97622"/>
              <a:gd name="connsiteX2" fmla="*/ 158762 w 159205"/>
              <a:gd name="connsiteY2" fmla="*/ 67928 h 97622"/>
              <a:gd name="connsiteX3" fmla="*/ 84679 w 159205"/>
              <a:gd name="connsiteY3" fmla="*/ 80628 h 97622"/>
              <a:gd name="connsiteX4" fmla="*/ 52929 w 159205"/>
              <a:gd name="connsiteY4" fmla="*/ 97562 h 97622"/>
              <a:gd name="connsiteX5" fmla="*/ 38112 w 159205"/>
              <a:gd name="connsiteY5" fmla="*/ 74278 h 97622"/>
              <a:gd name="connsiteX6" fmla="*/ 2129 w 159205"/>
              <a:gd name="connsiteY6" fmla="*/ 195 h 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05" h="97622">
                <a:moveTo>
                  <a:pt x="2129" y="195"/>
                </a:moveTo>
                <a:cubicBezTo>
                  <a:pt x="14123" y="-3333"/>
                  <a:pt x="83974" y="41823"/>
                  <a:pt x="110079" y="53112"/>
                </a:cubicBezTo>
                <a:cubicBezTo>
                  <a:pt x="136184" y="64401"/>
                  <a:pt x="162995" y="63342"/>
                  <a:pt x="158762" y="67928"/>
                </a:cubicBezTo>
                <a:cubicBezTo>
                  <a:pt x="154529" y="72514"/>
                  <a:pt x="102318" y="75689"/>
                  <a:pt x="84679" y="80628"/>
                </a:cubicBezTo>
                <a:cubicBezTo>
                  <a:pt x="67040" y="85567"/>
                  <a:pt x="60690" y="98620"/>
                  <a:pt x="52929" y="97562"/>
                </a:cubicBezTo>
                <a:cubicBezTo>
                  <a:pt x="45168" y="96504"/>
                  <a:pt x="43756" y="86625"/>
                  <a:pt x="38112" y="74278"/>
                </a:cubicBezTo>
                <a:cubicBezTo>
                  <a:pt x="32468" y="61931"/>
                  <a:pt x="-9865" y="3723"/>
                  <a:pt x="2129" y="1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BB5C3C07-57A4-4AA8-8C19-0FFC14F81BD3}"/>
              </a:ext>
            </a:extLst>
          </p:cNvPr>
          <p:cNvSpPr/>
          <p:nvPr/>
        </p:nvSpPr>
        <p:spPr>
          <a:xfrm>
            <a:off x="4181475" y="3549154"/>
            <a:ext cx="387633" cy="58939"/>
          </a:xfrm>
          <a:custGeom>
            <a:avLst/>
            <a:gdLst>
              <a:gd name="connsiteX0" fmla="*/ 0 w 387633"/>
              <a:gd name="connsiteY0" fmla="*/ 41771 h 58939"/>
              <a:gd name="connsiteX1" fmla="*/ 307975 w 387633"/>
              <a:gd name="connsiteY1" fmla="*/ 13196 h 58939"/>
              <a:gd name="connsiteX2" fmla="*/ 387350 w 387633"/>
              <a:gd name="connsiteY2" fmla="*/ 496 h 58939"/>
              <a:gd name="connsiteX3" fmla="*/ 331788 w 387633"/>
              <a:gd name="connsiteY3" fmla="*/ 29071 h 58939"/>
              <a:gd name="connsiteX4" fmla="*/ 261938 w 387633"/>
              <a:gd name="connsiteY4" fmla="*/ 40184 h 58939"/>
              <a:gd name="connsiteX5" fmla="*/ 179388 w 387633"/>
              <a:gd name="connsiteY5" fmla="*/ 57646 h 58939"/>
              <a:gd name="connsiteX6" fmla="*/ 77788 w 387633"/>
              <a:gd name="connsiteY6" fmla="*/ 57646 h 58939"/>
              <a:gd name="connsiteX7" fmla="*/ 0 w 387633"/>
              <a:gd name="connsiteY7" fmla="*/ 41771 h 5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33" h="58939">
                <a:moveTo>
                  <a:pt x="0" y="41771"/>
                </a:moveTo>
                <a:lnTo>
                  <a:pt x="307975" y="13196"/>
                </a:lnTo>
                <a:cubicBezTo>
                  <a:pt x="372533" y="6317"/>
                  <a:pt x="383381" y="-2150"/>
                  <a:pt x="387350" y="496"/>
                </a:cubicBezTo>
                <a:cubicBezTo>
                  <a:pt x="391319" y="3142"/>
                  <a:pt x="352690" y="22456"/>
                  <a:pt x="331788" y="29071"/>
                </a:cubicBezTo>
                <a:cubicBezTo>
                  <a:pt x="310886" y="35686"/>
                  <a:pt x="287338" y="35422"/>
                  <a:pt x="261938" y="40184"/>
                </a:cubicBezTo>
                <a:cubicBezTo>
                  <a:pt x="236538" y="44946"/>
                  <a:pt x="210080" y="54736"/>
                  <a:pt x="179388" y="57646"/>
                </a:cubicBezTo>
                <a:cubicBezTo>
                  <a:pt x="148696" y="60556"/>
                  <a:pt x="77788" y="57646"/>
                  <a:pt x="77788" y="57646"/>
                </a:cubicBezTo>
                <a:lnTo>
                  <a:pt x="0" y="41771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735BD6B-4883-4E59-8ADF-2D1E8C61B767}"/>
              </a:ext>
            </a:extLst>
          </p:cNvPr>
          <p:cNvSpPr/>
          <p:nvPr/>
        </p:nvSpPr>
        <p:spPr>
          <a:xfrm>
            <a:off x="5879854" y="4325119"/>
            <a:ext cx="540766" cy="261283"/>
          </a:xfrm>
          <a:custGeom>
            <a:avLst/>
            <a:gdLst>
              <a:gd name="connsiteX0" fmla="*/ 246 w 540766"/>
              <a:gd name="connsiteY0" fmla="*/ 1348 h 261283"/>
              <a:gd name="connsiteX1" fmla="*/ 241546 w 540766"/>
              <a:gd name="connsiteY1" fmla="*/ 149514 h 261283"/>
              <a:gd name="connsiteX2" fmla="*/ 537879 w 540766"/>
              <a:gd name="connsiteY2" fmla="*/ 246881 h 261283"/>
              <a:gd name="connsiteX3" fmla="*/ 381246 w 540766"/>
              <a:gd name="connsiteY3" fmla="*/ 251114 h 261283"/>
              <a:gd name="connsiteX4" fmla="*/ 199213 w 540766"/>
              <a:gd name="connsiteY4" fmla="*/ 242648 h 261283"/>
              <a:gd name="connsiteX5" fmla="*/ 246 w 540766"/>
              <a:gd name="connsiteY5" fmla="*/ 1348 h 26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766" h="261283">
                <a:moveTo>
                  <a:pt x="246" y="1348"/>
                </a:moveTo>
                <a:cubicBezTo>
                  <a:pt x="7301" y="-14174"/>
                  <a:pt x="151940" y="108592"/>
                  <a:pt x="241546" y="149514"/>
                </a:cubicBezTo>
                <a:cubicBezTo>
                  <a:pt x="331152" y="190436"/>
                  <a:pt x="514596" y="229948"/>
                  <a:pt x="537879" y="246881"/>
                </a:cubicBezTo>
                <a:cubicBezTo>
                  <a:pt x="561162" y="263814"/>
                  <a:pt x="437690" y="251820"/>
                  <a:pt x="381246" y="251114"/>
                </a:cubicBezTo>
                <a:cubicBezTo>
                  <a:pt x="324802" y="250409"/>
                  <a:pt x="259185" y="279337"/>
                  <a:pt x="199213" y="242648"/>
                </a:cubicBezTo>
                <a:cubicBezTo>
                  <a:pt x="139241" y="205959"/>
                  <a:pt x="-6809" y="16870"/>
                  <a:pt x="246" y="134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42BE1DF1-ABCB-4E71-BAF9-39A31742A56B}"/>
              </a:ext>
            </a:extLst>
          </p:cNvPr>
          <p:cNvSpPr/>
          <p:nvPr/>
        </p:nvSpPr>
        <p:spPr>
          <a:xfrm>
            <a:off x="4279389" y="4470227"/>
            <a:ext cx="216752" cy="455679"/>
          </a:xfrm>
          <a:custGeom>
            <a:avLst/>
            <a:gdLst>
              <a:gd name="connsiteX0" fmla="*/ 216411 w 216752"/>
              <a:gd name="connsiteY0" fmla="*/ 173 h 455679"/>
              <a:gd name="connsiteX1" fmla="*/ 104228 w 216752"/>
              <a:gd name="connsiteY1" fmla="*/ 141990 h 455679"/>
              <a:gd name="connsiteX2" fmla="*/ 66128 w 216752"/>
              <a:gd name="connsiteY2" fmla="*/ 266873 h 455679"/>
              <a:gd name="connsiteX3" fmla="*/ 49194 w 216752"/>
              <a:gd name="connsiteY3" fmla="*/ 351540 h 455679"/>
              <a:gd name="connsiteX4" fmla="*/ 47078 w 216752"/>
              <a:gd name="connsiteY4" fmla="*/ 455256 h 455679"/>
              <a:gd name="connsiteX5" fmla="*/ 17444 w 216752"/>
              <a:gd name="connsiteY5" fmla="*/ 385406 h 455679"/>
              <a:gd name="connsiteX6" fmla="*/ 511 w 216752"/>
              <a:gd name="connsiteY6" fmla="*/ 315556 h 455679"/>
              <a:gd name="connsiteX7" fmla="*/ 36494 w 216752"/>
              <a:gd name="connsiteY7" fmla="*/ 199140 h 455679"/>
              <a:gd name="connsiteX8" fmla="*/ 64011 w 216752"/>
              <a:gd name="connsiteY8" fmla="*/ 114473 h 455679"/>
              <a:gd name="connsiteX9" fmla="*/ 216411 w 216752"/>
              <a:gd name="connsiteY9" fmla="*/ 173 h 45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752" h="455679">
                <a:moveTo>
                  <a:pt x="216411" y="173"/>
                </a:moveTo>
                <a:cubicBezTo>
                  <a:pt x="223114" y="4759"/>
                  <a:pt x="129275" y="97540"/>
                  <a:pt x="104228" y="141990"/>
                </a:cubicBezTo>
                <a:cubicBezTo>
                  <a:pt x="79181" y="186440"/>
                  <a:pt x="75300" y="231948"/>
                  <a:pt x="66128" y="266873"/>
                </a:cubicBezTo>
                <a:cubicBezTo>
                  <a:pt x="56956" y="301798"/>
                  <a:pt x="52369" y="320143"/>
                  <a:pt x="49194" y="351540"/>
                </a:cubicBezTo>
                <a:cubicBezTo>
                  <a:pt x="46019" y="382937"/>
                  <a:pt x="52370" y="449612"/>
                  <a:pt x="47078" y="455256"/>
                </a:cubicBezTo>
                <a:cubicBezTo>
                  <a:pt x="41786" y="460900"/>
                  <a:pt x="25205" y="408689"/>
                  <a:pt x="17444" y="385406"/>
                </a:cubicBezTo>
                <a:cubicBezTo>
                  <a:pt x="9683" y="362123"/>
                  <a:pt x="-2664" y="346600"/>
                  <a:pt x="511" y="315556"/>
                </a:cubicBezTo>
                <a:cubicBezTo>
                  <a:pt x="3686" y="284512"/>
                  <a:pt x="25911" y="232654"/>
                  <a:pt x="36494" y="199140"/>
                </a:cubicBezTo>
                <a:cubicBezTo>
                  <a:pt x="47077" y="165626"/>
                  <a:pt x="38964" y="145870"/>
                  <a:pt x="64011" y="114473"/>
                </a:cubicBezTo>
                <a:cubicBezTo>
                  <a:pt x="89058" y="83076"/>
                  <a:pt x="209708" y="-4413"/>
                  <a:pt x="216411" y="17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039C2B0C-E056-4B00-B180-3E56FDE5A5DF}"/>
              </a:ext>
            </a:extLst>
          </p:cNvPr>
          <p:cNvSpPr/>
          <p:nvPr/>
        </p:nvSpPr>
        <p:spPr>
          <a:xfrm>
            <a:off x="3870263" y="4312530"/>
            <a:ext cx="539909" cy="547293"/>
          </a:xfrm>
          <a:custGeom>
            <a:avLst/>
            <a:gdLst>
              <a:gd name="connsiteX0" fmla="*/ 6412 w 539909"/>
              <a:gd name="connsiteY0" fmla="*/ 2295 h 547293"/>
              <a:gd name="connsiteX1" fmla="*/ 203262 w 539909"/>
              <a:gd name="connsiteY1" fmla="*/ 122945 h 547293"/>
              <a:gd name="connsiteX2" fmla="*/ 425512 w 539909"/>
              <a:gd name="connsiteY2" fmla="*/ 138820 h 547293"/>
              <a:gd name="connsiteX3" fmla="*/ 539812 w 539909"/>
              <a:gd name="connsiteY3" fmla="*/ 78495 h 547293"/>
              <a:gd name="connsiteX4" fmla="*/ 444562 w 539909"/>
              <a:gd name="connsiteY4" fmla="*/ 195970 h 547293"/>
              <a:gd name="connsiteX5" fmla="*/ 400112 w 539909"/>
              <a:gd name="connsiteY5" fmla="*/ 281695 h 547293"/>
              <a:gd name="connsiteX6" fmla="*/ 371537 w 539909"/>
              <a:gd name="connsiteY6" fmla="*/ 361070 h 547293"/>
              <a:gd name="connsiteX7" fmla="*/ 355662 w 539909"/>
              <a:gd name="connsiteY7" fmla="*/ 545220 h 547293"/>
              <a:gd name="connsiteX8" fmla="*/ 231837 w 539909"/>
              <a:gd name="connsiteY8" fmla="*/ 446795 h 547293"/>
              <a:gd name="connsiteX9" fmla="*/ 63562 w 539909"/>
              <a:gd name="connsiteY9" fmla="*/ 243595 h 547293"/>
              <a:gd name="connsiteX10" fmla="*/ 6412 w 539909"/>
              <a:gd name="connsiteY10" fmla="*/ 2295 h 54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909" h="547293">
                <a:moveTo>
                  <a:pt x="6412" y="2295"/>
                </a:moveTo>
                <a:cubicBezTo>
                  <a:pt x="29695" y="-17813"/>
                  <a:pt x="133412" y="100191"/>
                  <a:pt x="203262" y="122945"/>
                </a:cubicBezTo>
                <a:cubicBezTo>
                  <a:pt x="273112" y="145699"/>
                  <a:pt x="369420" y="146228"/>
                  <a:pt x="425512" y="138820"/>
                </a:cubicBezTo>
                <a:cubicBezTo>
                  <a:pt x="481604" y="131412"/>
                  <a:pt x="536637" y="68970"/>
                  <a:pt x="539812" y="78495"/>
                </a:cubicBezTo>
                <a:cubicBezTo>
                  <a:pt x="542987" y="88020"/>
                  <a:pt x="467845" y="162103"/>
                  <a:pt x="444562" y="195970"/>
                </a:cubicBezTo>
                <a:cubicBezTo>
                  <a:pt x="421279" y="229837"/>
                  <a:pt x="412283" y="254178"/>
                  <a:pt x="400112" y="281695"/>
                </a:cubicBezTo>
                <a:cubicBezTo>
                  <a:pt x="387941" y="309212"/>
                  <a:pt x="378945" y="317149"/>
                  <a:pt x="371537" y="361070"/>
                </a:cubicBezTo>
                <a:cubicBezTo>
                  <a:pt x="364129" y="404991"/>
                  <a:pt x="378945" y="530933"/>
                  <a:pt x="355662" y="545220"/>
                </a:cubicBezTo>
                <a:cubicBezTo>
                  <a:pt x="332379" y="559507"/>
                  <a:pt x="280520" y="497066"/>
                  <a:pt x="231837" y="446795"/>
                </a:cubicBezTo>
                <a:cubicBezTo>
                  <a:pt x="183154" y="396524"/>
                  <a:pt x="99016" y="313445"/>
                  <a:pt x="63562" y="243595"/>
                </a:cubicBezTo>
                <a:cubicBezTo>
                  <a:pt x="28108" y="173745"/>
                  <a:pt x="-16871" y="22403"/>
                  <a:pt x="6412" y="22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62EB8BB-ED0C-4884-A1E3-73756EA55C50}"/>
              </a:ext>
            </a:extLst>
          </p:cNvPr>
          <p:cNvSpPr/>
          <p:nvPr/>
        </p:nvSpPr>
        <p:spPr>
          <a:xfrm>
            <a:off x="3981386" y="3710711"/>
            <a:ext cx="424764" cy="103940"/>
          </a:xfrm>
          <a:custGeom>
            <a:avLst/>
            <a:gdLst>
              <a:gd name="connsiteX0" fmla="*/ 423927 w 424764"/>
              <a:gd name="connsiteY0" fmla="*/ 2452 h 103940"/>
              <a:gd name="connsiteX1" fmla="*/ 257239 w 424764"/>
              <a:gd name="connsiteY1" fmla="*/ 67539 h 103940"/>
              <a:gd name="connsiteX2" fmla="*/ 92139 w 424764"/>
              <a:gd name="connsiteY2" fmla="*/ 96114 h 103940"/>
              <a:gd name="connsiteX3" fmla="*/ 64 w 424764"/>
              <a:gd name="connsiteY3" fmla="*/ 100877 h 103940"/>
              <a:gd name="connsiteX4" fmla="*/ 79439 w 424764"/>
              <a:gd name="connsiteY4" fmla="*/ 54839 h 103940"/>
              <a:gd name="connsiteX5" fmla="*/ 184214 w 424764"/>
              <a:gd name="connsiteY5" fmla="*/ 16739 h 103940"/>
              <a:gd name="connsiteX6" fmla="*/ 423927 w 424764"/>
              <a:gd name="connsiteY6" fmla="*/ 2452 h 10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764" h="103940">
                <a:moveTo>
                  <a:pt x="423927" y="2452"/>
                </a:moveTo>
                <a:cubicBezTo>
                  <a:pt x="436098" y="10919"/>
                  <a:pt x="312537" y="51929"/>
                  <a:pt x="257239" y="67539"/>
                </a:cubicBezTo>
                <a:cubicBezTo>
                  <a:pt x="201941" y="83149"/>
                  <a:pt x="135001" y="90558"/>
                  <a:pt x="92139" y="96114"/>
                </a:cubicBezTo>
                <a:cubicBezTo>
                  <a:pt x="49276" y="101670"/>
                  <a:pt x="2181" y="107756"/>
                  <a:pt x="64" y="100877"/>
                </a:cubicBezTo>
                <a:cubicBezTo>
                  <a:pt x="-2053" y="93998"/>
                  <a:pt x="48747" y="68862"/>
                  <a:pt x="79439" y="54839"/>
                </a:cubicBezTo>
                <a:cubicBezTo>
                  <a:pt x="110131" y="40816"/>
                  <a:pt x="129710" y="23883"/>
                  <a:pt x="184214" y="16739"/>
                </a:cubicBezTo>
                <a:cubicBezTo>
                  <a:pt x="238718" y="9595"/>
                  <a:pt x="411756" y="-6015"/>
                  <a:pt x="423927" y="245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1C972AC2-6227-4058-8281-FB6B14A9F669}"/>
              </a:ext>
            </a:extLst>
          </p:cNvPr>
          <p:cNvSpPr/>
          <p:nvPr/>
        </p:nvSpPr>
        <p:spPr>
          <a:xfrm>
            <a:off x="5832455" y="4054467"/>
            <a:ext cx="497692" cy="277341"/>
          </a:xfrm>
          <a:custGeom>
            <a:avLst/>
            <a:gdLst>
              <a:gd name="connsiteX0" fmla="*/ 3195 w 497692"/>
              <a:gd name="connsiteY0" fmla="*/ 114308 h 277341"/>
              <a:gd name="connsiteX1" fmla="*/ 374670 w 497692"/>
              <a:gd name="connsiteY1" fmla="*/ 114308 h 277341"/>
              <a:gd name="connsiteX2" fmla="*/ 476270 w 497692"/>
              <a:gd name="connsiteY2" fmla="*/ 8 h 277341"/>
              <a:gd name="connsiteX3" fmla="*/ 479445 w 497692"/>
              <a:gd name="connsiteY3" fmla="*/ 120658 h 277341"/>
              <a:gd name="connsiteX4" fmla="*/ 492145 w 497692"/>
              <a:gd name="connsiteY4" fmla="*/ 244483 h 277341"/>
              <a:gd name="connsiteX5" fmla="*/ 377845 w 497692"/>
              <a:gd name="connsiteY5" fmla="*/ 276233 h 277341"/>
              <a:gd name="connsiteX6" fmla="*/ 203220 w 497692"/>
              <a:gd name="connsiteY6" fmla="*/ 215908 h 277341"/>
              <a:gd name="connsiteX7" fmla="*/ 3195 w 497692"/>
              <a:gd name="connsiteY7" fmla="*/ 114308 h 27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92" h="277341">
                <a:moveTo>
                  <a:pt x="3195" y="114308"/>
                </a:moveTo>
                <a:cubicBezTo>
                  <a:pt x="31770" y="97375"/>
                  <a:pt x="295824" y="133358"/>
                  <a:pt x="374670" y="114308"/>
                </a:cubicBezTo>
                <a:cubicBezTo>
                  <a:pt x="453516" y="95258"/>
                  <a:pt x="458808" y="-1050"/>
                  <a:pt x="476270" y="8"/>
                </a:cubicBezTo>
                <a:cubicBezTo>
                  <a:pt x="493732" y="1066"/>
                  <a:pt x="476799" y="79912"/>
                  <a:pt x="479445" y="120658"/>
                </a:cubicBezTo>
                <a:cubicBezTo>
                  <a:pt x="482091" y="161404"/>
                  <a:pt x="509078" y="218554"/>
                  <a:pt x="492145" y="244483"/>
                </a:cubicBezTo>
                <a:cubicBezTo>
                  <a:pt x="475212" y="270412"/>
                  <a:pt x="425999" y="280995"/>
                  <a:pt x="377845" y="276233"/>
                </a:cubicBezTo>
                <a:cubicBezTo>
                  <a:pt x="329691" y="271471"/>
                  <a:pt x="260899" y="241837"/>
                  <a:pt x="203220" y="215908"/>
                </a:cubicBezTo>
                <a:cubicBezTo>
                  <a:pt x="145541" y="189979"/>
                  <a:pt x="-25380" y="131241"/>
                  <a:pt x="3195" y="11430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BD45BC1E-F3FB-4B90-B031-54C38C571C90}"/>
              </a:ext>
            </a:extLst>
          </p:cNvPr>
          <p:cNvSpPr/>
          <p:nvPr/>
        </p:nvSpPr>
        <p:spPr>
          <a:xfrm>
            <a:off x="4499469" y="3685500"/>
            <a:ext cx="150763" cy="416600"/>
          </a:xfrm>
          <a:custGeom>
            <a:avLst/>
            <a:gdLst>
              <a:gd name="connsiteX0" fmla="*/ 142381 w 150763"/>
              <a:gd name="connsiteY0" fmla="*/ 1733 h 416600"/>
              <a:gd name="connsiteX1" fmla="*/ 131798 w 150763"/>
              <a:gd name="connsiteY1" fmla="*/ 145667 h 416600"/>
              <a:gd name="connsiteX2" fmla="*/ 85231 w 150763"/>
              <a:gd name="connsiteY2" fmla="*/ 298067 h 416600"/>
              <a:gd name="connsiteX3" fmla="*/ 55598 w 150763"/>
              <a:gd name="connsiteY3" fmla="*/ 370033 h 416600"/>
              <a:gd name="connsiteX4" fmla="*/ 15381 w 150763"/>
              <a:gd name="connsiteY4" fmla="*/ 416600 h 416600"/>
              <a:gd name="connsiteX5" fmla="*/ 15381 w 150763"/>
              <a:gd name="connsiteY5" fmla="*/ 416600 h 416600"/>
              <a:gd name="connsiteX6" fmla="*/ 15381 w 150763"/>
              <a:gd name="connsiteY6" fmla="*/ 378500 h 416600"/>
              <a:gd name="connsiteX7" fmla="*/ 6914 w 150763"/>
              <a:gd name="connsiteY7" fmla="*/ 338283 h 416600"/>
              <a:gd name="connsiteX8" fmla="*/ 11148 w 150763"/>
              <a:gd name="connsiteY8" fmla="*/ 247267 h 416600"/>
              <a:gd name="connsiteX9" fmla="*/ 142381 w 150763"/>
              <a:gd name="connsiteY9" fmla="*/ 1733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763" h="416600">
                <a:moveTo>
                  <a:pt x="142381" y="1733"/>
                </a:moveTo>
                <a:cubicBezTo>
                  <a:pt x="162489" y="-15200"/>
                  <a:pt x="141323" y="96278"/>
                  <a:pt x="131798" y="145667"/>
                </a:cubicBezTo>
                <a:cubicBezTo>
                  <a:pt x="122273" y="195056"/>
                  <a:pt x="97931" y="260673"/>
                  <a:pt x="85231" y="298067"/>
                </a:cubicBezTo>
                <a:cubicBezTo>
                  <a:pt x="72531" y="335461"/>
                  <a:pt x="67240" y="350278"/>
                  <a:pt x="55598" y="370033"/>
                </a:cubicBezTo>
                <a:cubicBezTo>
                  <a:pt x="43956" y="389789"/>
                  <a:pt x="15381" y="416600"/>
                  <a:pt x="15381" y="416600"/>
                </a:cubicBezTo>
                <a:lnTo>
                  <a:pt x="15381" y="416600"/>
                </a:lnTo>
                <a:cubicBezTo>
                  <a:pt x="15381" y="410250"/>
                  <a:pt x="16792" y="391553"/>
                  <a:pt x="15381" y="378500"/>
                </a:cubicBezTo>
                <a:cubicBezTo>
                  <a:pt x="13970" y="365447"/>
                  <a:pt x="7619" y="360155"/>
                  <a:pt x="6914" y="338283"/>
                </a:cubicBezTo>
                <a:cubicBezTo>
                  <a:pt x="6209" y="316411"/>
                  <a:pt x="-10724" y="299831"/>
                  <a:pt x="11148" y="247267"/>
                </a:cubicBezTo>
                <a:cubicBezTo>
                  <a:pt x="33020" y="194703"/>
                  <a:pt x="122273" y="18666"/>
                  <a:pt x="142381" y="173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D00B8499-D1C9-446E-AF2D-5F0E86FDB067}"/>
              </a:ext>
            </a:extLst>
          </p:cNvPr>
          <p:cNvSpPr/>
          <p:nvPr/>
        </p:nvSpPr>
        <p:spPr>
          <a:xfrm>
            <a:off x="3869752" y="3020388"/>
            <a:ext cx="813079" cy="257025"/>
          </a:xfrm>
          <a:custGeom>
            <a:avLst/>
            <a:gdLst>
              <a:gd name="connsiteX0" fmla="*/ 1631 w 813079"/>
              <a:gd name="connsiteY0" fmla="*/ 150379 h 257025"/>
              <a:gd name="connsiteX1" fmla="*/ 98998 w 813079"/>
              <a:gd name="connsiteY1" fmla="*/ 44545 h 257025"/>
              <a:gd name="connsiteX2" fmla="*/ 276798 w 813079"/>
              <a:gd name="connsiteY2" fmla="*/ 95 h 257025"/>
              <a:gd name="connsiteX3" fmla="*/ 393215 w 813079"/>
              <a:gd name="connsiteY3" fmla="*/ 31845 h 257025"/>
              <a:gd name="connsiteX4" fmla="*/ 636631 w 813079"/>
              <a:gd name="connsiteY4" fmla="*/ 97462 h 257025"/>
              <a:gd name="connsiteX5" fmla="*/ 765748 w 813079"/>
              <a:gd name="connsiteY5" fmla="*/ 158845 h 257025"/>
              <a:gd name="connsiteX6" fmla="*/ 810198 w 813079"/>
              <a:gd name="connsiteY6" fmla="*/ 256212 h 257025"/>
              <a:gd name="connsiteX7" fmla="*/ 693781 w 813079"/>
              <a:gd name="connsiteY7" fmla="*/ 201179 h 257025"/>
              <a:gd name="connsiteX8" fmla="*/ 490581 w 813079"/>
              <a:gd name="connsiteY8" fmla="*/ 127095 h 257025"/>
              <a:gd name="connsiteX9" fmla="*/ 314898 w 813079"/>
              <a:gd name="connsiteY9" fmla="*/ 82645 h 257025"/>
              <a:gd name="connsiteX10" fmla="*/ 175198 w 813079"/>
              <a:gd name="connsiteY10" fmla="*/ 63595 h 257025"/>
              <a:gd name="connsiteX11" fmla="*/ 1631 w 813079"/>
              <a:gd name="connsiteY11" fmla="*/ 150379 h 2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3079" h="257025">
                <a:moveTo>
                  <a:pt x="1631" y="150379"/>
                </a:moveTo>
                <a:cubicBezTo>
                  <a:pt x="-11069" y="147204"/>
                  <a:pt x="53137" y="69592"/>
                  <a:pt x="98998" y="44545"/>
                </a:cubicBezTo>
                <a:cubicBezTo>
                  <a:pt x="144859" y="19498"/>
                  <a:pt x="227762" y="2212"/>
                  <a:pt x="276798" y="95"/>
                </a:cubicBezTo>
                <a:cubicBezTo>
                  <a:pt x="325834" y="-2022"/>
                  <a:pt x="393215" y="31845"/>
                  <a:pt x="393215" y="31845"/>
                </a:cubicBezTo>
                <a:cubicBezTo>
                  <a:pt x="453187" y="48073"/>
                  <a:pt x="574542" y="76295"/>
                  <a:pt x="636631" y="97462"/>
                </a:cubicBezTo>
                <a:cubicBezTo>
                  <a:pt x="698720" y="118629"/>
                  <a:pt x="736820" y="132387"/>
                  <a:pt x="765748" y="158845"/>
                </a:cubicBezTo>
                <a:cubicBezTo>
                  <a:pt x="794676" y="185303"/>
                  <a:pt x="822192" y="249156"/>
                  <a:pt x="810198" y="256212"/>
                </a:cubicBezTo>
                <a:cubicBezTo>
                  <a:pt x="798204" y="263268"/>
                  <a:pt x="747050" y="222698"/>
                  <a:pt x="693781" y="201179"/>
                </a:cubicBezTo>
                <a:cubicBezTo>
                  <a:pt x="640512" y="179660"/>
                  <a:pt x="553728" y="146851"/>
                  <a:pt x="490581" y="127095"/>
                </a:cubicBezTo>
                <a:cubicBezTo>
                  <a:pt x="427434" y="107339"/>
                  <a:pt x="367462" y="93228"/>
                  <a:pt x="314898" y="82645"/>
                </a:cubicBezTo>
                <a:cubicBezTo>
                  <a:pt x="262334" y="72062"/>
                  <a:pt x="224234" y="57598"/>
                  <a:pt x="175198" y="63595"/>
                </a:cubicBezTo>
                <a:cubicBezTo>
                  <a:pt x="126162" y="69592"/>
                  <a:pt x="14331" y="153554"/>
                  <a:pt x="1631" y="150379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30F34229-E2A0-46BE-804B-89EC8DD0E154}"/>
              </a:ext>
            </a:extLst>
          </p:cNvPr>
          <p:cNvSpPr/>
          <p:nvPr/>
        </p:nvSpPr>
        <p:spPr>
          <a:xfrm>
            <a:off x="5047759" y="2764233"/>
            <a:ext cx="276000" cy="332501"/>
          </a:xfrm>
          <a:custGeom>
            <a:avLst/>
            <a:gdLst>
              <a:gd name="connsiteX0" fmla="*/ 138074 w 276000"/>
              <a:gd name="connsiteY0" fmla="*/ 134 h 332501"/>
              <a:gd name="connsiteX1" fmla="*/ 91508 w 276000"/>
              <a:gd name="connsiteY1" fmla="*/ 103850 h 332501"/>
              <a:gd name="connsiteX2" fmla="*/ 23774 w 276000"/>
              <a:gd name="connsiteY2" fmla="*/ 158884 h 332501"/>
              <a:gd name="connsiteX3" fmla="*/ 491 w 276000"/>
              <a:gd name="connsiteY3" fmla="*/ 218150 h 332501"/>
              <a:gd name="connsiteX4" fmla="*/ 15308 w 276000"/>
              <a:gd name="connsiteY4" fmla="*/ 268950 h 332501"/>
              <a:gd name="connsiteX5" fmla="*/ 93624 w 276000"/>
              <a:gd name="connsiteY5" fmla="*/ 279534 h 332501"/>
              <a:gd name="connsiteX6" fmla="*/ 262958 w 276000"/>
              <a:gd name="connsiteY6" fmla="*/ 332450 h 332501"/>
              <a:gd name="connsiteX7" fmla="*/ 256608 w 276000"/>
              <a:gd name="connsiteY7" fmla="*/ 268950 h 332501"/>
              <a:gd name="connsiteX8" fmla="*/ 193108 w 276000"/>
              <a:gd name="connsiteY8" fmla="*/ 127134 h 332501"/>
              <a:gd name="connsiteX9" fmla="*/ 138074 w 276000"/>
              <a:gd name="connsiteY9" fmla="*/ 134 h 33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000" h="332501">
                <a:moveTo>
                  <a:pt x="138074" y="134"/>
                </a:moveTo>
                <a:cubicBezTo>
                  <a:pt x="121141" y="-3747"/>
                  <a:pt x="110558" y="77392"/>
                  <a:pt x="91508" y="103850"/>
                </a:cubicBezTo>
                <a:cubicBezTo>
                  <a:pt x="72458" y="130308"/>
                  <a:pt x="38943" y="139834"/>
                  <a:pt x="23774" y="158884"/>
                </a:cubicBezTo>
                <a:cubicBezTo>
                  <a:pt x="8604" y="177934"/>
                  <a:pt x="1902" y="199806"/>
                  <a:pt x="491" y="218150"/>
                </a:cubicBezTo>
                <a:cubicBezTo>
                  <a:pt x="-920" y="236494"/>
                  <a:pt x="-214" y="258719"/>
                  <a:pt x="15308" y="268950"/>
                </a:cubicBezTo>
                <a:cubicBezTo>
                  <a:pt x="30830" y="279181"/>
                  <a:pt x="52349" y="268951"/>
                  <a:pt x="93624" y="279534"/>
                </a:cubicBezTo>
                <a:cubicBezTo>
                  <a:pt x="134899" y="290117"/>
                  <a:pt x="235794" y="334214"/>
                  <a:pt x="262958" y="332450"/>
                </a:cubicBezTo>
                <a:cubicBezTo>
                  <a:pt x="290122" y="330686"/>
                  <a:pt x="268250" y="303169"/>
                  <a:pt x="256608" y="268950"/>
                </a:cubicBezTo>
                <a:cubicBezTo>
                  <a:pt x="244966" y="234731"/>
                  <a:pt x="209689" y="169115"/>
                  <a:pt x="193108" y="127134"/>
                </a:cubicBezTo>
                <a:cubicBezTo>
                  <a:pt x="176527" y="85154"/>
                  <a:pt x="155007" y="4015"/>
                  <a:pt x="138074" y="13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212A085E-D99B-49F5-9B1E-D537B0CEA443}"/>
              </a:ext>
            </a:extLst>
          </p:cNvPr>
          <p:cNvSpPr/>
          <p:nvPr/>
        </p:nvSpPr>
        <p:spPr>
          <a:xfrm>
            <a:off x="5289334" y="2724751"/>
            <a:ext cx="1165683" cy="269510"/>
          </a:xfrm>
          <a:custGeom>
            <a:avLst/>
            <a:gdLst>
              <a:gd name="connsiteX0" fmla="*/ 6566 w 1165683"/>
              <a:gd name="connsiteY0" fmla="*/ 269274 h 269510"/>
              <a:gd name="connsiteX1" fmla="*/ 120866 w 1165683"/>
              <a:gd name="connsiteY1" fmla="*/ 167674 h 269510"/>
              <a:gd name="connsiteX2" fmla="*/ 479641 w 1165683"/>
              <a:gd name="connsiteY2" fmla="*/ 40674 h 269510"/>
              <a:gd name="connsiteX3" fmla="*/ 654266 w 1165683"/>
              <a:gd name="connsiteY3" fmla="*/ 5749 h 269510"/>
              <a:gd name="connsiteX4" fmla="*/ 1159091 w 1165683"/>
              <a:gd name="connsiteY4" fmla="*/ 145449 h 269510"/>
              <a:gd name="connsiteX5" fmla="*/ 920966 w 1165683"/>
              <a:gd name="connsiteY5" fmla="*/ 107349 h 269510"/>
              <a:gd name="connsiteX6" fmla="*/ 612991 w 1165683"/>
              <a:gd name="connsiteY6" fmla="*/ 78774 h 269510"/>
              <a:gd name="connsiteX7" fmla="*/ 285966 w 1165683"/>
              <a:gd name="connsiteY7" fmla="*/ 139099 h 269510"/>
              <a:gd name="connsiteX8" fmla="*/ 6566 w 1165683"/>
              <a:gd name="connsiteY8" fmla="*/ 269274 h 2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83" h="269510">
                <a:moveTo>
                  <a:pt x="6566" y="269274"/>
                </a:moveTo>
                <a:cubicBezTo>
                  <a:pt x="-20951" y="274036"/>
                  <a:pt x="42020" y="205774"/>
                  <a:pt x="120866" y="167674"/>
                </a:cubicBezTo>
                <a:cubicBezTo>
                  <a:pt x="199712" y="129574"/>
                  <a:pt x="390741" y="67661"/>
                  <a:pt x="479641" y="40674"/>
                </a:cubicBezTo>
                <a:cubicBezTo>
                  <a:pt x="568541" y="13686"/>
                  <a:pt x="541024" y="-11713"/>
                  <a:pt x="654266" y="5749"/>
                </a:cubicBezTo>
                <a:cubicBezTo>
                  <a:pt x="767508" y="23211"/>
                  <a:pt x="1114641" y="128516"/>
                  <a:pt x="1159091" y="145449"/>
                </a:cubicBezTo>
                <a:cubicBezTo>
                  <a:pt x="1203541" y="162382"/>
                  <a:pt x="1011983" y="118461"/>
                  <a:pt x="920966" y="107349"/>
                </a:cubicBezTo>
                <a:cubicBezTo>
                  <a:pt x="829949" y="96236"/>
                  <a:pt x="718824" y="73482"/>
                  <a:pt x="612991" y="78774"/>
                </a:cubicBezTo>
                <a:cubicBezTo>
                  <a:pt x="507158" y="84066"/>
                  <a:pt x="383862" y="114228"/>
                  <a:pt x="285966" y="139099"/>
                </a:cubicBezTo>
                <a:cubicBezTo>
                  <a:pt x="188070" y="163970"/>
                  <a:pt x="34083" y="264512"/>
                  <a:pt x="6566" y="269274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196E2E9-FE7A-4B16-8171-C1F99AB1F4A5}"/>
              </a:ext>
            </a:extLst>
          </p:cNvPr>
          <p:cNvSpPr/>
          <p:nvPr/>
        </p:nvSpPr>
        <p:spPr>
          <a:xfrm>
            <a:off x="6133974" y="4679112"/>
            <a:ext cx="98311" cy="245116"/>
          </a:xfrm>
          <a:custGeom>
            <a:avLst/>
            <a:gdLst>
              <a:gd name="connsiteX0" fmla="*/ 126 w 98311"/>
              <a:gd name="connsiteY0" fmla="*/ 5071 h 245116"/>
              <a:gd name="connsiteX1" fmla="*/ 78443 w 98311"/>
              <a:gd name="connsiteY1" fmla="*/ 57988 h 245116"/>
              <a:gd name="connsiteX2" fmla="*/ 97493 w 98311"/>
              <a:gd name="connsiteY2" fmla="*/ 146888 h 245116"/>
              <a:gd name="connsiteX3" fmla="*/ 59393 w 98311"/>
              <a:gd name="connsiteY3" fmla="*/ 244255 h 245116"/>
              <a:gd name="connsiteX4" fmla="*/ 59393 w 98311"/>
              <a:gd name="connsiteY4" fmla="*/ 184988 h 245116"/>
              <a:gd name="connsiteX5" fmla="*/ 126 w 98311"/>
              <a:gd name="connsiteY5" fmla="*/ 5071 h 24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11" h="245116">
                <a:moveTo>
                  <a:pt x="126" y="5071"/>
                </a:moveTo>
                <a:cubicBezTo>
                  <a:pt x="3301" y="-16096"/>
                  <a:pt x="62215" y="34352"/>
                  <a:pt x="78443" y="57988"/>
                </a:cubicBezTo>
                <a:cubicBezTo>
                  <a:pt x="94671" y="81624"/>
                  <a:pt x="100668" y="115844"/>
                  <a:pt x="97493" y="146888"/>
                </a:cubicBezTo>
                <a:cubicBezTo>
                  <a:pt x="94318" y="177932"/>
                  <a:pt x="65743" y="237905"/>
                  <a:pt x="59393" y="244255"/>
                </a:cubicBezTo>
                <a:cubicBezTo>
                  <a:pt x="53043" y="250605"/>
                  <a:pt x="64332" y="220971"/>
                  <a:pt x="59393" y="184988"/>
                </a:cubicBezTo>
                <a:cubicBezTo>
                  <a:pt x="54454" y="149005"/>
                  <a:pt x="-3049" y="26238"/>
                  <a:pt x="126" y="507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A6870095-CBBB-469C-BADA-65A6F84941CD}"/>
              </a:ext>
            </a:extLst>
          </p:cNvPr>
          <p:cNvSpPr/>
          <p:nvPr/>
        </p:nvSpPr>
        <p:spPr>
          <a:xfrm>
            <a:off x="4512572" y="4936056"/>
            <a:ext cx="151355" cy="224378"/>
          </a:xfrm>
          <a:custGeom>
            <a:avLst/>
            <a:gdLst>
              <a:gd name="connsiteX0" fmla="*/ 40378 w 151355"/>
              <a:gd name="connsiteY0" fmla="*/ 11 h 224378"/>
              <a:gd name="connsiteX1" fmla="*/ 48845 w 151355"/>
              <a:gd name="connsiteY1" fmla="*/ 97377 h 224378"/>
              <a:gd name="connsiteX2" fmla="*/ 89061 w 151355"/>
              <a:gd name="connsiteY2" fmla="*/ 148177 h 224378"/>
              <a:gd name="connsiteX3" fmla="*/ 150445 w 151355"/>
              <a:gd name="connsiteY3" fmla="*/ 224377 h 224378"/>
              <a:gd name="connsiteX4" fmla="*/ 38261 w 151355"/>
              <a:gd name="connsiteY4" fmla="*/ 146061 h 224378"/>
              <a:gd name="connsiteX5" fmla="*/ 161 w 151355"/>
              <a:gd name="connsiteY5" fmla="*/ 103727 h 224378"/>
              <a:gd name="connsiteX6" fmla="*/ 40378 w 151355"/>
              <a:gd name="connsiteY6" fmla="*/ 11 h 2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355" h="224378">
                <a:moveTo>
                  <a:pt x="40378" y="11"/>
                </a:moveTo>
                <a:cubicBezTo>
                  <a:pt x="48492" y="-1047"/>
                  <a:pt x="40731" y="72683"/>
                  <a:pt x="48845" y="97377"/>
                </a:cubicBezTo>
                <a:cubicBezTo>
                  <a:pt x="56959" y="122071"/>
                  <a:pt x="89061" y="148177"/>
                  <a:pt x="89061" y="148177"/>
                </a:cubicBezTo>
                <a:cubicBezTo>
                  <a:pt x="105994" y="169344"/>
                  <a:pt x="158912" y="224730"/>
                  <a:pt x="150445" y="224377"/>
                </a:cubicBezTo>
                <a:cubicBezTo>
                  <a:pt x="141978" y="224024"/>
                  <a:pt x="63308" y="166169"/>
                  <a:pt x="38261" y="146061"/>
                </a:cubicBezTo>
                <a:cubicBezTo>
                  <a:pt x="13214" y="125953"/>
                  <a:pt x="2983" y="125247"/>
                  <a:pt x="161" y="103727"/>
                </a:cubicBezTo>
                <a:cubicBezTo>
                  <a:pt x="-2661" y="82208"/>
                  <a:pt x="32264" y="1069"/>
                  <a:pt x="40378" y="1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502833A-2F12-4723-88A8-7155C589F81A}"/>
              </a:ext>
            </a:extLst>
          </p:cNvPr>
          <p:cNvSpPr/>
          <p:nvPr/>
        </p:nvSpPr>
        <p:spPr>
          <a:xfrm>
            <a:off x="5259848" y="4632384"/>
            <a:ext cx="834800" cy="100237"/>
          </a:xfrm>
          <a:custGeom>
            <a:avLst/>
            <a:gdLst>
              <a:gd name="connsiteX0" fmla="*/ 69 w 834800"/>
              <a:gd name="connsiteY0" fmla="*/ 13699 h 100237"/>
              <a:gd name="connsiteX1" fmla="*/ 332385 w 834800"/>
              <a:gd name="connsiteY1" fmla="*/ 999 h 100237"/>
              <a:gd name="connsiteX2" fmla="*/ 558869 w 834800"/>
              <a:gd name="connsiteY2" fmla="*/ 11583 h 100237"/>
              <a:gd name="connsiteX3" fmla="*/ 821335 w 834800"/>
              <a:gd name="connsiteY3" fmla="*/ 96249 h 100237"/>
              <a:gd name="connsiteX4" fmla="*/ 745135 w 834800"/>
              <a:gd name="connsiteY4" fmla="*/ 81433 h 100237"/>
              <a:gd name="connsiteX5" fmla="*/ 306985 w 834800"/>
              <a:gd name="connsiteY5" fmla="*/ 36983 h 100237"/>
              <a:gd name="connsiteX6" fmla="*/ 69 w 834800"/>
              <a:gd name="connsiteY6" fmla="*/ 13699 h 1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800" h="100237">
                <a:moveTo>
                  <a:pt x="69" y="13699"/>
                </a:moveTo>
                <a:cubicBezTo>
                  <a:pt x="4302" y="7702"/>
                  <a:pt x="239252" y="1352"/>
                  <a:pt x="332385" y="999"/>
                </a:cubicBezTo>
                <a:cubicBezTo>
                  <a:pt x="425518" y="646"/>
                  <a:pt x="477377" y="-4292"/>
                  <a:pt x="558869" y="11583"/>
                </a:cubicBezTo>
                <a:cubicBezTo>
                  <a:pt x="640361" y="27458"/>
                  <a:pt x="790291" y="84607"/>
                  <a:pt x="821335" y="96249"/>
                </a:cubicBezTo>
                <a:cubicBezTo>
                  <a:pt x="852379" y="107891"/>
                  <a:pt x="830860" y="91311"/>
                  <a:pt x="745135" y="81433"/>
                </a:cubicBezTo>
                <a:cubicBezTo>
                  <a:pt x="659410" y="71555"/>
                  <a:pt x="427282" y="47214"/>
                  <a:pt x="306985" y="36983"/>
                </a:cubicBezTo>
                <a:cubicBezTo>
                  <a:pt x="186688" y="26752"/>
                  <a:pt x="-4164" y="19696"/>
                  <a:pt x="69" y="1369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438D9686-3D5C-49CE-ABB2-F8CEE53F9AF4}"/>
              </a:ext>
            </a:extLst>
          </p:cNvPr>
          <p:cNvSpPr/>
          <p:nvPr/>
        </p:nvSpPr>
        <p:spPr>
          <a:xfrm>
            <a:off x="4384906" y="4476748"/>
            <a:ext cx="577641" cy="450889"/>
          </a:xfrm>
          <a:custGeom>
            <a:avLst/>
            <a:gdLst>
              <a:gd name="connsiteX0" fmla="*/ 129944 w 577641"/>
              <a:gd name="connsiteY0" fmla="*/ 2 h 450889"/>
              <a:gd name="connsiteX1" fmla="*/ 355369 w 577641"/>
              <a:gd name="connsiteY1" fmla="*/ 152402 h 450889"/>
              <a:gd name="connsiteX2" fmla="*/ 577619 w 577641"/>
              <a:gd name="connsiteY2" fmla="*/ 187327 h 450889"/>
              <a:gd name="connsiteX3" fmla="*/ 368069 w 577641"/>
              <a:gd name="connsiteY3" fmla="*/ 260352 h 450889"/>
              <a:gd name="connsiteX4" fmla="*/ 190269 w 577641"/>
              <a:gd name="connsiteY4" fmla="*/ 301627 h 450889"/>
              <a:gd name="connsiteX5" fmla="*/ 2944 w 577641"/>
              <a:gd name="connsiteY5" fmla="*/ 450852 h 450889"/>
              <a:gd name="connsiteX6" fmla="*/ 79144 w 577641"/>
              <a:gd name="connsiteY6" fmla="*/ 314327 h 450889"/>
              <a:gd name="connsiteX7" fmla="*/ 126769 w 577641"/>
              <a:gd name="connsiteY7" fmla="*/ 149227 h 450889"/>
              <a:gd name="connsiteX8" fmla="*/ 129944 w 577641"/>
              <a:gd name="connsiteY8" fmla="*/ 2 h 45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641" h="450889">
                <a:moveTo>
                  <a:pt x="129944" y="2"/>
                </a:moveTo>
                <a:cubicBezTo>
                  <a:pt x="168044" y="531"/>
                  <a:pt x="280757" y="121181"/>
                  <a:pt x="355369" y="152402"/>
                </a:cubicBezTo>
                <a:cubicBezTo>
                  <a:pt x="429981" y="183623"/>
                  <a:pt x="575502" y="169335"/>
                  <a:pt x="577619" y="187327"/>
                </a:cubicBezTo>
                <a:cubicBezTo>
                  <a:pt x="579736" y="205319"/>
                  <a:pt x="432627" y="241302"/>
                  <a:pt x="368069" y="260352"/>
                </a:cubicBezTo>
                <a:cubicBezTo>
                  <a:pt x="303511" y="279402"/>
                  <a:pt x="251123" y="269877"/>
                  <a:pt x="190269" y="301627"/>
                </a:cubicBezTo>
                <a:cubicBezTo>
                  <a:pt x="129415" y="333377"/>
                  <a:pt x="21465" y="448735"/>
                  <a:pt x="2944" y="450852"/>
                </a:cubicBezTo>
                <a:cubicBezTo>
                  <a:pt x="-15577" y="452969"/>
                  <a:pt x="58507" y="364598"/>
                  <a:pt x="79144" y="314327"/>
                </a:cubicBezTo>
                <a:cubicBezTo>
                  <a:pt x="99781" y="264056"/>
                  <a:pt x="115657" y="196323"/>
                  <a:pt x="126769" y="149227"/>
                </a:cubicBezTo>
                <a:cubicBezTo>
                  <a:pt x="137881" y="102131"/>
                  <a:pt x="91844" y="-527"/>
                  <a:pt x="129944" y="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E6C79B94-D439-41A4-8F7B-CBDD57AFD376}"/>
              </a:ext>
            </a:extLst>
          </p:cNvPr>
          <p:cNvSpPr/>
          <p:nvPr/>
        </p:nvSpPr>
        <p:spPr>
          <a:xfrm>
            <a:off x="5909733" y="4914202"/>
            <a:ext cx="268820" cy="339365"/>
          </a:xfrm>
          <a:custGeom>
            <a:avLst/>
            <a:gdLst>
              <a:gd name="connsiteX0" fmla="*/ 268817 w 268820"/>
              <a:gd name="connsiteY0" fmla="*/ 698 h 339365"/>
              <a:gd name="connsiteX1" fmla="*/ 116417 w 268820"/>
              <a:gd name="connsiteY1" fmla="*/ 208131 h 339365"/>
              <a:gd name="connsiteX2" fmla="*/ 0 w 268820"/>
              <a:gd name="connsiteY2" fmla="*/ 339365 h 339365"/>
              <a:gd name="connsiteX3" fmla="*/ 0 w 268820"/>
              <a:gd name="connsiteY3" fmla="*/ 339365 h 339365"/>
              <a:gd name="connsiteX4" fmla="*/ 19050 w 268820"/>
              <a:gd name="connsiteY4" fmla="*/ 273748 h 339365"/>
              <a:gd name="connsiteX5" fmla="*/ 44450 w 268820"/>
              <a:gd name="connsiteY5" fmla="*/ 206015 h 339365"/>
              <a:gd name="connsiteX6" fmla="*/ 112184 w 268820"/>
              <a:gd name="connsiteY6" fmla="*/ 142515 h 339365"/>
              <a:gd name="connsiteX7" fmla="*/ 268817 w 268820"/>
              <a:gd name="connsiteY7" fmla="*/ 698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20" h="339365">
                <a:moveTo>
                  <a:pt x="268817" y="698"/>
                </a:moveTo>
                <a:cubicBezTo>
                  <a:pt x="269523" y="11634"/>
                  <a:pt x="161220" y="151687"/>
                  <a:pt x="116417" y="208131"/>
                </a:cubicBezTo>
                <a:cubicBezTo>
                  <a:pt x="71614" y="264575"/>
                  <a:pt x="0" y="339365"/>
                  <a:pt x="0" y="339365"/>
                </a:cubicBezTo>
                <a:lnTo>
                  <a:pt x="0" y="339365"/>
                </a:lnTo>
                <a:cubicBezTo>
                  <a:pt x="3175" y="328429"/>
                  <a:pt x="11642" y="295973"/>
                  <a:pt x="19050" y="273748"/>
                </a:cubicBezTo>
                <a:cubicBezTo>
                  <a:pt x="26458" y="251523"/>
                  <a:pt x="28928" y="227887"/>
                  <a:pt x="44450" y="206015"/>
                </a:cubicBezTo>
                <a:cubicBezTo>
                  <a:pt x="59972" y="184143"/>
                  <a:pt x="79728" y="174618"/>
                  <a:pt x="112184" y="142515"/>
                </a:cubicBezTo>
                <a:cubicBezTo>
                  <a:pt x="144640" y="110412"/>
                  <a:pt x="268111" y="-10238"/>
                  <a:pt x="268817" y="69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E957BE87-4FC7-44A8-949D-AAB47C458DE0}"/>
              </a:ext>
            </a:extLst>
          </p:cNvPr>
          <p:cNvSpPr/>
          <p:nvPr/>
        </p:nvSpPr>
        <p:spPr>
          <a:xfrm>
            <a:off x="4505048" y="5142508"/>
            <a:ext cx="291427" cy="309389"/>
          </a:xfrm>
          <a:custGeom>
            <a:avLst/>
            <a:gdLst>
              <a:gd name="connsiteX0" fmla="*/ 39435 w 291427"/>
              <a:gd name="connsiteY0" fmla="*/ 992 h 309389"/>
              <a:gd name="connsiteX1" fmla="*/ 105052 w 291427"/>
              <a:gd name="connsiteY1" fmla="*/ 202075 h 309389"/>
              <a:gd name="connsiteX2" fmla="*/ 291319 w 291427"/>
              <a:gd name="connsiteY2" fmla="*/ 307909 h 309389"/>
              <a:gd name="connsiteX3" fmla="*/ 130452 w 291427"/>
              <a:gd name="connsiteY3" fmla="*/ 259225 h 309389"/>
              <a:gd name="connsiteX4" fmla="*/ 26735 w 291427"/>
              <a:gd name="connsiteY4" fmla="*/ 191492 h 309389"/>
              <a:gd name="connsiteX5" fmla="*/ 1335 w 291427"/>
              <a:gd name="connsiteY5" fmla="*/ 125875 h 309389"/>
              <a:gd name="connsiteX6" fmla="*/ 39435 w 291427"/>
              <a:gd name="connsiteY6" fmla="*/ 992 h 30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27" h="309389">
                <a:moveTo>
                  <a:pt x="39435" y="992"/>
                </a:moveTo>
                <a:cubicBezTo>
                  <a:pt x="56721" y="13692"/>
                  <a:pt x="63071" y="150922"/>
                  <a:pt x="105052" y="202075"/>
                </a:cubicBezTo>
                <a:cubicBezTo>
                  <a:pt x="147033" y="253228"/>
                  <a:pt x="287086" y="298384"/>
                  <a:pt x="291319" y="307909"/>
                </a:cubicBezTo>
                <a:cubicBezTo>
                  <a:pt x="295552" y="317434"/>
                  <a:pt x="174549" y="278628"/>
                  <a:pt x="130452" y="259225"/>
                </a:cubicBezTo>
                <a:cubicBezTo>
                  <a:pt x="86355" y="239822"/>
                  <a:pt x="48254" y="213717"/>
                  <a:pt x="26735" y="191492"/>
                </a:cubicBezTo>
                <a:cubicBezTo>
                  <a:pt x="5216" y="169267"/>
                  <a:pt x="-3604" y="150569"/>
                  <a:pt x="1335" y="125875"/>
                </a:cubicBezTo>
                <a:cubicBezTo>
                  <a:pt x="6274" y="101181"/>
                  <a:pt x="22149" y="-11708"/>
                  <a:pt x="39435" y="99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3EA3973-5B91-444C-9C4F-2065C05FC776}"/>
              </a:ext>
            </a:extLst>
          </p:cNvPr>
          <p:cNvSpPr/>
          <p:nvPr/>
        </p:nvSpPr>
        <p:spPr>
          <a:xfrm>
            <a:off x="4036802" y="4823883"/>
            <a:ext cx="298230" cy="158997"/>
          </a:xfrm>
          <a:custGeom>
            <a:avLst/>
            <a:gdLst>
              <a:gd name="connsiteX0" fmla="*/ 3915 w 298230"/>
              <a:gd name="connsiteY0" fmla="*/ 0 h 158997"/>
              <a:gd name="connsiteX1" fmla="*/ 194415 w 298230"/>
              <a:gd name="connsiteY1" fmla="*/ 131234 h 158997"/>
              <a:gd name="connsiteX2" fmla="*/ 298131 w 298230"/>
              <a:gd name="connsiteY2" fmla="*/ 158750 h 158997"/>
              <a:gd name="connsiteX3" fmla="*/ 177481 w 298230"/>
              <a:gd name="connsiteY3" fmla="*/ 143934 h 158997"/>
              <a:gd name="connsiteX4" fmla="*/ 77998 w 298230"/>
              <a:gd name="connsiteY4" fmla="*/ 129117 h 158997"/>
              <a:gd name="connsiteX5" fmla="*/ 3915 w 298230"/>
              <a:gd name="connsiteY5" fmla="*/ 0 h 15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230" h="158997">
                <a:moveTo>
                  <a:pt x="3915" y="0"/>
                </a:moveTo>
                <a:cubicBezTo>
                  <a:pt x="23318" y="353"/>
                  <a:pt x="145379" y="104776"/>
                  <a:pt x="194415" y="131234"/>
                </a:cubicBezTo>
                <a:cubicBezTo>
                  <a:pt x="243451" y="157692"/>
                  <a:pt x="300953" y="156633"/>
                  <a:pt x="298131" y="158750"/>
                </a:cubicBezTo>
                <a:cubicBezTo>
                  <a:pt x="295309" y="160867"/>
                  <a:pt x="214170" y="148873"/>
                  <a:pt x="177481" y="143934"/>
                </a:cubicBezTo>
                <a:cubicBezTo>
                  <a:pt x="140792" y="138995"/>
                  <a:pt x="114334" y="153106"/>
                  <a:pt x="77998" y="129117"/>
                </a:cubicBezTo>
                <a:cubicBezTo>
                  <a:pt x="41662" y="105128"/>
                  <a:pt x="-15488" y="-353"/>
                  <a:pt x="3915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AF4D4DA1-DEB2-4828-81EA-17B4FBD3D1B7}"/>
              </a:ext>
            </a:extLst>
          </p:cNvPr>
          <p:cNvSpPr/>
          <p:nvPr/>
        </p:nvSpPr>
        <p:spPr>
          <a:xfrm>
            <a:off x="7980014" y="4084084"/>
            <a:ext cx="228486" cy="1409551"/>
          </a:xfrm>
          <a:custGeom>
            <a:avLst/>
            <a:gdLst>
              <a:gd name="connsiteX0" fmla="*/ 228419 w 228486"/>
              <a:gd name="connsiteY0" fmla="*/ 1083 h 1409551"/>
              <a:gd name="connsiteX1" fmla="*/ 173386 w 228486"/>
              <a:gd name="connsiteY1" fmla="*/ 568349 h 1409551"/>
              <a:gd name="connsiteX2" fmla="*/ 177619 w 228486"/>
              <a:gd name="connsiteY2" fmla="*/ 864683 h 1409551"/>
              <a:gd name="connsiteX3" fmla="*/ 156453 w 228486"/>
              <a:gd name="connsiteY3" fmla="*/ 1076349 h 1409551"/>
              <a:gd name="connsiteX4" fmla="*/ 4053 w 228486"/>
              <a:gd name="connsiteY4" fmla="*/ 1406549 h 1409551"/>
              <a:gd name="connsiteX5" fmla="*/ 50619 w 228486"/>
              <a:gd name="connsiteY5" fmla="*/ 1211816 h 1409551"/>
              <a:gd name="connsiteX6" fmla="*/ 122586 w 228486"/>
              <a:gd name="connsiteY6" fmla="*/ 754616 h 1409551"/>
              <a:gd name="connsiteX7" fmla="*/ 160686 w 228486"/>
              <a:gd name="connsiteY7" fmla="*/ 432883 h 1409551"/>
              <a:gd name="connsiteX8" fmla="*/ 228419 w 228486"/>
              <a:gd name="connsiteY8" fmla="*/ 1083 h 14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86" h="1409551">
                <a:moveTo>
                  <a:pt x="228419" y="1083"/>
                </a:moveTo>
                <a:cubicBezTo>
                  <a:pt x="230536" y="23661"/>
                  <a:pt x="181853" y="424416"/>
                  <a:pt x="173386" y="568349"/>
                </a:cubicBezTo>
                <a:cubicBezTo>
                  <a:pt x="164919" y="712282"/>
                  <a:pt x="180441" y="780016"/>
                  <a:pt x="177619" y="864683"/>
                </a:cubicBezTo>
                <a:cubicBezTo>
                  <a:pt x="174797" y="949350"/>
                  <a:pt x="185381" y="986038"/>
                  <a:pt x="156453" y="1076349"/>
                </a:cubicBezTo>
                <a:cubicBezTo>
                  <a:pt x="127525" y="1166660"/>
                  <a:pt x="21692" y="1383971"/>
                  <a:pt x="4053" y="1406549"/>
                </a:cubicBezTo>
                <a:cubicBezTo>
                  <a:pt x="-13586" y="1429127"/>
                  <a:pt x="30864" y="1320471"/>
                  <a:pt x="50619" y="1211816"/>
                </a:cubicBezTo>
                <a:cubicBezTo>
                  <a:pt x="70374" y="1103161"/>
                  <a:pt x="104242" y="884438"/>
                  <a:pt x="122586" y="754616"/>
                </a:cubicBezTo>
                <a:cubicBezTo>
                  <a:pt x="140930" y="624794"/>
                  <a:pt x="140931" y="550711"/>
                  <a:pt x="160686" y="432883"/>
                </a:cubicBezTo>
                <a:cubicBezTo>
                  <a:pt x="180441" y="315055"/>
                  <a:pt x="226302" y="-21495"/>
                  <a:pt x="228419" y="10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0B51787-A1C5-4FC1-AB1D-20901E6D9F28}"/>
              </a:ext>
            </a:extLst>
          </p:cNvPr>
          <p:cNvSpPr/>
          <p:nvPr/>
        </p:nvSpPr>
        <p:spPr>
          <a:xfrm>
            <a:off x="8510949" y="3308212"/>
            <a:ext cx="206132" cy="1179131"/>
          </a:xfrm>
          <a:custGeom>
            <a:avLst/>
            <a:gdLst>
              <a:gd name="connsiteX0" fmla="*/ 19218 w 206132"/>
              <a:gd name="connsiteY0" fmla="*/ 2255 h 1179131"/>
              <a:gd name="connsiteX1" fmla="*/ 10751 w 206132"/>
              <a:gd name="connsiteY1" fmla="*/ 607621 h 1179131"/>
              <a:gd name="connsiteX2" fmla="*/ 175851 w 206132"/>
              <a:gd name="connsiteY2" fmla="*/ 950521 h 1179131"/>
              <a:gd name="connsiteX3" fmla="*/ 201251 w 206132"/>
              <a:gd name="connsiteY3" fmla="*/ 1179121 h 1179131"/>
              <a:gd name="connsiteX4" fmla="*/ 116584 w 206132"/>
              <a:gd name="connsiteY4" fmla="*/ 942055 h 1179131"/>
              <a:gd name="connsiteX5" fmla="*/ 44618 w 206132"/>
              <a:gd name="connsiteY5" fmla="*/ 421355 h 1179131"/>
              <a:gd name="connsiteX6" fmla="*/ 19218 w 206132"/>
              <a:gd name="connsiteY6" fmla="*/ 2255 h 11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132" h="1179131">
                <a:moveTo>
                  <a:pt x="19218" y="2255"/>
                </a:moveTo>
                <a:cubicBezTo>
                  <a:pt x="13573" y="33299"/>
                  <a:pt x="-15355" y="449577"/>
                  <a:pt x="10751" y="607621"/>
                </a:cubicBezTo>
                <a:cubicBezTo>
                  <a:pt x="36857" y="765665"/>
                  <a:pt x="144101" y="855271"/>
                  <a:pt x="175851" y="950521"/>
                </a:cubicBezTo>
                <a:cubicBezTo>
                  <a:pt x="207601" y="1045771"/>
                  <a:pt x="211129" y="1180532"/>
                  <a:pt x="201251" y="1179121"/>
                </a:cubicBezTo>
                <a:cubicBezTo>
                  <a:pt x="191373" y="1177710"/>
                  <a:pt x="142689" y="1068349"/>
                  <a:pt x="116584" y="942055"/>
                </a:cubicBezTo>
                <a:cubicBezTo>
                  <a:pt x="90479" y="815761"/>
                  <a:pt x="60140" y="574461"/>
                  <a:pt x="44618" y="421355"/>
                </a:cubicBezTo>
                <a:cubicBezTo>
                  <a:pt x="29096" y="268249"/>
                  <a:pt x="24863" y="-28789"/>
                  <a:pt x="19218" y="22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5AAC5DAD-24AD-4B85-AFB2-E3ABEB3F7258}"/>
              </a:ext>
            </a:extLst>
          </p:cNvPr>
          <p:cNvSpPr/>
          <p:nvPr/>
        </p:nvSpPr>
        <p:spPr>
          <a:xfrm>
            <a:off x="8486522" y="4397209"/>
            <a:ext cx="493751" cy="816638"/>
          </a:xfrm>
          <a:custGeom>
            <a:avLst/>
            <a:gdLst>
              <a:gd name="connsiteX0" fmla="*/ 1311 w 493751"/>
              <a:gd name="connsiteY0" fmla="*/ 5458 h 816638"/>
              <a:gd name="connsiteX1" fmla="*/ 310345 w 493751"/>
              <a:gd name="connsiteY1" fmla="*/ 377991 h 816638"/>
              <a:gd name="connsiteX2" fmla="*/ 488145 w 493751"/>
              <a:gd name="connsiteY2" fmla="*/ 568491 h 816638"/>
              <a:gd name="connsiteX3" fmla="*/ 450045 w 493751"/>
              <a:gd name="connsiteY3" fmla="*/ 809791 h 816638"/>
              <a:gd name="connsiteX4" fmla="*/ 458511 w 493751"/>
              <a:gd name="connsiteY4" fmla="*/ 725124 h 816638"/>
              <a:gd name="connsiteX5" fmla="*/ 356911 w 493751"/>
              <a:gd name="connsiteY5" fmla="*/ 462658 h 816638"/>
              <a:gd name="connsiteX6" fmla="*/ 204511 w 493751"/>
              <a:gd name="connsiteY6" fmla="*/ 174791 h 816638"/>
              <a:gd name="connsiteX7" fmla="*/ 1311 w 493751"/>
              <a:gd name="connsiteY7" fmla="*/ 5458 h 8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51" h="816638">
                <a:moveTo>
                  <a:pt x="1311" y="5458"/>
                </a:moveTo>
                <a:cubicBezTo>
                  <a:pt x="18950" y="39325"/>
                  <a:pt x="229206" y="284152"/>
                  <a:pt x="310345" y="377991"/>
                </a:cubicBezTo>
                <a:cubicBezTo>
                  <a:pt x="391484" y="471830"/>
                  <a:pt x="464862" y="496524"/>
                  <a:pt x="488145" y="568491"/>
                </a:cubicBezTo>
                <a:cubicBezTo>
                  <a:pt x="511428" y="640458"/>
                  <a:pt x="454984" y="783686"/>
                  <a:pt x="450045" y="809791"/>
                </a:cubicBezTo>
                <a:cubicBezTo>
                  <a:pt x="445106" y="835896"/>
                  <a:pt x="474033" y="782979"/>
                  <a:pt x="458511" y="725124"/>
                </a:cubicBezTo>
                <a:cubicBezTo>
                  <a:pt x="442989" y="667269"/>
                  <a:pt x="399244" y="554380"/>
                  <a:pt x="356911" y="462658"/>
                </a:cubicBezTo>
                <a:cubicBezTo>
                  <a:pt x="314578" y="370936"/>
                  <a:pt x="260250" y="246052"/>
                  <a:pt x="204511" y="174791"/>
                </a:cubicBezTo>
                <a:cubicBezTo>
                  <a:pt x="148772" y="103530"/>
                  <a:pt x="-16328" y="-28409"/>
                  <a:pt x="1311" y="54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845671D-C19E-4D9A-81A8-0E7F87B71C47}"/>
              </a:ext>
            </a:extLst>
          </p:cNvPr>
          <p:cNvSpPr/>
          <p:nvPr/>
        </p:nvSpPr>
        <p:spPr>
          <a:xfrm>
            <a:off x="5033875" y="5253005"/>
            <a:ext cx="269103" cy="81447"/>
          </a:xfrm>
          <a:custGeom>
            <a:avLst/>
            <a:gdLst>
              <a:gd name="connsiteX0" fmla="*/ 88 w 269103"/>
              <a:gd name="connsiteY0" fmla="*/ 73058 h 81447"/>
              <a:gd name="connsiteX1" fmla="*/ 90575 w 269103"/>
              <a:gd name="connsiteY1" fmla="*/ 80995 h 81447"/>
              <a:gd name="connsiteX2" fmla="*/ 142963 w 269103"/>
              <a:gd name="connsiteY2" fmla="*/ 57183 h 81447"/>
              <a:gd name="connsiteX3" fmla="*/ 268375 w 269103"/>
              <a:gd name="connsiteY3" fmla="*/ 33 h 81447"/>
              <a:gd name="connsiteX4" fmla="*/ 190588 w 269103"/>
              <a:gd name="connsiteY4" fmla="*/ 49245 h 81447"/>
              <a:gd name="connsiteX5" fmla="*/ 108038 w 269103"/>
              <a:gd name="connsiteY5" fmla="*/ 76233 h 81447"/>
              <a:gd name="connsiteX6" fmla="*/ 88 w 269103"/>
              <a:gd name="connsiteY6" fmla="*/ 73058 h 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03" h="81447">
                <a:moveTo>
                  <a:pt x="88" y="73058"/>
                </a:moveTo>
                <a:cubicBezTo>
                  <a:pt x="-2822" y="73852"/>
                  <a:pt x="66763" y="83641"/>
                  <a:pt x="90575" y="80995"/>
                </a:cubicBezTo>
                <a:cubicBezTo>
                  <a:pt x="114387" y="78349"/>
                  <a:pt x="142963" y="57183"/>
                  <a:pt x="142963" y="57183"/>
                </a:cubicBezTo>
                <a:cubicBezTo>
                  <a:pt x="172596" y="43689"/>
                  <a:pt x="260438" y="1356"/>
                  <a:pt x="268375" y="33"/>
                </a:cubicBezTo>
                <a:cubicBezTo>
                  <a:pt x="276312" y="-1290"/>
                  <a:pt x="217311" y="36545"/>
                  <a:pt x="190588" y="49245"/>
                </a:cubicBezTo>
                <a:cubicBezTo>
                  <a:pt x="163865" y="61945"/>
                  <a:pt x="138465" y="68296"/>
                  <a:pt x="108038" y="76233"/>
                </a:cubicBezTo>
                <a:cubicBezTo>
                  <a:pt x="77611" y="84170"/>
                  <a:pt x="2998" y="72264"/>
                  <a:pt x="88" y="730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44ECD001-20F4-4AE0-B2A8-2BAF8DBDC7BF}"/>
              </a:ext>
            </a:extLst>
          </p:cNvPr>
          <p:cNvSpPr/>
          <p:nvPr/>
        </p:nvSpPr>
        <p:spPr>
          <a:xfrm>
            <a:off x="5020149" y="5283758"/>
            <a:ext cx="299569" cy="119666"/>
          </a:xfrm>
          <a:custGeom>
            <a:avLst/>
            <a:gdLst>
              <a:gd name="connsiteX0" fmla="*/ 1114 w 299569"/>
              <a:gd name="connsiteY0" fmla="*/ 48655 h 119666"/>
              <a:gd name="connsiteX1" fmla="*/ 24926 w 299569"/>
              <a:gd name="connsiteY1" fmla="*/ 102630 h 119666"/>
              <a:gd name="connsiteX2" fmla="*/ 58264 w 299569"/>
              <a:gd name="connsiteY2" fmla="*/ 116917 h 119666"/>
              <a:gd name="connsiteX3" fmla="*/ 113826 w 299569"/>
              <a:gd name="connsiteY3" fmla="*/ 116917 h 119666"/>
              <a:gd name="connsiteX4" fmla="*/ 242414 w 299569"/>
              <a:gd name="connsiteY4" fmla="*/ 88342 h 119666"/>
              <a:gd name="connsiteX5" fmla="*/ 297976 w 299569"/>
              <a:gd name="connsiteY5" fmla="*/ 2617 h 119666"/>
              <a:gd name="connsiteX6" fmla="*/ 280514 w 299569"/>
              <a:gd name="connsiteY6" fmla="*/ 26430 h 119666"/>
              <a:gd name="connsiteX7" fmla="*/ 239239 w 299569"/>
              <a:gd name="connsiteY7" fmla="*/ 70880 h 119666"/>
              <a:gd name="connsiteX8" fmla="*/ 191614 w 299569"/>
              <a:gd name="connsiteY8" fmla="*/ 85167 h 119666"/>
              <a:gd name="connsiteX9" fmla="*/ 123351 w 299569"/>
              <a:gd name="connsiteY9" fmla="*/ 96280 h 119666"/>
              <a:gd name="connsiteX10" fmla="*/ 61439 w 299569"/>
              <a:gd name="connsiteY10" fmla="*/ 96280 h 119666"/>
              <a:gd name="connsiteX11" fmla="*/ 1114 w 299569"/>
              <a:gd name="connsiteY11" fmla="*/ 48655 h 1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569" h="119666">
                <a:moveTo>
                  <a:pt x="1114" y="48655"/>
                </a:moveTo>
                <a:cubicBezTo>
                  <a:pt x="-4972" y="49713"/>
                  <a:pt x="15401" y="91253"/>
                  <a:pt x="24926" y="102630"/>
                </a:cubicBezTo>
                <a:cubicBezTo>
                  <a:pt x="34451" y="114007"/>
                  <a:pt x="43447" y="114536"/>
                  <a:pt x="58264" y="116917"/>
                </a:cubicBezTo>
                <a:cubicBezTo>
                  <a:pt x="73081" y="119298"/>
                  <a:pt x="83135" y="121679"/>
                  <a:pt x="113826" y="116917"/>
                </a:cubicBezTo>
                <a:cubicBezTo>
                  <a:pt x="144517" y="112155"/>
                  <a:pt x="211722" y="107392"/>
                  <a:pt x="242414" y="88342"/>
                </a:cubicBezTo>
                <a:cubicBezTo>
                  <a:pt x="273106" y="69292"/>
                  <a:pt x="291626" y="12936"/>
                  <a:pt x="297976" y="2617"/>
                </a:cubicBezTo>
                <a:cubicBezTo>
                  <a:pt x="304326" y="-7702"/>
                  <a:pt x="290303" y="15053"/>
                  <a:pt x="280514" y="26430"/>
                </a:cubicBezTo>
                <a:cubicBezTo>
                  <a:pt x="270725" y="37807"/>
                  <a:pt x="254056" y="61091"/>
                  <a:pt x="239239" y="70880"/>
                </a:cubicBezTo>
                <a:cubicBezTo>
                  <a:pt x="224422" y="80669"/>
                  <a:pt x="210929" y="80934"/>
                  <a:pt x="191614" y="85167"/>
                </a:cubicBezTo>
                <a:cubicBezTo>
                  <a:pt x="172299" y="89400"/>
                  <a:pt x="145047" y="94428"/>
                  <a:pt x="123351" y="96280"/>
                </a:cubicBezTo>
                <a:cubicBezTo>
                  <a:pt x="101655" y="98132"/>
                  <a:pt x="79431" y="101307"/>
                  <a:pt x="61439" y="96280"/>
                </a:cubicBezTo>
                <a:cubicBezTo>
                  <a:pt x="43447" y="91253"/>
                  <a:pt x="7200" y="47597"/>
                  <a:pt x="1114" y="486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8BFC4CE-A97E-4994-8BE9-1262CA3392CD}"/>
              </a:ext>
            </a:extLst>
          </p:cNvPr>
          <p:cNvSpPr/>
          <p:nvPr/>
        </p:nvSpPr>
        <p:spPr>
          <a:xfrm>
            <a:off x="5417850" y="5204976"/>
            <a:ext cx="229115" cy="122754"/>
          </a:xfrm>
          <a:custGeom>
            <a:avLst/>
            <a:gdLst>
              <a:gd name="connsiteX0" fmla="*/ 288 w 229115"/>
              <a:gd name="connsiteY0" fmla="*/ 122674 h 122754"/>
              <a:gd name="connsiteX1" fmla="*/ 73313 w 229115"/>
              <a:gd name="connsiteY1" fmla="*/ 89337 h 122754"/>
              <a:gd name="connsiteX2" fmla="*/ 170150 w 229115"/>
              <a:gd name="connsiteY2" fmla="*/ 32187 h 122754"/>
              <a:gd name="connsiteX3" fmla="*/ 228888 w 229115"/>
              <a:gd name="connsiteY3" fmla="*/ 437 h 122754"/>
              <a:gd name="connsiteX4" fmla="*/ 149513 w 229115"/>
              <a:gd name="connsiteY4" fmla="*/ 54412 h 122754"/>
              <a:gd name="connsiteX5" fmla="*/ 100300 w 229115"/>
              <a:gd name="connsiteY5" fmla="*/ 97274 h 122754"/>
              <a:gd name="connsiteX6" fmla="*/ 288 w 229115"/>
              <a:gd name="connsiteY6" fmla="*/ 122674 h 1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15" h="122754">
                <a:moveTo>
                  <a:pt x="288" y="122674"/>
                </a:moveTo>
                <a:cubicBezTo>
                  <a:pt x="-4210" y="121351"/>
                  <a:pt x="45003" y="104418"/>
                  <a:pt x="73313" y="89337"/>
                </a:cubicBezTo>
                <a:cubicBezTo>
                  <a:pt x="101623" y="74256"/>
                  <a:pt x="144221" y="47004"/>
                  <a:pt x="170150" y="32187"/>
                </a:cubicBezTo>
                <a:cubicBezTo>
                  <a:pt x="196079" y="17370"/>
                  <a:pt x="232327" y="-3267"/>
                  <a:pt x="228888" y="437"/>
                </a:cubicBezTo>
                <a:cubicBezTo>
                  <a:pt x="225449" y="4141"/>
                  <a:pt x="170944" y="38273"/>
                  <a:pt x="149513" y="54412"/>
                </a:cubicBezTo>
                <a:cubicBezTo>
                  <a:pt x="128082" y="70551"/>
                  <a:pt x="120673" y="85897"/>
                  <a:pt x="100300" y="97274"/>
                </a:cubicBezTo>
                <a:cubicBezTo>
                  <a:pt x="79927" y="108651"/>
                  <a:pt x="4786" y="123997"/>
                  <a:pt x="288" y="12267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59235CD8-2C13-4D7E-9E13-9D3F1495392F}"/>
              </a:ext>
            </a:extLst>
          </p:cNvPr>
          <p:cNvSpPr/>
          <p:nvPr/>
        </p:nvSpPr>
        <p:spPr>
          <a:xfrm>
            <a:off x="4828207" y="4222306"/>
            <a:ext cx="138569" cy="190963"/>
          </a:xfrm>
          <a:custGeom>
            <a:avLst/>
            <a:gdLst>
              <a:gd name="connsiteX0" fmla="*/ 137493 w 138569"/>
              <a:gd name="connsiteY0" fmla="*/ 190944 h 190963"/>
              <a:gd name="connsiteX1" fmla="*/ 83518 w 138569"/>
              <a:gd name="connsiteY1" fmla="*/ 136969 h 190963"/>
              <a:gd name="connsiteX2" fmla="*/ 96218 w 138569"/>
              <a:gd name="connsiteY2" fmla="*/ 111569 h 190963"/>
              <a:gd name="connsiteX3" fmla="*/ 108918 w 138569"/>
              <a:gd name="connsiteY3" fmla="*/ 86169 h 190963"/>
              <a:gd name="connsiteX4" fmla="*/ 121618 w 138569"/>
              <a:gd name="connsiteY4" fmla="*/ 35369 h 190963"/>
              <a:gd name="connsiteX5" fmla="*/ 112093 w 138569"/>
              <a:gd name="connsiteY5" fmla="*/ 9969 h 190963"/>
              <a:gd name="connsiteX6" fmla="*/ 70818 w 138569"/>
              <a:gd name="connsiteY6" fmla="*/ 444 h 190963"/>
              <a:gd name="connsiteX7" fmla="*/ 26368 w 138569"/>
              <a:gd name="connsiteY7" fmla="*/ 22669 h 190963"/>
              <a:gd name="connsiteX8" fmla="*/ 7318 w 138569"/>
              <a:gd name="connsiteY8" fmla="*/ 57594 h 190963"/>
              <a:gd name="connsiteX9" fmla="*/ 968 w 138569"/>
              <a:gd name="connsiteY9" fmla="*/ 121094 h 190963"/>
              <a:gd name="connsiteX10" fmla="*/ 26368 w 138569"/>
              <a:gd name="connsiteY10" fmla="*/ 130619 h 190963"/>
              <a:gd name="connsiteX11" fmla="*/ 137493 w 138569"/>
              <a:gd name="connsiteY11" fmla="*/ 190944 h 1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69" h="190963">
                <a:moveTo>
                  <a:pt x="137493" y="190944"/>
                </a:moveTo>
                <a:cubicBezTo>
                  <a:pt x="147018" y="192002"/>
                  <a:pt x="90397" y="150198"/>
                  <a:pt x="83518" y="136969"/>
                </a:cubicBezTo>
                <a:cubicBezTo>
                  <a:pt x="76639" y="123740"/>
                  <a:pt x="96218" y="111569"/>
                  <a:pt x="96218" y="111569"/>
                </a:cubicBezTo>
                <a:cubicBezTo>
                  <a:pt x="100451" y="103102"/>
                  <a:pt x="104685" y="98869"/>
                  <a:pt x="108918" y="86169"/>
                </a:cubicBezTo>
                <a:cubicBezTo>
                  <a:pt x="113151" y="73469"/>
                  <a:pt x="121089" y="48069"/>
                  <a:pt x="121618" y="35369"/>
                </a:cubicBezTo>
                <a:cubicBezTo>
                  <a:pt x="122147" y="22669"/>
                  <a:pt x="120560" y="15790"/>
                  <a:pt x="112093" y="9969"/>
                </a:cubicBezTo>
                <a:cubicBezTo>
                  <a:pt x="103626" y="4148"/>
                  <a:pt x="85105" y="-1673"/>
                  <a:pt x="70818" y="444"/>
                </a:cubicBezTo>
                <a:cubicBezTo>
                  <a:pt x="56530" y="2561"/>
                  <a:pt x="36951" y="13144"/>
                  <a:pt x="26368" y="22669"/>
                </a:cubicBezTo>
                <a:cubicBezTo>
                  <a:pt x="15785" y="32194"/>
                  <a:pt x="11551" y="41190"/>
                  <a:pt x="7318" y="57594"/>
                </a:cubicBezTo>
                <a:cubicBezTo>
                  <a:pt x="3085" y="73998"/>
                  <a:pt x="-2207" y="108923"/>
                  <a:pt x="968" y="121094"/>
                </a:cubicBezTo>
                <a:cubicBezTo>
                  <a:pt x="4143" y="133265"/>
                  <a:pt x="8906" y="125327"/>
                  <a:pt x="26368" y="130619"/>
                </a:cubicBezTo>
                <a:cubicBezTo>
                  <a:pt x="43830" y="135911"/>
                  <a:pt x="127968" y="189886"/>
                  <a:pt x="137493" y="19094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405D90B4-C52F-4A88-BEF2-6F2F26C87DF8}"/>
              </a:ext>
            </a:extLst>
          </p:cNvPr>
          <p:cNvSpPr/>
          <p:nvPr/>
        </p:nvSpPr>
        <p:spPr>
          <a:xfrm>
            <a:off x="4797423" y="4386095"/>
            <a:ext cx="382616" cy="104985"/>
          </a:xfrm>
          <a:custGeom>
            <a:avLst/>
            <a:gdLst>
              <a:gd name="connsiteX0" fmla="*/ 76202 w 382616"/>
              <a:gd name="connsiteY0" fmla="*/ 168 h 104985"/>
              <a:gd name="connsiteX1" fmla="*/ 176215 w 382616"/>
              <a:gd name="connsiteY1" fmla="*/ 47793 h 104985"/>
              <a:gd name="connsiteX2" fmla="*/ 382590 w 382616"/>
              <a:gd name="connsiteY2" fmla="*/ 65255 h 104985"/>
              <a:gd name="connsiteX3" fmla="*/ 161927 w 382616"/>
              <a:gd name="connsiteY3" fmla="*/ 65255 h 104985"/>
              <a:gd name="connsiteX4" fmla="*/ 66677 w 382616"/>
              <a:gd name="connsiteY4" fmla="*/ 73193 h 104985"/>
              <a:gd name="connsiteX5" fmla="*/ 52390 w 382616"/>
              <a:gd name="connsiteY5" fmla="*/ 104943 h 104985"/>
              <a:gd name="connsiteX6" fmla="*/ 39690 w 382616"/>
              <a:gd name="connsiteY6" fmla="*/ 79543 h 104985"/>
              <a:gd name="connsiteX7" fmla="*/ 31752 w 382616"/>
              <a:gd name="connsiteY7" fmla="*/ 60493 h 104985"/>
              <a:gd name="connsiteX8" fmla="*/ 2 w 382616"/>
              <a:gd name="connsiteY8" fmla="*/ 41443 h 104985"/>
              <a:gd name="connsiteX9" fmla="*/ 30165 w 382616"/>
              <a:gd name="connsiteY9" fmla="*/ 31918 h 104985"/>
              <a:gd name="connsiteX10" fmla="*/ 76202 w 382616"/>
              <a:gd name="connsiteY10" fmla="*/ 168 h 1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616" h="104985">
                <a:moveTo>
                  <a:pt x="76202" y="168"/>
                </a:moveTo>
                <a:cubicBezTo>
                  <a:pt x="100544" y="2814"/>
                  <a:pt x="125150" y="36945"/>
                  <a:pt x="176215" y="47793"/>
                </a:cubicBezTo>
                <a:cubicBezTo>
                  <a:pt x="227280" y="58641"/>
                  <a:pt x="384971" y="62345"/>
                  <a:pt x="382590" y="65255"/>
                </a:cubicBezTo>
                <a:cubicBezTo>
                  <a:pt x="380209" y="68165"/>
                  <a:pt x="214579" y="63932"/>
                  <a:pt x="161927" y="65255"/>
                </a:cubicBezTo>
                <a:cubicBezTo>
                  <a:pt x="109275" y="66578"/>
                  <a:pt x="84933" y="66578"/>
                  <a:pt x="66677" y="73193"/>
                </a:cubicBezTo>
                <a:cubicBezTo>
                  <a:pt x="48421" y="79808"/>
                  <a:pt x="56888" y="103885"/>
                  <a:pt x="52390" y="104943"/>
                </a:cubicBezTo>
                <a:cubicBezTo>
                  <a:pt x="47892" y="106001"/>
                  <a:pt x="43130" y="86951"/>
                  <a:pt x="39690" y="79543"/>
                </a:cubicBezTo>
                <a:cubicBezTo>
                  <a:pt x="36250" y="72135"/>
                  <a:pt x="38367" y="66843"/>
                  <a:pt x="31752" y="60493"/>
                </a:cubicBezTo>
                <a:cubicBezTo>
                  <a:pt x="25137" y="54143"/>
                  <a:pt x="266" y="46205"/>
                  <a:pt x="2" y="41443"/>
                </a:cubicBezTo>
                <a:cubicBezTo>
                  <a:pt x="-262" y="36681"/>
                  <a:pt x="19582" y="36945"/>
                  <a:pt x="30165" y="31918"/>
                </a:cubicBezTo>
                <a:cubicBezTo>
                  <a:pt x="40748" y="26891"/>
                  <a:pt x="51860" y="-2478"/>
                  <a:pt x="76202" y="1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E802CAF5-9512-49B6-AD0E-F404CCF8EC1B}"/>
              </a:ext>
            </a:extLst>
          </p:cNvPr>
          <p:cNvSpPr/>
          <p:nvPr/>
        </p:nvSpPr>
        <p:spPr>
          <a:xfrm>
            <a:off x="7434477" y="3491869"/>
            <a:ext cx="265085" cy="616678"/>
          </a:xfrm>
          <a:custGeom>
            <a:avLst/>
            <a:gdLst>
              <a:gd name="connsiteX0" fmla="*/ 33123 w 265085"/>
              <a:gd name="connsiteY0" fmla="*/ 70481 h 616678"/>
              <a:gd name="connsiteX1" fmla="*/ 163298 w 265085"/>
              <a:gd name="connsiteY1" fmla="*/ 73656 h 616678"/>
              <a:gd name="connsiteX2" fmla="*/ 264898 w 265085"/>
              <a:gd name="connsiteY2" fmla="*/ 631 h 616678"/>
              <a:gd name="connsiteX3" fmla="*/ 188698 w 265085"/>
              <a:gd name="connsiteY3" fmla="*/ 121281 h 616678"/>
              <a:gd name="connsiteX4" fmla="*/ 195048 w 265085"/>
              <a:gd name="connsiteY4" fmla="*/ 254631 h 616678"/>
              <a:gd name="connsiteX5" fmla="*/ 214098 w 265085"/>
              <a:gd name="connsiteY5" fmla="*/ 308606 h 616678"/>
              <a:gd name="connsiteX6" fmla="*/ 191873 w 265085"/>
              <a:gd name="connsiteY6" fmla="*/ 403856 h 616678"/>
              <a:gd name="connsiteX7" fmla="*/ 150598 w 265085"/>
              <a:gd name="connsiteY7" fmla="*/ 568956 h 616678"/>
              <a:gd name="connsiteX8" fmla="*/ 169648 w 265085"/>
              <a:gd name="connsiteY8" fmla="*/ 616581 h 616678"/>
              <a:gd name="connsiteX9" fmla="*/ 87098 w 265085"/>
              <a:gd name="connsiteY9" fmla="*/ 578481 h 616678"/>
              <a:gd name="connsiteX10" fmla="*/ 14073 w 265085"/>
              <a:gd name="connsiteY10" fmla="*/ 486406 h 616678"/>
              <a:gd name="connsiteX11" fmla="*/ 1373 w 265085"/>
              <a:gd name="connsiteY11" fmla="*/ 337181 h 616678"/>
              <a:gd name="connsiteX12" fmla="*/ 33123 w 265085"/>
              <a:gd name="connsiteY12" fmla="*/ 70481 h 6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085" h="616678">
                <a:moveTo>
                  <a:pt x="33123" y="70481"/>
                </a:moveTo>
                <a:cubicBezTo>
                  <a:pt x="60111" y="26560"/>
                  <a:pt x="124669" y="85298"/>
                  <a:pt x="163298" y="73656"/>
                </a:cubicBezTo>
                <a:cubicBezTo>
                  <a:pt x="201927" y="62014"/>
                  <a:pt x="260665" y="-7306"/>
                  <a:pt x="264898" y="631"/>
                </a:cubicBezTo>
                <a:cubicBezTo>
                  <a:pt x="269131" y="8568"/>
                  <a:pt x="200340" y="78948"/>
                  <a:pt x="188698" y="121281"/>
                </a:cubicBezTo>
                <a:cubicBezTo>
                  <a:pt x="177056" y="163614"/>
                  <a:pt x="190815" y="223410"/>
                  <a:pt x="195048" y="254631"/>
                </a:cubicBezTo>
                <a:cubicBezTo>
                  <a:pt x="199281" y="285852"/>
                  <a:pt x="214627" y="283735"/>
                  <a:pt x="214098" y="308606"/>
                </a:cubicBezTo>
                <a:cubicBezTo>
                  <a:pt x="213569" y="333477"/>
                  <a:pt x="202456" y="360464"/>
                  <a:pt x="191873" y="403856"/>
                </a:cubicBezTo>
                <a:cubicBezTo>
                  <a:pt x="181290" y="447248"/>
                  <a:pt x="154302" y="533502"/>
                  <a:pt x="150598" y="568956"/>
                </a:cubicBezTo>
                <a:cubicBezTo>
                  <a:pt x="146894" y="604410"/>
                  <a:pt x="180231" y="614994"/>
                  <a:pt x="169648" y="616581"/>
                </a:cubicBezTo>
                <a:cubicBezTo>
                  <a:pt x="159065" y="618169"/>
                  <a:pt x="113027" y="600177"/>
                  <a:pt x="87098" y="578481"/>
                </a:cubicBezTo>
                <a:cubicBezTo>
                  <a:pt x="61169" y="556785"/>
                  <a:pt x="28360" y="526623"/>
                  <a:pt x="14073" y="486406"/>
                </a:cubicBezTo>
                <a:cubicBezTo>
                  <a:pt x="-214" y="446189"/>
                  <a:pt x="-1802" y="400681"/>
                  <a:pt x="1373" y="337181"/>
                </a:cubicBezTo>
                <a:cubicBezTo>
                  <a:pt x="4548" y="273681"/>
                  <a:pt x="6135" y="114402"/>
                  <a:pt x="33123" y="7048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10119A23-7515-4E31-A0CD-731C24D06222}"/>
              </a:ext>
            </a:extLst>
          </p:cNvPr>
          <p:cNvSpPr/>
          <p:nvPr/>
        </p:nvSpPr>
        <p:spPr>
          <a:xfrm>
            <a:off x="4866156" y="5229692"/>
            <a:ext cx="1382988" cy="944520"/>
          </a:xfrm>
          <a:custGeom>
            <a:avLst/>
            <a:gdLst>
              <a:gd name="connsiteX0" fmla="*/ 26519 w 1382988"/>
              <a:gd name="connsiteY0" fmla="*/ 786933 h 944520"/>
              <a:gd name="connsiteX1" fmla="*/ 67794 w 1382988"/>
              <a:gd name="connsiteY1" fmla="*/ 821858 h 944520"/>
              <a:gd name="connsiteX2" fmla="*/ 445619 w 1382988"/>
              <a:gd name="connsiteY2" fmla="*/ 894883 h 944520"/>
              <a:gd name="connsiteX3" fmla="*/ 963144 w 1382988"/>
              <a:gd name="connsiteY3" fmla="*/ 653583 h 944520"/>
              <a:gd name="connsiteX4" fmla="*/ 1271119 w 1382988"/>
              <a:gd name="connsiteY4" fmla="*/ 310683 h 944520"/>
              <a:gd name="connsiteX5" fmla="*/ 1382244 w 1382988"/>
              <a:gd name="connsiteY5" fmla="*/ 2708 h 944520"/>
              <a:gd name="connsiteX6" fmla="*/ 1226669 w 1382988"/>
              <a:gd name="connsiteY6" fmla="*/ 170983 h 944520"/>
              <a:gd name="connsiteX7" fmla="*/ 1096494 w 1382988"/>
              <a:gd name="connsiteY7" fmla="*/ 355133 h 944520"/>
              <a:gd name="connsiteX8" fmla="*/ 944094 w 1382988"/>
              <a:gd name="connsiteY8" fmla="*/ 675808 h 944520"/>
              <a:gd name="connsiteX9" fmla="*/ 658344 w 1382988"/>
              <a:gd name="connsiteY9" fmla="*/ 872658 h 944520"/>
              <a:gd name="connsiteX10" fmla="*/ 356719 w 1382988"/>
              <a:gd name="connsiteY10" fmla="*/ 942508 h 944520"/>
              <a:gd name="connsiteX11" fmla="*/ 26519 w 1382988"/>
              <a:gd name="connsiteY11" fmla="*/ 786933 h 94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2988" h="944520">
                <a:moveTo>
                  <a:pt x="26519" y="786933"/>
                </a:moveTo>
                <a:cubicBezTo>
                  <a:pt x="-21635" y="766825"/>
                  <a:pt x="-2056" y="803866"/>
                  <a:pt x="67794" y="821858"/>
                </a:cubicBezTo>
                <a:cubicBezTo>
                  <a:pt x="137644" y="839850"/>
                  <a:pt x="296394" y="922929"/>
                  <a:pt x="445619" y="894883"/>
                </a:cubicBezTo>
                <a:cubicBezTo>
                  <a:pt x="594844" y="866837"/>
                  <a:pt x="825561" y="750950"/>
                  <a:pt x="963144" y="653583"/>
                </a:cubicBezTo>
                <a:cubicBezTo>
                  <a:pt x="1100727" y="556216"/>
                  <a:pt x="1201269" y="419162"/>
                  <a:pt x="1271119" y="310683"/>
                </a:cubicBezTo>
                <a:cubicBezTo>
                  <a:pt x="1340969" y="202204"/>
                  <a:pt x="1389652" y="25991"/>
                  <a:pt x="1382244" y="2708"/>
                </a:cubicBezTo>
                <a:cubicBezTo>
                  <a:pt x="1374836" y="-20575"/>
                  <a:pt x="1274294" y="112245"/>
                  <a:pt x="1226669" y="170983"/>
                </a:cubicBezTo>
                <a:cubicBezTo>
                  <a:pt x="1179044" y="229720"/>
                  <a:pt x="1143590" y="270996"/>
                  <a:pt x="1096494" y="355133"/>
                </a:cubicBezTo>
                <a:cubicBezTo>
                  <a:pt x="1049398" y="439270"/>
                  <a:pt x="1017119" y="589554"/>
                  <a:pt x="944094" y="675808"/>
                </a:cubicBezTo>
                <a:cubicBezTo>
                  <a:pt x="871069" y="762062"/>
                  <a:pt x="756240" y="828208"/>
                  <a:pt x="658344" y="872658"/>
                </a:cubicBezTo>
                <a:cubicBezTo>
                  <a:pt x="560448" y="917108"/>
                  <a:pt x="461494" y="953621"/>
                  <a:pt x="356719" y="942508"/>
                </a:cubicBezTo>
                <a:cubicBezTo>
                  <a:pt x="251944" y="931395"/>
                  <a:pt x="74673" y="807041"/>
                  <a:pt x="26519" y="78693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85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ベッキー２" hidden="1">
            <a:extLst>
              <a:ext uri="{FF2B5EF4-FFF2-40B4-BE49-F238E27FC236}">
                <a16:creationId xmlns:a16="http://schemas.microsoft.com/office/drawing/2014/main" id="{10384283-DE2B-42DF-8A27-2560D50F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567774"/>
            <a:ext cx="6700838" cy="6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1E2689-C1FD-42C0-9511-6B30608E9727}"/>
              </a:ext>
            </a:extLst>
          </p:cNvPr>
          <p:cNvGrpSpPr/>
          <p:nvPr/>
        </p:nvGrpSpPr>
        <p:grpSpPr>
          <a:xfrm>
            <a:off x="3312399" y="138541"/>
            <a:ext cx="6411794" cy="6814932"/>
            <a:chOff x="3312399" y="138541"/>
            <a:chExt cx="6411794" cy="6814932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6705B88-73C6-45BF-BA79-AC839B002EDC}"/>
                </a:ext>
              </a:extLst>
            </p:cNvPr>
            <p:cNvSpPr/>
            <p:nvPr/>
          </p:nvSpPr>
          <p:spPr>
            <a:xfrm>
              <a:off x="5172052" y="2518869"/>
              <a:ext cx="1356956" cy="397369"/>
            </a:xfrm>
            <a:custGeom>
              <a:avLst/>
              <a:gdLst>
                <a:gd name="connsiteX0" fmla="*/ 23 w 1356956"/>
                <a:gd name="connsiteY0" fmla="*/ 397369 h 397369"/>
                <a:gd name="connsiteX1" fmla="*/ 65111 w 1356956"/>
                <a:gd name="connsiteY1" fmla="*/ 284656 h 397369"/>
                <a:gd name="connsiteX2" fmla="*/ 65111 w 1356956"/>
                <a:gd name="connsiteY2" fmla="*/ 254494 h 397369"/>
                <a:gd name="connsiteX3" fmla="*/ 115911 w 1356956"/>
                <a:gd name="connsiteY3" fmla="*/ 198931 h 397369"/>
                <a:gd name="connsiteX4" fmla="*/ 246086 w 1356956"/>
                <a:gd name="connsiteY4" fmla="*/ 127494 h 397369"/>
                <a:gd name="connsiteX5" fmla="*/ 495323 w 1356956"/>
                <a:gd name="connsiteY5" fmla="*/ 46531 h 397369"/>
                <a:gd name="connsiteX6" fmla="*/ 695348 w 1356956"/>
                <a:gd name="connsiteY6" fmla="*/ 494 h 397369"/>
                <a:gd name="connsiteX7" fmla="*/ 973161 w 1356956"/>
                <a:gd name="connsiteY7" fmla="*/ 30656 h 397369"/>
                <a:gd name="connsiteX8" fmla="*/ 1155723 w 1356956"/>
                <a:gd name="connsiteY8" fmla="*/ 151306 h 397369"/>
                <a:gd name="connsiteX9" fmla="*/ 1289073 w 1356956"/>
                <a:gd name="connsiteY9" fmla="*/ 248144 h 397369"/>
                <a:gd name="connsiteX10" fmla="*/ 1355748 w 1356956"/>
                <a:gd name="connsiteY10" fmla="*/ 340219 h 397369"/>
                <a:gd name="connsiteX11" fmla="*/ 1322411 w 1356956"/>
                <a:gd name="connsiteY11" fmla="*/ 297356 h 397369"/>
                <a:gd name="connsiteX12" fmla="*/ 1206523 w 1356956"/>
                <a:gd name="connsiteY12" fmla="*/ 192581 h 397369"/>
                <a:gd name="connsiteX13" fmla="*/ 1076348 w 1356956"/>
                <a:gd name="connsiteY13" fmla="*/ 97331 h 397369"/>
                <a:gd name="connsiteX14" fmla="*/ 950936 w 1356956"/>
                <a:gd name="connsiteY14" fmla="*/ 43356 h 397369"/>
                <a:gd name="connsiteX15" fmla="*/ 655661 w 1356956"/>
                <a:gd name="connsiteY15" fmla="*/ 19544 h 397369"/>
                <a:gd name="connsiteX16" fmla="*/ 422298 w 1356956"/>
                <a:gd name="connsiteY16" fmla="*/ 86219 h 397369"/>
                <a:gd name="connsiteX17" fmla="*/ 198461 w 1356956"/>
                <a:gd name="connsiteY17" fmla="*/ 164006 h 397369"/>
                <a:gd name="connsiteX18" fmla="*/ 100036 w 1356956"/>
                <a:gd name="connsiteY18" fmla="*/ 232269 h 397369"/>
                <a:gd name="connsiteX19" fmla="*/ 73048 w 1356956"/>
                <a:gd name="connsiteY19" fmla="*/ 284656 h 397369"/>
                <a:gd name="connsiteX20" fmla="*/ 23 w 1356956"/>
                <a:gd name="connsiteY20" fmla="*/ 397369 h 39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6956" h="397369">
                  <a:moveTo>
                    <a:pt x="23" y="397369"/>
                  </a:moveTo>
                  <a:cubicBezTo>
                    <a:pt x="-1300" y="397369"/>
                    <a:pt x="54263" y="308468"/>
                    <a:pt x="65111" y="284656"/>
                  </a:cubicBezTo>
                  <a:cubicBezTo>
                    <a:pt x="75959" y="260844"/>
                    <a:pt x="56644" y="268782"/>
                    <a:pt x="65111" y="254494"/>
                  </a:cubicBezTo>
                  <a:cubicBezTo>
                    <a:pt x="73578" y="240206"/>
                    <a:pt x="85749" y="220098"/>
                    <a:pt x="115911" y="198931"/>
                  </a:cubicBezTo>
                  <a:cubicBezTo>
                    <a:pt x="146073" y="177764"/>
                    <a:pt x="182851" y="152894"/>
                    <a:pt x="246086" y="127494"/>
                  </a:cubicBezTo>
                  <a:cubicBezTo>
                    <a:pt x="309321" y="102094"/>
                    <a:pt x="420446" y="67698"/>
                    <a:pt x="495323" y="46531"/>
                  </a:cubicBezTo>
                  <a:cubicBezTo>
                    <a:pt x="570200" y="25364"/>
                    <a:pt x="615708" y="3140"/>
                    <a:pt x="695348" y="494"/>
                  </a:cubicBezTo>
                  <a:cubicBezTo>
                    <a:pt x="774988" y="-2152"/>
                    <a:pt x="896432" y="5521"/>
                    <a:pt x="973161" y="30656"/>
                  </a:cubicBezTo>
                  <a:cubicBezTo>
                    <a:pt x="1049890" y="55791"/>
                    <a:pt x="1103071" y="115058"/>
                    <a:pt x="1155723" y="151306"/>
                  </a:cubicBezTo>
                  <a:cubicBezTo>
                    <a:pt x="1208375" y="187554"/>
                    <a:pt x="1255736" y="216659"/>
                    <a:pt x="1289073" y="248144"/>
                  </a:cubicBezTo>
                  <a:cubicBezTo>
                    <a:pt x="1322410" y="279629"/>
                    <a:pt x="1350192" y="332017"/>
                    <a:pt x="1355748" y="340219"/>
                  </a:cubicBezTo>
                  <a:cubicBezTo>
                    <a:pt x="1361304" y="348421"/>
                    <a:pt x="1347282" y="321962"/>
                    <a:pt x="1322411" y="297356"/>
                  </a:cubicBezTo>
                  <a:cubicBezTo>
                    <a:pt x="1297540" y="272750"/>
                    <a:pt x="1247533" y="225918"/>
                    <a:pt x="1206523" y="192581"/>
                  </a:cubicBezTo>
                  <a:cubicBezTo>
                    <a:pt x="1165513" y="159244"/>
                    <a:pt x="1118946" y="122202"/>
                    <a:pt x="1076348" y="97331"/>
                  </a:cubicBezTo>
                  <a:cubicBezTo>
                    <a:pt x="1033750" y="72460"/>
                    <a:pt x="1021050" y="56320"/>
                    <a:pt x="950936" y="43356"/>
                  </a:cubicBezTo>
                  <a:cubicBezTo>
                    <a:pt x="880822" y="30392"/>
                    <a:pt x="743767" y="12400"/>
                    <a:pt x="655661" y="19544"/>
                  </a:cubicBezTo>
                  <a:cubicBezTo>
                    <a:pt x="567555" y="26688"/>
                    <a:pt x="498498" y="62142"/>
                    <a:pt x="422298" y="86219"/>
                  </a:cubicBezTo>
                  <a:cubicBezTo>
                    <a:pt x="346098" y="110296"/>
                    <a:pt x="252171" y="139664"/>
                    <a:pt x="198461" y="164006"/>
                  </a:cubicBezTo>
                  <a:cubicBezTo>
                    <a:pt x="144751" y="188348"/>
                    <a:pt x="120938" y="212161"/>
                    <a:pt x="100036" y="232269"/>
                  </a:cubicBezTo>
                  <a:cubicBezTo>
                    <a:pt x="79134" y="252377"/>
                    <a:pt x="89981" y="258198"/>
                    <a:pt x="73048" y="284656"/>
                  </a:cubicBezTo>
                  <a:cubicBezTo>
                    <a:pt x="56115" y="311114"/>
                    <a:pt x="1346" y="397369"/>
                    <a:pt x="23" y="397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A9E5214-8F79-4585-832C-9881C3BFB183}"/>
                </a:ext>
              </a:extLst>
            </p:cNvPr>
            <p:cNvSpPr/>
            <p:nvPr/>
          </p:nvSpPr>
          <p:spPr>
            <a:xfrm>
              <a:off x="5480840" y="3024158"/>
              <a:ext cx="674678" cy="236569"/>
            </a:xfrm>
            <a:custGeom>
              <a:avLst/>
              <a:gdLst>
                <a:gd name="connsiteX0" fmla="*/ 798 w 674678"/>
                <a:gd name="connsiteY0" fmla="*/ 236567 h 236569"/>
                <a:gd name="connsiteX1" fmla="*/ 83348 w 674678"/>
                <a:gd name="connsiteY1" fmla="*/ 136555 h 236569"/>
                <a:gd name="connsiteX2" fmla="*/ 173835 w 674678"/>
                <a:gd name="connsiteY2" fmla="*/ 82580 h 236569"/>
                <a:gd name="connsiteX3" fmla="*/ 297660 w 674678"/>
                <a:gd name="connsiteY3" fmla="*/ 41305 h 236569"/>
                <a:gd name="connsiteX4" fmla="*/ 421485 w 674678"/>
                <a:gd name="connsiteY4" fmla="*/ 34955 h 236569"/>
                <a:gd name="connsiteX5" fmla="*/ 580235 w 674678"/>
                <a:gd name="connsiteY5" fmla="*/ 66705 h 236569"/>
                <a:gd name="connsiteX6" fmla="*/ 667548 w 674678"/>
                <a:gd name="connsiteY6" fmla="*/ 114330 h 236569"/>
                <a:gd name="connsiteX7" fmla="*/ 661198 w 674678"/>
                <a:gd name="connsiteY7" fmla="*/ 88930 h 236569"/>
                <a:gd name="connsiteX8" fmla="*/ 594523 w 674678"/>
                <a:gd name="connsiteY8" fmla="*/ 41305 h 236569"/>
                <a:gd name="connsiteX9" fmla="*/ 548485 w 674678"/>
                <a:gd name="connsiteY9" fmla="*/ 20667 h 236569"/>
                <a:gd name="connsiteX10" fmla="*/ 399260 w 674678"/>
                <a:gd name="connsiteY10" fmla="*/ 30 h 236569"/>
                <a:gd name="connsiteX11" fmla="*/ 242098 w 674678"/>
                <a:gd name="connsiteY11" fmla="*/ 17492 h 236569"/>
                <a:gd name="connsiteX12" fmla="*/ 111923 w 674678"/>
                <a:gd name="connsiteY12" fmla="*/ 69880 h 236569"/>
                <a:gd name="connsiteX13" fmla="*/ 45248 w 674678"/>
                <a:gd name="connsiteY13" fmla="*/ 133380 h 236569"/>
                <a:gd name="connsiteX14" fmla="*/ 798 w 674678"/>
                <a:gd name="connsiteY14" fmla="*/ 236567 h 23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4678" h="236569">
                  <a:moveTo>
                    <a:pt x="798" y="236567"/>
                  </a:moveTo>
                  <a:cubicBezTo>
                    <a:pt x="7148" y="237096"/>
                    <a:pt x="54509" y="162219"/>
                    <a:pt x="83348" y="136555"/>
                  </a:cubicBezTo>
                  <a:cubicBezTo>
                    <a:pt x="112187" y="110891"/>
                    <a:pt x="138116" y="98455"/>
                    <a:pt x="173835" y="82580"/>
                  </a:cubicBezTo>
                  <a:cubicBezTo>
                    <a:pt x="209554" y="66705"/>
                    <a:pt x="256385" y="49242"/>
                    <a:pt x="297660" y="41305"/>
                  </a:cubicBezTo>
                  <a:cubicBezTo>
                    <a:pt x="338935" y="33368"/>
                    <a:pt x="374389" y="30722"/>
                    <a:pt x="421485" y="34955"/>
                  </a:cubicBezTo>
                  <a:cubicBezTo>
                    <a:pt x="468581" y="39188"/>
                    <a:pt x="539225" y="53476"/>
                    <a:pt x="580235" y="66705"/>
                  </a:cubicBezTo>
                  <a:cubicBezTo>
                    <a:pt x="621246" y="79934"/>
                    <a:pt x="654054" y="110626"/>
                    <a:pt x="667548" y="114330"/>
                  </a:cubicBezTo>
                  <a:cubicBezTo>
                    <a:pt x="681042" y="118034"/>
                    <a:pt x="673369" y="101101"/>
                    <a:pt x="661198" y="88930"/>
                  </a:cubicBezTo>
                  <a:cubicBezTo>
                    <a:pt x="649027" y="76759"/>
                    <a:pt x="613309" y="52682"/>
                    <a:pt x="594523" y="41305"/>
                  </a:cubicBezTo>
                  <a:cubicBezTo>
                    <a:pt x="575738" y="29928"/>
                    <a:pt x="581029" y="27546"/>
                    <a:pt x="548485" y="20667"/>
                  </a:cubicBezTo>
                  <a:cubicBezTo>
                    <a:pt x="515941" y="13788"/>
                    <a:pt x="450324" y="559"/>
                    <a:pt x="399260" y="30"/>
                  </a:cubicBezTo>
                  <a:cubicBezTo>
                    <a:pt x="348196" y="-499"/>
                    <a:pt x="289988" y="5850"/>
                    <a:pt x="242098" y="17492"/>
                  </a:cubicBezTo>
                  <a:cubicBezTo>
                    <a:pt x="194209" y="29134"/>
                    <a:pt x="144731" y="50565"/>
                    <a:pt x="111923" y="69880"/>
                  </a:cubicBezTo>
                  <a:cubicBezTo>
                    <a:pt x="79115" y="89195"/>
                    <a:pt x="62975" y="109303"/>
                    <a:pt x="45248" y="133380"/>
                  </a:cubicBezTo>
                  <a:cubicBezTo>
                    <a:pt x="27521" y="157457"/>
                    <a:pt x="-5552" y="236038"/>
                    <a:pt x="798" y="2365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F254B28-9143-445F-945A-83D6ADEBEC0E}"/>
                </a:ext>
              </a:extLst>
            </p:cNvPr>
            <p:cNvSpPr/>
            <p:nvPr/>
          </p:nvSpPr>
          <p:spPr>
            <a:xfrm>
              <a:off x="5328525" y="3213094"/>
              <a:ext cx="113550" cy="203451"/>
            </a:xfrm>
            <a:custGeom>
              <a:avLst/>
              <a:gdLst>
                <a:gd name="connsiteX0" fmla="*/ 113425 w 113550"/>
                <a:gd name="connsiteY0" fmla="*/ 6 h 203451"/>
                <a:gd name="connsiteX1" fmla="*/ 40400 w 113550"/>
                <a:gd name="connsiteY1" fmla="*/ 60331 h 203451"/>
                <a:gd name="connsiteX2" fmla="*/ 713 w 113550"/>
                <a:gd name="connsiteY2" fmla="*/ 180981 h 203451"/>
                <a:gd name="connsiteX3" fmla="*/ 15000 w 113550"/>
                <a:gd name="connsiteY3" fmla="*/ 203206 h 203451"/>
                <a:gd name="connsiteX4" fmla="*/ 16588 w 113550"/>
                <a:gd name="connsiteY4" fmla="*/ 187331 h 203451"/>
                <a:gd name="connsiteX5" fmla="*/ 34050 w 113550"/>
                <a:gd name="connsiteY5" fmla="*/ 112719 h 203451"/>
                <a:gd name="connsiteX6" fmla="*/ 57863 w 113550"/>
                <a:gd name="connsiteY6" fmla="*/ 63506 h 203451"/>
                <a:gd name="connsiteX7" fmla="*/ 113425 w 113550"/>
                <a:gd name="connsiteY7" fmla="*/ 6 h 20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50" h="203451">
                  <a:moveTo>
                    <a:pt x="113425" y="6"/>
                  </a:moveTo>
                  <a:cubicBezTo>
                    <a:pt x="110514" y="-523"/>
                    <a:pt x="59185" y="30169"/>
                    <a:pt x="40400" y="60331"/>
                  </a:cubicBezTo>
                  <a:cubicBezTo>
                    <a:pt x="21615" y="90493"/>
                    <a:pt x="4946" y="157169"/>
                    <a:pt x="713" y="180981"/>
                  </a:cubicBezTo>
                  <a:cubicBezTo>
                    <a:pt x="-3520" y="204793"/>
                    <a:pt x="12354" y="202148"/>
                    <a:pt x="15000" y="203206"/>
                  </a:cubicBezTo>
                  <a:cubicBezTo>
                    <a:pt x="17646" y="204264"/>
                    <a:pt x="13413" y="202412"/>
                    <a:pt x="16588" y="187331"/>
                  </a:cubicBezTo>
                  <a:cubicBezTo>
                    <a:pt x="19763" y="172250"/>
                    <a:pt x="27171" y="133356"/>
                    <a:pt x="34050" y="112719"/>
                  </a:cubicBezTo>
                  <a:cubicBezTo>
                    <a:pt x="40929" y="92082"/>
                    <a:pt x="48073" y="79117"/>
                    <a:pt x="57863" y="63506"/>
                  </a:cubicBezTo>
                  <a:cubicBezTo>
                    <a:pt x="67653" y="47896"/>
                    <a:pt x="116336" y="535"/>
                    <a:pt x="113425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374A0C46-647B-44BF-8B41-3AF091BDC940}"/>
                </a:ext>
              </a:extLst>
            </p:cNvPr>
            <p:cNvSpPr/>
            <p:nvPr/>
          </p:nvSpPr>
          <p:spPr>
            <a:xfrm>
              <a:off x="5984822" y="3114308"/>
              <a:ext cx="223789" cy="200712"/>
            </a:xfrm>
            <a:custGeom>
              <a:avLst/>
              <a:gdLst>
                <a:gd name="connsiteX0" fmla="*/ 177853 w 223789"/>
                <a:gd name="connsiteY0" fmla="*/ 1955 h 200712"/>
                <a:gd name="connsiteX1" fmla="*/ 222303 w 223789"/>
                <a:gd name="connsiteY1" fmla="*/ 40055 h 200712"/>
                <a:gd name="connsiteX2" fmla="*/ 208016 w 223789"/>
                <a:gd name="connsiteY2" fmla="*/ 82917 h 200712"/>
                <a:gd name="connsiteX3" fmla="*/ 157216 w 223789"/>
                <a:gd name="connsiteY3" fmla="*/ 127367 h 200712"/>
                <a:gd name="connsiteX4" fmla="*/ 81016 w 223789"/>
                <a:gd name="connsiteY4" fmla="*/ 189280 h 200712"/>
                <a:gd name="connsiteX5" fmla="*/ 60378 w 223789"/>
                <a:gd name="connsiteY5" fmla="*/ 200392 h 200712"/>
                <a:gd name="connsiteX6" fmla="*/ 49266 w 223789"/>
                <a:gd name="connsiteY6" fmla="*/ 184517 h 200712"/>
                <a:gd name="connsiteX7" fmla="*/ 53 w 223789"/>
                <a:gd name="connsiteY7" fmla="*/ 165467 h 200712"/>
                <a:gd name="connsiteX8" fmla="*/ 41328 w 223789"/>
                <a:gd name="connsiteY8" fmla="*/ 154355 h 200712"/>
                <a:gd name="connsiteX9" fmla="*/ 114353 w 223789"/>
                <a:gd name="connsiteY9" fmla="*/ 103555 h 200712"/>
                <a:gd name="connsiteX10" fmla="*/ 177853 w 223789"/>
                <a:gd name="connsiteY10" fmla="*/ 1955 h 20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789" h="200712">
                  <a:moveTo>
                    <a:pt x="177853" y="1955"/>
                  </a:moveTo>
                  <a:cubicBezTo>
                    <a:pt x="195845" y="-8628"/>
                    <a:pt x="217276" y="26561"/>
                    <a:pt x="222303" y="40055"/>
                  </a:cubicBezTo>
                  <a:cubicBezTo>
                    <a:pt x="227330" y="53549"/>
                    <a:pt x="218864" y="68365"/>
                    <a:pt x="208016" y="82917"/>
                  </a:cubicBezTo>
                  <a:cubicBezTo>
                    <a:pt x="197168" y="97469"/>
                    <a:pt x="178383" y="109640"/>
                    <a:pt x="157216" y="127367"/>
                  </a:cubicBezTo>
                  <a:cubicBezTo>
                    <a:pt x="136049" y="145094"/>
                    <a:pt x="97156" y="177109"/>
                    <a:pt x="81016" y="189280"/>
                  </a:cubicBezTo>
                  <a:cubicBezTo>
                    <a:pt x="64876" y="201451"/>
                    <a:pt x="65670" y="201186"/>
                    <a:pt x="60378" y="200392"/>
                  </a:cubicBezTo>
                  <a:cubicBezTo>
                    <a:pt x="55086" y="199598"/>
                    <a:pt x="59320" y="190338"/>
                    <a:pt x="49266" y="184517"/>
                  </a:cubicBezTo>
                  <a:cubicBezTo>
                    <a:pt x="39212" y="178696"/>
                    <a:pt x="1376" y="170494"/>
                    <a:pt x="53" y="165467"/>
                  </a:cubicBezTo>
                  <a:cubicBezTo>
                    <a:pt x="-1270" y="160440"/>
                    <a:pt x="22278" y="164674"/>
                    <a:pt x="41328" y="154355"/>
                  </a:cubicBezTo>
                  <a:cubicBezTo>
                    <a:pt x="60378" y="144036"/>
                    <a:pt x="94245" y="126309"/>
                    <a:pt x="114353" y="103555"/>
                  </a:cubicBezTo>
                  <a:cubicBezTo>
                    <a:pt x="134461" y="80801"/>
                    <a:pt x="159861" y="12538"/>
                    <a:pt x="177853" y="1955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2A12DD1-526F-48B6-B742-9FE55C515B0F}"/>
                </a:ext>
              </a:extLst>
            </p:cNvPr>
            <p:cNvSpPr/>
            <p:nvPr/>
          </p:nvSpPr>
          <p:spPr>
            <a:xfrm>
              <a:off x="5400675" y="3221792"/>
              <a:ext cx="654180" cy="132596"/>
            </a:xfrm>
            <a:custGeom>
              <a:avLst/>
              <a:gdLst>
                <a:gd name="connsiteX0" fmla="*/ 0 w 654180"/>
                <a:gd name="connsiteY0" fmla="*/ 132596 h 132596"/>
                <a:gd name="connsiteX1" fmla="*/ 134938 w 654180"/>
                <a:gd name="connsiteY1" fmla="*/ 116721 h 132596"/>
                <a:gd name="connsiteX2" fmla="*/ 263525 w 654180"/>
                <a:gd name="connsiteY2" fmla="*/ 104021 h 132596"/>
                <a:gd name="connsiteX3" fmla="*/ 349250 w 654180"/>
                <a:gd name="connsiteY3" fmla="*/ 96083 h 132596"/>
                <a:gd name="connsiteX4" fmla="*/ 455613 w 654180"/>
                <a:gd name="connsiteY4" fmla="*/ 73858 h 132596"/>
                <a:gd name="connsiteX5" fmla="*/ 568325 w 654180"/>
                <a:gd name="connsiteY5" fmla="*/ 32583 h 132596"/>
                <a:gd name="connsiteX6" fmla="*/ 630238 w 654180"/>
                <a:gd name="connsiteY6" fmla="*/ 11946 h 132596"/>
                <a:gd name="connsiteX7" fmla="*/ 652463 w 654180"/>
                <a:gd name="connsiteY7" fmla="*/ 833 h 132596"/>
                <a:gd name="connsiteX8" fmla="*/ 588963 w 654180"/>
                <a:gd name="connsiteY8" fmla="*/ 34171 h 132596"/>
                <a:gd name="connsiteX9" fmla="*/ 350838 w 654180"/>
                <a:gd name="connsiteY9" fmla="*/ 104021 h 132596"/>
                <a:gd name="connsiteX10" fmla="*/ 188913 w 654180"/>
                <a:gd name="connsiteY10" fmla="*/ 121483 h 132596"/>
                <a:gd name="connsiteX11" fmla="*/ 0 w 654180"/>
                <a:gd name="connsiteY11" fmla="*/ 132596 h 13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180" h="132596">
                  <a:moveTo>
                    <a:pt x="0" y="132596"/>
                  </a:moveTo>
                  <a:lnTo>
                    <a:pt x="134938" y="116721"/>
                  </a:lnTo>
                  <a:lnTo>
                    <a:pt x="263525" y="104021"/>
                  </a:lnTo>
                  <a:cubicBezTo>
                    <a:pt x="299244" y="100581"/>
                    <a:pt x="317235" y="101110"/>
                    <a:pt x="349250" y="96083"/>
                  </a:cubicBezTo>
                  <a:cubicBezTo>
                    <a:pt x="381265" y="91056"/>
                    <a:pt x="419101" y="84441"/>
                    <a:pt x="455613" y="73858"/>
                  </a:cubicBezTo>
                  <a:cubicBezTo>
                    <a:pt x="492125" y="63275"/>
                    <a:pt x="539221" y="42902"/>
                    <a:pt x="568325" y="32583"/>
                  </a:cubicBezTo>
                  <a:cubicBezTo>
                    <a:pt x="597429" y="22264"/>
                    <a:pt x="616215" y="17238"/>
                    <a:pt x="630238" y="11946"/>
                  </a:cubicBezTo>
                  <a:cubicBezTo>
                    <a:pt x="644261" y="6654"/>
                    <a:pt x="659342" y="-2871"/>
                    <a:pt x="652463" y="833"/>
                  </a:cubicBezTo>
                  <a:cubicBezTo>
                    <a:pt x="645584" y="4537"/>
                    <a:pt x="639234" y="16973"/>
                    <a:pt x="588963" y="34171"/>
                  </a:cubicBezTo>
                  <a:cubicBezTo>
                    <a:pt x="538692" y="51369"/>
                    <a:pt x="417513" y="89469"/>
                    <a:pt x="350838" y="104021"/>
                  </a:cubicBezTo>
                  <a:cubicBezTo>
                    <a:pt x="284163" y="118573"/>
                    <a:pt x="188913" y="121483"/>
                    <a:pt x="188913" y="121483"/>
                  </a:cubicBezTo>
                  <a:lnTo>
                    <a:pt x="0" y="1325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A26B211-9838-4E1E-9F10-5CF59C78FF42}"/>
                </a:ext>
              </a:extLst>
            </p:cNvPr>
            <p:cNvSpPr/>
            <p:nvPr/>
          </p:nvSpPr>
          <p:spPr>
            <a:xfrm>
              <a:off x="5407282" y="2928670"/>
              <a:ext cx="774222" cy="239908"/>
            </a:xfrm>
            <a:custGeom>
              <a:avLst/>
              <a:gdLst>
                <a:gd name="connsiteX0" fmla="*/ 2918 w 774222"/>
                <a:gd name="connsiteY0" fmla="*/ 238393 h 239908"/>
                <a:gd name="connsiteX1" fmla="*/ 77531 w 774222"/>
                <a:gd name="connsiteY1" fmla="*/ 124093 h 239908"/>
                <a:gd name="connsiteX2" fmla="*/ 198181 w 774222"/>
                <a:gd name="connsiteY2" fmla="*/ 30430 h 239908"/>
                <a:gd name="connsiteX3" fmla="*/ 391856 w 774222"/>
                <a:gd name="connsiteY3" fmla="*/ 268 h 239908"/>
                <a:gd name="connsiteX4" fmla="*/ 568068 w 774222"/>
                <a:gd name="connsiteY4" fmla="*/ 17730 h 239908"/>
                <a:gd name="connsiteX5" fmla="*/ 660143 w 774222"/>
                <a:gd name="connsiteY5" fmla="*/ 52655 h 239908"/>
                <a:gd name="connsiteX6" fmla="*/ 771268 w 774222"/>
                <a:gd name="connsiteY6" fmla="*/ 114568 h 239908"/>
                <a:gd name="connsiteX7" fmla="*/ 725231 w 774222"/>
                <a:gd name="connsiteY7" fmla="*/ 89168 h 239908"/>
                <a:gd name="connsiteX8" fmla="*/ 549018 w 774222"/>
                <a:gd name="connsiteY8" fmla="*/ 20905 h 239908"/>
                <a:gd name="connsiteX9" fmla="*/ 323593 w 774222"/>
                <a:gd name="connsiteY9" fmla="*/ 6618 h 239908"/>
                <a:gd name="connsiteX10" fmla="*/ 177543 w 774222"/>
                <a:gd name="connsiteY10" fmla="*/ 36780 h 239908"/>
                <a:gd name="connsiteX11" fmla="*/ 2918 w 774222"/>
                <a:gd name="connsiteY11" fmla="*/ 238393 h 23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222" h="239908">
                  <a:moveTo>
                    <a:pt x="2918" y="238393"/>
                  </a:moveTo>
                  <a:cubicBezTo>
                    <a:pt x="-13751" y="252945"/>
                    <a:pt x="44987" y="158753"/>
                    <a:pt x="77531" y="124093"/>
                  </a:cubicBezTo>
                  <a:cubicBezTo>
                    <a:pt x="110075" y="89433"/>
                    <a:pt x="145794" y="51067"/>
                    <a:pt x="198181" y="30430"/>
                  </a:cubicBezTo>
                  <a:cubicBezTo>
                    <a:pt x="250569" y="9792"/>
                    <a:pt x="330208" y="2385"/>
                    <a:pt x="391856" y="268"/>
                  </a:cubicBezTo>
                  <a:cubicBezTo>
                    <a:pt x="453504" y="-1849"/>
                    <a:pt x="523353" y="8999"/>
                    <a:pt x="568068" y="17730"/>
                  </a:cubicBezTo>
                  <a:cubicBezTo>
                    <a:pt x="612783" y="26461"/>
                    <a:pt x="626276" y="36515"/>
                    <a:pt x="660143" y="52655"/>
                  </a:cubicBezTo>
                  <a:cubicBezTo>
                    <a:pt x="694010" y="68795"/>
                    <a:pt x="771268" y="114568"/>
                    <a:pt x="771268" y="114568"/>
                  </a:cubicBezTo>
                  <a:cubicBezTo>
                    <a:pt x="782116" y="120653"/>
                    <a:pt x="762273" y="104778"/>
                    <a:pt x="725231" y="89168"/>
                  </a:cubicBezTo>
                  <a:cubicBezTo>
                    <a:pt x="688189" y="73557"/>
                    <a:pt x="615958" y="34663"/>
                    <a:pt x="549018" y="20905"/>
                  </a:cubicBezTo>
                  <a:cubicBezTo>
                    <a:pt x="482078" y="7147"/>
                    <a:pt x="385505" y="3972"/>
                    <a:pt x="323593" y="6618"/>
                  </a:cubicBezTo>
                  <a:cubicBezTo>
                    <a:pt x="261681" y="9264"/>
                    <a:pt x="230195" y="-791"/>
                    <a:pt x="177543" y="36780"/>
                  </a:cubicBezTo>
                  <a:cubicBezTo>
                    <a:pt x="124891" y="74351"/>
                    <a:pt x="19587" y="223841"/>
                    <a:pt x="2918" y="238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A4CF78D-0420-4372-9876-54458D7F70E2}"/>
                </a:ext>
              </a:extLst>
            </p:cNvPr>
            <p:cNvSpPr/>
            <p:nvPr/>
          </p:nvSpPr>
          <p:spPr>
            <a:xfrm>
              <a:off x="5731524" y="3041216"/>
              <a:ext cx="331562" cy="238283"/>
            </a:xfrm>
            <a:custGeom>
              <a:avLst/>
              <a:gdLst>
                <a:gd name="connsiteX0" fmla="*/ 81901 w 331562"/>
                <a:gd name="connsiteY0" fmla="*/ 6784 h 238283"/>
                <a:gd name="connsiteX1" fmla="*/ 35864 w 331562"/>
                <a:gd name="connsiteY1" fmla="*/ 59172 h 238283"/>
                <a:gd name="connsiteX2" fmla="*/ 13639 w 331562"/>
                <a:gd name="connsiteY2" fmla="*/ 98859 h 238283"/>
                <a:gd name="connsiteX3" fmla="*/ 939 w 331562"/>
                <a:gd name="connsiteY3" fmla="*/ 178234 h 238283"/>
                <a:gd name="connsiteX4" fmla="*/ 39039 w 331562"/>
                <a:gd name="connsiteY4" fmla="*/ 219509 h 238283"/>
                <a:gd name="connsiteX5" fmla="*/ 105714 w 331562"/>
                <a:gd name="connsiteY5" fmla="*/ 235384 h 238283"/>
                <a:gd name="connsiteX6" fmla="*/ 140639 w 331562"/>
                <a:gd name="connsiteY6" fmla="*/ 236972 h 238283"/>
                <a:gd name="connsiteX7" fmla="*/ 199376 w 331562"/>
                <a:gd name="connsiteY7" fmla="*/ 221097 h 238283"/>
                <a:gd name="connsiteX8" fmla="*/ 281926 w 331562"/>
                <a:gd name="connsiteY8" fmla="*/ 192522 h 238283"/>
                <a:gd name="connsiteX9" fmla="*/ 327964 w 331562"/>
                <a:gd name="connsiteY9" fmla="*/ 160772 h 238283"/>
                <a:gd name="connsiteX10" fmla="*/ 326376 w 331562"/>
                <a:gd name="connsiteY10" fmla="*/ 114734 h 238283"/>
                <a:gd name="connsiteX11" fmla="*/ 308914 w 331562"/>
                <a:gd name="connsiteY11" fmla="*/ 81397 h 238283"/>
                <a:gd name="connsiteX12" fmla="*/ 296214 w 331562"/>
                <a:gd name="connsiteY12" fmla="*/ 60759 h 238283"/>
                <a:gd name="connsiteX13" fmla="*/ 300976 w 331562"/>
                <a:gd name="connsiteY13" fmla="*/ 30597 h 238283"/>
                <a:gd name="connsiteX14" fmla="*/ 277164 w 331562"/>
                <a:gd name="connsiteY14" fmla="*/ 21072 h 238283"/>
                <a:gd name="connsiteX15" fmla="*/ 232714 w 331562"/>
                <a:gd name="connsiteY15" fmla="*/ 11547 h 238283"/>
                <a:gd name="connsiteX16" fmla="*/ 162864 w 331562"/>
                <a:gd name="connsiteY16" fmla="*/ 2022 h 238283"/>
                <a:gd name="connsiteX17" fmla="*/ 81901 w 331562"/>
                <a:gd name="connsiteY17" fmla="*/ 6784 h 2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1562" h="238283">
                  <a:moveTo>
                    <a:pt x="81901" y="6784"/>
                  </a:moveTo>
                  <a:cubicBezTo>
                    <a:pt x="60734" y="16309"/>
                    <a:pt x="47241" y="43826"/>
                    <a:pt x="35864" y="59172"/>
                  </a:cubicBezTo>
                  <a:cubicBezTo>
                    <a:pt x="24487" y="74518"/>
                    <a:pt x="19460" y="79015"/>
                    <a:pt x="13639" y="98859"/>
                  </a:cubicBezTo>
                  <a:cubicBezTo>
                    <a:pt x="7818" y="118703"/>
                    <a:pt x="-3294" y="158126"/>
                    <a:pt x="939" y="178234"/>
                  </a:cubicBezTo>
                  <a:cubicBezTo>
                    <a:pt x="5172" y="198342"/>
                    <a:pt x="21576" y="209984"/>
                    <a:pt x="39039" y="219509"/>
                  </a:cubicBezTo>
                  <a:cubicBezTo>
                    <a:pt x="56501" y="229034"/>
                    <a:pt x="88781" y="232474"/>
                    <a:pt x="105714" y="235384"/>
                  </a:cubicBezTo>
                  <a:cubicBezTo>
                    <a:pt x="122647" y="238294"/>
                    <a:pt x="125029" y="239353"/>
                    <a:pt x="140639" y="236972"/>
                  </a:cubicBezTo>
                  <a:cubicBezTo>
                    <a:pt x="156249" y="234591"/>
                    <a:pt x="175828" y="228505"/>
                    <a:pt x="199376" y="221097"/>
                  </a:cubicBezTo>
                  <a:cubicBezTo>
                    <a:pt x="222924" y="213689"/>
                    <a:pt x="260495" y="202576"/>
                    <a:pt x="281926" y="192522"/>
                  </a:cubicBezTo>
                  <a:cubicBezTo>
                    <a:pt x="303357" y="182468"/>
                    <a:pt x="320556" y="173737"/>
                    <a:pt x="327964" y="160772"/>
                  </a:cubicBezTo>
                  <a:cubicBezTo>
                    <a:pt x="335372" y="147807"/>
                    <a:pt x="329551" y="127963"/>
                    <a:pt x="326376" y="114734"/>
                  </a:cubicBezTo>
                  <a:cubicBezTo>
                    <a:pt x="323201" y="101505"/>
                    <a:pt x="313941" y="90393"/>
                    <a:pt x="308914" y="81397"/>
                  </a:cubicBezTo>
                  <a:cubicBezTo>
                    <a:pt x="303887" y="72401"/>
                    <a:pt x="297537" y="69226"/>
                    <a:pt x="296214" y="60759"/>
                  </a:cubicBezTo>
                  <a:cubicBezTo>
                    <a:pt x="294891" y="52292"/>
                    <a:pt x="304151" y="37212"/>
                    <a:pt x="300976" y="30597"/>
                  </a:cubicBezTo>
                  <a:cubicBezTo>
                    <a:pt x="297801" y="23982"/>
                    <a:pt x="288541" y="24247"/>
                    <a:pt x="277164" y="21072"/>
                  </a:cubicBezTo>
                  <a:cubicBezTo>
                    <a:pt x="265787" y="17897"/>
                    <a:pt x="251764" y="14722"/>
                    <a:pt x="232714" y="11547"/>
                  </a:cubicBezTo>
                  <a:cubicBezTo>
                    <a:pt x="213664" y="8372"/>
                    <a:pt x="182972" y="4139"/>
                    <a:pt x="162864" y="2022"/>
                  </a:cubicBezTo>
                  <a:cubicBezTo>
                    <a:pt x="142756" y="-95"/>
                    <a:pt x="103068" y="-2741"/>
                    <a:pt x="81901" y="67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月 11">
              <a:extLst>
                <a:ext uri="{FF2B5EF4-FFF2-40B4-BE49-F238E27FC236}">
                  <a16:creationId xmlns:a16="http://schemas.microsoft.com/office/drawing/2014/main" id="{132A02CD-6296-4F41-A522-C4B85C6BE257}"/>
                </a:ext>
              </a:extLst>
            </p:cNvPr>
            <p:cNvSpPr/>
            <p:nvPr/>
          </p:nvSpPr>
          <p:spPr>
            <a:xfrm rot="10800000">
              <a:off x="5869530" y="3125238"/>
              <a:ext cx="45719" cy="8785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1EEC5046-D8EB-4121-96DE-FAFF483BBB83}"/>
                </a:ext>
              </a:extLst>
            </p:cNvPr>
            <p:cNvSpPr/>
            <p:nvPr/>
          </p:nvSpPr>
          <p:spPr>
            <a:xfrm rot="667211">
              <a:off x="5760636" y="3132792"/>
              <a:ext cx="45719" cy="69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9F1202B-59D8-4981-8AF6-A1890B572690}"/>
                </a:ext>
              </a:extLst>
            </p:cNvPr>
            <p:cNvSpPr/>
            <p:nvPr/>
          </p:nvSpPr>
          <p:spPr>
            <a:xfrm>
              <a:off x="5281761" y="2670156"/>
              <a:ext cx="1238147" cy="276252"/>
            </a:xfrm>
            <a:custGeom>
              <a:avLst/>
              <a:gdLst>
                <a:gd name="connsiteX0" fmla="*/ 1439 w 1238147"/>
                <a:gd name="connsiteY0" fmla="*/ 276244 h 276252"/>
                <a:gd name="connsiteX1" fmla="*/ 134789 w 1238147"/>
                <a:gd name="connsiteY1" fmla="*/ 195282 h 276252"/>
                <a:gd name="connsiteX2" fmla="*/ 284014 w 1238147"/>
                <a:gd name="connsiteY2" fmla="*/ 146069 h 276252"/>
                <a:gd name="connsiteX3" fmla="*/ 342752 w 1238147"/>
                <a:gd name="connsiteY3" fmla="*/ 123844 h 276252"/>
                <a:gd name="connsiteX4" fmla="*/ 361802 w 1238147"/>
                <a:gd name="connsiteY4" fmla="*/ 92094 h 276252"/>
                <a:gd name="connsiteX5" fmla="*/ 371327 w 1238147"/>
                <a:gd name="connsiteY5" fmla="*/ 61932 h 276252"/>
                <a:gd name="connsiteX6" fmla="*/ 458639 w 1238147"/>
                <a:gd name="connsiteY6" fmla="*/ 53994 h 276252"/>
                <a:gd name="connsiteX7" fmla="*/ 718989 w 1238147"/>
                <a:gd name="connsiteY7" fmla="*/ 20657 h 276252"/>
                <a:gd name="connsiteX8" fmla="*/ 872977 w 1238147"/>
                <a:gd name="connsiteY8" fmla="*/ 47644 h 276252"/>
                <a:gd name="connsiteX9" fmla="*/ 1069827 w 1238147"/>
                <a:gd name="connsiteY9" fmla="*/ 111144 h 276252"/>
                <a:gd name="connsiteX10" fmla="*/ 1230164 w 1238147"/>
                <a:gd name="connsiteY10" fmla="*/ 198457 h 276252"/>
                <a:gd name="connsiteX11" fmla="*/ 1190477 w 1238147"/>
                <a:gd name="connsiteY11" fmla="*/ 161944 h 276252"/>
                <a:gd name="connsiteX12" fmla="*/ 988864 w 1238147"/>
                <a:gd name="connsiteY12" fmla="*/ 76219 h 276252"/>
                <a:gd name="connsiteX13" fmla="*/ 833289 w 1238147"/>
                <a:gd name="connsiteY13" fmla="*/ 22244 h 276252"/>
                <a:gd name="connsiteX14" fmla="*/ 692002 w 1238147"/>
                <a:gd name="connsiteY14" fmla="*/ 19 h 276252"/>
                <a:gd name="connsiteX15" fmla="*/ 434827 w 1238147"/>
                <a:gd name="connsiteY15" fmla="*/ 25419 h 276252"/>
                <a:gd name="connsiteX16" fmla="*/ 353864 w 1238147"/>
                <a:gd name="connsiteY16" fmla="*/ 61932 h 276252"/>
                <a:gd name="connsiteX17" fmla="*/ 352277 w 1238147"/>
                <a:gd name="connsiteY17" fmla="*/ 87332 h 276252"/>
                <a:gd name="connsiteX18" fmla="*/ 339577 w 1238147"/>
                <a:gd name="connsiteY18" fmla="*/ 119082 h 276252"/>
                <a:gd name="connsiteX19" fmla="*/ 82402 w 1238147"/>
                <a:gd name="connsiteY19" fmla="*/ 200044 h 276252"/>
                <a:gd name="connsiteX20" fmla="*/ 1439 w 1238147"/>
                <a:gd name="connsiteY20" fmla="*/ 276244 h 27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147" h="276252">
                  <a:moveTo>
                    <a:pt x="1439" y="276244"/>
                  </a:moveTo>
                  <a:cubicBezTo>
                    <a:pt x="10170" y="275450"/>
                    <a:pt x="87693" y="216978"/>
                    <a:pt x="134789" y="195282"/>
                  </a:cubicBezTo>
                  <a:cubicBezTo>
                    <a:pt x="181885" y="173586"/>
                    <a:pt x="249354" y="157975"/>
                    <a:pt x="284014" y="146069"/>
                  </a:cubicBezTo>
                  <a:cubicBezTo>
                    <a:pt x="318674" y="134163"/>
                    <a:pt x="329787" y="132840"/>
                    <a:pt x="342752" y="123844"/>
                  </a:cubicBezTo>
                  <a:cubicBezTo>
                    <a:pt x="355717" y="114848"/>
                    <a:pt x="357040" y="102413"/>
                    <a:pt x="361802" y="92094"/>
                  </a:cubicBezTo>
                  <a:cubicBezTo>
                    <a:pt x="366564" y="81775"/>
                    <a:pt x="355188" y="68282"/>
                    <a:pt x="371327" y="61932"/>
                  </a:cubicBezTo>
                  <a:cubicBezTo>
                    <a:pt x="387466" y="55582"/>
                    <a:pt x="458639" y="53994"/>
                    <a:pt x="458639" y="53994"/>
                  </a:cubicBezTo>
                  <a:cubicBezTo>
                    <a:pt x="516583" y="47115"/>
                    <a:pt x="649933" y="21715"/>
                    <a:pt x="718989" y="20657"/>
                  </a:cubicBezTo>
                  <a:cubicBezTo>
                    <a:pt x="788045" y="19599"/>
                    <a:pt x="814504" y="32563"/>
                    <a:pt x="872977" y="47644"/>
                  </a:cubicBezTo>
                  <a:cubicBezTo>
                    <a:pt x="931450" y="62725"/>
                    <a:pt x="1010296" y="86008"/>
                    <a:pt x="1069827" y="111144"/>
                  </a:cubicBezTo>
                  <a:cubicBezTo>
                    <a:pt x="1129358" y="136279"/>
                    <a:pt x="1210056" y="189990"/>
                    <a:pt x="1230164" y="198457"/>
                  </a:cubicBezTo>
                  <a:cubicBezTo>
                    <a:pt x="1250272" y="206924"/>
                    <a:pt x="1230694" y="182317"/>
                    <a:pt x="1190477" y="161944"/>
                  </a:cubicBezTo>
                  <a:cubicBezTo>
                    <a:pt x="1150260" y="141571"/>
                    <a:pt x="1048395" y="99502"/>
                    <a:pt x="988864" y="76219"/>
                  </a:cubicBezTo>
                  <a:cubicBezTo>
                    <a:pt x="929333" y="52936"/>
                    <a:pt x="882766" y="34944"/>
                    <a:pt x="833289" y="22244"/>
                  </a:cubicBezTo>
                  <a:cubicBezTo>
                    <a:pt x="783812" y="9544"/>
                    <a:pt x="758412" y="-510"/>
                    <a:pt x="692002" y="19"/>
                  </a:cubicBezTo>
                  <a:cubicBezTo>
                    <a:pt x="625592" y="548"/>
                    <a:pt x="491183" y="15100"/>
                    <a:pt x="434827" y="25419"/>
                  </a:cubicBezTo>
                  <a:cubicBezTo>
                    <a:pt x="378471" y="35738"/>
                    <a:pt x="367622" y="51613"/>
                    <a:pt x="353864" y="61932"/>
                  </a:cubicBezTo>
                  <a:cubicBezTo>
                    <a:pt x="340106" y="72251"/>
                    <a:pt x="354658" y="77807"/>
                    <a:pt x="352277" y="87332"/>
                  </a:cubicBezTo>
                  <a:cubicBezTo>
                    <a:pt x="349896" y="96857"/>
                    <a:pt x="384556" y="100297"/>
                    <a:pt x="339577" y="119082"/>
                  </a:cubicBezTo>
                  <a:cubicBezTo>
                    <a:pt x="294598" y="137867"/>
                    <a:pt x="140610" y="178348"/>
                    <a:pt x="82402" y="200044"/>
                  </a:cubicBezTo>
                  <a:cubicBezTo>
                    <a:pt x="24194" y="221740"/>
                    <a:pt x="-7292" y="277038"/>
                    <a:pt x="1439" y="2762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E907BD79-8BAD-45C8-8D0B-A3496F5FF8BF}"/>
                </a:ext>
              </a:extLst>
            </p:cNvPr>
            <p:cNvSpPr/>
            <p:nvPr/>
          </p:nvSpPr>
          <p:spPr>
            <a:xfrm>
              <a:off x="5549833" y="3455826"/>
              <a:ext cx="441944" cy="50032"/>
            </a:xfrm>
            <a:custGeom>
              <a:avLst/>
              <a:gdLst>
                <a:gd name="connsiteX0" fmla="*/ 67 w 441944"/>
                <a:gd name="connsiteY0" fmla="*/ 8099 h 50032"/>
                <a:gd name="connsiteX1" fmla="*/ 139767 w 441944"/>
                <a:gd name="connsiteY1" fmla="*/ 46199 h 50032"/>
                <a:gd name="connsiteX2" fmla="*/ 238192 w 441944"/>
                <a:gd name="connsiteY2" fmla="*/ 46199 h 50032"/>
                <a:gd name="connsiteX3" fmla="*/ 398530 w 441944"/>
                <a:gd name="connsiteY3" fmla="*/ 23974 h 50032"/>
                <a:gd name="connsiteX4" fmla="*/ 441392 w 441944"/>
                <a:gd name="connsiteY4" fmla="*/ 162 h 50032"/>
                <a:gd name="connsiteX5" fmla="*/ 377892 w 441944"/>
                <a:gd name="connsiteY5" fmla="*/ 12862 h 50032"/>
                <a:gd name="connsiteX6" fmla="*/ 227080 w 441944"/>
                <a:gd name="connsiteY6" fmla="*/ 38262 h 50032"/>
                <a:gd name="connsiteX7" fmla="*/ 122305 w 441944"/>
                <a:gd name="connsiteY7" fmla="*/ 38262 h 50032"/>
                <a:gd name="connsiteX8" fmla="*/ 67 w 441944"/>
                <a:gd name="connsiteY8" fmla="*/ 8099 h 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944" h="50032">
                  <a:moveTo>
                    <a:pt x="67" y="8099"/>
                  </a:moveTo>
                  <a:cubicBezTo>
                    <a:pt x="2977" y="9422"/>
                    <a:pt x="100080" y="39849"/>
                    <a:pt x="139767" y="46199"/>
                  </a:cubicBezTo>
                  <a:cubicBezTo>
                    <a:pt x="179454" y="52549"/>
                    <a:pt x="195065" y="49903"/>
                    <a:pt x="238192" y="46199"/>
                  </a:cubicBezTo>
                  <a:cubicBezTo>
                    <a:pt x="281319" y="42495"/>
                    <a:pt x="364664" y="31647"/>
                    <a:pt x="398530" y="23974"/>
                  </a:cubicBezTo>
                  <a:cubicBezTo>
                    <a:pt x="432396" y="16301"/>
                    <a:pt x="444832" y="2014"/>
                    <a:pt x="441392" y="162"/>
                  </a:cubicBezTo>
                  <a:cubicBezTo>
                    <a:pt x="437952" y="-1690"/>
                    <a:pt x="377892" y="12862"/>
                    <a:pt x="377892" y="12862"/>
                  </a:cubicBezTo>
                  <a:cubicBezTo>
                    <a:pt x="342173" y="19212"/>
                    <a:pt x="269678" y="34029"/>
                    <a:pt x="227080" y="38262"/>
                  </a:cubicBezTo>
                  <a:cubicBezTo>
                    <a:pt x="184482" y="42495"/>
                    <a:pt x="154849" y="41966"/>
                    <a:pt x="122305" y="38262"/>
                  </a:cubicBezTo>
                  <a:cubicBezTo>
                    <a:pt x="89761" y="34558"/>
                    <a:pt x="-2843" y="6776"/>
                    <a:pt x="67" y="80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8ECF71E-E721-4960-8F15-2865BC557ABC}"/>
                </a:ext>
              </a:extLst>
            </p:cNvPr>
            <p:cNvSpPr/>
            <p:nvPr/>
          </p:nvSpPr>
          <p:spPr>
            <a:xfrm>
              <a:off x="5426064" y="3367495"/>
              <a:ext cx="410457" cy="38886"/>
            </a:xfrm>
            <a:custGeom>
              <a:avLst/>
              <a:gdLst>
                <a:gd name="connsiteX0" fmla="*/ 11 w 410457"/>
                <a:gd name="connsiteY0" fmla="*/ 7530 h 38886"/>
                <a:gd name="connsiteX1" fmla="*/ 104786 w 410457"/>
                <a:gd name="connsiteY1" fmla="*/ 37693 h 38886"/>
                <a:gd name="connsiteX2" fmla="*/ 200036 w 410457"/>
                <a:gd name="connsiteY2" fmla="*/ 29755 h 38886"/>
                <a:gd name="connsiteX3" fmla="*/ 404824 w 410457"/>
                <a:gd name="connsiteY3" fmla="*/ 1180 h 38886"/>
                <a:gd name="connsiteX4" fmla="*/ 339736 w 410457"/>
                <a:gd name="connsiteY4" fmla="*/ 7530 h 38886"/>
                <a:gd name="connsiteX5" fmla="*/ 200036 w 410457"/>
                <a:gd name="connsiteY5" fmla="*/ 26580 h 38886"/>
                <a:gd name="connsiteX6" fmla="*/ 111136 w 410457"/>
                <a:gd name="connsiteY6" fmla="*/ 29755 h 38886"/>
                <a:gd name="connsiteX7" fmla="*/ 11 w 410457"/>
                <a:gd name="connsiteY7" fmla="*/ 7530 h 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457" h="38886">
                  <a:moveTo>
                    <a:pt x="11" y="7530"/>
                  </a:moveTo>
                  <a:cubicBezTo>
                    <a:pt x="-1047" y="8853"/>
                    <a:pt x="71448" y="33989"/>
                    <a:pt x="104786" y="37693"/>
                  </a:cubicBezTo>
                  <a:cubicBezTo>
                    <a:pt x="138124" y="41397"/>
                    <a:pt x="150030" y="35840"/>
                    <a:pt x="200036" y="29755"/>
                  </a:cubicBezTo>
                  <a:cubicBezTo>
                    <a:pt x="250042" y="23670"/>
                    <a:pt x="381541" y="4884"/>
                    <a:pt x="404824" y="1180"/>
                  </a:cubicBezTo>
                  <a:cubicBezTo>
                    <a:pt x="428107" y="-2524"/>
                    <a:pt x="373867" y="3297"/>
                    <a:pt x="339736" y="7530"/>
                  </a:cubicBezTo>
                  <a:cubicBezTo>
                    <a:pt x="305605" y="11763"/>
                    <a:pt x="238136" y="22876"/>
                    <a:pt x="200036" y="26580"/>
                  </a:cubicBezTo>
                  <a:cubicBezTo>
                    <a:pt x="161936" y="30284"/>
                    <a:pt x="142092" y="32665"/>
                    <a:pt x="111136" y="29755"/>
                  </a:cubicBezTo>
                  <a:cubicBezTo>
                    <a:pt x="80180" y="26845"/>
                    <a:pt x="1069" y="6207"/>
                    <a:pt x="11" y="75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11E74304-A8C3-4FE2-92AE-F531752C0A21}"/>
                </a:ext>
              </a:extLst>
            </p:cNvPr>
            <p:cNvSpPr/>
            <p:nvPr/>
          </p:nvSpPr>
          <p:spPr>
            <a:xfrm>
              <a:off x="3853153" y="2892027"/>
              <a:ext cx="740263" cy="210316"/>
            </a:xfrm>
            <a:custGeom>
              <a:avLst/>
              <a:gdLst>
                <a:gd name="connsiteX0" fmla="*/ 1297 w 740263"/>
                <a:gd name="connsiteY0" fmla="*/ 139040 h 210316"/>
                <a:gd name="connsiteX1" fmla="*/ 109247 w 740263"/>
                <a:gd name="connsiteY1" fmla="*/ 81890 h 210316"/>
                <a:gd name="connsiteX2" fmla="*/ 202380 w 740263"/>
                <a:gd name="connsiteY2" fmla="*/ 31090 h 210316"/>
                <a:gd name="connsiteX3" fmla="*/ 312447 w 740263"/>
                <a:gd name="connsiteY3" fmla="*/ 3573 h 210316"/>
                <a:gd name="connsiteX4" fmla="*/ 388647 w 740263"/>
                <a:gd name="connsiteY4" fmla="*/ 3573 h 210316"/>
                <a:gd name="connsiteX5" fmla="*/ 483897 w 740263"/>
                <a:gd name="connsiteY5" fmla="*/ 33206 h 210316"/>
                <a:gd name="connsiteX6" fmla="*/ 560097 w 740263"/>
                <a:gd name="connsiteY6" fmla="*/ 73423 h 210316"/>
                <a:gd name="connsiteX7" fmla="*/ 640530 w 740263"/>
                <a:gd name="connsiteY7" fmla="*/ 145390 h 210316"/>
                <a:gd name="connsiteX8" fmla="*/ 691330 w 740263"/>
                <a:gd name="connsiteY8" fmla="*/ 196190 h 210316"/>
                <a:gd name="connsiteX9" fmla="*/ 740014 w 740263"/>
                <a:gd name="connsiteY9" fmla="*/ 206773 h 210316"/>
                <a:gd name="connsiteX10" fmla="*/ 706147 w 740263"/>
                <a:gd name="connsiteY10" fmla="*/ 202540 h 210316"/>
                <a:gd name="connsiteX11" fmla="*/ 619364 w 740263"/>
                <a:gd name="connsiteY11" fmla="*/ 124223 h 210316"/>
                <a:gd name="connsiteX12" fmla="*/ 553747 w 740263"/>
                <a:gd name="connsiteY12" fmla="*/ 77656 h 210316"/>
                <a:gd name="connsiteX13" fmla="*/ 394997 w 740263"/>
                <a:gd name="connsiteY13" fmla="*/ 12040 h 210316"/>
                <a:gd name="connsiteX14" fmla="*/ 323030 w 740263"/>
                <a:gd name="connsiteY14" fmla="*/ 3573 h 210316"/>
                <a:gd name="connsiteX15" fmla="*/ 187564 w 740263"/>
                <a:gd name="connsiteY15" fmla="*/ 24740 h 210316"/>
                <a:gd name="connsiteX16" fmla="*/ 56330 w 740263"/>
                <a:gd name="connsiteY16" fmla="*/ 100940 h 210316"/>
                <a:gd name="connsiteX17" fmla="*/ 1297 w 740263"/>
                <a:gd name="connsiteY17" fmla="*/ 139040 h 21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0263" h="210316">
                  <a:moveTo>
                    <a:pt x="1297" y="139040"/>
                  </a:moveTo>
                  <a:cubicBezTo>
                    <a:pt x="10117" y="135865"/>
                    <a:pt x="109247" y="81890"/>
                    <a:pt x="109247" y="81890"/>
                  </a:cubicBezTo>
                  <a:cubicBezTo>
                    <a:pt x="142761" y="63898"/>
                    <a:pt x="168513" y="44143"/>
                    <a:pt x="202380" y="31090"/>
                  </a:cubicBezTo>
                  <a:cubicBezTo>
                    <a:pt x="236247" y="18037"/>
                    <a:pt x="281403" y="8159"/>
                    <a:pt x="312447" y="3573"/>
                  </a:cubicBezTo>
                  <a:cubicBezTo>
                    <a:pt x="343492" y="-1013"/>
                    <a:pt x="360072" y="-1366"/>
                    <a:pt x="388647" y="3573"/>
                  </a:cubicBezTo>
                  <a:cubicBezTo>
                    <a:pt x="417222" y="8512"/>
                    <a:pt x="455322" y="21564"/>
                    <a:pt x="483897" y="33206"/>
                  </a:cubicBezTo>
                  <a:cubicBezTo>
                    <a:pt x="512472" y="44848"/>
                    <a:pt x="533992" y="54726"/>
                    <a:pt x="560097" y="73423"/>
                  </a:cubicBezTo>
                  <a:cubicBezTo>
                    <a:pt x="586202" y="92120"/>
                    <a:pt x="618658" y="124929"/>
                    <a:pt x="640530" y="145390"/>
                  </a:cubicBezTo>
                  <a:cubicBezTo>
                    <a:pt x="662402" y="165851"/>
                    <a:pt x="674749" y="185960"/>
                    <a:pt x="691330" y="196190"/>
                  </a:cubicBezTo>
                  <a:cubicBezTo>
                    <a:pt x="707911" y="206420"/>
                    <a:pt x="737545" y="205715"/>
                    <a:pt x="740014" y="206773"/>
                  </a:cubicBezTo>
                  <a:cubicBezTo>
                    <a:pt x="742484" y="207831"/>
                    <a:pt x="726255" y="216298"/>
                    <a:pt x="706147" y="202540"/>
                  </a:cubicBezTo>
                  <a:cubicBezTo>
                    <a:pt x="686039" y="188782"/>
                    <a:pt x="644764" y="145037"/>
                    <a:pt x="619364" y="124223"/>
                  </a:cubicBezTo>
                  <a:cubicBezTo>
                    <a:pt x="593964" y="103409"/>
                    <a:pt x="591141" y="96353"/>
                    <a:pt x="553747" y="77656"/>
                  </a:cubicBezTo>
                  <a:cubicBezTo>
                    <a:pt x="516353" y="58959"/>
                    <a:pt x="433450" y="24387"/>
                    <a:pt x="394997" y="12040"/>
                  </a:cubicBezTo>
                  <a:cubicBezTo>
                    <a:pt x="356544" y="-307"/>
                    <a:pt x="357602" y="1456"/>
                    <a:pt x="323030" y="3573"/>
                  </a:cubicBezTo>
                  <a:cubicBezTo>
                    <a:pt x="288458" y="5690"/>
                    <a:pt x="232014" y="8512"/>
                    <a:pt x="187564" y="24740"/>
                  </a:cubicBezTo>
                  <a:cubicBezTo>
                    <a:pt x="143114" y="40968"/>
                    <a:pt x="82083" y="85418"/>
                    <a:pt x="56330" y="100940"/>
                  </a:cubicBezTo>
                  <a:cubicBezTo>
                    <a:pt x="30577" y="116462"/>
                    <a:pt x="-7523" y="142215"/>
                    <a:pt x="1297" y="1390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5988809-A6CA-46DF-BB36-C286F3B156A0}"/>
                </a:ext>
              </a:extLst>
            </p:cNvPr>
            <p:cNvSpPr/>
            <p:nvPr/>
          </p:nvSpPr>
          <p:spPr>
            <a:xfrm>
              <a:off x="3822539" y="3000714"/>
              <a:ext cx="745228" cy="250512"/>
            </a:xfrm>
            <a:custGeom>
              <a:avLst/>
              <a:gdLst>
                <a:gd name="connsiteX0" fmla="*/ 161 w 745228"/>
                <a:gd name="connsiteY0" fmla="*/ 250486 h 250512"/>
                <a:gd name="connsiteX1" fmla="*/ 57311 w 745228"/>
                <a:gd name="connsiteY1" fmla="*/ 136186 h 250512"/>
                <a:gd name="connsiteX2" fmla="*/ 131394 w 745228"/>
                <a:gd name="connsiteY2" fmla="*/ 70569 h 250512"/>
                <a:gd name="connsiteX3" fmla="*/ 241461 w 745228"/>
                <a:gd name="connsiteY3" fmla="*/ 21886 h 250512"/>
                <a:gd name="connsiteX4" fmla="*/ 338828 w 745228"/>
                <a:gd name="connsiteY4" fmla="*/ 13419 h 250512"/>
                <a:gd name="connsiteX5" fmla="*/ 370578 w 745228"/>
                <a:gd name="connsiteY5" fmla="*/ 17653 h 250512"/>
                <a:gd name="connsiteX6" fmla="*/ 410794 w 745228"/>
                <a:gd name="connsiteY6" fmla="*/ 45169 h 250512"/>
                <a:gd name="connsiteX7" fmla="*/ 508161 w 745228"/>
                <a:gd name="connsiteY7" fmla="*/ 81153 h 250512"/>
                <a:gd name="connsiteX8" fmla="*/ 573778 w 745228"/>
                <a:gd name="connsiteY8" fmla="*/ 70569 h 250512"/>
                <a:gd name="connsiteX9" fmla="*/ 641511 w 745228"/>
                <a:gd name="connsiteY9" fmla="*/ 87503 h 250512"/>
                <a:gd name="connsiteX10" fmla="*/ 707128 w 745228"/>
                <a:gd name="connsiteY10" fmla="*/ 108669 h 250512"/>
                <a:gd name="connsiteX11" fmla="*/ 745228 w 745228"/>
                <a:gd name="connsiteY11" fmla="*/ 110786 h 250512"/>
                <a:gd name="connsiteX12" fmla="*/ 707128 w 745228"/>
                <a:gd name="connsiteY12" fmla="*/ 108669 h 250512"/>
                <a:gd name="connsiteX13" fmla="*/ 605528 w 745228"/>
                <a:gd name="connsiteY13" fmla="*/ 70569 h 250512"/>
                <a:gd name="connsiteX14" fmla="*/ 544144 w 745228"/>
                <a:gd name="connsiteY14" fmla="*/ 68453 h 250512"/>
                <a:gd name="connsiteX15" fmla="*/ 489111 w 745228"/>
                <a:gd name="connsiteY15" fmla="*/ 62103 h 250512"/>
                <a:gd name="connsiteX16" fmla="*/ 427728 w 745228"/>
                <a:gd name="connsiteY16" fmla="*/ 40936 h 250512"/>
                <a:gd name="connsiteX17" fmla="*/ 370578 w 745228"/>
                <a:gd name="connsiteY17" fmla="*/ 11303 h 250512"/>
                <a:gd name="connsiteX18" fmla="*/ 334594 w 745228"/>
                <a:gd name="connsiteY18" fmla="*/ 719 h 250512"/>
                <a:gd name="connsiteX19" fmla="*/ 230878 w 745228"/>
                <a:gd name="connsiteY19" fmla="*/ 7069 h 250512"/>
                <a:gd name="connsiteX20" fmla="*/ 118694 w 745228"/>
                <a:gd name="connsiteY20" fmla="*/ 55753 h 250512"/>
                <a:gd name="connsiteX21" fmla="*/ 42494 w 745228"/>
                <a:gd name="connsiteY21" fmla="*/ 125603 h 250512"/>
                <a:gd name="connsiteX22" fmla="*/ 161 w 745228"/>
                <a:gd name="connsiteY22" fmla="*/ 250486 h 25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228" h="250512">
                  <a:moveTo>
                    <a:pt x="161" y="250486"/>
                  </a:moveTo>
                  <a:cubicBezTo>
                    <a:pt x="2630" y="252250"/>
                    <a:pt x="35439" y="166172"/>
                    <a:pt x="57311" y="136186"/>
                  </a:cubicBezTo>
                  <a:cubicBezTo>
                    <a:pt x="79183" y="106200"/>
                    <a:pt x="100702" y="89619"/>
                    <a:pt x="131394" y="70569"/>
                  </a:cubicBezTo>
                  <a:cubicBezTo>
                    <a:pt x="162086" y="51519"/>
                    <a:pt x="206889" y="31411"/>
                    <a:pt x="241461" y="21886"/>
                  </a:cubicBezTo>
                  <a:cubicBezTo>
                    <a:pt x="276033" y="12361"/>
                    <a:pt x="317309" y="14124"/>
                    <a:pt x="338828" y="13419"/>
                  </a:cubicBezTo>
                  <a:cubicBezTo>
                    <a:pt x="360347" y="12714"/>
                    <a:pt x="358584" y="12361"/>
                    <a:pt x="370578" y="17653"/>
                  </a:cubicBezTo>
                  <a:cubicBezTo>
                    <a:pt x="382572" y="22945"/>
                    <a:pt x="387864" y="34586"/>
                    <a:pt x="410794" y="45169"/>
                  </a:cubicBezTo>
                  <a:cubicBezTo>
                    <a:pt x="433725" y="55752"/>
                    <a:pt x="480997" y="76920"/>
                    <a:pt x="508161" y="81153"/>
                  </a:cubicBezTo>
                  <a:cubicBezTo>
                    <a:pt x="535325" y="85386"/>
                    <a:pt x="551553" y="69511"/>
                    <a:pt x="573778" y="70569"/>
                  </a:cubicBezTo>
                  <a:cubicBezTo>
                    <a:pt x="596003" y="71627"/>
                    <a:pt x="619286" y="81153"/>
                    <a:pt x="641511" y="87503"/>
                  </a:cubicBezTo>
                  <a:cubicBezTo>
                    <a:pt x="663736" y="93853"/>
                    <a:pt x="689842" y="104789"/>
                    <a:pt x="707128" y="108669"/>
                  </a:cubicBezTo>
                  <a:cubicBezTo>
                    <a:pt x="724414" y="112549"/>
                    <a:pt x="745228" y="110786"/>
                    <a:pt x="745228" y="110786"/>
                  </a:cubicBezTo>
                  <a:cubicBezTo>
                    <a:pt x="745228" y="110786"/>
                    <a:pt x="730411" y="115372"/>
                    <a:pt x="707128" y="108669"/>
                  </a:cubicBezTo>
                  <a:cubicBezTo>
                    <a:pt x="683845" y="101966"/>
                    <a:pt x="632692" y="77272"/>
                    <a:pt x="605528" y="70569"/>
                  </a:cubicBezTo>
                  <a:cubicBezTo>
                    <a:pt x="578364" y="63866"/>
                    <a:pt x="563547" y="69864"/>
                    <a:pt x="544144" y="68453"/>
                  </a:cubicBezTo>
                  <a:cubicBezTo>
                    <a:pt x="524741" y="67042"/>
                    <a:pt x="508514" y="66689"/>
                    <a:pt x="489111" y="62103"/>
                  </a:cubicBezTo>
                  <a:cubicBezTo>
                    <a:pt x="469708" y="57517"/>
                    <a:pt x="447483" y="49403"/>
                    <a:pt x="427728" y="40936"/>
                  </a:cubicBezTo>
                  <a:cubicBezTo>
                    <a:pt x="407973" y="32469"/>
                    <a:pt x="386100" y="18006"/>
                    <a:pt x="370578" y="11303"/>
                  </a:cubicBezTo>
                  <a:cubicBezTo>
                    <a:pt x="355056" y="4600"/>
                    <a:pt x="357877" y="1425"/>
                    <a:pt x="334594" y="719"/>
                  </a:cubicBezTo>
                  <a:cubicBezTo>
                    <a:pt x="311311" y="13"/>
                    <a:pt x="266861" y="-2103"/>
                    <a:pt x="230878" y="7069"/>
                  </a:cubicBezTo>
                  <a:cubicBezTo>
                    <a:pt x="194895" y="16241"/>
                    <a:pt x="150091" y="35997"/>
                    <a:pt x="118694" y="55753"/>
                  </a:cubicBezTo>
                  <a:cubicBezTo>
                    <a:pt x="87297" y="75509"/>
                    <a:pt x="60838" y="97734"/>
                    <a:pt x="42494" y="125603"/>
                  </a:cubicBezTo>
                  <a:cubicBezTo>
                    <a:pt x="24150" y="153472"/>
                    <a:pt x="-2308" y="248722"/>
                    <a:pt x="161" y="250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9BEB8C4-2A0C-4652-B7BC-8E74BE7A1B08}"/>
                </a:ext>
              </a:extLst>
            </p:cNvPr>
            <p:cNvSpPr/>
            <p:nvPr/>
          </p:nvSpPr>
          <p:spPr>
            <a:xfrm>
              <a:off x="3952405" y="3308336"/>
              <a:ext cx="629160" cy="266781"/>
            </a:xfrm>
            <a:custGeom>
              <a:avLst/>
              <a:gdLst>
                <a:gd name="connsiteX0" fmla="*/ 62383 w 629160"/>
                <a:gd name="connsiteY0" fmla="*/ 206389 h 266781"/>
                <a:gd name="connsiteX1" fmla="*/ 73495 w 629160"/>
                <a:gd name="connsiteY1" fmla="*/ 138127 h 266781"/>
                <a:gd name="connsiteX2" fmla="*/ 76670 w 629160"/>
                <a:gd name="connsiteY2" fmla="*/ 107964 h 266781"/>
                <a:gd name="connsiteX3" fmla="*/ 129058 w 629160"/>
                <a:gd name="connsiteY3" fmla="*/ 87327 h 266781"/>
                <a:gd name="connsiteX4" fmla="*/ 251295 w 629160"/>
                <a:gd name="connsiteY4" fmla="*/ 50814 h 266781"/>
                <a:gd name="connsiteX5" fmla="*/ 306858 w 629160"/>
                <a:gd name="connsiteY5" fmla="*/ 44464 h 266781"/>
                <a:gd name="connsiteX6" fmla="*/ 422745 w 629160"/>
                <a:gd name="connsiteY6" fmla="*/ 61927 h 266781"/>
                <a:gd name="connsiteX7" fmla="*/ 513233 w 629160"/>
                <a:gd name="connsiteY7" fmla="*/ 84152 h 266781"/>
                <a:gd name="connsiteX8" fmla="*/ 570383 w 629160"/>
                <a:gd name="connsiteY8" fmla="*/ 103202 h 266781"/>
                <a:gd name="connsiteX9" fmla="*/ 629120 w 629160"/>
                <a:gd name="connsiteY9" fmla="*/ 147652 h 266781"/>
                <a:gd name="connsiteX10" fmla="*/ 578320 w 629160"/>
                <a:gd name="connsiteY10" fmla="*/ 120664 h 266781"/>
                <a:gd name="connsiteX11" fmla="*/ 506883 w 629160"/>
                <a:gd name="connsiteY11" fmla="*/ 85739 h 266781"/>
                <a:gd name="connsiteX12" fmla="*/ 452908 w 629160"/>
                <a:gd name="connsiteY12" fmla="*/ 47639 h 266781"/>
                <a:gd name="connsiteX13" fmla="*/ 364008 w 629160"/>
                <a:gd name="connsiteY13" fmla="*/ 9539 h 266781"/>
                <a:gd name="connsiteX14" fmla="*/ 281458 w 629160"/>
                <a:gd name="connsiteY14" fmla="*/ 14 h 266781"/>
                <a:gd name="connsiteX15" fmla="*/ 152870 w 629160"/>
                <a:gd name="connsiteY15" fmla="*/ 9539 h 266781"/>
                <a:gd name="connsiteX16" fmla="*/ 56033 w 629160"/>
                <a:gd name="connsiteY16" fmla="*/ 61927 h 266781"/>
                <a:gd name="connsiteX17" fmla="*/ 14758 w 629160"/>
                <a:gd name="connsiteY17" fmla="*/ 115902 h 266781"/>
                <a:gd name="connsiteX18" fmla="*/ 6820 w 629160"/>
                <a:gd name="connsiteY18" fmla="*/ 149239 h 266781"/>
                <a:gd name="connsiteX19" fmla="*/ 470 w 629160"/>
                <a:gd name="connsiteY19" fmla="*/ 198452 h 266781"/>
                <a:gd name="connsiteX20" fmla="*/ 470 w 629160"/>
                <a:gd name="connsiteY20" fmla="*/ 233377 h 266781"/>
                <a:gd name="connsiteX21" fmla="*/ 470 w 629160"/>
                <a:gd name="connsiteY21" fmla="*/ 266714 h 266781"/>
                <a:gd name="connsiteX22" fmla="*/ 5233 w 629160"/>
                <a:gd name="connsiteY22" fmla="*/ 241314 h 266781"/>
                <a:gd name="connsiteX23" fmla="*/ 62383 w 629160"/>
                <a:gd name="connsiteY23" fmla="*/ 206389 h 26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9160" h="266781">
                  <a:moveTo>
                    <a:pt x="62383" y="206389"/>
                  </a:moveTo>
                  <a:cubicBezTo>
                    <a:pt x="73760" y="189191"/>
                    <a:pt x="71114" y="154531"/>
                    <a:pt x="73495" y="138127"/>
                  </a:cubicBezTo>
                  <a:cubicBezTo>
                    <a:pt x="75876" y="121723"/>
                    <a:pt x="67409" y="116431"/>
                    <a:pt x="76670" y="107964"/>
                  </a:cubicBezTo>
                  <a:cubicBezTo>
                    <a:pt x="85931" y="99497"/>
                    <a:pt x="99954" y="96852"/>
                    <a:pt x="129058" y="87327"/>
                  </a:cubicBezTo>
                  <a:cubicBezTo>
                    <a:pt x="158162" y="77802"/>
                    <a:pt x="221662" y="57958"/>
                    <a:pt x="251295" y="50814"/>
                  </a:cubicBezTo>
                  <a:cubicBezTo>
                    <a:pt x="280928" y="43670"/>
                    <a:pt x="278283" y="42612"/>
                    <a:pt x="306858" y="44464"/>
                  </a:cubicBezTo>
                  <a:cubicBezTo>
                    <a:pt x="335433" y="46316"/>
                    <a:pt x="388349" y="55312"/>
                    <a:pt x="422745" y="61927"/>
                  </a:cubicBezTo>
                  <a:cubicBezTo>
                    <a:pt x="457141" y="68542"/>
                    <a:pt x="488627" y="77273"/>
                    <a:pt x="513233" y="84152"/>
                  </a:cubicBezTo>
                  <a:cubicBezTo>
                    <a:pt x="537839" y="91031"/>
                    <a:pt x="551069" y="92619"/>
                    <a:pt x="570383" y="103202"/>
                  </a:cubicBezTo>
                  <a:cubicBezTo>
                    <a:pt x="589697" y="113785"/>
                    <a:pt x="627797" y="144742"/>
                    <a:pt x="629120" y="147652"/>
                  </a:cubicBezTo>
                  <a:cubicBezTo>
                    <a:pt x="630443" y="150562"/>
                    <a:pt x="598693" y="130983"/>
                    <a:pt x="578320" y="120664"/>
                  </a:cubicBezTo>
                  <a:cubicBezTo>
                    <a:pt x="557947" y="110345"/>
                    <a:pt x="527785" y="97910"/>
                    <a:pt x="506883" y="85739"/>
                  </a:cubicBezTo>
                  <a:cubicBezTo>
                    <a:pt x="485981" y="73568"/>
                    <a:pt x="476721" y="60339"/>
                    <a:pt x="452908" y="47639"/>
                  </a:cubicBezTo>
                  <a:cubicBezTo>
                    <a:pt x="429096" y="34939"/>
                    <a:pt x="392583" y="17477"/>
                    <a:pt x="364008" y="9539"/>
                  </a:cubicBezTo>
                  <a:cubicBezTo>
                    <a:pt x="335433" y="1601"/>
                    <a:pt x="316648" y="14"/>
                    <a:pt x="281458" y="14"/>
                  </a:cubicBezTo>
                  <a:cubicBezTo>
                    <a:pt x="246268" y="14"/>
                    <a:pt x="190441" y="-780"/>
                    <a:pt x="152870" y="9539"/>
                  </a:cubicBezTo>
                  <a:cubicBezTo>
                    <a:pt x="115299" y="19858"/>
                    <a:pt x="79052" y="44200"/>
                    <a:pt x="56033" y="61927"/>
                  </a:cubicBezTo>
                  <a:cubicBezTo>
                    <a:pt x="33014" y="79654"/>
                    <a:pt x="22960" y="101350"/>
                    <a:pt x="14758" y="115902"/>
                  </a:cubicBezTo>
                  <a:cubicBezTo>
                    <a:pt x="6556" y="130454"/>
                    <a:pt x="9201" y="135481"/>
                    <a:pt x="6820" y="149239"/>
                  </a:cubicBezTo>
                  <a:cubicBezTo>
                    <a:pt x="4439" y="162997"/>
                    <a:pt x="1528" y="184429"/>
                    <a:pt x="470" y="198452"/>
                  </a:cubicBezTo>
                  <a:cubicBezTo>
                    <a:pt x="-588" y="212475"/>
                    <a:pt x="470" y="233377"/>
                    <a:pt x="470" y="233377"/>
                  </a:cubicBezTo>
                  <a:cubicBezTo>
                    <a:pt x="470" y="244754"/>
                    <a:pt x="-324" y="265391"/>
                    <a:pt x="470" y="266714"/>
                  </a:cubicBezTo>
                  <a:cubicBezTo>
                    <a:pt x="1264" y="268037"/>
                    <a:pt x="-59" y="249516"/>
                    <a:pt x="5233" y="241314"/>
                  </a:cubicBezTo>
                  <a:cubicBezTo>
                    <a:pt x="10525" y="233112"/>
                    <a:pt x="51006" y="223587"/>
                    <a:pt x="62383" y="206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8FA3230-0235-4693-B4EF-783DE888FB25}"/>
                </a:ext>
              </a:extLst>
            </p:cNvPr>
            <p:cNvSpPr/>
            <p:nvPr/>
          </p:nvSpPr>
          <p:spPr>
            <a:xfrm>
              <a:off x="4005151" y="3484563"/>
              <a:ext cx="600271" cy="114309"/>
            </a:xfrm>
            <a:custGeom>
              <a:avLst/>
              <a:gdLst>
                <a:gd name="connsiteX0" fmla="*/ 112 w 600271"/>
                <a:gd name="connsiteY0" fmla="*/ 39687 h 114309"/>
                <a:gd name="connsiteX1" fmla="*/ 87424 w 600271"/>
                <a:gd name="connsiteY1" fmla="*/ 96837 h 114309"/>
                <a:gd name="connsiteX2" fmla="*/ 217599 w 600271"/>
                <a:gd name="connsiteY2" fmla="*/ 114300 h 114309"/>
                <a:gd name="connsiteX3" fmla="*/ 379524 w 600271"/>
                <a:gd name="connsiteY3" fmla="*/ 95250 h 114309"/>
                <a:gd name="connsiteX4" fmla="*/ 462074 w 600271"/>
                <a:gd name="connsiteY4" fmla="*/ 76200 h 114309"/>
                <a:gd name="connsiteX5" fmla="*/ 530337 w 600271"/>
                <a:gd name="connsiteY5" fmla="*/ 63500 h 114309"/>
                <a:gd name="connsiteX6" fmla="*/ 549387 w 600271"/>
                <a:gd name="connsiteY6" fmla="*/ 55562 h 114309"/>
                <a:gd name="connsiteX7" fmla="*/ 555737 w 600271"/>
                <a:gd name="connsiteY7" fmla="*/ 36512 h 114309"/>
                <a:gd name="connsiteX8" fmla="*/ 600187 w 600271"/>
                <a:gd name="connsiteY8" fmla="*/ 0 h 114309"/>
                <a:gd name="connsiteX9" fmla="*/ 543037 w 600271"/>
                <a:gd name="connsiteY9" fmla="*/ 36512 h 114309"/>
                <a:gd name="connsiteX10" fmla="*/ 455724 w 600271"/>
                <a:gd name="connsiteY10" fmla="*/ 61912 h 114309"/>
                <a:gd name="connsiteX11" fmla="*/ 374762 w 600271"/>
                <a:gd name="connsiteY11" fmla="*/ 88900 h 114309"/>
                <a:gd name="connsiteX12" fmla="*/ 281099 w 600271"/>
                <a:gd name="connsiteY12" fmla="*/ 96837 h 114309"/>
                <a:gd name="connsiteX13" fmla="*/ 173149 w 600271"/>
                <a:gd name="connsiteY13" fmla="*/ 98425 h 114309"/>
                <a:gd name="connsiteX14" fmla="*/ 104887 w 600271"/>
                <a:gd name="connsiteY14" fmla="*/ 84137 h 114309"/>
                <a:gd name="connsiteX15" fmla="*/ 112 w 600271"/>
                <a:gd name="connsiteY15" fmla="*/ 39687 h 1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0271" h="114309">
                  <a:moveTo>
                    <a:pt x="112" y="39687"/>
                  </a:moveTo>
                  <a:cubicBezTo>
                    <a:pt x="-2798" y="41804"/>
                    <a:pt x="51176" y="84402"/>
                    <a:pt x="87424" y="96837"/>
                  </a:cubicBezTo>
                  <a:cubicBezTo>
                    <a:pt x="123672" y="109272"/>
                    <a:pt x="168916" y="114565"/>
                    <a:pt x="217599" y="114300"/>
                  </a:cubicBezTo>
                  <a:cubicBezTo>
                    <a:pt x="266282" y="114036"/>
                    <a:pt x="338778" y="101600"/>
                    <a:pt x="379524" y="95250"/>
                  </a:cubicBezTo>
                  <a:cubicBezTo>
                    <a:pt x="420270" y="88900"/>
                    <a:pt x="436939" y="81492"/>
                    <a:pt x="462074" y="76200"/>
                  </a:cubicBezTo>
                  <a:cubicBezTo>
                    <a:pt x="487209" y="70908"/>
                    <a:pt x="515785" y="66940"/>
                    <a:pt x="530337" y="63500"/>
                  </a:cubicBezTo>
                  <a:cubicBezTo>
                    <a:pt x="544889" y="60060"/>
                    <a:pt x="545154" y="60060"/>
                    <a:pt x="549387" y="55562"/>
                  </a:cubicBezTo>
                  <a:cubicBezTo>
                    <a:pt x="553620" y="51064"/>
                    <a:pt x="547270" y="45772"/>
                    <a:pt x="555737" y="36512"/>
                  </a:cubicBezTo>
                  <a:cubicBezTo>
                    <a:pt x="564204" y="27252"/>
                    <a:pt x="602304" y="0"/>
                    <a:pt x="600187" y="0"/>
                  </a:cubicBezTo>
                  <a:cubicBezTo>
                    <a:pt x="598070" y="0"/>
                    <a:pt x="567114" y="26193"/>
                    <a:pt x="543037" y="36512"/>
                  </a:cubicBezTo>
                  <a:cubicBezTo>
                    <a:pt x="518960" y="46831"/>
                    <a:pt x="483770" y="53181"/>
                    <a:pt x="455724" y="61912"/>
                  </a:cubicBezTo>
                  <a:cubicBezTo>
                    <a:pt x="427678" y="70643"/>
                    <a:pt x="403866" y="83079"/>
                    <a:pt x="374762" y="88900"/>
                  </a:cubicBezTo>
                  <a:cubicBezTo>
                    <a:pt x="345658" y="94721"/>
                    <a:pt x="314701" y="95250"/>
                    <a:pt x="281099" y="96837"/>
                  </a:cubicBezTo>
                  <a:cubicBezTo>
                    <a:pt x="247497" y="98424"/>
                    <a:pt x="202518" y="100542"/>
                    <a:pt x="173149" y="98425"/>
                  </a:cubicBezTo>
                  <a:cubicBezTo>
                    <a:pt x="143780" y="96308"/>
                    <a:pt x="131874" y="91281"/>
                    <a:pt x="104887" y="84137"/>
                  </a:cubicBezTo>
                  <a:cubicBezTo>
                    <a:pt x="77900" y="76993"/>
                    <a:pt x="3022" y="37570"/>
                    <a:pt x="112" y="39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D73CE7C-82E9-411D-9855-4F9E541D38EB}"/>
                </a:ext>
              </a:extLst>
            </p:cNvPr>
            <p:cNvSpPr/>
            <p:nvPr/>
          </p:nvSpPr>
          <p:spPr>
            <a:xfrm>
              <a:off x="4164508" y="3340568"/>
              <a:ext cx="301446" cy="243622"/>
            </a:xfrm>
            <a:custGeom>
              <a:avLst/>
              <a:gdLst>
                <a:gd name="connsiteX0" fmla="*/ 96342 w 301446"/>
                <a:gd name="connsiteY0" fmla="*/ 2707 h 243622"/>
                <a:gd name="connsiteX1" fmla="*/ 48717 w 301446"/>
                <a:gd name="connsiteY1" fmla="*/ 26520 h 243622"/>
                <a:gd name="connsiteX2" fmla="*/ 26492 w 301446"/>
                <a:gd name="connsiteY2" fmla="*/ 55095 h 243622"/>
                <a:gd name="connsiteX3" fmla="*/ 2680 w 301446"/>
                <a:gd name="connsiteY3" fmla="*/ 97957 h 243622"/>
                <a:gd name="connsiteX4" fmla="*/ 1092 w 301446"/>
                <a:gd name="connsiteY4" fmla="*/ 140820 h 243622"/>
                <a:gd name="connsiteX5" fmla="*/ 7442 w 301446"/>
                <a:gd name="connsiteY5" fmla="*/ 177332 h 243622"/>
                <a:gd name="connsiteX6" fmla="*/ 26492 w 301446"/>
                <a:gd name="connsiteY6" fmla="*/ 213845 h 243622"/>
                <a:gd name="connsiteX7" fmla="*/ 56655 w 301446"/>
                <a:gd name="connsiteY7" fmla="*/ 232895 h 243622"/>
                <a:gd name="connsiteX8" fmla="*/ 86817 w 301446"/>
                <a:gd name="connsiteY8" fmla="*/ 240832 h 243622"/>
                <a:gd name="connsiteX9" fmla="*/ 175717 w 301446"/>
                <a:gd name="connsiteY9" fmla="*/ 240832 h 243622"/>
                <a:gd name="connsiteX10" fmla="*/ 278905 w 301446"/>
                <a:gd name="connsiteY10" fmla="*/ 207495 h 243622"/>
                <a:gd name="connsiteX11" fmla="*/ 290017 w 301446"/>
                <a:gd name="connsiteY11" fmla="*/ 196382 h 243622"/>
                <a:gd name="connsiteX12" fmla="*/ 301130 w 301446"/>
                <a:gd name="connsiteY12" fmla="*/ 151932 h 243622"/>
                <a:gd name="connsiteX13" fmla="*/ 297955 w 301446"/>
                <a:gd name="connsiteY13" fmla="*/ 86845 h 243622"/>
                <a:gd name="connsiteX14" fmla="*/ 293192 w 301446"/>
                <a:gd name="connsiteY14" fmla="*/ 74145 h 243622"/>
                <a:gd name="connsiteX15" fmla="*/ 264617 w 301446"/>
                <a:gd name="connsiteY15" fmla="*/ 43982 h 243622"/>
                <a:gd name="connsiteX16" fmla="*/ 183655 w 301446"/>
                <a:gd name="connsiteY16" fmla="*/ 5882 h 243622"/>
                <a:gd name="connsiteX17" fmla="*/ 96342 w 301446"/>
                <a:gd name="connsiteY17" fmla="*/ 2707 h 24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446" h="243622">
                  <a:moveTo>
                    <a:pt x="96342" y="2707"/>
                  </a:moveTo>
                  <a:cubicBezTo>
                    <a:pt x="73852" y="6147"/>
                    <a:pt x="60359" y="17789"/>
                    <a:pt x="48717" y="26520"/>
                  </a:cubicBezTo>
                  <a:cubicBezTo>
                    <a:pt x="37075" y="35251"/>
                    <a:pt x="34165" y="43189"/>
                    <a:pt x="26492" y="55095"/>
                  </a:cubicBezTo>
                  <a:cubicBezTo>
                    <a:pt x="18819" y="67001"/>
                    <a:pt x="6913" y="83670"/>
                    <a:pt x="2680" y="97957"/>
                  </a:cubicBezTo>
                  <a:cubicBezTo>
                    <a:pt x="-1553" y="112244"/>
                    <a:pt x="298" y="127591"/>
                    <a:pt x="1092" y="140820"/>
                  </a:cubicBezTo>
                  <a:cubicBezTo>
                    <a:pt x="1886" y="154049"/>
                    <a:pt x="3209" y="165161"/>
                    <a:pt x="7442" y="177332"/>
                  </a:cubicBezTo>
                  <a:cubicBezTo>
                    <a:pt x="11675" y="189503"/>
                    <a:pt x="18290" y="204585"/>
                    <a:pt x="26492" y="213845"/>
                  </a:cubicBezTo>
                  <a:cubicBezTo>
                    <a:pt x="34694" y="223106"/>
                    <a:pt x="46601" y="228397"/>
                    <a:pt x="56655" y="232895"/>
                  </a:cubicBezTo>
                  <a:cubicBezTo>
                    <a:pt x="66709" y="237393"/>
                    <a:pt x="66973" y="239509"/>
                    <a:pt x="86817" y="240832"/>
                  </a:cubicBezTo>
                  <a:cubicBezTo>
                    <a:pt x="106661" y="242155"/>
                    <a:pt x="143702" y="246388"/>
                    <a:pt x="175717" y="240832"/>
                  </a:cubicBezTo>
                  <a:cubicBezTo>
                    <a:pt x="207732" y="235276"/>
                    <a:pt x="259855" y="214903"/>
                    <a:pt x="278905" y="207495"/>
                  </a:cubicBezTo>
                  <a:cubicBezTo>
                    <a:pt x="297955" y="200087"/>
                    <a:pt x="286313" y="205643"/>
                    <a:pt x="290017" y="196382"/>
                  </a:cubicBezTo>
                  <a:cubicBezTo>
                    <a:pt x="293721" y="187122"/>
                    <a:pt x="299807" y="170188"/>
                    <a:pt x="301130" y="151932"/>
                  </a:cubicBezTo>
                  <a:cubicBezTo>
                    <a:pt x="302453" y="133676"/>
                    <a:pt x="299278" y="99809"/>
                    <a:pt x="297955" y="86845"/>
                  </a:cubicBezTo>
                  <a:cubicBezTo>
                    <a:pt x="296632" y="73881"/>
                    <a:pt x="298748" y="81289"/>
                    <a:pt x="293192" y="74145"/>
                  </a:cubicBezTo>
                  <a:cubicBezTo>
                    <a:pt x="287636" y="67001"/>
                    <a:pt x="282873" y="55359"/>
                    <a:pt x="264617" y="43982"/>
                  </a:cubicBezTo>
                  <a:cubicBezTo>
                    <a:pt x="246361" y="32605"/>
                    <a:pt x="207997" y="13819"/>
                    <a:pt x="183655" y="5882"/>
                  </a:cubicBezTo>
                  <a:cubicBezTo>
                    <a:pt x="159313" y="-2055"/>
                    <a:pt x="118832" y="-733"/>
                    <a:pt x="96342" y="27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月 24">
              <a:extLst>
                <a:ext uri="{FF2B5EF4-FFF2-40B4-BE49-F238E27FC236}">
                  <a16:creationId xmlns:a16="http://schemas.microsoft.com/office/drawing/2014/main" id="{F7314D53-98A4-4426-94F0-53267FB626A7}"/>
                </a:ext>
              </a:extLst>
            </p:cNvPr>
            <p:cNvSpPr/>
            <p:nvPr/>
          </p:nvSpPr>
          <p:spPr>
            <a:xfrm rot="10376393">
              <a:off x="4309014" y="3415262"/>
              <a:ext cx="45719" cy="8785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E7381677-D331-49B3-99FD-117A4CF1FF57}"/>
                </a:ext>
              </a:extLst>
            </p:cNvPr>
            <p:cNvSpPr/>
            <p:nvPr/>
          </p:nvSpPr>
          <p:spPr>
            <a:xfrm rot="667211">
              <a:off x="4208060" y="3424404"/>
              <a:ext cx="45719" cy="69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EB5E455-BBE8-43DC-B5AF-3A448FF6F200}"/>
                </a:ext>
              </a:extLst>
            </p:cNvPr>
            <p:cNvSpPr/>
            <p:nvPr/>
          </p:nvSpPr>
          <p:spPr>
            <a:xfrm>
              <a:off x="3994094" y="3230636"/>
              <a:ext cx="577504" cy="201210"/>
            </a:xfrm>
            <a:custGeom>
              <a:avLst/>
              <a:gdLst>
                <a:gd name="connsiteX0" fmla="*/ 56 w 577504"/>
                <a:gd name="connsiteY0" fmla="*/ 69777 h 201210"/>
                <a:gd name="connsiteX1" fmla="*/ 123881 w 577504"/>
                <a:gd name="connsiteY1" fmla="*/ 12627 h 201210"/>
                <a:gd name="connsiteX2" fmla="*/ 290569 w 577504"/>
                <a:gd name="connsiteY2" fmla="*/ 4689 h 201210"/>
                <a:gd name="connsiteX3" fmla="*/ 414394 w 577504"/>
                <a:gd name="connsiteY3" fmla="*/ 49139 h 201210"/>
                <a:gd name="connsiteX4" fmla="*/ 519169 w 577504"/>
                <a:gd name="connsiteY4" fmla="*/ 130102 h 201210"/>
                <a:gd name="connsiteX5" fmla="*/ 574731 w 577504"/>
                <a:gd name="connsiteY5" fmla="*/ 199952 h 201210"/>
                <a:gd name="connsiteX6" fmla="*/ 560444 w 577504"/>
                <a:gd name="connsiteY6" fmla="*/ 168202 h 201210"/>
                <a:gd name="connsiteX7" fmla="*/ 485831 w 577504"/>
                <a:gd name="connsiteY7" fmla="*/ 84064 h 201210"/>
                <a:gd name="connsiteX8" fmla="*/ 373119 w 577504"/>
                <a:gd name="connsiteY8" fmla="*/ 36439 h 201210"/>
                <a:gd name="connsiteX9" fmla="*/ 258819 w 577504"/>
                <a:gd name="connsiteY9" fmla="*/ 4689 h 201210"/>
                <a:gd name="connsiteX10" fmla="*/ 109594 w 577504"/>
                <a:gd name="connsiteY10" fmla="*/ 4689 h 201210"/>
                <a:gd name="connsiteX11" fmla="*/ 56 w 577504"/>
                <a:gd name="connsiteY11" fmla="*/ 69777 h 20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7504" h="201210">
                  <a:moveTo>
                    <a:pt x="56" y="69777"/>
                  </a:moveTo>
                  <a:cubicBezTo>
                    <a:pt x="2437" y="71100"/>
                    <a:pt x="75462" y="23475"/>
                    <a:pt x="123881" y="12627"/>
                  </a:cubicBezTo>
                  <a:cubicBezTo>
                    <a:pt x="172300" y="1779"/>
                    <a:pt x="242150" y="-1396"/>
                    <a:pt x="290569" y="4689"/>
                  </a:cubicBezTo>
                  <a:cubicBezTo>
                    <a:pt x="338988" y="10774"/>
                    <a:pt x="376294" y="28237"/>
                    <a:pt x="414394" y="49139"/>
                  </a:cubicBezTo>
                  <a:cubicBezTo>
                    <a:pt x="452494" y="70041"/>
                    <a:pt x="492446" y="104967"/>
                    <a:pt x="519169" y="130102"/>
                  </a:cubicBezTo>
                  <a:cubicBezTo>
                    <a:pt x="545892" y="155237"/>
                    <a:pt x="567852" y="193602"/>
                    <a:pt x="574731" y="199952"/>
                  </a:cubicBezTo>
                  <a:cubicBezTo>
                    <a:pt x="581610" y="206302"/>
                    <a:pt x="575261" y="187517"/>
                    <a:pt x="560444" y="168202"/>
                  </a:cubicBezTo>
                  <a:cubicBezTo>
                    <a:pt x="545627" y="148887"/>
                    <a:pt x="517052" y="106025"/>
                    <a:pt x="485831" y="84064"/>
                  </a:cubicBezTo>
                  <a:cubicBezTo>
                    <a:pt x="454610" y="62103"/>
                    <a:pt x="410954" y="49668"/>
                    <a:pt x="373119" y="36439"/>
                  </a:cubicBezTo>
                  <a:cubicBezTo>
                    <a:pt x="335284" y="23210"/>
                    <a:pt x="302740" y="9981"/>
                    <a:pt x="258819" y="4689"/>
                  </a:cubicBezTo>
                  <a:cubicBezTo>
                    <a:pt x="214898" y="-603"/>
                    <a:pt x="148223" y="-2455"/>
                    <a:pt x="109594" y="4689"/>
                  </a:cubicBezTo>
                  <a:cubicBezTo>
                    <a:pt x="70965" y="11833"/>
                    <a:pt x="-2325" y="68454"/>
                    <a:pt x="56" y="69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B1A12568-D10A-47DE-9713-BEFCD5995CEE}"/>
                </a:ext>
              </a:extLst>
            </p:cNvPr>
            <p:cNvSpPr/>
            <p:nvPr/>
          </p:nvSpPr>
          <p:spPr>
            <a:xfrm>
              <a:off x="4033681" y="3533672"/>
              <a:ext cx="611565" cy="87088"/>
            </a:xfrm>
            <a:custGeom>
              <a:avLst/>
              <a:gdLst>
                <a:gd name="connsiteX0" fmla="*/ 611344 w 611565"/>
                <a:gd name="connsiteY0" fmla="*/ 103 h 87088"/>
                <a:gd name="connsiteX1" fmla="*/ 504982 w 611565"/>
                <a:gd name="connsiteY1" fmla="*/ 54078 h 87088"/>
                <a:gd name="connsiteX2" fmla="*/ 382744 w 611565"/>
                <a:gd name="connsiteY2" fmla="*/ 84241 h 87088"/>
                <a:gd name="connsiteX3" fmla="*/ 300194 w 611565"/>
                <a:gd name="connsiteY3" fmla="*/ 85828 h 87088"/>
                <a:gd name="connsiteX4" fmla="*/ 212882 w 611565"/>
                <a:gd name="connsiteY4" fmla="*/ 85828 h 87088"/>
                <a:gd name="connsiteX5" fmla="*/ 96994 w 611565"/>
                <a:gd name="connsiteY5" fmla="*/ 82653 h 87088"/>
                <a:gd name="connsiteX6" fmla="*/ 1744 w 611565"/>
                <a:gd name="connsiteY6" fmla="*/ 54078 h 87088"/>
                <a:gd name="connsiteX7" fmla="*/ 181132 w 611565"/>
                <a:gd name="connsiteY7" fmla="*/ 79478 h 87088"/>
                <a:gd name="connsiteX8" fmla="*/ 377982 w 611565"/>
                <a:gd name="connsiteY8" fmla="*/ 82653 h 87088"/>
                <a:gd name="connsiteX9" fmla="*/ 528794 w 611565"/>
                <a:gd name="connsiteY9" fmla="*/ 41378 h 87088"/>
                <a:gd name="connsiteX10" fmla="*/ 611344 w 611565"/>
                <a:gd name="connsiteY10" fmla="*/ 103 h 8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565" h="87088">
                  <a:moveTo>
                    <a:pt x="611344" y="103"/>
                  </a:moveTo>
                  <a:cubicBezTo>
                    <a:pt x="607375" y="2220"/>
                    <a:pt x="543082" y="40055"/>
                    <a:pt x="504982" y="54078"/>
                  </a:cubicBezTo>
                  <a:cubicBezTo>
                    <a:pt x="466882" y="68101"/>
                    <a:pt x="416875" y="78949"/>
                    <a:pt x="382744" y="84241"/>
                  </a:cubicBezTo>
                  <a:cubicBezTo>
                    <a:pt x="348613" y="89533"/>
                    <a:pt x="300194" y="85828"/>
                    <a:pt x="300194" y="85828"/>
                  </a:cubicBezTo>
                  <a:lnTo>
                    <a:pt x="212882" y="85828"/>
                  </a:lnTo>
                  <a:cubicBezTo>
                    <a:pt x="179015" y="85299"/>
                    <a:pt x="132184" y="87945"/>
                    <a:pt x="96994" y="82653"/>
                  </a:cubicBezTo>
                  <a:cubicBezTo>
                    <a:pt x="61804" y="77361"/>
                    <a:pt x="-12279" y="54607"/>
                    <a:pt x="1744" y="54078"/>
                  </a:cubicBezTo>
                  <a:cubicBezTo>
                    <a:pt x="15767" y="53549"/>
                    <a:pt x="118426" y="74716"/>
                    <a:pt x="181132" y="79478"/>
                  </a:cubicBezTo>
                  <a:cubicBezTo>
                    <a:pt x="243838" y="84240"/>
                    <a:pt x="320038" y="89003"/>
                    <a:pt x="377982" y="82653"/>
                  </a:cubicBezTo>
                  <a:cubicBezTo>
                    <a:pt x="435926" y="76303"/>
                    <a:pt x="492546" y="53813"/>
                    <a:pt x="528794" y="41378"/>
                  </a:cubicBezTo>
                  <a:cubicBezTo>
                    <a:pt x="565042" y="28943"/>
                    <a:pt x="615313" y="-2014"/>
                    <a:pt x="611344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0CCC3A1-CCD5-4480-A355-E46C45B0CE3C}"/>
                </a:ext>
              </a:extLst>
            </p:cNvPr>
            <p:cNvSpPr/>
            <p:nvPr/>
          </p:nvSpPr>
          <p:spPr>
            <a:xfrm>
              <a:off x="4230121" y="3633685"/>
              <a:ext cx="338735" cy="140284"/>
            </a:xfrm>
            <a:custGeom>
              <a:avLst/>
              <a:gdLst>
                <a:gd name="connsiteX0" fmla="*/ 338704 w 338735"/>
                <a:gd name="connsiteY0" fmla="*/ 103 h 140284"/>
                <a:gd name="connsiteX1" fmla="*/ 272029 w 338735"/>
                <a:gd name="connsiteY1" fmla="*/ 49315 h 140284"/>
                <a:gd name="connsiteX2" fmla="*/ 167254 w 338735"/>
                <a:gd name="connsiteY2" fmla="*/ 100115 h 140284"/>
                <a:gd name="connsiteX3" fmla="*/ 70417 w 338735"/>
                <a:gd name="connsiteY3" fmla="*/ 128690 h 140284"/>
                <a:gd name="connsiteX4" fmla="*/ 567 w 338735"/>
                <a:gd name="connsiteY4" fmla="*/ 139803 h 140284"/>
                <a:gd name="connsiteX5" fmla="*/ 108517 w 338735"/>
                <a:gd name="connsiteY5" fmla="*/ 114403 h 140284"/>
                <a:gd name="connsiteX6" fmla="*/ 152967 w 338735"/>
                <a:gd name="connsiteY6" fmla="*/ 90590 h 140284"/>
                <a:gd name="connsiteX7" fmla="*/ 210117 w 338735"/>
                <a:gd name="connsiteY7" fmla="*/ 60428 h 140284"/>
                <a:gd name="connsiteX8" fmla="*/ 279967 w 338735"/>
                <a:gd name="connsiteY8" fmla="*/ 36615 h 140284"/>
                <a:gd name="connsiteX9" fmla="*/ 338704 w 338735"/>
                <a:gd name="connsiteY9" fmla="*/ 103 h 1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735" h="140284">
                  <a:moveTo>
                    <a:pt x="338704" y="103"/>
                  </a:moveTo>
                  <a:cubicBezTo>
                    <a:pt x="337381" y="2220"/>
                    <a:pt x="300604" y="32646"/>
                    <a:pt x="272029" y="49315"/>
                  </a:cubicBezTo>
                  <a:cubicBezTo>
                    <a:pt x="243454" y="65984"/>
                    <a:pt x="200856" y="86886"/>
                    <a:pt x="167254" y="100115"/>
                  </a:cubicBezTo>
                  <a:cubicBezTo>
                    <a:pt x="133652" y="113344"/>
                    <a:pt x="98198" y="122075"/>
                    <a:pt x="70417" y="128690"/>
                  </a:cubicBezTo>
                  <a:cubicBezTo>
                    <a:pt x="42636" y="135305"/>
                    <a:pt x="-5783" y="142184"/>
                    <a:pt x="567" y="139803"/>
                  </a:cubicBezTo>
                  <a:cubicBezTo>
                    <a:pt x="6917" y="137422"/>
                    <a:pt x="83117" y="122605"/>
                    <a:pt x="108517" y="114403"/>
                  </a:cubicBezTo>
                  <a:cubicBezTo>
                    <a:pt x="133917" y="106201"/>
                    <a:pt x="152967" y="90590"/>
                    <a:pt x="152967" y="90590"/>
                  </a:cubicBezTo>
                  <a:cubicBezTo>
                    <a:pt x="169900" y="81594"/>
                    <a:pt x="188950" y="69424"/>
                    <a:pt x="210117" y="60428"/>
                  </a:cubicBezTo>
                  <a:cubicBezTo>
                    <a:pt x="231284" y="51432"/>
                    <a:pt x="260917" y="44288"/>
                    <a:pt x="279967" y="36615"/>
                  </a:cubicBezTo>
                  <a:cubicBezTo>
                    <a:pt x="299017" y="28942"/>
                    <a:pt x="340027" y="-2014"/>
                    <a:pt x="338704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19F189D-1109-406F-987D-DB21494823F1}"/>
                </a:ext>
              </a:extLst>
            </p:cNvPr>
            <p:cNvSpPr/>
            <p:nvPr/>
          </p:nvSpPr>
          <p:spPr>
            <a:xfrm>
              <a:off x="4573411" y="3593783"/>
              <a:ext cx="102824" cy="448525"/>
            </a:xfrm>
            <a:custGeom>
              <a:avLst/>
              <a:gdLst>
                <a:gd name="connsiteX0" fmla="*/ 87489 w 102824"/>
                <a:gd name="connsiteY0" fmla="*/ 317 h 448525"/>
                <a:gd name="connsiteX1" fmla="*/ 85372 w 102824"/>
                <a:gd name="connsiteY1" fmla="*/ 123084 h 448525"/>
                <a:gd name="connsiteX2" fmla="*/ 79022 w 102824"/>
                <a:gd name="connsiteY2" fmla="*/ 205634 h 448525"/>
                <a:gd name="connsiteX3" fmla="*/ 45156 w 102824"/>
                <a:gd name="connsiteY3" fmla="*/ 311467 h 448525"/>
                <a:gd name="connsiteX4" fmla="*/ 706 w 102824"/>
                <a:gd name="connsiteY4" fmla="*/ 444817 h 448525"/>
                <a:gd name="connsiteX5" fmla="*/ 19756 w 102824"/>
                <a:gd name="connsiteY5" fmla="*/ 404600 h 448525"/>
                <a:gd name="connsiteX6" fmla="*/ 45156 w 102824"/>
                <a:gd name="connsiteY6" fmla="*/ 332634 h 448525"/>
                <a:gd name="connsiteX7" fmla="*/ 70556 w 102824"/>
                <a:gd name="connsiteY7" fmla="*/ 220450 h 448525"/>
                <a:gd name="connsiteX8" fmla="*/ 102306 w 102824"/>
                <a:gd name="connsiteY8" fmla="*/ 91334 h 448525"/>
                <a:gd name="connsiteX9" fmla="*/ 87489 w 102824"/>
                <a:gd name="connsiteY9" fmla="*/ 317 h 44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24" h="448525">
                  <a:moveTo>
                    <a:pt x="87489" y="317"/>
                  </a:moveTo>
                  <a:cubicBezTo>
                    <a:pt x="84667" y="5609"/>
                    <a:pt x="86783" y="88865"/>
                    <a:pt x="85372" y="123084"/>
                  </a:cubicBezTo>
                  <a:cubicBezTo>
                    <a:pt x="83961" y="157303"/>
                    <a:pt x="85725" y="174237"/>
                    <a:pt x="79022" y="205634"/>
                  </a:cubicBezTo>
                  <a:cubicBezTo>
                    <a:pt x="72319" y="237031"/>
                    <a:pt x="58209" y="271603"/>
                    <a:pt x="45156" y="311467"/>
                  </a:cubicBezTo>
                  <a:cubicBezTo>
                    <a:pt x="32103" y="351331"/>
                    <a:pt x="4939" y="429295"/>
                    <a:pt x="706" y="444817"/>
                  </a:cubicBezTo>
                  <a:cubicBezTo>
                    <a:pt x="-3527" y="460339"/>
                    <a:pt x="12348" y="423297"/>
                    <a:pt x="19756" y="404600"/>
                  </a:cubicBezTo>
                  <a:cubicBezTo>
                    <a:pt x="27164" y="385903"/>
                    <a:pt x="36689" y="363326"/>
                    <a:pt x="45156" y="332634"/>
                  </a:cubicBezTo>
                  <a:cubicBezTo>
                    <a:pt x="53623" y="301942"/>
                    <a:pt x="61031" y="260667"/>
                    <a:pt x="70556" y="220450"/>
                  </a:cubicBezTo>
                  <a:cubicBezTo>
                    <a:pt x="80081" y="180233"/>
                    <a:pt x="98778" y="125553"/>
                    <a:pt x="102306" y="91334"/>
                  </a:cubicBezTo>
                  <a:cubicBezTo>
                    <a:pt x="105834" y="57115"/>
                    <a:pt x="90311" y="-4975"/>
                    <a:pt x="87489" y="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73B7CE2-DA5B-45D6-A233-B6C596E539BA}"/>
                </a:ext>
              </a:extLst>
            </p:cNvPr>
            <p:cNvSpPr/>
            <p:nvPr/>
          </p:nvSpPr>
          <p:spPr>
            <a:xfrm>
              <a:off x="5316888" y="4222750"/>
              <a:ext cx="135915" cy="120650"/>
            </a:xfrm>
            <a:custGeom>
              <a:avLst/>
              <a:gdLst>
                <a:gd name="connsiteX0" fmla="*/ 135645 w 135915"/>
                <a:gd name="connsiteY0" fmla="*/ 0 h 120650"/>
                <a:gd name="connsiteX1" fmla="*/ 84845 w 135915"/>
                <a:gd name="connsiteY1" fmla="*/ 84667 h 120650"/>
                <a:gd name="connsiteX2" fmla="*/ 179 w 135915"/>
                <a:gd name="connsiteY2" fmla="*/ 120650 h 120650"/>
                <a:gd name="connsiteX3" fmla="*/ 63679 w 135915"/>
                <a:gd name="connsiteY3" fmla="*/ 84667 h 120650"/>
                <a:gd name="connsiteX4" fmla="*/ 135645 w 135915"/>
                <a:gd name="connsiteY4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15" h="120650">
                  <a:moveTo>
                    <a:pt x="135645" y="0"/>
                  </a:moveTo>
                  <a:cubicBezTo>
                    <a:pt x="139173" y="0"/>
                    <a:pt x="107423" y="64559"/>
                    <a:pt x="84845" y="84667"/>
                  </a:cubicBezTo>
                  <a:cubicBezTo>
                    <a:pt x="62267" y="104775"/>
                    <a:pt x="3707" y="120650"/>
                    <a:pt x="179" y="120650"/>
                  </a:cubicBezTo>
                  <a:cubicBezTo>
                    <a:pt x="-3349" y="120650"/>
                    <a:pt x="46040" y="99837"/>
                    <a:pt x="63679" y="84667"/>
                  </a:cubicBezTo>
                  <a:cubicBezTo>
                    <a:pt x="81318" y="69498"/>
                    <a:pt x="132117" y="0"/>
                    <a:pt x="13564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88B219F9-5FC1-4E61-BA20-812D5F1274EA}"/>
                </a:ext>
              </a:extLst>
            </p:cNvPr>
            <p:cNvSpPr/>
            <p:nvPr/>
          </p:nvSpPr>
          <p:spPr>
            <a:xfrm>
              <a:off x="4550633" y="4360245"/>
              <a:ext cx="81323" cy="112074"/>
            </a:xfrm>
            <a:custGeom>
              <a:avLst/>
              <a:gdLst>
                <a:gd name="connsiteX0" fmla="*/ 200 w 81323"/>
                <a:gd name="connsiteY0" fmla="*/ 88 h 112074"/>
                <a:gd name="connsiteX1" fmla="*/ 27717 w 81323"/>
                <a:gd name="connsiteY1" fmla="*/ 65705 h 112074"/>
                <a:gd name="connsiteX2" fmla="*/ 80634 w 81323"/>
                <a:gd name="connsiteY2" fmla="*/ 110155 h 112074"/>
                <a:gd name="connsiteX3" fmla="*/ 55234 w 81323"/>
                <a:gd name="connsiteY3" fmla="*/ 101688 h 112074"/>
                <a:gd name="connsiteX4" fmla="*/ 17134 w 81323"/>
                <a:gd name="connsiteY4" fmla="*/ 80522 h 112074"/>
                <a:gd name="connsiteX5" fmla="*/ 200 w 81323"/>
                <a:gd name="connsiteY5" fmla="*/ 88 h 11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3" h="112074">
                  <a:moveTo>
                    <a:pt x="200" y="88"/>
                  </a:moveTo>
                  <a:cubicBezTo>
                    <a:pt x="1964" y="-2381"/>
                    <a:pt x="14311" y="47361"/>
                    <a:pt x="27717" y="65705"/>
                  </a:cubicBezTo>
                  <a:cubicBezTo>
                    <a:pt x="41123" y="84050"/>
                    <a:pt x="76048" y="104158"/>
                    <a:pt x="80634" y="110155"/>
                  </a:cubicBezTo>
                  <a:cubicBezTo>
                    <a:pt x="85220" y="116152"/>
                    <a:pt x="65817" y="106627"/>
                    <a:pt x="55234" y="101688"/>
                  </a:cubicBezTo>
                  <a:cubicBezTo>
                    <a:pt x="44651" y="96749"/>
                    <a:pt x="25601" y="92164"/>
                    <a:pt x="17134" y="80522"/>
                  </a:cubicBezTo>
                  <a:cubicBezTo>
                    <a:pt x="8667" y="68880"/>
                    <a:pt x="-1564" y="2557"/>
                    <a:pt x="200" y="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6FA70DA-08D4-4482-BAD6-776377E567F2}"/>
                </a:ext>
              </a:extLst>
            </p:cNvPr>
            <p:cNvSpPr/>
            <p:nvPr/>
          </p:nvSpPr>
          <p:spPr>
            <a:xfrm>
              <a:off x="4935271" y="4279967"/>
              <a:ext cx="299280" cy="104245"/>
            </a:xfrm>
            <a:custGeom>
              <a:avLst/>
              <a:gdLst>
                <a:gd name="connsiteX0" fmla="*/ 796 w 299280"/>
                <a:gd name="connsiteY0" fmla="*/ 103650 h 104245"/>
                <a:gd name="connsiteX1" fmla="*/ 68529 w 299280"/>
                <a:gd name="connsiteY1" fmla="*/ 46500 h 104245"/>
                <a:gd name="connsiteX2" fmla="*/ 119329 w 299280"/>
                <a:gd name="connsiteY2" fmla="*/ 31683 h 104245"/>
                <a:gd name="connsiteX3" fmla="*/ 168012 w 299280"/>
                <a:gd name="connsiteY3" fmla="*/ 12633 h 104245"/>
                <a:gd name="connsiteX4" fmla="*/ 212462 w 299280"/>
                <a:gd name="connsiteY4" fmla="*/ 12633 h 104245"/>
                <a:gd name="connsiteX5" fmla="*/ 299246 w 299280"/>
                <a:gd name="connsiteY5" fmla="*/ 25333 h 104245"/>
                <a:gd name="connsiteX6" fmla="*/ 201879 w 299280"/>
                <a:gd name="connsiteY6" fmla="*/ 4166 h 104245"/>
                <a:gd name="connsiteX7" fmla="*/ 117212 w 299280"/>
                <a:gd name="connsiteY7" fmla="*/ 6283 h 104245"/>
                <a:gd name="connsiteX8" fmla="*/ 796 w 299280"/>
                <a:gd name="connsiteY8" fmla="*/ 103650 h 1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80" h="104245">
                  <a:moveTo>
                    <a:pt x="796" y="103650"/>
                  </a:moveTo>
                  <a:cubicBezTo>
                    <a:pt x="-7318" y="110353"/>
                    <a:pt x="48774" y="58494"/>
                    <a:pt x="68529" y="46500"/>
                  </a:cubicBezTo>
                  <a:cubicBezTo>
                    <a:pt x="88284" y="34506"/>
                    <a:pt x="102748" y="37328"/>
                    <a:pt x="119329" y="31683"/>
                  </a:cubicBezTo>
                  <a:cubicBezTo>
                    <a:pt x="135910" y="26038"/>
                    <a:pt x="152490" y="15808"/>
                    <a:pt x="168012" y="12633"/>
                  </a:cubicBezTo>
                  <a:cubicBezTo>
                    <a:pt x="183534" y="9458"/>
                    <a:pt x="190590" y="10516"/>
                    <a:pt x="212462" y="12633"/>
                  </a:cubicBezTo>
                  <a:cubicBezTo>
                    <a:pt x="234334" y="14750"/>
                    <a:pt x="301010" y="26744"/>
                    <a:pt x="299246" y="25333"/>
                  </a:cubicBezTo>
                  <a:cubicBezTo>
                    <a:pt x="297482" y="23922"/>
                    <a:pt x="232218" y="7341"/>
                    <a:pt x="201879" y="4166"/>
                  </a:cubicBezTo>
                  <a:cubicBezTo>
                    <a:pt x="171540" y="991"/>
                    <a:pt x="147198" y="-4300"/>
                    <a:pt x="117212" y="6283"/>
                  </a:cubicBezTo>
                  <a:cubicBezTo>
                    <a:pt x="87226" y="16866"/>
                    <a:pt x="8910" y="96947"/>
                    <a:pt x="796" y="103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CC3548A-7B89-40BD-A120-9C404A63991A}"/>
                </a:ext>
              </a:extLst>
            </p:cNvPr>
            <p:cNvSpPr/>
            <p:nvPr/>
          </p:nvSpPr>
          <p:spPr>
            <a:xfrm>
              <a:off x="5423883" y="3975322"/>
              <a:ext cx="443814" cy="340392"/>
            </a:xfrm>
            <a:custGeom>
              <a:avLst/>
              <a:gdLst>
                <a:gd name="connsiteX0" fmla="*/ 2192 w 443814"/>
                <a:gd name="connsiteY0" fmla="*/ 2953 h 340392"/>
                <a:gd name="connsiteX1" fmla="*/ 199042 w 443814"/>
                <a:gd name="connsiteY1" fmla="*/ 196628 h 340392"/>
                <a:gd name="connsiteX2" fmla="*/ 345092 w 443814"/>
                <a:gd name="connsiteY2" fmla="*/ 269653 h 340392"/>
                <a:gd name="connsiteX3" fmla="*/ 443517 w 443814"/>
                <a:gd name="connsiteY3" fmla="*/ 339503 h 340392"/>
                <a:gd name="connsiteX4" fmla="*/ 370492 w 443814"/>
                <a:gd name="connsiteY4" fmla="*/ 301403 h 340392"/>
                <a:gd name="connsiteX5" fmla="*/ 230792 w 443814"/>
                <a:gd name="connsiteY5" fmla="*/ 193453 h 340392"/>
                <a:gd name="connsiteX6" fmla="*/ 100617 w 443814"/>
                <a:gd name="connsiteY6" fmla="*/ 85503 h 340392"/>
                <a:gd name="connsiteX7" fmla="*/ 2192 w 443814"/>
                <a:gd name="connsiteY7" fmla="*/ 2953 h 3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814" h="340392">
                  <a:moveTo>
                    <a:pt x="2192" y="2953"/>
                  </a:moveTo>
                  <a:cubicBezTo>
                    <a:pt x="18596" y="21474"/>
                    <a:pt x="141892" y="152178"/>
                    <a:pt x="199042" y="196628"/>
                  </a:cubicBezTo>
                  <a:cubicBezTo>
                    <a:pt x="256192" y="241078"/>
                    <a:pt x="304346" y="245841"/>
                    <a:pt x="345092" y="269653"/>
                  </a:cubicBezTo>
                  <a:cubicBezTo>
                    <a:pt x="385838" y="293465"/>
                    <a:pt x="439284" y="334211"/>
                    <a:pt x="443517" y="339503"/>
                  </a:cubicBezTo>
                  <a:cubicBezTo>
                    <a:pt x="447750" y="344795"/>
                    <a:pt x="405946" y="325745"/>
                    <a:pt x="370492" y="301403"/>
                  </a:cubicBezTo>
                  <a:cubicBezTo>
                    <a:pt x="335038" y="277061"/>
                    <a:pt x="275771" y="229436"/>
                    <a:pt x="230792" y="193453"/>
                  </a:cubicBezTo>
                  <a:cubicBezTo>
                    <a:pt x="185813" y="157470"/>
                    <a:pt x="135542" y="113020"/>
                    <a:pt x="100617" y="85503"/>
                  </a:cubicBezTo>
                  <a:cubicBezTo>
                    <a:pt x="65692" y="57986"/>
                    <a:pt x="-14212" y="-15568"/>
                    <a:pt x="2192" y="29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7B66731-0821-4C30-A9D9-9B83D2F13A89}"/>
                </a:ext>
              </a:extLst>
            </p:cNvPr>
            <p:cNvSpPr/>
            <p:nvPr/>
          </p:nvSpPr>
          <p:spPr>
            <a:xfrm>
              <a:off x="4560888" y="4695238"/>
              <a:ext cx="1486014" cy="275298"/>
            </a:xfrm>
            <a:custGeom>
              <a:avLst/>
              <a:gdLst>
                <a:gd name="connsiteX0" fmla="*/ 0 w 1486014"/>
                <a:gd name="connsiteY0" fmla="*/ 275225 h 275298"/>
                <a:gd name="connsiteX1" fmla="*/ 68262 w 1486014"/>
                <a:gd name="connsiteY1" fmla="*/ 183150 h 275298"/>
                <a:gd name="connsiteX2" fmla="*/ 153987 w 1486014"/>
                <a:gd name="connsiteY2" fmla="*/ 145050 h 275298"/>
                <a:gd name="connsiteX3" fmla="*/ 258762 w 1486014"/>
                <a:gd name="connsiteY3" fmla="*/ 103775 h 275298"/>
                <a:gd name="connsiteX4" fmla="*/ 309562 w 1486014"/>
                <a:gd name="connsiteY4" fmla="*/ 100600 h 275298"/>
                <a:gd name="connsiteX5" fmla="*/ 368300 w 1486014"/>
                <a:gd name="connsiteY5" fmla="*/ 111712 h 275298"/>
                <a:gd name="connsiteX6" fmla="*/ 450850 w 1486014"/>
                <a:gd name="connsiteY6" fmla="*/ 113300 h 275298"/>
                <a:gd name="connsiteX7" fmla="*/ 522287 w 1486014"/>
                <a:gd name="connsiteY7" fmla="*/ 84725 h 275298"/>
                <a:gd name="connsiteX8" fmla="*/ 714375 w 1486014"/>
                <a:gd name="connsiteY8" fmla="*/ 21225 h 275298"/>
                <a:gd name="connsiteX9" fmla="*/ 896937 w 1486014"/>
                <a:gd name="connsiteY9" fmla="*/ 13287 h 275298"/>
                <a:gd name="connsiteX10" fmla="*/ 1017587 w 1486014"/>
                <a:gd name="connsiteY10" fmla="*/ 5350 h 275298"/>
                <a:gd name="connsiteX11" fmla="*/ 1171575 w 1486014"/>
                <a:gd name="connsiteY11" fmla="*/ 18050 h 275298"/>
                <a:gd name="connsiteX12" fmla="*/ 1304925 w 1486014"/>
                <a:gd name="connsiteY12" fmla="*/ 29162 h 275298"/>
                <a:gd name="connsiteX13" fmla="*/ 1414462 w 1486014"/>
                <a:gd name="connsiteY13" fmla="*/ 30750 h 275298"/>
                <a:gd name="connsiteX14" fmla="*/ 1485900 w 1486014"/>
                <a:gd name="connsiteY14" fmla="*/ 51387 h 275298"/>
                <a:gd name="connsiteX15" fmla="*/ 1398587 w 1486014"/>
                <a:gd name="connsiteY15" fmla="*/ 32337 h 275298"/>
                <a:gd name="connsiteX16" fmla="*/ 1217612 w 1486014"/>
                <a:gd name="connsiteY16" fmla="*/ 13287 h 275298"/>
                <a:gd name="connsiteX17" fmla="*/ 895350 w 1486014"/>
                <a:gd name="connsiteY17" fmla="*/ 5350 h 275298"/>
                <a:gd name="connsiteX18" fmla="*/ 515937 w 1486014"/>
                <a:gd name="connsiteY18" fmla="*/ 97425 h 275298"/>
                <a:gd name="connsiteX19" fmla="*/ 376237 w 1486014"/>
                <a:gd name="connsiteY19" fmla="*/ 116475 h 275298"/>
                <a:gd name="connsiteX20" fmla="*/ 254000 w 1486014"/>
                <a:gd name="connsiteY20" fmla="*/ 118062 h 275298"/>
                <a:gd name="connsiteX21" fmla="*/ 68262 w 1486014"/>
                <a:gd name="connsiteY21" fmla="*/ 197437 h 275298"/>
                <a:gd name="connsiteX22" fmla="*/ 0 w 1486014"/>
                <a:gd name="connsiteY22" fmla="*/ 275225 h 27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6014" h="275298">
                  <a:moveTo>
                    <a:pt x="0" y="275225"/>
                  </a:moveTo>
                  <a:cubicBezTo>
                    <a:pt x="0" y="272844"/>
                    <a:pt x="42597" y="204846"/>
                    <a:pt x="68262" y="183150"/>
                  </a:cubicBezTo>
                  <a:cubicBezTo>
                    <a:pt x="93927" y="161454"/>
                    <a:pt x="122237" y="158279"/>
                    <a:pt x="153987" y="145050"/>
                  </a:cubicBezTo>
                  <a:cubicBezTo>
                    <a:pt x="185737" y="131821"/>
                    <a:pt x="232833" y="111183"/>
                    <a:pt x="258762" y="103775"/>
                  </a:cubicBezTo>
                  <a:cubicBezTo>
                    <a:pt x="284691" y="96367"/>
                    <a:pt x="291306" y="99277"/>
                    <a:pt x="309562" y="100600"/>
                  </a:cubicBezTo>
                  <a:cubicBezTo>
                    <a:pt x="327818" y="101923"/>
                    <a:pt x="344752" y="109595"/>
                    <a:pt x="368300" y="111712"/>
                  </a:cubicBezTo>
                  <a:cubicBezTo>
                    <a:pt x="391848" y="113829"/>
                    <a:pt x="425186" y="117798"/>
                    <a:pt x="450850" y="113300"/>
                  </a:cubicBezTo>
                  <a:cubicBezTo>
                    <a:pt x="476514" y="108802"/>
                    <a:pt x="478366" y="100071"/>
                    <a:pt x="522287" y="84725"/>
                  </a:cubicBezTo>
                  <a:cubicBezTo>
                    <a:pt x="566208" y="69379"/>
                    <a:pt x="651933" y="33131"/>
                    <a:pt x="714375" y="21225"/>
                  </a:cubicBezTo>
                  <a:cubicBezTo>
                    <a:pt x="776817" y="9319"/>
                    <a:pt x="846402" y="15933"/>
                    <a:pt x="896937" y="13287"/>
                  </a:cubicBezTo>
                  <a:cubicBezTo>
                    <a:pt x="947472" y="10641"/>
                    <a:pt x="971814" y="4556"/>
                    <a:pt x="1017587" y="5350"/>
                  </a:cubicBezTo>
                  <a:cubicBezTo>
                    <a:pt x="1063360" y="6144"/>
                    <a:pt x="1171575" y="18050"/>
                    <a:pt x="1171575" y="18050"/>
                  </a:cubicBezTo>
                  <a:cubicBezTo>
                    <a:pt x="1219465" y="22019"/>
                    <a:pt x="1264444" y="27045"/>
                    <a:pt x="1304925" y="29162"/>
                  </a:cubicBezTo>
                  <a:cubicBezTo>
                    <a:pt x="1345406" y="31279"/>
                    <a:pt x="1384300" y="27046"/>
                    <a:pt x="1414462" y="30750"/>
                  </a:cubicBezTo>
                  <a:cubicBezTo>
                    <a:pt x="1444625" y="34454"/>
                    <a:pt x="1488546" y="51123"/>
                    <a:pt x="1485900" y="51387"/>
                  </a:cubicBezTo>
                  <a:cubicBezTo>
                    <a:pt x="1483254" y="51651"/>
                    <a:pt x="1443302" y="38687"/>
                    <a:pt x="1398587" y="32337"/>
                  </a:cubicBezTo>
                  <a:cubicBezTo>
                    <a:pt x="1353872" y="25987"/>
                    <a:pt x="1301485" y="17785"/>
                    <a:pt x="1217612" y="13287"/>
                  </a:cubicBezTo>
                  <a:cubicBezTo>
                    <a:pt x="1133739" y="8789"/>
                    <a:pt x="1012296" y="-8673"/>
                    <a:pt x="895350" y="5350"/>
                  </a:cubicBezTo>
                  <a:cubicBezTo>
                    <a:pt x="778404" y="19373"/>
                    <a:pt x="602456" y="78904"/>
                    <a:pt x="515937" y="97425"/>
                  </a:cubicBezTo>
                  <a:cubicBezTo>
                    <a:pt x="429418" y="115946"/>
                    <a:pt x="419893" y="113036"/>
                    <a:pt x="376237" y="116475"/>
                  </a:cubicBezTo>
                  <a:cubicBezTo>
                    <a:pt x="332581" y="119914"/>
                    <a:pt x="305329" y="104568"/>
                    <a:pt x="254000" y="118062"/>
                  </a:cubicBezTo>
                  <a:cubicBezTo>
                    <a:pt x="202671" y="131556"/>
                    <a:pt x="109008" y="173625"/>
                    <a:pt x="68262" y="197437"/>
                  </a:cubicBezTo>
                  <a:cubicBezTo>
                    <a:pt x="27516" y="221249"/>
                    <a:pt x="0" y="277606"/>
                    <a:pt x="0" y="275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322456A8-A1F7-4BCA-A482-F54BF1F90453}"/>
                </a:ext>
              </a:extLst>
            </p:cNvPr>
            <p:cNvSpPr/>
            <p:nvPr/>
          </p:nvSpPr>
          <p:spPr>
            <a:xfrm>
              <a:off x="4591963" y="4754108"/>
              <a:ext cx="1437701" cy="272240"/>
            </a:xfrm>
            <a:custGeom>
              <a:avLst/>
              <a:gdLst>
                <a:gd name="connsiteX0" fmla="*/ 2262 w 1437701"/>
                <a:gd name="connsiteY0" fmla="*/ 271917 h 272240"/>
                <a:gd name="connsiteX1" fmla="*/ 76875 w 1437701"/>
                <a:gd name="connsiteY1" fmla="*/ 222705 h 272240"/>
                <a:gd name="connsiteX2" fmla="*/ 181650 w 1437701"/>
                <a:gd name="connsiteY2" fmla="*/ 211592 h 272240"/>
                <a:gd name="connsiteX3" fmla="*/ 313412 w 1437701"/>
                <a:gd name="connsiteY3" fmla="*/ 171905 h 272240"/>
                <a:gd name="connsiteX4" fmla="*/ 418187 w 1437701"/>
                <a:gd name="connsiteY4" fmla="*/ 157617 h 272240"/>
                <a:gd name="connsiteX5" fmla="*/ 534075 w 1437701"/>
                <a:gd name="connsiteY5" fmla="*/ 136980 h 272240"/>
                <a:gd name="connsiteX6" fmla="*/ 742037 w 1437701"/>
                <a:gd name="connsiteY6" fmla="*/ 73480 h 272240"/>
                <a:gd name="connsiteX7" fmla="*/ 1008737 w 1437701"/>
                <a:gd name="connsiteY7" fmla="*/ 22680 h 272240"/>
                <a:gd name="connsiteX8" fmla="*/ 1184950 w 1437701"/>
                <a:gd name="connsiteY8" fmla="*/ 14742 h 272240"/>
                <a:gd name="connsiteX9" fmla="*/ 1278612 w 1437701"/>
                <a:gd name="connsiteY9" fmla="*/ 6805 h 272240"/>
                <a:gd name="connsiteX10" fmla="*/ 1402437 w 1437701"/>
                <a:gd name="connsiteY10" fmla="*/ 6805 h 272240"/>
                <a:gd name="connsiteX11" fmla="*/ 1435775 w 1437701"/>
                <a:gd name="connsiteY11" fmla="*/ 14742 h 272240"/>
                <a:gd name="connsiteX12" fmla="*/ 1357987 w 1437701"/>
                <a:gd name="connsiteY12" fmla="*/ 5217 h 272240"/>
                <a:gd name="connsiteX13" fmla="*/ 1199237 w 1437701"/>
                <a:gd name="connsiteY13" fmla="*/ 455 h 272240"/>
                <a:gd name="connsiteX14" fmla="*/ 943650 w 1437701"/>
                <a:gd name="connsiteY14" fmla="*/ 16330 h 272240"/>
                <a:gd name="connsiteX15" fmla="*/ 761087 w 1437701"/>
                <a:gd name="connsiteY15" fmla="*/ 52842 h 272240"/>
                <a:gd name="connsiteX16" fmla="*/ 497562 w 1437701"/>
                <a:gd name="connsiteY16" fmla="*/ 124280 h 272240"/>
                <a:gd name="connsiteX17" fmla="*/ 418187 w 1437701"/>
                <a:gd name="connsiteY17" fmla="*/ 141742 h 272240"/>
                <a:gd name="connsiteX18" fmla="*/ 310237 w 1437701"/>
                <a:gd name="connsiteY18" fmla="*/ 151267 h 272240"/>
                <a:gd name="connsiteX19" fmla="*/ 207050 w 1437701"/>
                <a:gd name="connsiteY19" fmla="*/ 181430 h 272240"/>
                <a:gd name="connsiteX20" fmla="*/ 164187 w 1437701"/>
                <a:gd name="connsiteY20" fmla="*/ 195717 h 272240"/>
                <a:gd name="connsiteX21" fmla="*/ 2262 w 1437701"/>
                <a:gd name="connsiteY21" fmla="*/ 271917 h 27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701" h="272240">
                  <a:moveTo>
                    <a:pt x="2262" y="271917"/>
                  </a:moveTo>
                  <a:cubicBezTo>
                    <a:pt x="-12290" y="276415"/>
                    <a:pt x="46977" y="232759"/>
                    <a:pt x="76875" y="222705"/>
                  </a:cubicBezTo>
                  <a:cubicBezTo>
                    <a:pt x="106773" y="212651"/>
                    <a:pt x="142227" y="220059"/>
                    <a:pt x="181650" y="211592"/>
                  </a:cubicBezTo>
                  <a:cubicBezTo>
                    <a:pt x="221073" y="203125"/>
                    <a:pt x="273989" y="180901"/>
                    <a:pt x="313412" y="171905"/>
                  </a:cubicBezTo>
                  <a:cubicBezTo>
                    <a:pt x="352835" y="162909"/>
                    <a:pt x="381410" y="163438"/>
                    <a:pt x="418187" y="157617"/>
                  </a:cubicBezTo>
                  <a:cubicBezTo>
                    <a:pt x="454964" y="151796"/>
                    <a:pt x="480100" y="151003"/>
                    <a:pt x="534075" y="136980"/>
                  </a:cubicBezTo>
                  <a:cubicBezTo>
                    <a:pt x="588050" y="122957"/>
                    <a:pt x="662927" y="92530"/>
                    <a:pt x="742037" y="73480"/>
                  </a:cubicBezTo>
                  <a:cubicBezTo>
                    <a:pt x="821147" y="54430"/>
                    <a:pt x="934918" y="32470"/>
                    <a:pt x="1008737" y="22680"/>
                  </a:cubicBezTo>
                  <a:cubicBezTo>
                    <a:pt x="1082556" y="12890"/>
                    <a:pt x="1139971" y="17388"/>
                    <a:pt x="1184950" y="14742"/>
                  </a:cubicBezTo>
                  <a:cubicBezTo>
                    <a:pt x="1229929" y="12096"/>
                    <a:pt x="1242364" y="8128"/>
                    <a:pt x="1278612" y="6805"/>
                  </a:cubicBezTo>
                  <a:cubicBezTo>
                    <a:pt x="1314860" y="5482"/>
                    <a:pt x="1376243" y="5482"/>
                    <a:pt x="1402437" y="6805"/>
                  </a:cubicBezTo>
                  <a:cubicBezTo>
                    <a:pt x="1428631" y="8128"/>
                    <a:pt x="1443183" y="15007"/>
                    <a:pt x="1435775" y="14742"/>
                  </a:cubicBezTo>
                  <a:cubicBezTo>
                    <a:pt x="1428367" y="14477"/>
                    <a:pt x="1397410" y="7598"/>
                    <a:pt x="1357987" y="5217"/>
                  </a:cubicBezTo>
                  <a:cubicBezTo>
                    <a:pt x="1318564" y="2836"/>
                    <a:pt x="1268293" y="-1397"/>
                    <a:pt x="1199237" y="455"/>
                  </a:cubicBezTo>
                  <a:cubicBezTo>
                    <a:pt x="1130181" y="2307"/>
                    <a:pt x="1016675" y="7599"/>
                    <a:pt x="943650" y="16330"/>
                  </a:cubicBezTo>
                  <a:cubicBezTo>
                    <a:pt x="870625" y="25061"/>
                    <a:pt x="835435" y="34850"/>
                    <a:pt x="761087" y="52842"/>
                  </a:cubicBezTo>
                  <a:cubicBezTo>
                    <a:pt x="686739" y="70834"/>
                    <a:pt x="554712" y="109463"/>
                    <a:pt x="497562" y="124280"/>
                  </a:cubicBezTo>
                  <a:cubicBezTo>
                    <a:pt x="440412" y="139097"/>
                    <a:pt x="449408" y="137244"/>
                    <a:pt x="418187" y="141742"/>
                  </a:cubicBezTo>
                  <a:cubicBezTo>
                    <a:pt x="386966" y="146240"/>
                    <a:pt x="345426" y="144652"/>
                    <a:pt x="310237" y="151267"/>
                  </a:cubicBezTo>
                  <a:cubicBezTo>
                    <a:pt x="275048" y="157882"/>
                    <a:pt x="231392" y="174022"/>
                    <a:pt x="207050" y="181430"/>
                  </a:cubicBezTo>
                  <a:cubicBezTo>
                    <a:pt x="182708" y="188838"/>
                    <a:pt x="198583" y="186986"/>
                    <a:pt x="164187" y="195717"/>
                  </a:cubicBezTo>
                  <a:cubicBezTo>
                    <a:pt x="129791" y="204448"/>
                    <a:pt x="16814" y="267419"/>
                    <a:pt x="2262" y="271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4BE7910-76EA-4958-B9E4-E1C24BD34FA9}"/>
                </a:ext>
              </a:extLst>
            </p:cNvPr>
            <p:cNvSpPr/>
            <p:nvPr/>
          </p:nvSpPr>
          <p:spPr>
            <a:xfrm>
              <a:off x="4609989" y="4988425"/>
              <a:ext cx="196054" cy="211332"/>
            </a:xfrm>
            <a:custGeom>
              <a:avLst/>
              <a:gdLst>
                <a:gd name="connsiteX0" fmla="*/ 84249 w 196054"/>
                <a:gd name="connsiteY0" fmla="*/ 1088 h 211332"/>
                <a:gd name="connsiteX1" fmla="*/ 85836 w 196054"/>
                <a:gd name="connsiteY1" fmla="*/ 61413 h 211332"/>
                <a:gd name="connsiteX2" fmla="*/ 104886 w 196054"/>
                <a:gd name="connsiteY2" fmla="*/ 101100 h 211332"/>
                <a:gd name="connsiteX3" fmla="*/ 141399 w 196054"/>
                <a:gd name="connsiteY3" fmla="*/ 159838 h 211332"/>
                <a:gd name="connsiteX4" fmla="*/ 195374 w 196054"/>
                <a:gd name="connsiteY4" fmla="*/ 205875 h 211332"/>
                <a:gd name="connsiteX5" fmla="*/ 168386 w 196054"/>
                <a:gd name="connsiteY5" fmla="*/ 209050 h 211332"/>
                <a:gd name="connsiteX6" fmla="*/ 119174 w 196054"/>
                <a:gd name="connsiteY6" fmla="*/ 193175 h 211332"/>
                <a:gd name="connsiteX7" fmla="*/ 71549 w 196054"/>
                <a:gd name="connsiteY7" fmla="*/ 177300 h 211332"/>
                <a:gd name="connsiteX8" fmla="*/ 42974 w 196054"/>
                <a:gd name="connsiteY8" fmla="*/ 153488 h 211332"/>
                <a:gd name="connsiteX9" fmla="*/ 17574 w 196054"/>
                <a:gd name="connsiteY9" fmla="*/ 116975 h 211332"/>
                <a:gd name="connsiteX10" fmla="*/ 1699 w 196054"/>
                <a:gd name="connsiteY10" fmla="*/ 96338 h 211332"/>
                <a:gd name="connsiteX11" fmla="*/ 1699 w 196054"/>
                <a:gd name="connsiteY11" fmla="*/ 82050 h 211332"/>
                <a:gd name="connsiteX12" fmla="*/ 12811 w 196054"/>
                <a:gd name="connsiteY12" fmla="*/ 58238 h 211332"/>
                <a:gd name="connsiteX13" fmla="*/ 25511 w 196054"/>
                <a:gd name="connsiteY13" fmla="*/ 40775 h 211332"/>
                <a:gd name="connsiteX14" fmla="*/ 31861 w 196054"/>
                <a:gd name="connsiteY14" fmla="*/ 23313 h 211332"/>
                <a:gd name="connsiteX15" fmla="*/ 84249 w 196054"/>
                <a:gd name="connsiteY15" fmla="*/ 1088 h 2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054" h="211332">
                  <a:moveTo>
                    <a:pt x="84249" y="1088"/>
                  </a:moveTo>
                  <a:cubicBezTo>
                    <a:pt x="93245" y="7438"/>
                    <a:pt x="82397" y="44744"/>
                    <a:pt x="85836" y="61413"/>
                  </a:cubicBezTo>
                  <a:cubicBezTo>
                    <a:pt x="89275" y="78082"/>
                    <a:pt x="95626" y="84696"/>
                    <a:pt x="104886" y="101100"/>
                  </a:cubicBezTo>
                  <a:cubicBezTo>
                    <a:pt x="114147" y="117504"/>
                    <a:pt x="126318" y="142376"/>
                    <a:pt x="141399" y="159838"/>
                  </a:cubicBezTo>
                  <a:cubicBezTo>
                    <a:pt x="156480" y="177301"/>
                    <a:pt x="190876" y="197673"/>
                    <a:pt x="195374" y="205875"/>
                  </a:cubicBezTo>
                  <a:cubicBezTo>
                    <a:pt x="199872" y="214077"/>
                    <a:pt x="181086" y="211167"/>
                    <a:pt x="168386" y="209050"/>
                  </a:cubicBezTo>
                  <a:cubicBezTo>
                    <a:pt x="155686" y="206933"/>
                    <a:pt x="119174" y="193175"/>
                    <a:pt x="119174" y="193175"/>
                  </a:cubicBezTo>
                  <a:cubicBezTo>
                    <a:pt x="103035" y="187883"/>
                    <a:pt x="84249" y="183914"/>
                    <a:pt x="71549" y="177300"/>
                  </a:cubicBezTo>
                  <a:cubicBezTo>
                    <a:pt x="58849" y="170686"/>
                    <a:pt x="51970" y="163542"/>
                    <a:pt x="42974" y="153488"/>
                  </a:cubicBezTo>
                  <a:cubicBezTo>
                    <a:pt x="33978" y="143434"/>
                    <a:pt x="24453" y="126500"/>
                    <a:pt x="17574" y="116975"/>
                  </a:cubicBezTo>
                  <a:cubicBezTo>
                    <a:pt x="10695" y="107450"/>
                    <a:pt x="4345" y="102159"/>
                    <a:pt x="1699" y="96338"/>
                  </a:cubicBezTo>
                  <a:cubicBezTo>
                    <a:pt x="-947" y="90517"/>
                    <a:pt x="-153" y="88400"/>
                    <a:pt x="1699" y="82050"/>
                  </a:cubicBezTo>
                  <a:cubicBezTo>
                    <a:pt x="3551" y="75700"/>
                    <a:pt x="8842" y="65117"/>
                    <a:pt x="12811" y="58238"/>
                  </a:cubicBezTo>
                  <a:cubicBezTo>
                    <a:pt x="16780" y="51359"/>
                    <a:pt x="22336" y="46596"/>
                    <a:pt x="25511" y="40775"/>
                  </a:cubicBezTo>
                  <a:cubicBezTo>
                    <a:pt x="28686" y="34954"/>
                    <a:pt x="26569" y="28605"/>
                    <a:pt x="31861" y="23313"/>
                  </a:cubicBezTo>
                  <a:cubicBezTo>
                    <a:pt x="37153" y="18021"/>
                    <a:pt x="75253" y="-5262"/>
                    <a:pt x="84249" y="10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9F3BEA35-29BD-4DAB-A1C3-4FCAF31C579D}"/>
                </a:ext>
              </a:extLst>
            </p:cNvPr>
            <p:cNvSpPr/>
            <p:nvPr/>
          </p:nvSpPr>
          <p:spPr>
            <a:xfrm>
              <a:off x="4797420" y="5189538"/>
              <a:ext cx="84728" cy="55504"/>
            </a:xfrm>
            <a:custGeom>
              <a:avLst/>
              <a:gdLst>
                <a:gd name="connsiteX0" fmla="*/ 5 w 84728"/>
                <a:gd name="connsiteY0" fmla="*/ 14287 h 55504"/>
                <a:gd name="connsiteX1" fmla="*/ 46043 w 84728"/>
                <a:gd name="connsiteY1" fmla="*/ 49212 h 55504"/>
                <a:gd name="connsiteX2" fmla="*/ 65093 w 84728"/>
                <a:gd name="connsiteY2" fmla="*/ 53975 h 55504"/>
                <a:gd name="connsiteX3" fmla="*/ 84143 w 84728"/>
                <a:gd name="connsiteY3" fmla="*/ 31750 h 55504"/>
                <a:gd name="connsiteX4" fmla="*/ 77793 w 84728"/>
                <a:gd name="connsiteY4" fmla="*/ 15875 h 55504"/>
                <a:gd name="connsiteX5" fmla="*/ 57155 w 84728"/>
                <a:gd name="connsiteY5" fmla="*/ 6350 h 55504"/>
                <a:gd name="connsiteX6" fmla="*/ 49218 w 84728"/>
                <a:gd name="connsiteY6" fmla="*/ 0 h 55504"/>
                <a:gd name="connsiteX7" fmla="*/ 5 w 84728"/>
                <a:gd name="connsiteY7" fmla="*/ 14287 h 5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28" h="55504">
                  <a:moveTo>
                    <a:pt x="5" y="14287"/>
                  </a:moveTo>
                  <a:cubicBezTo>
                    <a:pt x="-524" y="22489"/>
                    <a:pt x="35195" y="42597"/>
                    <a:pt x="46043" y="49212"/>
                  </a:cubicBezTo>
                  <a:cubicBezTo>
                    <a:pt x="56891" y="55827"/>
                    <a:pt x="58743" y="56885"/>
                    <a:pt x="65093" y="53975"/>
                  </a:cubicBezTo>
                  <a:cubicBezTo>
                    <a:pt x="71443" y="51065"/>
                    <a:pt x="82026" y="38100"/>
                    <a:pt x="84143" y="31750"/>
                  </a:cubicBezTo>
                  <a:cubicBezTo>
                    <a:pt x="86260" y="25400"/>
                    <a:pt x="82291" y="20108"/>
                    <a:pt x="77793" y="15875"/>
                  </a:cubicBezTo>
                  <a:cubicBezTo>
                    <a:pt x="73295" y="11642"/>
                    <a:pt x="61917" y="8996"/>
                    <a:pt x="57155" y="6350"/>
                  </a:cubicBezTo>
                  <a:cubicBezTo>
                    <a:pt x="52393" y="3704"/>
                    <a:pt x="52922" y="0"/>
                    <a:pt x="49218" y="0"/>
                  </a:cubicBezTo>
                  <a:cubicBezTo>
                    <a:pt x="45514" y="0"/>
                    <a:pt x="534" y="6085"/>
                    <a:pt x="5" y="142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1180840-6557-44EE-9CBF-935ECB74CAA0}"/>
                </a:ext>
              </a:extLst>
            </p:cNvPr>
            <p:cNvSpPr/>
            <p:nvPr/>
          </p:nvSpPr>
          <p:spPr>
            <a:xfrm>
              <a:off x="4717962" y="4790743"/>
              <a:ext cx="1392671" cy="477320"/>
            </a:xfrm>
            <a:custGeom>
              <a:avLst/>
              <a:gdLst>
                <a:gd name="connsiteX0" fmla="*/ 88 w 1392671"/>
                <a:gd name="connsiteY0" fmla="*/ 389270 h 477320"/>
                <a:gd name="connsiteX1" fmla="*/ 117563 w 1392671"/>
                <a:gd name="connsiteY1" fmla="*/ 441657 h 477320"/>
                <a:gd name="connsiteX2" fmla="*/ 196938 w 1392671"/>
                <a:gd name="connsiteY2" fmla="*/ 440070 h 477320"/>
                <a:gd name="connsiteX3" fmla="*/ 362038 w 1392671"/>
                <a:gd name="connsiteY3" fmla="*/ 467057 h 477320"/>
                <a:gd name="connsiteX4" fmla="*/ 474751 w 1392671"/>
                <a:gd name="connsiteY4" fmla="*/ 455945 h 477320"/>
                <a:gd name="connsiteX5" fmla="*/ 616038 w 1392671"/>
                <a:gd name="connsiteY5" fmla="*/ 408320 h 477320"/>
                <a:gd name="connsiteX6" fmla="*/ 782726 w 1392671"/>
                <a:gd name="connsiteY6" fmla="*/ 351170 h 477320"/>
                <a:gd name="connsiteX7" fmla="*/ 914488 w 1392671"/>
                <a:gd name="connsiteY7" fmla="*/ 321007 h 477320"/>
                <a:gd name="connsiteX8" fmla="*/ 1078001 w 1392671"/>
                <a:gd name="connsiteY8" fmla="*/ 260682 h 477320"/>
                <a:gd name="connsiteX9" fmla="*/ 1143088 w 1392671"/>
                <a:gd name="connsiteY9" fmla="*/ 227345 h 477320"/>
                <a:gd name="connsiteX10" fmla="*/ 1254213 w 1392671"/>
                <a:gd name="connsiteY10" fmla="*/ 160670 h 477320"/>
                <a:gd name="connsiteX11" fmla="*/ 1314538 w 1392671"/>
                <a:gd name="connsiteY11" fmla="*/ 105107 h 477320"/>
                <a:gd name="connsiteX12" fmla="*/ 1351051 w 1392671"/>
                <a:gd name="connsiteY12" fmla="*/ 65420 h 477320"/>
                <a:gd name="connsiteX13" fmla="*/ 1392326 w 1392671"/>
                <a:gd name="connsiteY13" fmla="*/ 332 h 477320"/>
                <a:gd name="connsiteX14" fmla="*/ 1368513 w 1392671"/>
                <a:gd name="connsiteY14" fmla="*/ 43195 h 477320"/>
                <a:gd name="connsiteX15" fmla="*/ 1328826 w 1392671"/>
                <a:gd name="connsiteY15" fmla="*/ 111457 h 477320"/>
                <a:gd name="connsiteX16" fmla="*/ 1139913 w 1392671"/>
                <a:gd name="connsiteY16" fmla="*/ 235282 h 477320"/>
                <a:gd name="connsiteX17" fmla="*/ 779551 w 1392671"/>
                <a:gd name="connsiteY17" fmla="*/ 363870 h 477320"/>
                <a:gd name="connsiteX18" fmla="*/ 447763 w 1392671"/>
                <a:gd name="connsiteY18" fmla="*/ 467057 h 477320"/>
                <a:gd name="connsiteX19" fmla="*/ 331876 w 1392671"/>
                <a:gd name="connsiteY19" fmla="*/ 471820 h 477320"/>
                <a:gd name="connsiteX20" fmla="*/ 189001 w 1392671"/>
                <a:gd name="connsiteY20" fmla="*/ 451182 h 477320"/>
                <a:gd name="connsiteX21" fmla="*/ 100101 w 1392671"/>
                <a:gd name="connsiteY21" fmla="*/ 443245 h 477320"/>
                <a:gd name="connsiteX22" fmla="*/ 88 w 1392671"/>
                <a:gd name="connsiteY22" fmla="*/ 389270 h 47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2671" h="477320">
                  <a:moveTo>
                    <a:pt x="88" y="389270"/>
                  </a:moveTo>
                  <a:cubicBezTo>
                    <a:pt x="2998" y="389005"/>
                    <a:pt x="84755" y="433190"/>
                    <a:pt x="117563" y="441657"/>
                  </a:cubicBezTo>
                  <a:cubicBezTo>
                    <a:pt x="150371" y="450124"/>
                    <a:pt x="156192" y="435837"/>
                    <a:pt x="196938" y="440070"/>
                  </a:cubicBezTo>
                  <a:cubicBezTo>
                    <a:pt x="237684" y="444303"/>
                    <a:pt x="315736" y="464411"/>
                    <a:pt x="362038" y="467057"/>
                  </a:cubicBezTo>
                  <a:cubicBezTo>
                    <a:pt x="408340" y="469703"/>
                    <a:pt x="432418" y="465734"/>
                    <a:pt x="474751" y="455945"/>
                  </a:cubicBezTo>
                  <a:cubicBezTo>
                    <a:pt x="517084" y="446156"/>
                    <a:pt x="616038" y="408320"/>
                    <a:pt x="616038" y="408320"/>
                  </a:cubicBezTo>
                  <a:cubicBezTo>
                    <a:pt x="667367" y="390858"/>
                    <a:pt x="732984" y="365722"/>
                    <a:pt x="782726" y="351170"/>
                  </a:cubicBezTo>
                  <a:cubicBezTo>
                    <a:pt x="832468" y="336618"/>
                    <a:pt x="865276" y="336088"/>
                    <a:pt x="914488" y="321007"/>
                  </a:cubicBezTo>
                  <a:cubicBezTo>
                    <a:pt x="963700" y="305926"/>
                    <a:pt x="1039901" y="276292"/>
                    <a:pt x="1078001" y="260682"/>
                  </a:cubicBezTo>
                  <a:cubicBezTo>
                    <a:pt x="1116101" y="245072"/>
                    <a:pt x="1113719" y="244014"/>
                    <a:pt x="1143088" y="227345"/>
                  </a:cubicBezTo>
                  <a:cubicBezTo>
                    <a:pt x="1172457" y="210676"/>
                    <a:pt x="1225638" y="181043"/>
                    <a:pt x="1254213" y="160670"/>
                  </a:cubicBezTo>
                  <a:cubicBezTo>
                    <a:pt x="1282788" y="140297"/>
                    <a:pt x="1298398" y="120982"/>
                    <a:pt x="1314538" y="105107"/>
                  </a:cubicBezTo>
                  <a:cubicBezTo>
                    <a:pt x="1330678" y="89232"/>
                    <a:pt x="1338086" y="82882"/>
                    <a:pt x="1351051" y="65420"/>
                  </a:cubicBezTo>
                  <a:cubicBezTo>
                    <a:pt x="1364016" y="47958"/>
                    <a:pt x="1389416" y="4036"/>
                    <a:pt x="1392326" y="332"/>
                  </a:cubicBezTo>
                  <a:cubicBezTo>
                    <a:pt x="1395236" y="-3372"/>
                    <a:pt x="1379096" y="24674"/>
                    <a:pt x="1368513" y="43195"/>
                  </a:cubicBezTo>
                  <a:cubicBezTo>
                    <a:pt x="1357930" y="61716"/>
                    <a:pt x="1366926" y="79443"/>
                    <a:pt x="1328826" y="111457"/>
                  </a:cubicBezTo>
                  <a:cubicBezTo>
                    <a:pt x="1290726" y="143471"/>
                    <a:pt x="1231459" y="193213"/>
                    <a:pt x="1139913" y="235282"/>
                  </a:cubicBezTo>
                  <a:cubicBezTo>
                    <a:pt x="1048367" y="277351"/>
                    <a:pt x="894909" y="325241"/>
                    <a:pt x="779551" y="363870"/>
                  </a:cubicBezTo>
                  <a:cubicBezTo>
                    <a:pt x="664193" y="402499"/>
                    <a:pt x="522375" y="449065"/>
                    <a:pt x="447763" y="467057"/>
                  </a:cubicBezTo>
                  <a:cubicBezTo>
                    <a:pt x="373151" y="485049"/>
                    <a:pt x="375003" y="474466"/>
                    <a:pt x="331876" y="471820"/>
                  </a:cubicBezTo>
                  <a:cubicBezTo>
                    <a:pt x="288749" y="469174"/>
                    <a:pt x="227630" y="455944"/>
                    <a:pt x="189001" y="451182"/>
                  </a:cubicBezTo>
                  <a:cubicBezTo>
                    <a:pt x="150372" y="446420"/>
                    <a:pt x="133174" y="451447"/>
                    <a:pt x="100101" y="443245"/>
                  </a:cubicBezTo>
                  <a:cubicBezTo>
                    <a:pt x="67028" y="435043"/>
                    <a:pt x="-2822" y="389535"/>
                    <a:pt x="88" y="3892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F41601C-C94B-4D56-AC8E-6A5458FD9ED6}"/>
                </a:ext>
              </a:extLst>
            </p:cNvPr>
            <p:cNvSpPr/>
            <p:nvPr/>
          </p:nvSpPr>
          <p:spPr>
            <a:xfrm>
              <a:off x="4676680" y="4818020"/>
              <a:ext cx="1460426" cy="666288"/>
            </a:xfrm>
            <a:custGeom>
              <a:avLst/>
              <a:gdLst>
                <a:gd name="connsiteX0" fmla="*/ 95 w 1460426"/>
                <a:gd name="connsiteY0" fmla="*/ 350880 h 666288"/>
                <a:gd name="connsiteX1" fmla="*/ 39783 w 1460426"/>
                <a:gd name="connsiteY1" fmla="*/ 454068 h 666288"/>
                <a:gd name="connsiteX2" fmla="*/ 136620 w 1460426"/>
                <a:gd name="connsiteY2" fmla="*/ 557255 h 666288"/>
                <a:gd name="connsiteX3" fmla="*/ 273145 w 1460426"/>
                <a:gd name="connsiteY3" fmla="*/ 646155 h 666288"/>
                <a:gd name="connsiteX4" fmla="*/ 477933 w 1460426"/>
                <a:gd name="connsiteY4" fmla="*/ 663618 h 666288"/>
                <a:gd name="connsiteX5" fmla="*/ 693833 w 1460426"/>
                <a:gd name="connsiteY5" fmla="*/ 604880 h 666288"/>
                <a:gd name="connsiteX6" fmla="*/ 852583 w 1460426"/>
                <a:gd name="connsiteY6" fmla="*/ 512805 h 666288"/>
                <a:gd name="connsiteX7" fmla="*/ 1038320 w 1460426"/>
                <a:gd name="connsiteY7" fmla="*/ 381043 h 666288"/>
                <a:gd name="connsiteX8" fmla="*/ 1209770 w 1460426"/>
                <a:gd name="connsiteY8" fmla="*/ 265155 h 666288"/>
                <a:gd name="connsiteX9" fmla="*/ 1346295 w 1460426"/>
                <a:gd name="connsiteY9" fmla="*/ 176255 h 666288"/>
                <a:gd name="connsiteX10" fmla="*/ 1414558 w 1460426"/>
                <a:gd name="connsiteY10" fmla="*/ 82593 h 666288"/>
                <a:gd name="connsiteX11" fmla="*/ 1439958 w 1460426"/>
                <a:gd name="connsiteY11" fmla="*/ 28618 h 666288"/>
                <a:gd name="connsiteX12" fmla="*/ 1459008 w 1460426"/>
                <a:gd name="connsiteY12" fmla="*/ 1630 h 666288"/>
                <a:gd name="connsiteX13" fmla="*/ 1400270 w 1460426"/>
                <a:gd name="connsiteY13" fmla="*/ 74655 h 666288"/>
                <a:gd name="connsiteX14" fmla="*/ 1276445 w 1460426"/>
                <a:gd name="connsiteY14" fmla="*/ 209593 h 666288"/>
                <a:gd name="connsiteX15" fmla="*/ 1030383 w 1460426"/>
                <a:gd name="connsiteY15" fmla="*/ 366755 h 666288"/>
                <a:gd name="connsiteX16" fmla="*/ 855758 w 1460426"/>
                <a:gd name="connsiteY16" fmla="*/ 477880 h 666288"/>
                <a:gd name="connsiteX17" fmla="*/ 697008 w 1460426"/>
                <a:gd name="connsiteY17" fmla="*/ 577893 h 666288"/>
                <a:gd name="connsiteX18" fmla="*/ 377920 w 1460426"/>
                <a:gd name="connsiteY18" fmla="*/ 649330 h 666288"/>
                <a:gd name="connsiteX19" fmla="*/ 235045 w 1460426"/>
                <a:gd name="connsiteY19" fmla="*/ 614405 h 666288"/>
                <a:gd name="connsiteX20" fmla="*/ 96933 w 1460426"/>
                <a:gd name="connsiteY20" fmla="*/ 528680 h 666288"/>
                <a:gd name="connsiteX21" fmla="*/ 49308 w 1460426"/>
                <a:gd name="connsiteY21" fmla="*/ 441368 h 666288"/>
                <a:gd name="connsiteX22" fmla="*/ 95 w 1460426"/>
                <a:gd name="connsiteY22" fmla="*/ 350880 h 66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60426" h="666288">
                  <a:moveTo>
                    <a:pt x="95" y="350880"/>
                  </a:moveTo>
                  <a:cubicBezTo>
                    <a:pt x="-1493" y="352997"/>
                    <a:pt x="17029" y="419672"/>
                    <a:pt x="39783" y="454068"/>
                  </a:cubicBezTo>
                  <a:cubicBezTo>
                    <a:pt x="62537" y="488464"/>
                    <a:pt x="97726" y="525241"/>
                    <a:pt x="136620" y="557255"/>
                  </a:cubicBezTo>
                  <a:cubicBezTo>
                    <a:pt x="175514" y="589269"/>
                    <a:pt x="216260" y="628428"/>
                    <a:pt x="273145" y="646155"/>
                  </a:cubicBezTo>
                  <a:cubicBezTo>
                    <a:pt x="330030" y="663882"/>
                    <a:pt x="407818" y="670497"/>
                    <a:pt x="477933" y="663618"/>
                  </a:cubicBezTo>
                  <a:cubicBezTo>
                    <a:pt x="548048" y="656739"/>
                    <a:pt x="631391" y="630015"/>
                    <a:pt x="693833" y="604880"/>
                  </a:cubicBezTo>
                  <a:cubicBezTo>
                    <a:pt x="756275" y="579745"/>
                    <a:pt x="795169" y="550111"/>
                    <a:pt x="852583" y="512805"/>
                  </a:cubicBezTo>
                  <a:cubicBezTo>
                    <a:pt x="909997" y="475499"/>
                    <a:pt x="978789" y="422318"/>
                    <a:pt x="1038320" y="381043"/>
                  </a:cubicBezTo>
                  <a:cubicBezTo>
                    <a:pt x="1097851" y="339768"/>
                    <a:pt x="1158441" y="299286"/>
                    <a:pt x="1209770" y="265155"/>
                  </a:cubicBezTo>
                  <a:cubicBezTo>
                    <a:pt x="1261099" y="231024"/>
                    <a:pt x="1312164" y="206682"/>
                    <a:pt x="1346295" y="176255"/>
                  </a:cubicBezTo>
                  <a:cubicBezTo>
                    <a:pt x="1380426" y="145828"/>
                    <a:pt x="1398948" y="107199"/>
                    <a:pt x="1414558" y="82593"/>
                  </a:cubicBezTo>
                  <a:cubicBezTo>
                    <a:pt x="1430168" y="57987"/>
                    <a:pt x="1432550" y="42112"/>
                    <a:pt x="1439958" y="28618"/>
                  </a:cubicBezTo>
                  <a:cubicBezTo>
                    <a:pt x="1447366" y="15124"/>
                    <a:pt x="1465623" y="-6043"/>
                    <a:pt x="1459008" y="1630"/>
                  </a:cubicBezTo>
                  <a:cubicBezTo>
                    <a:pt x="1452393" y="9303"/>
                    <a:pt x="1430697" y="39994"/>
                    <a:pt x="1400270" y="74655"/>
                  </a:cubicBezTo>
                  <a:cubicBezTo>
                    <a:pt x="1369843" y="109315"/>
                    <a:pt x="1338093" y="160910"/>
                    <a:pt x="1276445" y="209593"/>
                  </a:cubicBezTo>
                  <a:cubicBezTo>
                    <a:pt x="1214797" y="258276"/>
                    <a:pt x="1030383" y="366755"/>
                    <a:pt x="1030383" y="366755"/>
                  </a:cubicBezTo>
                  <a:lnTo>
                    <a:pt x="855758" y="477880"/>
                  </a:lnTo>
                  <a:cubicBezTo>
                    <a:pt x="800196" y="513070"/>
                    <a:pt x="776648" y="549318"/>
                    <a:pt x="697008" y="577893"/>
                  </a:cubicBezTo>
                  <a:cubicBezTo>
                    <a:pt x="617368" y="606468"/>
                    <a:pt x="454914" y="643245"/>
                    <a:pt x="377920" y="649330"/>
                  </a:cubicBezTo>
                  <a:cubicBezTo>
                    <a:pt x="300926" y="655415"/>
                    <a:pt x="281876" y="634513"/>
                    <a:pt x="235045" y="614405"/>
                  </a:cubicBezTo>
                  <a:cubicBezTo>
                    <a:pt x="188214" y="594297"/>
                    <a:pt x="127889" y="557520"/>
                    <a:pt x="96933" y="528680"/>
                  </a:cubicBezTo>
                  <a:cubicBezTo>
                    <a:pt x="65977" y="499840"/>
                    <a:pt x="63596" y="470208"/>
                    <a:pt x="49308" y="441368"/>
                  </a:cubicBezTo>
                  <a:cubicBezTo>
                    <a:pt x="35020" y="412528"/>
                    <a:pt x="1683" y="348763"/>
                    <a:pt x="95" y="350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9800EC8C-04CA-447A-A849-92854E7FDEC9}"/>
                </a:ext>
              </a:extLst>
            </p:cNvPr>
            <p:cNvSpPr/>
            <p:nvPr/>
          </p:nvSpPr>
          <p:spPr>
            <a:xfrm>
              <a:off x="6042564" y="4732662"/>
              <a:ext cx="85872" cy="97394"/>
            </a:xfrm>
            <a:custGeom>
              <a:avLst/>
              <a:gdLst>
                <a:gd name="connsiteX0" fmla="*/ 1049 w 85872"/>
                <a:gd name="connsiteY0" fmla="*/ 1263 h 97394"/>
                <a:gd name="connsiteX1" fmla="*/ 75661 w 85872"/>
                <a:gd name="connsiteY1" fmla="*/ 26663 h 97394"/>
                <a:gd name="connsiteX2" fmla="*/ 85186 w 85872"/>
                <a:gd name="connsiteY2" fmla="*/ 56826 h 97394"/>
                <a:gd name="connsiteX3" fmla="*/ 75661 w 85872"/>
                <a:gd name="connsiteY3" fmla="*/ 96513 h 97394"/>
                <a:gd name="connsiteX4" fmla="*/ 66136 w 85872"/>
                <a:gd name="connsiteY4" fmla="*/ 83813 h 97394"/>
                <a:gd name="connsiteX5" fmla="*/ 43911 w 85872"/>
                <a:gd name="connsiteY5" fmla="*/ 77463 h 97394"/>
                <a:gd name="connsiteX6" fmla="*/ 31211 w 85872"/>
                <a:gd name="connsiteY6" fmla="*/ 67938 h 97394"/>
                <a:gd name="connsiteX7" fmla="*/ 1049 w 85872"/>
                <a:gd name="connsiteY7" fmla="*/ 1263 h 9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72" h="97394">
                  <a:moveTo>
                    <a:pt x="1049" y="1263"/>
                  </a:moveTo>
                  <a:cubicBezTo>
                    <a:pt x="8457" y="-5616"/>
                    <a:pt x="61638" y="17403"/>
                    <a:pt x="75661" y="26663"/>
                  </a:cubicBezTo>
                  <a:cubicBezTo>
                    <a:pt x="89684" y="35924"/>
                    <a:pt x="85186" y="45184"/>
                    <a:pt x="85186" y="56826"/>
                  </a:cubicBezTo>
                  <a:cubicBezTo>
                    <a:pt x="85186" y="68468"/>
                    <a:pt x="78836" y="92015"/>
                    <a:pt x="75661" y="96513"/>
                  </a:cubicBezTo>
                  <a:cubicBezTo>
                    <a:pt x="72486" y="101011"/>
                    <a:pt x="71428" y="86988"/>
                    <a:pt x="66136" y="83813"/>
                  </a:cubicBezTo>
                  <a:cubicBezTo>
                    <a:pt x="60844" y="80638"/>
                    <a:pt x="49732" y="80109"/>
                    <a:pt x="43911" y="77463"/>
                  </a:cubicBezTo>
                  <a:cubicBezTo>
                    <a:pt x="38090" y="74817"/>
                    <a:pt x="34650" y="77727"/>
                    <a:pt x="31211" y="67938"/>
                  </a:cubicBezTo>
                  <a:cubicBezTo>
                    <a:pt x="27772" y="58149"/>
                    <a:pt x="-6359" y="8142"/>
                    <a:pt x="1049" y="1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E326F115-D590-47C6-904D-096AF65EE78D}"/>
                </a:ext>
              </a:extLst>
            </p:cNvPr>
            <p:cNvSpPr/>
            <p:nvPr/>
          </p:nvSpPr>
          <p:spPr>
            <a:xfrm>
              <a:off x="4792535" y="5035542"/>
              <a:ext cx="88679" cy="160398"/>
            </a:xfrm>
            <a:custGeom>
              <a:avLst/>
              <a:gdLst>
                <a:gd name="connsiteX0" fmla="*/ 128 w 88679"/>
                <a:gd name="connsiteY0" fmla="*/ 8 h 160398"/>
                <a:gd name="connsiteX1" fmla="*/ 19178 w 88679"/>
                <a:gd name="connsiteY1" fmla="*/ 73033 h 160398"/>
                <a:gd name="connsiteX2" fmla="*/ 42990 w 88679"/>
                <a:gd name="connsiteY2" fmla="*/ 125421 h 160398"/>
                <a:gd name="connsiteX3" fmla="*/ 55690 w 88679"/>
                <a:gd name="connsiteY3" fmla="*/ 152408 h 160398"/>
                <a:gd name="connsiteX4" fmla="*/ 87440 w 88679"/>
                <a:gd name="connsiteY4" fmla="*/ 160346 h 160398"/>
                <a:gd name="connsiteX5" fmla="*/ 79503 w 88679"/>
                <a:gd name="connsiteY5" fmla="*/ 153996 h 160398"/>
                <a:gd name="connsiteX6" fmla="*/ 54103 w 88679"/>
                <a:gd name="connsiteY6" fmla="*/ 123833 h 160398"/>
                <a:gd name="connsiteX7" fmla="*/ 28703 w 88679"/>
                <a:gd name="connsiteY7" fmla="*/ 77796 h 160398"/>
                <a:gd name="connsiteX8" fmla="*/ 128 w 88679"/>
                <a:gd name="connsiteY8" fmla="*/ 8 h 16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79" h="160398">
                  <a:moveTo>
                    <a:pt x="128" y="8"/>
                  </a:moveTo>
                  <a:cubicBezTo>
                    <a:pt x="-1459" y="-786"/>
                    <a:pt x="12034" y="52131"/>
                    <a:pt x="19178" y="73033"/>
                  </a:cubicBezTo>
                  <a:cubicBezTo>
                    <a:pt x="26322" y="93935"/>
                    <a:pt x="36905" y="112192"/>
                    <a:pt x="42990" y="125421"/>
                  </a:cubicBezTo>
                  <a:cubicBezTo>
                    <a:pt x="49075" y="138650"/>
                    <a:pt x="48282" y="146587"/>
                    <a:pt x="55690" y="152408"/>
                  </a:cubicBezTo>
                  <a:cubicBezTo>
                    <a:pt x="63098" y="158229"/>
                    <a:pt x="83471" y="160081"/>
                    <a:pt x="87440" y="160346"/>
                  </a:cubicBezTo>
                  <a:cubicBezTo>
                    <a:pt x="91409" y="160611"/>
                    <a:pt x="85059" y="160082"/>
                    <a:pt x="79503" y="153996"/>
                  </a:cubicBezTo>
                  <a:cubicBezTo>
                    <a:pt x="73947" y="147910"/>
                    <a:pt x="62570" y="136533"/>
                    <a:pt x="54103" y="123833"/>
                  </a:cubicBezTo>
                  <a:cubicBezTo>
                    <a:pt x="45636" y="111133"/>
                    <a:pt x="36111" y="93671"/>
                    <a:pt x="28703" y="77796"/>
                  </a:cubicBezTo>
                  <a:cubicBezTo>
                    <a:pt x="21295" y="61921"/>
                    <a:pt x="1715" y="802"/>
                    <a:pt x="12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53B233B1-B8C9-4F88-9D75-05EC074F8DA3}"/>
                </a:ext>
              </a:extLst>
            </p:cNvPr>
            <p:cNvSpPr/>
            <p:nvPr/>
          </p:nvSpPr>
          <p:spPr>
            <a:xfrm>
              <a:off x="4921977" y="5082933"/>
              <a:ext cx="97707" cy="113969"/>
            </a:xfrm>
            <a:custGeom>
              <a:avLst/>
              <a:gdLst>
                <a:gd name="connsiteX0" fmla="*/ 861 w 97707"/>
                <a:gd name="connsiteY0" fmla="*/ 242 h 113969"/>
                <a:gd name="connsiteX1" fmla="*/ 16736 w 97707"/>
                <a:gd name="connsiteY1" fmla="*/ 63742 h 113969"/>
                <a:gd name="connsiteX2" fmla="*/ 37373 w 97707"/>
                <a:gd name="connsiteY2" fmla="*/ 92317 h 113969"/>
                <a:gd name="connsiteX3" fmla="*/ 64361 w 97707"/>
                <a:gd name="connsiteY3" fmla="*/ 111367 h 113969"/>
                <a:gd name="connsiteX4" fmla="*/ 97698 w 97707"/>
                <a:gd name="connsiteY4" fmla="*/ 112955 h 113969"/>
                <a:gd name="connsiteX5" fmla="*/ 67536 w 97707"/>
                <a:gd name="connsiteY5" fmla="*/ 103430 h 113969"/>
                <a:gd name="connsiteX6" fmla="*/ 43723 w 97707"/>
                <a:gd name="connsiteY6" fmla="*/ 89142 h 113969"/>
                <a:gd name="connsiteX7" fmla="*/ 861 w 97707"/>
                <a:gd name="connsiteY7" fmla="*/ 242 h 11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07" h="113969">
                  <a:moveTo>
                    <a:pt x="861" y="242"/>
                  </a:moveTo>
                  <a:cubicBezTo>
                    <a:pt x="-3637" y="-3991"/>
                    <a:pt x="10651" y="48396"/>
                    <a:pt x="16736" y="63742"/>
                  </a:cubicBezTo>
                  <a:cubicBezTo>
                    <a:pt x="22821" y="79088"/>
                    <a:pt x="29436" y="84380"/>
                    <a:pt x="37373" y="92317"/>
                  </a:cubicBezTo>
                  <a:cubicBezTo>
                    <a:pt x="45310" y="100254"/>
                    <a:pt x="54307" y="107927"/>
                    <a:pt x="64361" y="111367"/>
                  </a:cubicBezTo>
                  <a:cubicBezTo>
                    <a:pt x="74415" y="114807"/>
                    <a:pt x="97169" y="114278"/>
                    <a:pt x="97698" y="112955"/>
                  </a:cubicBezTo>
                  <a:cubicBezTo>
                    <a:pt x="98227" y="111632"/>
                    <a:pt x="76532" y="107399"/>
                    <a:pt x="67536" y="103430"/>
                  </a:cubicBezTo>
                  <a:cubicBezTo>
                    <a:pt x="58540" y="99461"/>
                    <a:pt x="53513" y="102107"/>
                    <a:pt x="43723" y="89142"/>
                  </a:cubicBezTo>
                  <a:cubicBezTo>
                    <a:pt x="33933" y="76177"/>
                    <a:pt x="5359" y="4475"/>
                    <a:pt x="861" y="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17DADDB1-2D9F-4F9E-8090-9A0B33CB8541}"/>
                </a:ext>
              </a:extLst>
            </p:cNvPr>
            <p:cNvSpPr/>
            <p:nvPr/>
          </p:nvSpPr>
          <p:spPr>
            <a:xfrm>
              <a:off x="5144912" y="5135392"/>
              <a:ext cx="191132" cy="45093"/>
            </a:xfrm>
            <a:custGeom>
              <a:avLst/>
              <a:gdLst>
                <a:gd name="connsiteX0" fmla="*/ 176 w 191132"/>
                <a:gd name="connsiteY0" fmla="*/ 171 h 45093"/>
                <a:gd name="connsiteX1" fmla="*/ 38276 w 191132"/>
                <a:gd name="connsiteY1" fmla="*/ 43033 h 45093"/>
                <a:gd name="connsiteX2" fmla="*/ 77963 w 191132"/>
                <a:gd name="connsiteY2" fmla="*/ 36683 h 45093"/>
                <a:gd name="connsiteX3" fmla="*/ 143051 w 191132"/>
                <a:gd name="connsiteY3" fmla="*/ 22396 h 45093"/>
                <a:gd name="connsiteX4" fmla="*/ 190676 w 191132"/>
                <a:gd name="connsiteY4" fmla="*/ 9696 h 45093"/>
                <a:gd name="connsiteX5" fmla="*/ 114476 w 191132"/>
                <a:gd name="connsiteY5" fmla="*/ 22396 h 45093"/>
                <a:gd name="connsiteX6" fmla="*/ 54151 w 191132"/>
                <a:gd name="connsiteY6" fmla="*/ 27158 h 45093"/>
                <a:gd name="connsiteX7" fmla="*/ 176 w 191132"/>
                <a:gd name="connsiteY7" fmla="*/ 171 h 4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132" h="45093">
                  <a:moveTo>
                    <a:pt x="176" y="171"/>
                  </a:moveTo>
                  <a:cubicBezTo>
                    <a:pt x="-2470" y="2817"/>
                    <a:pt x="25312" y="36948"/>
                    <a:pt x="38276" y="43033"/>
                  </a:cubicBezTo>
                  <a:cubicBezTo>
                    <a:pt x="51240" y="49118"/>
                    <a:pt x="60501" y="40122"/>
                    <a:pt x="77963" y="36683"/>
                  </a:cubicBezTo>
                  <a:cubicBezTo>
                    <a:pt x="95425" y="33244"/>
                    <a:pt x="124266" y="26894"/>
                    <a:pt x="143051" y="22396"/>
                  </a:cubicBezTo>
                  <a:cubicBezTo>
                    <a:pt x="161837" y="17898"/>
                    <a:pt x="195438" y="9696"/>
                    <a:pt x="190676" y="9696"/>
                  </a:cubicBezTo>
                  <a:cubicBezTo>
                    <a:pt x="185914" y="9696"/>
                    <a:pt x="137230" y="19486"/>
                    <a:pt x="114476" y="22396"/>
                  </a:cubicBezTo>
                  <a:cubicBezTo>
                    <a:pt x="91722" y="25306"/>
                    <a:pt x="70291" y="27952"/>
                    <a:pt x="54151" y="27158"/>
                  </a:cubicBezTo>
                  <a:cubicBezTo>
                    <a:pt x="38011" y="26364"/>
                    <a:pt x="2822" y="-2475"/>
                    <a:pt x="176" y="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2931C7E3-85C1-4C48-95E1-1563CB1AFDA9}"/>
                </a:ext>
              </a:extLst>
            </p:cNvPr>
            <p:cNvSpPr/>
            <p:nvPr/>
          </p:nvSpPr>
          <p:spPr>
            <a:xfrm>
              <a:off x="5376554" y="5076230"/>
              <a:ext cx="130439" cy="37020"/>
            </a:xfrm>
            <a:custGeom>
              <a:avLst/>
              <a:gdLst>
                <a:gd name="connsiteX0" fmla="*/ 309 w 130439"/>
                <a:gd name="connsiteY0" fmla="*/ 3770 h 37020"/>
                <a:gd name="connsiteX1" fmla="*/ 46346 w 130439"/>
                <a:gd name="connsiteY1" fmla="*/ 35520 h 37020"/>
                <a:gd name="connsiteX2" fmla="*/ 89209 w 130439"/>
                <a:gd name="connsiteY2" fmla="*/ 29170 h 37020"/>
                <a:gd name="connsiteX3" fmla="*/ 119371 w 130439"/>
                <a:gd name="connsiteY3" fmla="*/ 5358 h 37020"/>
                <a:gd name="connsiteX4" fmla="*/ 127309 w 130439"/>
                <a:gd name="connsiteY4" fmla="*/ 595 h 37020"/>
                <a:gd name="connsiteX5" fmla="*/ 70159 w 130439"/>
                <a:gd name="connsiteY5" fmla="*/ 14883 h 37020"/>
                <a:gd name="connsiteX6" fmla="*/ 309 w 130439"/>
                <a:gd name="connsiteY6" fmla="*/ 3770 h 3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439" h="37020">
                  <a:moveTo>
                    <a:pt x="309" y="3770"/>
                  </a:moveTo>
                  <a:cubicBezTo>
                    <a:pt x="-3660" y="7209"/>
                    <a:pt x="31529" y="31287"/>
                    <a:pt x="46346" y="35520"/>
                  </a:cubicBezTo>
                  <a:cubicBezTo>
                    <a:pt x="61163" y="39753"/>
                    <a:pt x="77038" y="34197"/>
                    <a:pt x="89209" y="29170"/>
                  </a:cubicBezTo>
                  <a:cubicBezTo>
                    <a:pt x="101380" y="24143"/>
                    <a:pt x="113021" y="10120"/>
                    <a:pt x="119371" y="5358"/>
                  </a:cubicBezTo>
                  <a:cubicBezTo>
                    <a:pt x="125721" y="596"/>
                    <a:pt x="135511" y="-993"/>
                    <a:pt x="127309" y="595"/>
                  </a:cubicBezTo>
                  <a:cubicBezTo>
                    <a:pt x="119107" y="2183"/>
                    <a:pt x="84976" y="11708"/>
                    <a:pt x="70159" y="14883"/>
                  </a:cubicBezTo>
                  <a:cubicBezTo>
                    <a:pt x="55342" y="18058"/>
                    <a:pt x="4278" y="331"/>
                    <a:pt x="309" y="37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2F12FC2-9CB3-4FDD-8D40-A27CB39DAF45}"/>
                </a:ext>
              </a:extLst>
            </p:cNvPr>
            <p:cNvSpPr/>
            <p:nvPr/>
          </p:nvSpPr>
          <p:spPr>
            <a:xfrm>
              <a:off x="5547977" y="5013283"/>
              <a:ext cx="140892" cy="45455"/>
            </a:xfrm>
            <a:custGeom>
              <a:avLst/>
              <a:gdLst>
                <a:gd name="connsiteX0" fmla="*/ 336 w 140892"/>
                <a:gd name="connsiteY0" fmla="*/ 42 h 45455"/>
                <a:gd name="connsiteX1" fmla="*/ 38436 w 140892"/>
                <a:gd name="connsiteY1" fmla="*/ 38142 h 45455"/>
                <a:gd name="connsiteX2" fmla="*/ 84473 w 140892"/>
                <a:gd name="connsiteY2" fmla="*/ 44492 h 45455"/>
                <a:gd name="connsiteX3" fmla="*/ 132098 w 140892"/>
                <a:gd name="connsiteY3" fmla="*/ 25442 h 45455"/>
                <a:gd name="connsiteX4" fmla="*/ 140036 w 140892"/>
                <a:gd name="connsiteY4" fmla="*/ 14330 h 45455"/>
                <a:gd name="connsiteX5" fmla="*/ 120986 w 140892"/>
                <a:gd name="connsiteY5" fmla="*/ 22267 h 45455"/>
                <a:gd name="connsiteX6" fmla="*/ 98761 w 140892"/>
                <a:gd name="connsiteY6" fmla="*/ 28617 h 45455"/>
                <a:gd name="connsiteX7" fmla="*/ 60661 w 140892"/>
                <a:gd name="connsiteY7" fmla="*/ 30205 h 45455"/>
                <a:gd name="connsiteX8" fmla="*/ 336 w 140892"/>
                <a:gd name="connsiteY8" fmla="*/ 42 h 4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2" h="45455">
                  <a:moveTo>
                    <a:pt x="336" y="42"/>
                  </a:moveTo>
                  <a:cubicBezTo>
                    <a:pt x="-3368" y="1365"/>
                    <a:pt x="24413" y="30734"/>
                    <a:pt x="38436" y="38142"/>
                  </a:cubicBezTo>
                  <a:cubicBezTo>
                    <a:pt x="52459" y="45550"/>
                    <a:pt x="68863" y="46609"/>
                    <a:pt x="84473" y="44492"/>
                  </a:cubicBezTo>
                  <a:cubicBezTo>
                    <a:pt x="100083" y="42375"/>
                    <a:pt x="122838" y="30469"/>
                    <a:pt x="132098" y="25442"/>
                  </a:cubicBezTo>
                  <a:cubicBezTo>
                    <a:pt x="141358" y="20415"/>
                    <a:pt x="141888" y="14859"/>
                    <a:pt x="140036" y="14330"/>
                  </a:cubicBezTo>
                  <a:cubicBezTo>
                    <a:pt x="138184" y="13801"/>
                    <a:pt x="127865" y="19886"/>
                    <a:pt x="120986" y="22267"/>
                  </a:cubicBezTo>
                  <a:cubicBezTo>
                    <a:pt x="114107" y="24648"/>
                    <a:pt x="108815" y="27294"/>
                    <a:pt x="98761" y="28617"/>
                  </a:cubicBezTo>
                  <a:cubicBezTo>
                    <a:pt x="88707" y="29940"/>
                    <a:pt x="71773" y="31792"/>
                    <a:pt x="60661" y="30205"/>
                  </a:cubicBezTo>
                  <a:cubicBezTo>
                    <a:pt x="49549" y="28618"/>
                    <a:pt x="4040" y="-1281"/>
                    <a:pt x="336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1A3F24D-2D91-4155-B954-435C70C7BB64}"/>
                </a:ext>
              </a:extLst>
            </p:cNvPr>
            <p:cNvSpPr/>
            <p:nvPr/>
          </p:nvSpPr>
          <p:spPr>
            <a:xfrm>
              <a:off x="5725852" y="4941423"/>
              <a:ext cx="201925" cy="38809"/>
            </a:xfrm>
            <a:custGeom>
              <a:avLst/>
              <a:gdLst>
                <a:gd name="connsiteX0" fmla="*/ 261 w 201925"/>
                <a:gd name="connsiteY0" fmla="*/ 16340 h 38809"/>
                <a:gd name="connsiteX1" fmla="*/ 84398 w 201925"/>
                <a:gd name="connsiteY1" fmla="*/ 33802 h 38809"/>
                <a:gd name="connsiteX2" fmla="*/ 122498 w 201925"/>
                <a:gd name="connsiteY2" fmla="*/ 36977 h 38809"/>
                <a:gd name="connsiteX3" fmla="*/ 135198 w 201925"/>
                <a:gd name="connsiteY3" fmla="*/ 8402 h 38809"/>
                <a:gd name="connsiteX4" fmla="*/ 157423 w 201925"/>
                <a:gd name="connsiteY4" fmla="*/ 5227 h 38809"/>
                <a:gd name="connsiteX5" fmla="*/ 201873 w 201925"/>
                <a:gd name="connsiteY5" fmla="*/ 9990 h 38809"/>
                <a:gd name="connsiteX6" fmla="*/ 147898 w 201925"/>
                <a:gd name="connsiteY6" fmla="*/ 465 h 38809"/>
                <a:gd name="connsiteX7" fmla="*/ 114561 w 201925"/>
                <a:gd name="connsiteY7" fmla="*/ 27452 h 38809"/>
                <a:gd name="connsiteX8" fmla="*/ 261 w 201925"/>
                <a:gd name="connsiteY8" fmla="*/ 16340 h 3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25" h="38809">
                  <a:moveTo>
                    <a:pt x="261" y="16340"/>
                  </a:moveTo>
                  <a:cubicBezTo>
                    <a:pt x="-4766" y="17398"/>
                    <a:pt x="64025" y="30363"/>
                    <a:pt x="84398" y="33802"/>
                  </a:cubicBezTo>
                  <a:cubicBezTo>
                    <a:pt x="104771" y="37241"/>
                    <a:pt x="114031" y="41210"/>
                    <a:pt x="122498" y="36977"/>
                  </a:cubicBezTo>
                  <a:cubicBezTo>
                    <a:pt x="130965" y="32744"/>
                    <a:pt x="129377" y="13694"/>
                    <a:pt x="135198" y="8402"/>
                  </a:cubicBezTo>
                  <a:cubicBezTo>
                    <a:pt x="141019" y="3110"/>
                    <a:pt x="146311" y="4962"/>
                    <a:pt x="157423" y="5227"/>
                  </a:cubicBezTo>
                  <a:cubicBezTo>
                    <a:pt x="168535" y="5492"/>
                    <a:pt x="203461" y="10784"/>
                    <a:pt x="201873" y="9990"/>
                  </a:cubicBezTo>
                  <a:cubicBezTo>
                    <a:pt x="200286" y="9196"/>
                    <a:pt x="162450" y="-2445"/>
                    <a:pt x="147898" y="465"/>
                  </a:cubicBezTo>
                  <a:cubicBezTo>
                    <a:pt x="133346" y="3375"/>
                    <a:pt x="133346" y="25600"/>
                    <a:pt x="114561" y="27452"/>
                  </a:cubicBezTo>
                  <a:cubicBezTo>
                    <a:pt x="95776" y="29304"/>
                    <a:pt x="5288" y="15282"/>
                    <a:pt x="261" y="16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C9676F9-32F6-4EBD-95DB-752301CB5C31}"/>
                </a:ext>
              </a:extLst>
            </p:cNvPr>
            <p:cNvSpPr/>
            <p:nvPr/>
          </p:nvSpPr>
          <p:spPr>
            <a:xfrm>
              <a:off x="5119995" y="5046132"/>
              <a:ext cx="27805" cy="95266"/>
            </a:xfrm>
            <a:custGeom>
              <a:avLst/>
              <a:gdLst>
                <a:gd name="connsiteX0" fmla="*/ 222 w 27805"/>
                <a:gd name="connsiteY0" fmla="*/ 1 h 95266"/>
                <a:gd name="connsiteX1" fmla="*/ 6572 w 27805"/>
                <a:gd name="connsiteY1" fmla="*/ 74085 h 95266"/>
                <a:gd name="connsiteX2" fmla="*/ 27738 w 27805"/>
                <a:gd name="connsiteY2" fmla="*/ 95251 h 95266"/>
                <a:gd name="connsiteX3" fmla="*/ 12922 w 27805"/>
                <a:gd name="connsiteY3" fmla="*/ 71968 h 95266"/>
                <a:gd name="connsiteX4" fmla="*/ 222 w 27805"/>
                <a:gd name="connsiteY4" fmla="*/ 1 h 9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5" h="95266">
                  <a:moveTo>
                    <a:pt x="222" y="1"/>
                  </a:moveTo>
                  <a:cubicBezTo>
                    <a:pt x="-836" y="354"/>
                    <a:pt x="1986" y="58210"/>
                    <a:pt x="6572" y="74085"/>
                  </a:cubicBezTo>
                  <a:cubicBezTo>
                    <a:pt x="11158" y="89960"/>
                    <a:pt x="26680" y="95604"/>
                    <a:pt x="27738" y="95251"/>
                  </a:cubicBezTo>
                  <a:cubicBezTo>
                    <a:pt x="28796" y="94898"/>
                    <a:pt x="17155" y="81493"/>
                    <a:pt x="12922" y="71968"/>
                  </a:cubicBezTo>
                  <a:cubicBezTo>
                    <a:pt x="8689" y="62443"/>
                    <a:pt x="1280" y="-352"/>
                    <a:pt x="2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2C97168-D980-46C4-9AF1-E9098FD9614D}"/>
                </a:ext>
              </a:extLst>
            </p:cNvPr>
            <p:cNvSpPr/>
            <p:nvPr/>
          </p:nvSpPr>
          <p:spPr>
            <a:xfrm>
              <a:off x="5354109" y="5022844"/>
              <a:ext cx="28637" cy="75944"/>
            </a:xfrm>
            <a:custGeom>
              <a:avLst/>
              <a:gdLst>
                <a:gd name="connsiteX0" fmla="*/ 3174 w 28637"/>
                <a:gd name="connsiteY0" fmla="*/ 6 h 75944"/>
                <a:gd name="connsiteX1" fmla="*/ 3174 w 28637"/>
                <a:gd name="connsiteY1" fmla="*/ 67739 h 75944"/>
                <a:gd name="connsiteX2" fmla="*/ 28574 w 28637"/>
                <a:gd name="connsiteY2" fmla="*/ 71973 h 75944"/>
                <a:gd name="connsiteX3" fmla="*/ 3174 w 28637"/>
                <a:gd name="connsiteY3" fmla="*/ 6 h 7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37" h="75944">
                  <a:moveTo>
                    <a:pt x="3174" y="6"/>
                  </a:moveTo>
                  <a:cubicBezTo>
                    <a:pt x="-1059" y="-700"/>
                    <a:pt x="-1059" y="55745"/>
                    <a:pt x="3174" y="67739"/>
                  </a:cubicBezTo>
                  <a:cubicBezTo>
                    <a:pt x="7407" y="79733"/>
                    <a:pt x="29985" y="76206"/>
                    <a:pt x="28574" y="71973"/>
                  </a:cubicBezTo>
                  <a:cubicBezTo>
                    <a:pt x="27163" y="67740"/>
                    <a:pt x="7407" y="712"/>
                    <a:pt x="317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AF28A92-F795-4CA0-A354-9B22524E4E42}"/>
                </a:ext>
              </a:extLst>
            </p:cNvPr>
            <p:cNvSpPr/>
            <p:nvPr/>
          </p:nvSpPr>
          <p:spPr>
            <a:xfrm>
              <a:off x="5520169" y="4952949"/>
              <a:ext cx="26029" cy="64146"/>
            </a:xfrm>
            <a:custGeom>
              <a:avLst/>
              <a:gdLst>
                <a:gd name="connsiteX0" fmla="*/ 98 w 26029"/>
                <a:gd name="connsiteY0" fmla="*/ 51 h 64146"/>
                <a:gd name="connsiteX1" fmla="*/ 17031 w 26029"/>
                <a:gd name="connsiteY1" fmla="*/ 52968 h 64146"/>
                <a:gd name="connsiteX2" fmla="*/ 25498 w 26029"/>
                <a:gd name="connsiteY2" fmla="*/ 63551 h 64146"/>
                <a:gd name="connsiteX3" fmla="*/ 98 w 26029"/>
                <a:gd name="connsiteY3" fmla="*/ 51 h 6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9" h="64146">
                  <a:moveTo>
                    <a:pt x="98" y="51"/>
                  </a:moveTo>
                  <a:cubicBezTo>
                    <a:pt x="-1313" y="-1713"/>
                    <a:pt x="12798" y="42385"/>
                    <a:pt x="17031" y="52968"/>
                  </a:cubicBezTo>
                  <a:cubicBezTo>
                    <a:pt x="21264" y="63551"/>
                    <a:pt x="27968" y="65315"/>
                    <a:pt x="25498" y="63551"/>
                  </a:cubicBezTo>
                  <a:cubicBezTo>
                    <a:pt x="23028" y="61787"/>
                    <a:pt x="1509" y="1815"/>
                    <a:pt x="98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D45EEC90-0EB8-44FD-8BBC-48C20805C172}"/>
                </a:ext>
              </a:extLst>
            </p:cNvPr>
            <p:cNvSpPr/>
            <p:nvPr/>
          </p:nvSpPr>
          <p:spPr>
            <a:xfrm>
              <a:off x="5714987" y="4910667"/>
              <a:ext cx="6363" cy="57151"/>
            </a:xfrm>
            <a:custGeom>
              <a:avLst/>
              <a:gdLst>
                <a:gd name="connsiteX0" fmla="*/ 6363 w 6363"/>
                <a:gd name="connsiteY0" fmla="*/ 0 h 57151"/>
                <a:gd name="connsiteX1" fmla="*/ 13 w 6363"/>
                <a:gd name="connsiteY1" fmla="*/ 57150 h 57151"/>
                <a:gd name="connsiteX2" fmla="*/ 6363 w 6363"/>
                <a:gd name="connsiteY2" fmla="*/ 0 h 5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3" h="57151">
                  <a:moveTo>
                    <a:pt x="6363" y="0"/>
                  </a:moveTo>
                  <a:cubicBezTo>
                    <a:pt x="6363" y="0"/>
                    <a:pt x="-340" y="56797"/>
                    <a:pt x="13" y="57150"/>
                  </a:cubicBezTo>
                  <a:cubicBezTo>
                    <a:pt x="366" y="57503"/>
                    <a:pt x="6363" y="0"/>
                    <a:pt x="63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D6EB430-2F77-4495-A1FB-8A864CE5ACEB}"/>
                </a:ext>
              </a:extLst>
            </p:cNvPr>
            <p:cNvSpPr/>
            <p:nvPr/>
          </p:nvSpPr>
          <p:spPr>
            <a:xfrm>
              <a:off x="5712869" y="4883150"/>
              <a:ext cx="8493" cy="76200"/>
            </a:xfrm>
            <a:custGeom>
              <a:avLst/>
              <a:gdLst>
                <a:gd name="connsiteX0" fmla="*/ 6364 w 8493"/>
                <a:gd name="connsiteY0" fmla="*/ 0 h 76200"/>
                <a:gd name="connsiteX1" fmla="*/ 14 w 8493"/>
                <a:gd name="connsiteY1" fmla="*/ 55033 h 76200"/>
                <a:gd name="connsiteX2" fmla="*/ 8481 w 8493"/>
                <a:gd name="connsiteY2" fmla="*/ 76200 h 76200"/>
                <a:gd name="connsiteX3" fmla="*/ 2131 w 8493"/>
                <a:gd name="connsiteY3" fmla="*/ 55033 h 76200"/>
                <a:gd name="connsiteX4" fmla="*/ 6364 w 8493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" h="76200">
                  <a:moveTo>
                    <a:pt x="6364" y="0"/>
                  </a:moveTo>
                  <a:cubicBezTo>
                    <a:pt x="6011" y="0"/>
                    <a:pt x="-339" y="42333"/>
                    <a:pt x="14" y="55033"/>
                  </a:cubicBezTo>
                  <a:cubicBezTo>
                    <a:pt x="367" y="67733"/>
                    <a:pt x="8128" y="76200"/>
                    <a:pt x="8481" y="76200"/>
                  </a:cubicBezTo>
                  <a:cubicBezTo>
                    <a:pt x="8834" y="76200"/>
                    <a:pt x="1425" y="63853"/>
                    <a:pt x="2131" y="55033"/>
                  </a:cubicBezTo>
                  <a:cubicBezTo>
                    <a:pt x="2837" y="46213"/>
                    <a:pt x="6717" y="0"/>
                    <a:pt x="636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820506D-D504-45D6-AD80-05A818E9E8F8}"/>
                </a:ext>
              </a:extLst>
            </p:cNvPr>
            <p:cNvSpPr/>
            <p:nvPr/>
          </p:nvSpPr>
          <p:spPr>
            <a:xfrm>
              <a:off x="5862957" y="4830233"/>
              <a:ext cx="23558" cy="93134"/>
            </a:xfrm>
            <a:custGeom>
              <a:avLst/>
              <a:gdLst>
                <a:gd name="connsiteX0" fmla="*/ 8676 w 23558"/>
                <a:gd name="connsiteY0" fmla="*/ 0 h 93134"/>
                <a:gd name="connsiteX1" fmla="*/ 210 w 23558"/>
                <a:gd name="connsiteY1" fmla="*/ 67734 h 93134"/>
                <a:gd name="connsiteX2" fmla="*/ 17143 w 23558"/>
                <a:gd name="connsiteY2" fmla="*/ 93134 h 93134"/>
                <a:gd name="connsiteX3" fmla="*/ 23493 w 23558"/>
                <a:gd name="connsiteY3" fmla="*/ 67734 h 93134"/>
                <a:gd name="connsiteX4" fmla="*/ 8676 w 23558"/>
                <a:gd name="connsiteY4" fmla="*/ 0 h 9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8" h="93134">
                  <a:moveTo>
                    <a:pt x="8676" y="0"/>
                  </a:moveTo>
                  <a:cubicBezTo>
                    <a:pt x="4796" y="0"/>
                    <a:pt x="-1201" y="52212"/>
                    <a:pt x="210" y="67734"/>
                  </a:cubicBezTo>
                  <a:cubicBezTo>
                    <a:pt x="1621" y="83256"/>
                    <a:pt x="13263" y="93134"/>
                    <a:pt x="17143" y="93134"/>
                  </a:cubicBezTo>
                  <a:cubicBezTo>
                    <a:pt x="21023" y="93134"/>
                    <a:pt x="22435" y="76554"/>
                    <a:pt x="23493" y="67734"/>
                  </a:cubicBezTo>
                  <a:cubicBezTo>
                    <a:pt x="24551" y="58915"/>
                    <a:pt x="12556" y="0"/>
                    <a:pt x="86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F9ADF1F1-118C-4C88-9D0E-9C278424B6BF}"/>
                </a:ext>
              </a:extLst>
            </p:cNvPr>
            <p:cNvSpPr/>
            <p:nvPr/>
          </p:nvSpPr>
          <p:spPr>
            <a:xfrm>
              <a:off x="5048207" y="5149780"/>
              <a:ext cx="91424" cy="36789"/>
            </a:xfrm>
            <a:custGeom>
              <a:avLst/>
              <a:gdLst>
                <a:gd name="connsiteX0" fmla="*/ 43 w 91424"/>
                <a:gd name="connsiteY0" fmla="*/ 33937 h 36789"/>
                <a:gd name="connsiteX1" fmla="*/ 65660 w 91424"/>
                <a:gd name="connsiteY1" fmla="*/ 33937 h 36789"/>
                <a:gd name="connsiteX2" fmla="*/ 91060 w 91424"/>
                <a:gd name="connsiteY2" fmla="*/ 70 h 36789"/>
                <a:gd name="connsiteX3" fmla="*/ 76243 w 91424"/>
                <a:gd name="connsiteY3" fmla="*/ 25470 h 36789"/>
                <a:gd name="connsiteX4" fmla="*/ 43 w 91424"/>
                <a:gd name="connsiteY4" fmla="*/ 33937 h 3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24" h="36789">
                  <a:moveTo>
                    <a:pt x="43" y="33937"/>
                  </a:moveTo>
                  <a:cubicBezTo>
                    <a:pt x="-1721" y="35348"/>
                    <a:pt x="50491" y="39581"/>
                    <a:pt x="65660" y="33937"/>
                  </a:cubicBezTo>
                  <a:cubicBezTo>
                    <a:pt x="80829" y="28293"/>
                    <a:pt x="89296" y="1481"/>
                    <a:pt x="91060" y="70"/>
                  </a:cubicBezTo>
                  <a:cubicBezTo>
                    <a:pt x="92824" y="-1341"/>
                    <a:pt x="88237" y="18767"/>
                    <a:pt x="76243" y="25470"/>
                  </a:cubicBezTo>
                  <a:cubicBezTo>
                    <a:pt x="64249" y="32173"/>
                    <a:pt x="1807" y="32526"/>
                    <a:pt x="43" y="339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C5FE452-CB0F-4357-B032-8DAA6314877F}"/>
                </a:ext>
              </a:extLst>
            </p:cNvPr>
            <p:cNvSpPr/>
            <p:nvPr/>
          </p:nvSpPr>
          <p:spPr>
            <a:xfrm>
              <a:off x="5312833" y="6261100"/>
              <a:ext cx="114481" cy="609600"/>
            </a:xfrm>
            <a:custGeom>
              <a:avLst/>
              <a:gdLst>
                <a:gd name="connsiteX0" fmla="*/ 0 w 114481"/>
                <a:gd name="connsiteY0" fmla="*/ 0 h 609600"/>
                <a:gd name="connsiteX1" fmla="*/ 93134 w 114481"/>
                <a:gd name="connsiteY1" fmla="*/ 160867 h 609600"/>
                <a:gd name="connsiteX2" fmla="*/ 114300 w 114481"/>
                <a:gd name="connsiteY2" fmla="*/ 499533 h 609600"/>
                <a:gd name="connsiteX3" fmla="*/ 101600 w 114481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1" h="609600">
                  <a:moveTo>
                    <a:pt x="0" y="0"/>
                  </a:moveTo>
                  <a:cubicBezTo>
                    <a:pt x="37042" y="38805"/>
                    <a:pt x="74084" y="77611"/>
                    <a:pt x="93134" y="160867"/>
                  </a:cubicBezTo>
                  <a:cubicBezTo>
                    <a:pt x="112184" y="244123"/>
                    <a:pt x="112889" y="424744"/>
                    <a:pt x="114300" y="499533"/>
                  </a:cubicBezTo>
                  <a:cubicBezTo>
                    <a:pt x="115711" y="574322"/>
                    <a:pt x="108655" y="591961"/>
                    <a:pt x="101600" y="60960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C3942AD0-433C-4071-90A8-F591CD609218}"/>
                </a:ext>
              </a:extLst>
            </p:cNvPr>
            <p:cNvSpPr/>
            <p:nvPr/>
          </p:nvSpPr>
          <p:spPr>
            <a:xfrm>
              <a:off x="4618094" y="4294895"/>
              <a:ext cx="87875" cy="135906"/>
            </a:xfrm>
            <a:custGeom>
              <a:avLst/>
              <a:gdLst>
                <a:gd name="connsiteX0" fmla="*/ 847 w 87875"/>
                <a:gd name="connsiteY0" fmla="*/ 914 h 135906"/>
                <a:gd name="connsiteX1" fmla="*/ 9313 w 87875"/>
                <a:gd name="connsiteY1" fmla="*/ 51714 h 135906"/>
                <a:gd name="connsiteX2" fmla="*/ 41063 w 87875"/>
                <a:gd name="connsiteY2" fmla="*/ 89814 h 135906"/>
                <a:gd name="connsiteX3" fmla="*/ 87630 w 87875"/>
                <a:gd name="connsiteY3" fmla="*/ 134264 h 135906"/>
                <a:gd name="connsiteX4" fmla="*/ 57997 w 87875"/>
                <a:gd name="connsiteY4" fmla="*/ 123680 h 135906"/>
                <a:gd name="connsiteX5" fmla="*/ 26247 w 87875"/>
                <a:gd name="connsiteY5" fmla="*/ 98280 h 135906"/>
                <a:gd name="connsiteX6" fmla="*/ 847 w 87875"/>
                <a:gd name="connsiteY6" fmla="*/ 914 h 13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875" h="135906">
                  <a:moveTo>
                    <a:pt x="847" y="914"/>
                  </a:moveTo>
                  <a:cubicBezTo>
                    <a:pt x="-1975" y="-6847"/>
                    <a:pt x="2610" y="36897"/>
                    <a:pt x="9313" y="51714"/>
                  </a:cubicBezTo>
                  <a:cubicBezTo>
                    <a:pt x="16016" y="66531"/>
                    <a:pt x="28010" y="76056"/>
                    <a:pt x="41063" y="89814"/>
                  </a:cubicBezTo>
                  <a:cubicBezTo>
                    <a:pt x="54116" y="103572"/>
                    <a:pt x="84808" y="128620"/>
                    <a:pt x="87630" y="134264"/>
                  </a:cubicBezTo>
                  <a:cubicBezTo>
                    <a:pt x="90452" y="139908"/>
                    <a:pt x="68227" y="129677"/>
                    <a:pt x="57997" y="123680"/>
                  </a:cubicBezTo>
                  <a:cubicBezTo>
                    <a:pt x="47767" y="117683"/>
                    <a:pt x="36125" y="116272"/>
                    <a:pt x="26247" y="98280"/>
                  </a:cubicBezTo>
                  <a:cubicBezTo>
                    <a:pt x="16369" y="80288"/>
                    <a:pt x="3669" y="8675"/>
                    <a:pt x="847" y="9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5C884B0A-C4F9-43A1-8282-07B875ACFF0C}"/>
                </a:ext>
              </a:extLst>
            </p:cNvPr>
            <p:cNvSpPr/>
            <p:nvPr/>
          </p:nvSpPr>
          <p:spPr>
            <a:xfrm>
              <a:off x="5475483" y="2976528"/>
              <a:ext cx="681846" cy="233399"/>
            </a:xfrm>
            <a:custGeom>
              <a:avLst/>
              <a:gdLst>
                <a:gd name="connsiteX0" fmla="*/ 1392 w 681846"/>
                <a:gd name="connsiteY0" fmla="*/ 233397 h 233399"/>
                <a:gd name="connsiteX1" fmla="*/ 58542 w 681846"/>
                <a:gd name="connsiteY1" fmla="*/ 136560 h 233399"/>
                <a:gd name="connsiteX2" fmla="*/ 58542 w 681846"/>
                <a:gd name="connsiteY2" fmla="*/ 96872 h 233399"/>
                <a:gd name="connsiteX3" fmla="*/ 79180 w 681846"/>
                <a:gd name="connsiteY3" fmla="*/ 111160 h 233399"/>
                <a:gd name="connsiteX4" fmla="*/ 114105 w 681846"/>
                <a:gd name="connsiteY4" fmla="*/ 109572 h 233399"/>
                <a:gd name="connsiteX5" fmla="*/ 139505 w 681846"/>
                <a:gd name="connsiteY5" fmla="*/ 87347 h 233399"/>
                <a:gd name="connsiteX6" fmla="*/ 142680 w 681846"/>
                <a:gd name="connsiteY6" fmla="*/ 65122 h 233399"/>
                <a:gd name="connsiteX7" fmla="*/ 180780 w 681846"/>
                <a:gd name="connsiteY7" fmla="*/ 80997 h 233399"/>
                <a:gd name="connsiteX8" fmla="*/ 220467 w 681846"/>
                <a:gd name="connsiteY8" fmla="*/ 65122 h 233399"/>
                <a:gd name="connsiteX9" fmla="*/ 247455 w 681846"/>
                <a:gd name="connsiteY9" fmla="*/ 3210 h 233399"/>
                <a:gd name="connsiteX10" fmla="*/ 255392 w 681846"/>
                <a:gd name="connsiteY10" fmla="*/ 47660 h 233399"/>
                <a:gd name="connsiteX11" fmla="*/ 266505 w 681846"/>
                <a:gd name="connsiteY11" fmla="*/ 47660 h 233399"/>
                <a:gd name="connsiteX12" fmla="*/ 279205 w 681846"/>
                <a:gd name="connsiteY12" fmla="*/ 27022 h 233399"/>
                <a:gd name="connsiteX13" fmla="*/ 280792 w 681846"/>
                <a:gd name="connsiteY13" fmla="*/ 6385 h 233399"/>
                <a:gd name="connsiteX14" fmla="*/ 318892 w 681846"/>
                <a:gd name="connsiteY14" fmla="*/ 36547 h 233399"/>
                <a:gd name="connsiteX15" fmla="*/ 334767 w 681846"/>
                <a:gd name="connsiteY15" fmla="*/ 30197 h 233399"/>
                <a:gd name="connsiteX16" fmla="*/ 350642 w 681846"/>
                <a:gd name="connsiteY16" fmla="*/ 1622 h 233399"/>
                <a:gd name="connsiteX17" fmla="*/ 361755 w 681846"/>
                <a:gd name="connsiteY17" fmla="*/ 30197 h 233399"/>
                <a:gd name="connsiteX18" fmla="*/ 382392 w 681846"/>
                <a:gd name="connsiteY18" fmla="*/ 33372 h 233399"/>
                <a:gd name="connsiteX19" fmla="*/ 399855 w 681846"/>
                <a:gd name="connsiteY19" fmla="*/ 35 h 233399"/>
                <a:gd name="connsiteX20" fmla="*/ 422080 w 681846"/>
                <a:gd name="connsiteY20" fmla="*/ 27022 h 233399"/>
                <a:gd name="connsiteX21" fmla="*/ 457005 w 681846"/>
                <a:gd name="connsiteY21" fmla="*/ 30197 h 233399"/>
                <a:gd name="connsiteX22" fmla="*/ 483992 w 681846"/>
                <a:gd name="connsiteY22" fmla="*/ 3210 h 233399"/>
                <a:gd name="connsiteX23" fmla="*/ 488755 w 681846"/>
                <a:gd name="connsiteY23" fmla="*/ 36547 h 233399"/>
                <a:gd name="connsiteX24" fmla="*/ 518917 w 681846"/>
                <a:gd name="connsiteY24" fmla="*/ 38135 h 233399"/>
                <a:gd name="connsiteX25" fmla="*/ 534792 w 681846"/>
                <a:gd name="connsiteY25" fmla="*/ 3210 h 233399"/>
                <a:gd name="connsiteX26" fmla="*/ 536380 w 681846"/>
                <a:gd name="connsiteY26" fmla="*/ 52422 h 233399"/>
                <a:gd name="connsiteX27" fmla="*/ 566542 w 681846"/>
                <a:gd name="connsiteY27" fmla="*/ 52422 h 233399"/>
                <a:gd name="connsiteX28" fmla="*/ 591942 w 681846"/>
                <a:gd name="connsiteY28" fmla="*/ 41310 h 233399"/>
                <a:gd name="connsiteX29" fmla="*/ 598292 w 681846"/>
                <a:gd name="connsiteY29" fmla="*/ 63535 h 233399"/>
                <a:gd name="connsiteX30" fmla="*/ 612580 w 681846"/>
                <a:gd name="connsiteY30" fmla="*/ 82585 h 233399"/>
                <a:gd name="connsiteX31" fmla="*/ 642742 w 681846"/>
                <a:gd name="connsiteY31" fmla="*/ 69885 h 233399"/>
                <a:gd name="connsiteX32" fmla="*/ 657030 w 681846"/>
                <a:gd name="connsiteY32" fmla="*/ 95285 h 233399"/>
                <a:gd name="connsiteX33" fmla="*/ 674492 w 681846"/>
                <a:gd name="connsiteY33" fmla="*/ 90522 h 233399"/>
                <a:gd name="connsiteX34" fmla="*/ 680842 w 681846"/>
                <a:gd name="connsiteY34" fmla="*/ 127035 h 233399"/>
                <a:gd name="connsiteX35" fmla="*/ 676080 w 681846"/>
                <a:gd name="connsiteY35" fmla="*/ 144497 h 233399"/>
                <a:gd name="connsiteX36" fmla="*/ 628455 w 681846"/>
                <a:gd name="connsiteY36" fmla="*/ 120685 h 233399"/>
                <a:gd name="connsiteX37" fmla="*/ 495105 w 681846"/>
                <a:gd name="connsiteY37" fmla="*/ 73060 h 233399"/>
                <a:gd name="connsiteX38" fmla="*/ 272855 w 681846"/>
                <a:gd name="connsiteY38" fmla="*/ 84172 h 233399"/>
                <a:gd name="connsiteX39" fmla="*/ 125217 w 681846"/>
                <a:gd name="connsiteY39" fmla="*/ 139735 h 233399"/>
                <a:gd name="connsiteX40" fmla="*/ 1392 w 681846"/>
                <a:gd name="connsiteY40" fmla="*/ 233397 h 2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846" h="233399">
                  <a:moveTo>
                    <a:pt x="1392" y="233397"/>
                  </a:moveTo>
                  <a:cubicBezTo>
                    <a:pt x="-9720" y="232868"/>
                    <a:pt x="49017" y="159314"/>
                    <a:pt x="58542" y="136560"/>
                  </a:cubicBezTo>
                  <a:cubicBezTo>
                    <a:pt x="68067" y="113806"/>
                    <a:pt x="55102" y="101105"/>
                    <a:pt x="58542" y="96872"/>
                  </a:cubicBezTo>
                  <a:cubicBezTo>
                    <a:pt x="61982" y="92639"/>
                    <a:pt x="69920" y="109043"/>
                    <a:pt x="79180" y="111160"/>
                  </a:cubicBezTo>
                  <a:cubicBezTo>
                    <a:pt x="88440" y="113277"/>
                    <a:pt x="104051" y="113541"/>
                    <a:pt x="114105" y="109572"/>
                  </a:cubicBezTo>
                  <a:cubicBezTo>
                    <a:pt x="124159" y="105603"/>
                    <a:pt x="134743" y="94755"/>
                    <a:pt x="139505" y="87347"/>
                  </a:cubicBezTo>
                  <a:cubicBezTo>
                    <a:pt x="144268" y="79939"/>
                    <a:pt x="135801" y="66180"/>
                    <a:pt x="142680" y="65122"/>
                  </a:cubicBezTo>
                  <a:cubicBezTo>
                    <a:pt x="149559" y="64064"/>
                    <a:pt x="167816" y="80997"/>
                    <a:pt x="180780" y="80997"/>
                  </a:cubicBezTo>
                  <a:cubicBezTo>
                    <a:pt x="193744" y="80997"/>
                    <a:pt x="209355" y="78086"/>
                    <a:pt x="220467" y="65122"/>
                  </a:cubicBezTo>
                  <a:cubicBezTo>
                    <a:pt x="231579" y="52158"/>
                    <a:pt x="241634" y="6120"/>
                    <a:pt x="247455" y="3210"/>
                  </a:cubicBezTo>
                  <a:cubicBezTo>
                    <a:pt x="253276" y="300"/>
                    <a:pt x="252217" y="40252"/>
                    <a:pt x="255392" y="47660"/>
                  </a:cubicBezTo>
                  <a:cubicBezTo>
                    <a:pt x="258567" y="55068"/>
                    <a:pt x="262536" y="51100"/>
                    <a:pt x="266505" y="47660"/>
                  </a:cubicBezTo>
                  <a:cubicBezTo>
                    <a:pt x="270474" y="44220"/>
                    <a:pt x="276824" y="33901"/>
                    <a:pt x="279205" y="27022"/>
                  </a:cubicBezTo>
                  <a:cubicBezTo>
                    <a:pt x="281586" y="20143"/>
                    <a:pt x="274178" y="4798"/>
                    <a:pt x="280792" y="6385"/>
                  </a:cubicBezTo>
                  <a:cubicBezTo>
                    <a:pt x="287406" y="7972"/>
                    <a:pt x="309896" y="32578"/>
                    <a:pt x="318892" y="36547"/>
                  </a:cubicBezTo>
                  <a:cubicBezTo>
                    <a:pt x="327888" y="40516"/>
                    <a:pt x="329475" y="36018"/>
                    <a:pt x="334767" y="30197"/>
                  </a:cubicBezTo>
                  <a:cubicBezTo>
                    <a:pt x="340059" y="24376"/>
                    <a:pt x="346144" y="1622"/>
                    <a:pt x="350642" y="1622"/>
                  </a:cubicBezTo>
                  <a:cubicBezTo>
                    <a:pt x="355140" y="1622"/>
                    <a:pt x="356463" y="24905"/>
                    <a:pt x="361755" y="30197"/>
                  </a:cubicBezTo>
                  <a:cubicBezTo>
                    <a:pt x="367047" y="35489"/>
                    <a:pt x="376042" y="38399"/>
                    <a:pt x="382392" y="33372"/>
                  </a:cubicBezTo>
                  <a:cubicBezTo>
                    <a:pt x="388742" y="28345"/>
                    <a:pt x="393240" y="1093"/>
                    <a:pt x="399855" y="35"/>
                  </a:cubicBezTo>
                  <a:cubicBezTo>
                    <a:pt x="406470" y="-1023"/>
                    <a:pt x="412555" y="21995"/>
                    <a:pt x="422080" y="27022"/>
                  </a:cubicBezTo>
                  <a:cubicBezTo>
                    <a:pt x="431605" y="32049"/>
                    <a:pt x="446686" y="34166"/>
                    <a:pt x="457005" y="30197"/>
                  </a:cubicBezTo>
                  <a:cubicBezTo>
                    <a:pt x="467324" y="26228"/>
                    <a:pt x="478701" y="2152"/>
                    <a:pt x="483992" y="3210"/>
                  </a:cubicBezTo>
                  <a:cubicBezTo>
                    <a:pt x="489283" y="4268"/>
                    <a:pt x="482934" y="30726"/>
                    <a:pt x="488755" y="36547"/>
                  </a:cubicBezTo>
                  <a:cubicBezTo>
                    <a:pt x="494576" y="42368"/>
                    <a:pt x="511244" y="43691"/>
                    <a:pt x="518917" y="38135"/>
                  </a:cubicBezTo>
                  <a:cubicBezTo>
                    <a:pt x="526590" y="32579"/>
                    <a:pt x="531882" y="829"/>
                    <a:pt x="534792" y="3210"/>
                  </a:cubicBezTo>
                  <a:cubicBezTo>
                    <a:pt x="537702" y="5591"/>
                    <a:pt x="531088" y="44220"/>
                    <a:pt x="536380" y="52422"/>
                  </a:cubicBezTo>
                  <a:cubicBezTo>
                    <a:pt x="541672" y="60624"/>
                    <a:pt x="557282" y="54274"/>
                    <a:pt x="566542" y="52422"/>
                  </a:cubicBezTo>
                  <a:cubicBezTo>
                    <a:pt x="575802" y="50570"/>
                    <a:pt x="586650" y="39458"/>
                    <a:pt x="591942" y="41310"/>
                  </a:cubicBezTo>
                  <a:cubicBezTo>
                    <a:pt x="597234" y="43162"/>
                    <a:pt x="594852" y="56656"/>
                    <a:pt x="598292" y="63535"/>
                  </a:cubicBezTo>
                  <a:cubicBezTo>
                    <a:pt x="601732" y="70414"/>
                    <a:pt x="605172" y="81527"/>
                    <a:pt x="612580" y="82585"/>
                  </a:cubicBezTo>
                  <a:cubicBezTo>
                    <a:pt x="619988" y="83643"/>
                    <a:pt x="635334" y="67768"/>
                    <a:pt x="642742" y="69885"/>
                  </a:cubicBezTo>
                  <a:cubicBezTo>
                    <a:pt x="650150" y="72002"/>
                    <a:pt x="651738" y="91846"/>
                    <a:pt x="657030" y="95285"/>
                  </a:cubicBezTo>
                  <a:cubicBezTo>
                    <a:pt x="662322" y="98724"/>
                    <a:pt x="670523" y="85230"/>
                    <a:pt x="674492" y="90522"/>
                  </a:cubicBezTo>
                  <a:cubicBezTo>
                    <a:pt x="678461" y="95814"/>
                    <a:pt x="680577" y="118039"/>
                    <a:pt x="680842" y="127035"/>
                  </a:cubicBezTo>
                  <a:cubicBezTo>
                    <a:pt x="681107" y="136031"/>
                    <a:pt x="684811" y="145555"/>
                    <a:pt x="676080" y="144497"/>
                  </a:cubicBezTo>
                  <a:cubicBezTo>
                    <a:pt x="667349" y="143439"/>
                    <a:pt x="658617" y="132591"/>
                    <a:pt x="628455" y="120685"/>
                  </a:cubicBezTo>
                  <a:cubicBezTo>
                    <a:pt x="598293" y="108779"/>
                    <a:pt x="554372" y="79145"/>
                    <a:pt x="495105" y="73060"/>
                  </a:cubicBezTo>
                  <a:cubicBezTo>
                    <a:pt x="435838" y="66974"/>
                    <a:pt x="334503" y="73060"/>
                    <a:pt x="272855" y="84172"/>
                  </a:cubicBezTo>
                  <a:cubicBezTo>
                    <a:pt x="211207" y="95284"/>
                    <a:pt x="166492" y="118039"/>
                    <a:pt x="125217" y="139735"/>
                  </a:cubicBezTo>
                  <a:cubicBezTo>
                    <a:pt x="83942" y="161431"/>
                    <a:pt x="12504" y="233926"/>
                    <a:pt x="1392" y="2333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9F171444-CF5E-41C6-8855-6FB3FC7EC93F}"/>
                </a:ext>
              </a:extLst>
            </p:cNvPr>
            <p:cNvSpPr/>
            <p:nvPr/>
          </p:nvSpPr>
          <p:spPr>
            <a:xfrm>
              <a:off x="3935294" y="3252652"/>
              <a:ext cx="586381" cy="222879"/>
            </a:xfrm>
            <a:custGeom>
              <a:avLst/>
              <a:gdLst>
                <a:gd name="connsiteX0" fmla="*/ 1706 w 586381"/>
                <a:gd name="connsiteY0" fmla="*/ 222386 h 222879"/>
                <a:gd name="connsiteX1" fmla="*/ 22344 w 586381"/>
                <a:gd name="connsiteY1" fmla="*/ 166823 h 222879"/>
                <a:gd name="connsiteX2" fmla="*/ 41394 w 586381"/>
                <a:gd name="connsiteY2" fmla="*/ 138248 h 222879"/>
                <a:gd name="connsiteX3" fmla="*/ 23931 w 586381"/>
                <a:gd name="connsiteY3" fmla="*/ 117611 h 222879"/>
                <a:gd name="connsiteX4" fmla="*/ 4881 w 586381"/>
                <a:gd name="connsiteY4" fmla="*/ 101736 h 222879"/>
                <a:gd name="connsiteX5" fmla="*/ 54094 w 586381"/>
                <a:gd name="connsiteY5" fmla="*/ 104911 h 222879"/>
                <a:gd name="connsiteX6" fmla="*/ 68381 w 586381"/>
                <a:gd name="connsiteY6" fmla="*/ 103323 h 222879"/>
                <a:gd name="connsiteX7" fmla="*/ 73144 w 586381"/>
                <a:gd name="connsiteY7" fmla="*/ 58873 h 222879"/>
                <a:gd name="connsiteX8" fmla="*/ 109656 w 586381"/>
                <a:gd name="connsiteY8" fmla="*/ 76336 h 222879"/>
                <a:gd name="connsiteX9" fmla="*/ 130294 w 586381"/>
                <a:gd name="connsiteY9" fmla="*/ 73161 h 222879"/>
                <a:gd name="connsiteX10" fmla="*/ 123944 w 586381"/>
                <a:gd name="connsiteY10" fmla="*/ 38236 h 222879"/>
                <a:gd name="connsiteX11" fmla="*/ 152519 w 586381"/>
                <a:gd name="connsiteY11" fmla="*/ 49348 h 222879"/>
                <a:gd name="connsiteX12" fmla="*/ 193794 w 586381"/>
                <a:gd name="connsiteY12" fmla="*/ 62048 h 222879"/>
                <a:gd name="connsiteX13" fmla="*/ 179506 w 586381"/>
                <a:gd name="connsiteY13" fmla="*/ 12836 h 222879"/>
                <a:gd name="connsiteX14" fmla="*/ 239831 w 586381"/>
                <a:gd name="connsiteY14" fmla="*/ 55698 h 222879"/>
                <a:gd name="connsiteX15" fmla="*/ 250944 w 586381"/>
                <a:gd name="connsiteY15" fmla="*/ 17598 h 222879"/>
                <a:gd name="connsiteX16" fmla="*/ 308094 w 586381"/>
                <a:gd name="connsiteY16" fmla="*/ 63636 h 222879"/>
                <a:gd name="connsiteX17" fmla="*/ 296981 w 586381"/>
                <a:gd name="connsiteY17" fmla="*/ 136 h 222879"/>
                <a:gd name="connsiteX18" fmla="*/ 341431 w 586381"/>
                <a:gd name="connsiteY18" fmla="*/ 46173 h 222879"/>
                <a:gd name="connsiteX19" fmla="*/ 354131 w 586381"/>
                <a:gd name="connsiteY19" fmla="*/ 27123 h 222879"/>
                <a:gd name="connsiteX20" fmla="*/ 379531 w 586381"/>
                <a:gd name="connsiteY20" fmla="*/ 58873 h 222879"/>
                <a:gd name="connsiteX21" fmla="*/ 393819 w 586381"/>
                <a:gd name="connsiteY21" fmla="*/ 20773 h 222879"/>
                <a:gd name="connsiteX22" fmla="*/ 427156 w 586381"/>
                <a:gd name="connsiteY22" fmla="*/ 82686 h 222879"/>
                <a:gd name="connsiteX23" fmla="*/ 449381 w 586381"/>
                <a:gd name="connsiteY23" fmla="*/ 92211 h 222879"/>
                <a:gd name="connsiteX24" fmla="*/ 462081 w 586381"/>
                <a:gd name="connsiteY24" fmla="*/ 92211 h 222879"/>
                <a:gd name="connsiteX25" fmla="*/ 470019 w 586381"/>
                <a:gd name="connsiteY25" fmla="*/ 47761 h 222879"/>
                <a:gd name="connsiteX26" fmla="*/ 492244 w 586381"/>
                <a:gd name="connsiteY26" fmla="*/ 103323 h 222879"/>
                <a:gd name="connsiteX27" fmla="*/ 512881 w 586381"/>
                <a:gd name="connsiteY27" fmla="*/ 111261 h 222879"/>
                <a:gd name="connsiteX28" fmla="*/ 546219 w 586381"/>
                <a:gd name="connsiteY28" fmla="*/ 123961 h 222879"/>
                <a:gd name="connsiteX29" fmla="*/ 585906 w 586381"/>
                <a:gd name="connsiteY29" fmla="*/ 149361 h 222879"/>
                <a:gd name="connsiteX30" fmla="*/ 517644 w 586381"/>
                <a:gd name="connsiteY30" fmla="*/ 122373 h 222879"/>
                <a:gd name="connsiteX31" fmla="*/ 417631 w 586381"/>
                <a:gd name="connsiteY31" fmla="*/ 93798 h 222879"/>
                <a:gd name="connsiteX32" fmla="*/ 273169 w 586381"/>
                <a:gd name="connsiteY32" fmla="*/ 65223 h 222879"/>
                <a:gd name="connsiteX33" fmla="*/ 162044 w 586381"/>
                <a:gd name="connsiteY33" fmla="*/ 71573 h 222879"/>
                <a:gd name="connsiteX34" fmla="*/ 119181 w 586381"/>
                <a:gd name="connsiteY34" fmla="*/ 96973 h 222879"/>
                <a:gd name="connsiteX35" fmla="*/ 69969 w 586381"/>
                <a:gd name="connsiteY35" fmla="*/ 131898 h 222879"/>
                <a:gd name="connsiteX36" fmla="*/ 1706 w 586381"/>
                <a:gd name="connsiteY36" fmla="*/ 222386 h 22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6381" h="222879">
                  <a:moveTo>
                    <a:pt x="1706" y="222386"/>
                  </a:moveTo>
                  <a:cubicBezTo>
                    <a:pt x="-6231" y="228207"/>
                    <a:pt x="15729" y="180846"/>
                    <a:pt x="22344" y="166823"/>
                  </a:cubicBezTo>
                  <a:cubicBezTo>
                    <a:pt x="28959" y="152800"/>
                    <a:pt x="41130" y="146450"/>
                    <a:pt x="41394" y="138248"/>
                  </a:cubicBezTo>
                  <a:cubicBezTo>
                    <a:pt x="41658" y="130046"/>
                    <a:pt x="30016" y="123696"/>
                    <a:pt x="23931" y="117611"/>
                  </a:cubicBezTo>
                  <a:cubicBezTo>
                    <a:pt x="17846" y="111526"/>
                    <a:pt x="-146" y="103853"/>
                    <a:pt x="4881" y="101736"/>
                  </a:cubicBezTo>
                  <a:cubicBezTo>
                    <a:pt x="9908" y="99619"/>
                    <a:pt x="43511" y="104646"/>
                    <a:pt x="54094" y="104911"/>
                  </a:cubicBezTo>
                  <a:cubicBezTo>
                    <a:pt x="64677" y="105176"/>
                    <a:pt x="65206" y="110996"/>
                    <a:pt x="68381" y="103323"/>
                  </a:cubicBezTo>
                  <a:cubicBezTo>
                    <a:pt x="71556" y="95650"/>
                    <a:pt x="66265" y="63371"/>
                    <a:pt x="73144" y="58873"/>
                  </a:cubicBezTo>
                  <a:cubicBezTo>
                    <a:pt x="80023" y="54375"/>
                    <a:pt x="100131" y="73955"/>
                    <a:pt x="109656" y="76336"/>
                  </a:cubicBezTo>
                  <a:cubicBezTo>
                    <a:pt x="119181" y="78717"/>
                    <a:pt x="127913" y="79511"/>
                    <a:pt x="130294" y="73161"/>
                  </a:cubicBezTo>
                  <a:cubicBezTo>
                    <a:pt x="132675" y="66811"/>
                    <a:pt x="120240" y="42205"/>
                    <a:pt x="123944" y="38236"/>
                  </a:cubicBezTo>
                  <a:cubicBezTo>
                    <a:pt x="127648" y="34267"/>
                    <a:pt x="140877" y="45379"/>
                    <a:pt x="152519" y="49348"/>
                  </a:cubicBezTo>
                  <a:cubicBezTo>
                    <a:pt x="164161" y="53317"/>
                    <a:pt x="189296" y="68133"/>
                    <a:pt x="193794" y="62048"/>
                  </a:cubicBezTo>
                  <a:cubicBezTo>
                    <a:pt x="198292" y="55963"/>
                    <a:pt x="171833" y="13894"/>
                    <a:pt x="179506" y="12836"/>
                  </a:cubicBezTo>
                  <a:cubicBezTo>
                    <a:pt x="187179" y="11778"/>
                    <a:pt x="227925" y="54904"/>
                    <a:pt x="239831" y="55698"/>
                  </a:cubicBezTo>
                  <a:cubicBezTo>
                    <a:pt x="251737" y="56492"/>
                    <a:pt x="239567" y="16275"/>
                    <a:pt x="250944" y="17598"/>
                  </a:cubicBezTo>
                  <a:cubicBezTo>
                    <a:pt x="262321" y="18921"/>
                    <a:pt x="300421" y="66546"/>
                    <a:pt x="308094" y="63636"/>
                  </a:cubicBezTo>
                  <a:cubicBezTo>
                    <a:pt x="315767" y="60726"/>
                    <a:pt x="291425" y="3047"/>
                    <a:pt x="296981" y="136"/>
                  </a:cubicBezTo>
                  <a:cubicBezTo>
                    <a:pt x="302537" y="-2775"/>
                    <a:pt x="331906" y="41675"/>
                    <a:pt x="341431" y="46173"/>
                  </a:cubicBezTo>
                  <a:cubicBezTo>
                    <a:pt x="350956" y="50671"/>
                    <a:pt x="347781" y="25006"/>
                    <a:pt x="354131" y="27123"/>
                  </a:cubicBezTo>
                  <a:cubicBezTo>
                    <a:pt x="360481" y="29240"/>
                    <a:pt x="372916" y="59931"/>
                    <a:pt x="379531" y="58873"/>
                  </a:cubicBezTo>
                  <a:cubicBezTo>
                    <a:pt x="386146" y="57815"/>
                    <a:pt x="385882" y="16804"/>
                    <a:pt x="393819" y="20773"/>
                  </a:cubicBezTo>
                  <a:cubicBezTo>
                    <a:pt x="401757" y="24742"/>
                    <a:pt x="417896" y="70780"/>
                    <a:pt x="427156" y="82686"/>
                  </a:cubicBezTo>
                  <a:cubicBezTo>
                    <a:pt x="436416" y="94592"/>
                    <a:pt x="443560" y="90623"/>
                    <a:pt x="449381" y="92211"/>
                  </a:cubicBezTo>
                  <a:cubicBezTo>
                    <a:pt x="455202" y="93798"/>
                    <a:pt x="458641" y="99619"/>
                    <a:pt x="462081" y="92211"/>
                  </a:cubicBezTo>
                  <a:cubicBezTo>
                    <a:pt x="465521" y="84803"/>
                    <a:pt x="464992" y="45909"/>
                    <a:pt x="470019" y="47761"/>
                  </a:cubicBezTo>
                  <a:cubicBezTo>
                    <a:pt x="475046" y="49613"/>
                    <a:pt x="485100" y="92740"/>
                    <a:pt x="492244" y="103323"/>
                  </a:cubicBezTo>
                  <a:cubicBezTo>
                    <a:pt x="499388" y="113906"/>
                    <a:pt x="512881" y="111261"/>
                    <a:pt x="512881" y="111261"/>
                  </a:cubicBezTo>
                  <a:cubicBezTo>
                    <a:pt x="521877" y="114701"/>
                    <a:pt x="534048" y="117611"/>
                    <a:pt x="546219" y="123961"/>
                  </a:cubicBezTo>
                  <a:cubicBezTo>
                    <a:pt x="558390" y="130311"/>
                    <a:pt x="590668" y="149626"/>
                    <a:pt x="585906" y="149361"/>
                  </a:cubicBezTo>
                  <a:cubicBezTo>
                    <a:pt x="581144" y="149096"/>
                    <a:pt x="545690" y="131633"/>
                    <a:pt x="517644" y="122373"/>
                  </a:cubicBezTo>
                  <a:cubicBezTo>
                    <a:pt x="489598" y="113113"/>
                    <a:pt x="458377" y="103323"/>
                    <a:pt x="417631" y="93798"/>
                  </a:cubicBezTo>
                  <a:cubicBezTo>
                    <a:pt x="376885" y="84273"/>
                    <a:pt x="315767" y="68927"/>
                    <a:pt x="273169" y="65223"/>
                  </a:cubicBezTo>
                  <a:cubicBezTo>
                    <a:pt x="230571" y="61519"/>
                    <a:pt x="187709" y="66281"/>
                    <a:pt x="162044" y="71573"/>
                  </a:cubicBezTo>
                  <a:cubicBezTo>
                    <a:pt x="136379" y="76865"/>
                    <a:pt x="134527" y="86919"/>
                    <a:pt x="119181" y="96973"/>
                  </a:cubicBezTo>
                  <a:cubicBezTo>
                    <a:pt x="103835" y="107027"/>
                    <a:pt x="85844" y="115229"/>
                    <a:pt x="69969" y="131898"/>
                  </a:cubicBezTo>
                  <a:cubicBezTo>
                    <a:pt x="54094" y="148567"/>
                    <a:pt x="9643" y="216565"/>
                    <a:pt x="1706" y="22238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227A9AFA-E9EF-4CBB-8C11-70913EF0F500}"/>
                </a:ext>
              </a:extLst>
            </p:cNvPr>
            <p:cNvSpPr/>
            <p:nvPr/>
          </p:nvSpPr>
          <p:spPr>
            <a:xfrm>
              <a:off x="4272110" y="1184048"/>
              <a:ext cx="775099" cy="508286"/>
            </a:xfrm>
            <a:custGeom>
              <a:avLst/>
              <a:gdLst>
                <a:gd name="connsiteX0" fmla="*/ 774023 w 775099"/>
                <a:gd name="connsiteY0" fmla="*/ 1285 h 508286"/>
                <a:gd name="connsiteX1" fmla="*/ 443823 w 775099"/>
                <a:gd name="connsiteY1" fmla="*/ 107119 h 508286"/>
                <a:gd name="connsiteX2" fmla="*/ 219457 w 775099"/>
                <a:gd name="connsiteY2" fmla="*/ 259519 h 508286"/>
                <a:gd name="connsiteX3" fmla="*/ 41657 w 775099"/>
                <a:gd name="connsiteY3" fmla="*/ 458485 h 508286"/>
                <a:gd name="connsiteX4" fmla="*/ 7790 w 775099"/>
                <a:gd name="connsiteY4" fmla="*/ 496585 h 508286"/>
                <a:gd name="connsiteX5" fmla="*/ 155957 w 775099"/>
                <a:gd name="connsiteY5" fmla="*/ 289152 h 508286"/>
                <a:gd name="connsiteX6" fmla="*/ 325290 w 775099"/>
                <a:gd name="connsiteY6" fmla="*/ 179085 h 508286"/>
                <a:gd name="connsiteX7" fmla="*/ 774023 w 775099"/>
                <a:gd name="connsiteY7" fmla="*/ 1285 h 50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099" h="508286">
                  <a:moveTo>
                    <a:pt x="774023" y="1285"/>
                  </a:moveTo>
                  <a:cubicBezTo>
                    <a:pt x="793779" y="-10709"/>
                    <a:pt x="536251" y="64080"/>
                    <a:pt x="443823" y="107119"/>
                  </a:cubicBezTo>
                  <a:cubicBezTo>
                    <a:pt x="351395" y="150158"/>
                    <a:pt x="286485" y="200958"/>
                    <a:pt x="219457" y="259519"/>
                  </a:cubicBezTo>
                  <a:cubicBezTo>
                    <a:pt x="152429" y="318080"/>
                    <a:pt x="41657" y="458485"/>
                    <a:pt x="41657" y="458485"/>
                  </a:cubicBezTo>
                  <a:cubicBezTo>
                    <a:pt x="6379" y="497996"/>
                    <a:pt x="-11260" y="524807"/>
                    <a:pt x="7790" y="496585"/>
                  </a:cubicBezTo>
                  <a:cubicBezTo>
                    <a:pt x="26840" y="468363"/>
                    <a:pt x="103040" y="342069"/>
                    <a:pt x="155957" y="289152"/>
                  </a:cubicBezTo>
                  <a:cubicBezTo>
                    <a:pt x="208874" y="236235"/>
                    <a:pt x="226512" y="229885"/>
                    <a:pt x="325290" y="179085"/>
                  </a:cubicBezTo>
                  <a:cubicBezTo>
                    <a:pt x="424068" y="128285"/>
                    <a:pt x="754267" y="13279"/>
                    <a:pt x="774023" y="12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C1AB380C-06BC-4A44-B9B0-60D16E2BA73A}"/>
                </a:ext>
              </a:extLst>
            </p:cNvPr>
            <p:cNvSpPr/>
            <p:nvPr/>
          </p:nvSpPr>
          <p:spPr>
            <a:xfrm>
              <a:off x="3958107" y="1693219"/>
              <a:ext cx="323147" cy="707315"/>
            </a:xfrm>
            <a:custGeom>
              <a:avLst/>
              <a:gdLst>
                <a:gd name="connsiteX0" fmla="*/ 321793 w 323147"/>
                <a:gd name="connsiteY0" fmla="*/ 114 h 707315"/>
                <a:gd name="connsiteX1" fmla="*/ 207493 w 323147"/>
                <a:gd name="connsiteY1" fmla="*/ 139814 h 707315"/>
                <a:gd name="connsiteX2" fmla="*/ 93193 w 323147"/>
                <a:gd name="connsiteY2" fmla="*/ 385348 h 707315"/>
                <a:gd name="connsiteX3" fmla="*/ 67793 w 323147"/>
                <a:gd name="connsiteY3" fmla="*/ 525048 h 707315"/>
                <a:gd name="connsiteX4" fmla="*/ 60 w 323147"/>
                <a:gd name="connsiteY4" fmla="*/ 707081 h 707315"/>
                <a:gd name="connsiteX5" fmla="*/ 80493 w 323147"/>
                <a:gd name="connsiteY5" fmla="*/ 558914 h 707315"/>
                <a:gd name="connsiteX6" fmla="*/ 97426 w 323147"/>
                <a:gd name="connsiteY6" fmla="*/ 368414 h 707315"/>
                <a:gd name="connsiteX7" fmla="*/ 127060 w 323147"/>
                <a:gd name="connsiteY7" fmla="*/ 160981 h 707315"/>
                <a:gd name="connsiteX8" fmla="*/ 321793 w 323147"/>
                <a:gd name="connsiteY8" fmla="*/ 114 h 70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147" h="707315">
                  <a:moveTo>
                    <a:pt x="321793" y="114"/>
                  </a:moveTo>
                  <a:cubicBezTo>
                    <a:pt x="335198" y="-3414"/>
                    <a:pt x="245593" y="75608"/>
                    <a:pt x="207493" y="139814"/>
                  </a:cubicBezTo>
                  <a:cubicBezTo>
                    <a:pt x="169393" y="204020"/>
                    <a:pt x="116476" y="321142"/>
                    <a:pt x="93193" y="385348"/>
                  </a:cubicBezTo>
                  <a:cubicBezTo>
                    <a:pt x="69910" y="449554"/>
                    <a:pt x="83315" y="471426"/>
                    <a:pt x="67793" y="525048"/>
                  </a:cubicBezTo>
                  <a:cubicBezTo>
                    <a:pt x="52271" y="578670"/>
                    <a:pt x="-2057" y="701437"/>
                    <a:pt x="60" y="707081"/>
                  </a:cubicBezTo>
                  <a:cubicBezTo>
                    <a:pt x="2177" y="712725"/>
                    <a:pt x="64265" y="615359"/>
                    <a:pt x="80493" y="558914"/>
                  </a:cubicBezTo>
                  <a:cubicBezTo>
                    <a:pt x="96721" y="502470"/>
                    <a:pt x="89665" y="434736"/>
                    <a:pt x="97426" y="368414"/>
                  </a:cubicBezTo>
                  <a:cubicBezTo>
                    <a:pt x="105187" y="302092"/>
                    <a:pt x="88254" y="216720"/>
                    <a:pt x="127060" y="160981"/>
                  </a:cubicBezTo>
                  <a:cubicBezTo>
                    <a:pt x="165866" y="105242"/>
                    <a:pt x="308388" y="3642"/>
                    <a:pt x="321793" y="1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2B828477-75FC-42A9-AAE8-FE2F459346C5}"/>
                </a:ext>
              </a:extLst>
            </p:cNvPr>
            <p:cNvSpPr/>
            <p:nvPr/>
          </p:nvSpPr>
          <p:spPr>
            <a:xfrm>
              <a:off x="3824261" y="2407075"/>
              <a:ext cx="131080" cy="740030"/>
            </a:xfrm>
            <a:custGeom>
              <a:avLst/>
              <a:gdLst>
                <a:gd name="connsiteX0" fmla="*/ 129672 w 131080"/>
                <a:gd name="connsiteY0" fmla="*/ 1692 h 740030"/>
                <a:gd name="connsiteX1" fmla="*/ 78872 w 131080"/>
                <a:gd name="connsiteY1" fmla="*/ 209125 h 740030"/>
                <a:gd name="connsiteX2" fmla="*/ 74639 w 131080"/>
                <a:gd name="connsiteY2" fmla="*/ 344592 h 740030"/>
                <a:gd name="connsiteX3" fmla="*/ 36539 w 131080"/>
                <a:gd name="connsiteY3" fmla="*/ 488525 h 740030"/>
                <a:gd name="connsiteX4" fmla="*/ 2672 w 131080"/>
                <a:gd name="connsiteY4" fmla="*/ 619758 h 740030"/>
                <a:gd name="connsiteX5" fmla="*/ 2672 w 131080"/>
                <a:gd name="connsiteY5" fmla="*/ 738292 h 740030"/>
                <a:gd name="connsiteX6" fmla="*/ 6906 w 131080"/>
                <a:gd name="connsiteY6" fmla="*/ 526625 h 740030"/>
                <a:gd name="connsiteX7" fmla="*/ 15372 w 131080"/>
                <a:gd name="connsiteY7" fmla="*/ 331892 h 740030"/>
                <a:gd name="connsiteX8" fmla="*/ 129672 w 131080"/>
                <a:gd name="connsiteY8" fmla="*/ 1692 h 7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80" h="740030">
                  <a:moveTo>
                    <a:pt x="129672" y="1692"/>
                  </a:moveTo>
                  <a:cubicBezTo>
                    <a:pt x="140255" y="-18769"/>
                    <a:pt x="88044" y="151975"/>
                    <a:pt x="78872" y="209125"/>
                  </a:cubicBezTo>
                  <a:cubicBezTo>
                    <a:pt x="69700" y="266275"/>
                    <a:pt x="81694" y="298026"/>
                    <a:pt x="74639" y="344592"/>
                  </a:cubicBezTo>
                  <a:cubicBezTo>
                    <a:pt x="67584" y="391158"/>
                    <a:pt x="48533" y="442664"/>
                    <a:pt x="36539" y="488525"/>
                  </a:cubicBezTo>
                  <a:cubicBezTo>
                    <a:pt x="24545" y="534386"/>
                    <a:pt x="8316" y="578130"/>
                    <a:pt x="2672" y="619758"/>
                  </a:cubicBezTo>
                  <a:cubicBezTo>
                    <a:pt x="-2972" y="661386"/>
                    <a:pt x="1966" y="753814"/>
                    <a:pt x="2672" y="738292"/>
                  </a:cubicBezTo>
                  <a:cubicBezTo>
                    <a:pt x="3378" y="722770"/>
                    <a:pt x="4789" y="594358"/>
                    <a:pt x="6906" y="526625"/>
                  </a:cubicBezTo>
                  <a:cubicBezTo>
                    <a:pt x="9023" y="458892"/>
                    <a:pt x="-4383" y="417970"/>
                    <a:pt x="15372" y="331892"/>
                  </a:cubicBezTo>
                  <a:cubicBezTo>
                    <a:pt x="35127" y="245814"/>
                    <a:pt x="119089" y="22153"/>
                    <a:pt x="129672" y="169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19921FCD-12F2-490B-99B3-A7B5D6517431}"/>
                </a:ext>
              </a:extLst>
            </p:cNvPr>
            <p:cNvSpPr/>
            <p:nvPr/>
          </p:nvSpPr>
          <p:spPr>
            <a:xfrm>
              <a:off x="3809758" y="3009506"/>
              <a:ext cx="99031" cy="639630"/>
            </a:xfrm>
            <a:custGeom>
              <a:avLst/>
              <a:gdLst>
                <a:gd name="connsiteX0" fmla="*/ 25642 w 99031"/>
                <a:gd name="connsiteY0" fmla="*/ 394 h 639630"/>
                <a:gd name="connsiteX1" fmla="*/ 242 w 99031"/>
                <a:gd name="connsiteY1" fmla="*/ 284027 h 639630"/>
                <a:gd name="connsiteX2" fmla="*/ 42575 w 99031"/>
                <a:gd name="connsiteY2" fmla="*/ 478761 h 639630"/>
                <a:gd name="connsiteX3" fmla="*/ 97609 w 99031"/>
                <a:gd name="connsiteY3" fmla="*/ 639627 h 639630"/>
                <a:gd name="connsiteX4" fmla="*/ 76442 w 99031"/>
                <a:gd name="connsiteY4" fmla="*/ 482994 h 639630"/>
                <a:gd name="connsiteX5" fmla="*/ 8709 w 99031"/>
                <a:gd name="connsiteY5" fmla="*/ 377161 h 639630"/>
                <a:gd name="connsiteX6" fmla="*/ 34109 w 99031"/>
                <a:gd name="connsiteY6" fmla="*/ 224761 h 639630"/>
                <a:gd name="connsiteX7" fmla="*/ 25642 w 99031"/>
                <a:gd name="connsiteY7" fmla="*/ 394 h 63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31" h="639630">
                  <a:moveTo>
                    <a:pt x="25642" y="394"/>
                  </a:moveTo>
                  <a:cubicBezTo>
                    <a:pt x="19997" y="10272"/>
                    <a:pt x="-2580" y="204299"/>
                    <a:pt x="242" y="284027"/>
                  </a:cubicBezTo>
                  <a:cubicBezTo>
                    <a:pt x="3064" y="363755"/>
                    <a:pt x="26347" y="419494"/>
                    <a:pt x="42575" y="478761"/>
                  </a:cubicBezTo>
                  <a:cubicBezTo>
                    <a:pt x="58803" y="538028"/>
                    <a:pt x="91965" y="638922"/>
                    <a:pt x="97609" y="639627"/>
                  </a:cubicBezTo>
                  <a:cubicBezTo>
                    <a:pt x="103254" y="640333"/>
                    <a:pt x="91259" y="526738"/>
                    <a:pt x="76442" y="482994"/>
                  </a:cubicBezTo>
                  <a:cubicBezTo>
                    <a:pt x="61625" y="439250"/>
                    <a:pt x="15764" y="420200"/>
                    <a:pt x="8709" y="377161"/>
                  </a:cubicBezTo>
                  <a:cubicBezTo>
                    <a:pt x="1653" y="334122"/>
                    <a:pt x="31992" y="280500"/>
                    <a:pt x="34109" y="224761"/>
                  </a:cubicBezTo>
                  <a:cubicBezTo>
                    <a:pt x="36226" y="169022"/>
                    <a:pt x="31287" y="-9484"/>
                    <a:pt x="25642" y="39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7B7B9412-09F0-4D0E-9003-31CA6FD3EF19}"/>
                </a:ext>
              </a:extLst>
            </p:cNvPr>
            <p:cNvSpPr/>
            <p:nvPr/>
          </p:nvSpPr>
          <p:spPr>
            <a:xfrm>
              <a:off x="3779091" y="3596514"/>
              <a:ext cx="103170" cy="1028509"/>
            </a:xfrm>
            <a:custGeom>
              <a:avLst/>
              <a:gdLst>
                <a:gd name="connsiteX0" fmla="*/ 76629 w 103170"/>
                <a:gd name="connsiteY0" fmla="*/ 126 h 1028509"/>
                <a:gd name="connsiteX1" fmla="*/ 102029 w 103170"/>
                <a:gd name="connsiteY1" fmla="*/ 213486 h 1028509"/>
                <a:gd name="connsiteX2" fmla="*/ 30909 w 103170"/>
                <a:gd name="connsiteY2" fmla="*/ 396366 h 1028509"/>
                <a:gd name="connsiteX3" fmla="*/ 20749 w 103170"/>
                <a:gd name="connsiteY3" fmla="*/ 558926 h 1028509"/>
                <a:gd name="connsiteX4" fmla="*/ 15669 w 103170"/>
                <a:gd name="connsiteY4" fmla="*/ 741806 h 1028509"/>
                <a:gd name="connsiteX5" fmla="*/ 5509 w 103170"/>
                <a:gd name="connsiteY5" fmla="*/ 858646 h 1028509"/>
                <a:gd name="connsiteX6" fmla="*/ 61389 w 103170"/>
                <a:gd name="connsiteY6" fmla="*/ 1026286 h 1028509"/>
                <a:gd name="connsiteX7" fmla="*/ 35989 w 103170"/>
                <a:gd name="connsiteY7" fmla="*/ 939926 h 1028509"/>
                <a:gd name="connsiteX8" fmla="*/ 5509 w 103170"/>
                <a:gd name="connsiteY8" fmla="*/ 731646 h 1028509"/>
                <a:gd name="connsiteX9" fmla="*/ 5509 w 103170"/>
                <a:gd name="connsiteY9" fmla="*/ 518286 h 1028509"/>
                <a:gd name="connsiteX10" fmla="*/ 61389 w 103170"/>
                <a:gd name="connsiteY10" fmla="*/ 269366 h 1028509"/>
                <a:gd name="connsiteX11" fmla="*/ 102029 w 103170"/>
                <a:gd name="connsiteY11" fmla="*/ 183006 h 1028509"/>
                <a:gd name="connsiteX12" fmla="*/ 76629 w 103170"/>
                <a:gd name="connsiteY12" fmla="*/ 126 h 10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70" h="1028509">
                  <a:moveTo>
                    <a:pt x="76629" y="126"/>
                  </a:moveTo>
                  <a:cubicBezTo>
                    <a:pt x="76629" y="5206"/>
                    <a:pt x="109649" y="147446"/>
                    <a:pt x="102029" y="213486"/>
                  </a:cubicBezTo>
                  <a:cubicBezTo>
                    <a:pt x="94409" y="279526"/>
                    <a:pt x="44456" y="338793"/>
                    <a:pt x="30909" y="396366"/>
                  </a:cubicBezTo>
                  <a:cubicBezTo>
                    <a:pt x="17362" y="453939"/>
                    <a:pt x="23289" y="501353"/>
                    <a:pt x="20749" y="558926"/>
                  </a:cubicBezTo>
                  <a:cubicBezTo>
                    <a:pt x="18209" y="616499"/>
                    <a:pt x="18209" y="691853"/>
                    <a:pt x="15669" y="741806"/>
                  </a:cubicBezTo>
                  <a:cubicBezTo>
                    <a:pt x="13129" y="791759"/>
                    <a:pt x="-2111" y="811233"/>
                    <a:pt x="5509" y="858646"/>
                  </a:cubicBezTo>
                  <a:cubicBezTo>
                    <a:pt x="13129" y="906059"/>
                    <a:pt x="56309" y="1012739"/>
                    <a:pt x="61389" y="1026286"/>
                  </a:cubicBezTo>
                  <a:cubicBezTo>
                    <a:pt x="66469" y="1039833"/>
                    <a:pt x="45302" y="989033"/>
                    <a:pt x="35989" y="939926"/>
                  </a:cubicBezTo>
                  <a:cubicBezTo>
                    <a:pt x="26676" y="890819"/>
                    <a:pt x="10589" y="801919"/>
                    <a:pt x="5509" y="731646"/>
                  </a:cubicBezTo>
                  <a:cubicBezTo>
                    <a:pt x="429" y="661373"/>
                    <a:pt x="-3804" y="595333"/>
                    <a:pt x="5509" y="518286"/>
                  </a:cubicBezTo>
                  <a:cubicBezTo>
                    <a:pt x="14822" y="441239"/>
                    <a:pt x="45302" y="325246"/>
                    <a:pt x="61389" y="269366"/>
                  </a:cubicBezTo>
                  <a:cubicBezTo>
                    <a:pt x="77476" y="213486"/>
                    <a:pt x="97796" y="221953"/>
                    <a:pt x="102029" y="183006"/>
                  </a:cubicBezTo>
                  <a:cubicBezTo>
                    <a:pt x="106262" y="144059"/>
                    <a:pt x="76629" y="-4954"/>
                    <a:pt x="76629" y="1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795D42B7-9E3F-48D4-B828-BD6704595154}"/>
                </a:ext>
              </a:extLst>
            </p:cNvPr>
            <p:cNvSpPr/>
            <p:nvPr/>
          </p:nvSpPr>
          <p:spPr>
            <a:xfrm>
              <a:off x="3807708" y="4557183"/>
              <a:ext cx="440460" cy="828926"/>
            </a:xfrm>
            <a:custGeom>
              <a:avLst/>
              <a:gdLst>
                <a:gd name="connsiteX0" fmla="*/ 175 w 440460"/>
                <a:gd name="connsiteY0" fmla="*/ 0 h 828926"/>
                <a:gd name="connsiteX1" fmla="*/ 40392 w 440460"/>
                <a:gd name="connsiteY1" fmla="*/ 129117 h 828926"/>
                <a:gd name="connsiteX2" fmla="*/ 150459 w 440460"/>
                <a:gd name="connsiteY2" fmla="*/ 340784 h 828926"/>
                <a:gd name="connsiteX3" fmla="*/ 249942 w 440460"/>
                <a:gd name="connsiteY3" fmla="*/ 499534 h 828926"/>
                <a:gd name="connsiteX4" fmla="*/ 366359 w 440460"/>
                <a:gd name="connsiteY4" fmla="*/ 738717 h 828926"/>
                <a:gd name="connsiteX5" fmla="*/ 440442 w 440460"/>
                <a:gd name="connsiteY5" fmla="*/ 827617 h 828926"/>
                <a:gd name="connsiteX6" fmla="*/ 360009 w 440460"/>
                <a:gd name="connsiteY6" fmla="*/ 681567 h 828926"/>
                <a:gd name="connsiteX7" fmla="*/ 256292 w 440460"/>
                <a:gd name="connsiteY7" fmla="*/ 461434 h 828926"/>
                <a:gd name="connsiteX8" fmla="*/ 108125 w 440460"/>
                <a:gd name="connsiteY8" fmla="*/ 230717 h 828926"/>
                <a:gd name="connsiteX9" fmla="*/ 53092 w 440460"/>
                <a:gd name="connsiteY9" fmla="*/ 129117 h 828926"/>
                <a:gd name="connsiteX10" fmla="*/ 175 w 440460"/>
                <a:gd name="connsiteY10" fmla="*/ 0 h 82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460" h="828926">
                  <a:moveTo>
                    <a:pt x="175" y="0"/>
                  </a:moveTo>
                  <a:cubicBezTo>
                    <a:pt x="-1942" y="0"/>
                    <a:pt x="15345" y="72320"/>
                    <a:pt x="40392" y="129117"/>
                  </a:cubicBezTo>
                  <a:cubicBezTo>
                    <a:pt x="65439" y="185914"/>
                    <a:pt x="115534" y="279048"/>
                    <a:pt x="150459" y="340784"/>
                  </a:cubicBezTo>
                  <a:cubicBezTo>
                    <a:pt x="185384" y="402520"/>
                    <a:pt x="213959" y="433212"/>
                    <a:pt x="249942" y="499534"/>
                  </a:cubicBezTo>
                  <a:cubicBezTo>
                    <a:pt x="285925" y="565856"/>
                    <a:pt x="334609" y="684037"/>
                    <a:pt x="366359" y="738717"/>
                  </a:cubicBezTo>
                  <a:cubicBezTo>
                    <a:pt x="398109" y="793398"/>
                    <a:pt x="441500" y="837142"/>
                    <a:pt x="440442" y="827617"/>
                  </a:cubicBezTo>
                  <a:cubicBezTo>
                    <a:pt x="439384" y="818092"/>
                    <a:pt x="390701" y="742598"/>
                    <a:pt x="360009" y="681567"/>
                  </a:cubicBezTo>
                  <a:cubicBezTo>
                    <a:pt x="329317" y="620537"/>
                    <a:pt x="298273" y="536576"/>
                    <a:pt x="256292" y="461434"/>
                  </a:cubicBezTo>
                  <a:cubicBezTo>
                    <a:pt x="214311" y="386292"/>
                    <a:pt x="141992" y="286103"/>
                    <a:pt x="108125" y="230717"/>
                  </a:cubicBezTo>
                  <a:cubicBezTo>
                    <a:pt x="74258" y="175331"/>
                    <a:pt x="70025" y="163337"/>
                    <a:pt x="53092" y="129117"/>
                  </a:cubicBezTo>
                  <a:cubicBezTo>
                    <a:pt x="36159" y="94898"/>
                    <a:pt x="2292" y="0"/>
                    <a:pt x="175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E087F2C0-E9F4-47E7-8855-3A3E13441B29}"/>
                </a:ext>
              </a:extLst>
            </p:cNvPr>
            <p:cNvSpPr/>
            <p:nvPr/>
          </p:nvSpPr>
          <p:spPr>
            <a:xfrm>
              <a:off x="4209881" y="5338660"/>
              <a:ext cx="1169953" cy="956339"/>
            </a:xfrm>
            <a:custGeom>
              <a:avLst/>
              <a:gdLst>
                <a:gd name="connsiteX0" fmla="*/ 169 w 1169953"/>
                <a:gd name="connsiteY0" fmla="*/ 1690 h 956339"/>
                <a:gd name="connsiteX1" fmla="*/ 89069 w 1169953"/>
                <a:gd name="connsiteY1" fmla="*/ 150915 h 956339"/>
                <a:gd name="connsiteX2" fmla="*/ 216069 w 1169953"/>
                <a:gd name="connsiteY2" fmla="*/ 319190 h 956339"/>
                <a:gd name="connsiteX3" fmla="*/ 349419 w 1169953"/>
                <a:gd name="connsiteY3" fmla="*/ 462065 h 956339"/>
                <a:gd name="connsiteX4" fmla="*/ 549444 w 1169953"/>
                <a:gd name="connsiteY4" fmla="*/ 681140 h 956339"/>
                <a:gd name="connsiteX5" fmla="*/ 838369 w 1169953"/>
                <a:gd name="connsiteY5" fmla="*/ 836715 h 956339"/>
                <a:gd name="connsiteX6" fmla="*/ 1159044 w 1169953"/>
                <a:gd name="connsiteY6" fmla="*/ 954190 h 956339"/>
                <a:gd name="connsiteX7" fmla="*/ 1082844 w 1169953"/>
                <a:gd name="connsiteY7" fmla="*/ 909740 h 956339"/>
                <a:gd name="connsiteX8" fmla="*/ 962194 w 1169953"/>
                <a:gd name="connsiteY8" fmla="*/ 871640 h 956339"/>
                <a:gd name="connsiteX9" fmla="*/ 832019 w 1169953"/>
                <a:gd name="connsiteY9" fmla="*/ 811315 h 956339"/>
                <a:gd name="connsiteX10" fmla="*/ 501819 w 1169953"/>
                <a:gd name="connsiteY10" fmla="*/ 639865 h 956339"/>
                <a:gd name="connsiteX11" fmla="*/ 289094 w 1169953"/>
                <a:gd name="connsiteY11" fmla="*/ 331890 h 956339"/>
                <a:gd name="connsiteX12" fmla="*/ 73194 w 1169953"/>
                <a:gd name="connsiteY12" fmla="*/ 84240 h 956339"/>
                <a:gd name="connsiteX13" fmla="*/ 169 w 1169953"/>
                <a:gd name="connsiteY13" fmla="*/ 1690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9953" h="956339">
                  <a:moveTo>
                    <a:pt x="169" y="1690"/>
                  </a:moveTo>
                  <a:cubicBezTo>
                    <a:pt x="2815" y="12803"/>
                    <a:pt x="53086" y="97998"/>
                    <a:pt x="89069" y="150915"/>
                  </a:cubicBezTo>
                  <a:cubicBezTo>
                    <a:pt x="125052" y="203832"/>
                    <a:pt x="172677" y="267332"/>
                    <a:pt x="216069" y="319190"/>
                  </a:cubicBezTo>
                  <a:cubicBezTo>
                    <a:pt x="259461" y="371048"/>
                    <a:pt x="349419" y="462065"/>
                    <a:pt x="349419" y="462065"/>
                  </a:cubicBezTo>
                  <a:cubicBezTo>
                    <a:pt x="404982" y="522390"/>
                    <a:pt x="467952" y="618698"/>
                    <a:pt x="549444" y="681140"/>
                  </a:cubicBezTo>
                  <a:cubicBezTo>
                    <a:pt x="630936" y="743582"/>
                    <a:pt x="736769" y="791207"/>
                    <a:pt x="838369" y="836715"/>
                  </a:cubicBezTo>
                  <a:cubicBezTo>
                    <a:pt x="939969" y="882223"/>
                    <a:pt x="1118298" y="942019"/>
                    <a:pt x="1159044" y="954190"/>
                  </a:cubicBezTo>
                  <a:cubicBezTo>
                    <a:pt x="1199790" y="966361"/>
                    <a:pt x="1115652" y="923498"/>
                    <a:pt x="1082844" y="909740"/>
                  </a:cubicBezTo>
                  <a:cubicBezTo>
                    <a:pt x="1050036" y="895982"/>
                    <a:pt x="1003998" y="888044"/>
                    <a:pt x="962194" y="871640"/>
                  </a:cubicBezTo>
                  <a:cubicBezTo>
                    <a:pt x="920390" y="855236"/>
                    <a:pt x="908748" y="849944"/>
                    <a:pt x="832019" y="811315"/>
                  </a:cubicBezTo>
                  <a:cubicBezTo>
                    <a:pt x="755290" y="772686"/>
                    <a:pt x="592307" y="719769"/>
                    <a:pt x="501819" y="639865"/>
                  </a:cubicBezTo>
                  <a:cubicBezTo>
                    <a:pt x="411332" y="559961"/>
                    <a:pt x="360531" y="424494"/>
                    <a:pt x="289094" y="331890"/>
                  </a:cubicBezTo>
                  <a:cubicBezTo>
                    <a:pt x="217657" y="239286"/>
                    <a:pt x="120290" y="132394"/>
                    <a:pt x="73194" y="84240"/>
                  </a:cubicBezTo>
                  <a:cubicBezTo>
                    <a:pt x="26098" y="36086"/>
                    <a:pt x="-2477" y="-9423"/>
                    <a:pt x="169" y="16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FBB4BFB6-38FC-4BBE-A16C-AC6B8F546675}"/>
                </a:ext>
              </a:extLst>
            </p:cNvPr>
            <p:cNvSpPr/>
            <p:nvPr/>
          </p:nvSpPr>
          <p:spPr>
            <a:xfrm>
              <a:off x="5355009" y="5583536"/>
              <a:ext cx="1568172" cy="690399"/>
            </a:xfrm>
            <a:custGeom>
              <a:avLst/>
              <a:gdLst>
                <a:gd name="connsiteX0" fmla="*/ 158 w 1568172"/>
                <a:gd name="connsiteY0" fmla="*/ 690264 h 690399"/>
                <a:gd name="connsiteX1" fmla="*/ 389624 w 1568172"/>
                <a:gd name="connsiteY1" fmla="*/ 647931 h 690399"/>
                <a:gd name="connsiteX2" fmla="*/ 1003458 w 1568172"/>
                <a:gd name="connsiteY2" fmla="*/ 376997 h 690399"/>
                <a:gd name="connsiteX3" fmla="*/ 1308258 w 1568172"/>
                <a:gd name="connsiteY3" fmla="*/ 207664 h 690399"/>
                <a:gd name="connsiteX4" fmla="*/ 1515691 w 1568172"/>
                <a:gd name="connsiteY4" fmla="*/ 55264 h 690399"/>
                <a:gd name="connsiteX5" fmla="*/ 1566491 w 1568172"/>
                <a:gd name="connsiteY5" fmla="*/ 231 h 690399"/>
                <a:gd name="connsiteX6" fmla="*/ 1473358 w 1568172"/>
                <a:gd name="connsiteY6" fmla="*/ 72197 h 690399"/>
                <a:gd name="connsiteX7" fmla="*/ 1371758 w 1568172"/>
                <a:gd name="connsiteY7" fmla="*/ 118764 h 690399"/>
                <a:gd name="connsiteX8" fmla="*/ 1066958 w 1568172"/>
                <a:gd name="connsiteY8" fmla="*/ 313497 h 690399"/>
                <a:gd name="connsiteX9" fmla="*/ 893391 w 1568172"/>
                <a:gd name="connsiteY9" fmla="*/ 444731 h 690399"/>
                <a:gd name="connsiteX10" fmla="*/ 685958 w 1568172"/>
                <a:gd name="connsiteY10" fmla="*/ 550564 h 690399"/>
                <a:gd name="connsiteX11" fmla="*/ 431958 w 1568172"/>
                <a:gd name="connsiteY11" fmla="*/ 656397 h 690399"/>
                <a:gd name="connsiteX12" fmla="*/ 158 w 1568172"/>
                <a:gd name="connsiteY12" fmla="*/ 690264 h 69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8172" h="690399">
                  <a:moveTo>
                    <a:pt x="158" y="690264"/>
                  </a:moveTo>
                  <a:cubicBezTo>
                    <a:pt x="-6898" y="688853"/>
                    <a:pt x="222407" y="700142"/>
                    <a:pt x="389624" y="647931"/>
                  </a:cubicBezTo>
                  <a:cubicBezTo>
                    <a:pt x="556841" y="595720"/>
                    <a:pt x="850352" y="450375"/>
                    <a:pt x="1003458" y="376997"/>
                  </a:cubicBezTo>
                  <a:cubicBezTo>
                    <a:pt x="1156564" y="303619"/>
                    <a:pt x="1222886" y="261286"/>
                    <a:pt x="1308258" y="207664"/>
                  </a:cubicBezTo>
                  <a:cubicBezTo>
                    <a:pt x="1393630" y="154042"/>
                    <a:pt x="1472652" y="89836"/>
                    <a:pt x="1515691" y="55264"/>
                  </a:cubicBezTo>
                  <a:cubicBezTo>
                    <a:pt x="1558730" y="20692"/>
                    <a:pt x="1573547" y="-2591"/>
                    <a:pt x="1566491" y="231"/>
                  </a:cubicBezTo>
                  <a:cubicBezTo>
                    <a:pt x="1559435" y="3053"/>
                    <a:pt x="1505813" y="52442"/>
                    <a:pt x="1473358" y="72197"/>
                  </a:cubicBezTo>
                  <a:cubicBezTo>
                    <a:pt x="1440903" y="91952"/>
                    <a:pt x="1439491" y="78547"/>
                    <a:pt x="1371758" y="118764"/>
                  </a:cubicBezTo>
                  <a:cubicBezTo>
                    <a:pt x="1304025" y="158981"/>
                    <a:pt x="1146686" y="259169"/>
                    <a:pt x="1066958" y="313497"/>
                  </a:cubicBezTo>
                  <a:cubicBezTo>
                    <a:pt x="987230" y="367825"/>
                    <a:pt x="956891" y="405220"/>
                    <a:pt x="893391" y="444731"/>
                  </a:cubicBezTo>
                  <a:cubicBezTo>
                    <a:pt x="829891" y="484242"/>
                    <a:pt x="762864" y="515286"/>
                    <a:pt x="685958" y="550564"/>
                  </a:cubicBezTo>
                  <a:cubicBezTo>
                    <a:pt x="609053" y="585842"/>
                    <a:pt x="545552" y="631703"/>
                    <a:pt x="431958" y="656397"/>
                  </a:cubicBezTo>
                  <a:cubicBezTo>
                    <a:pt x="318364" y="681091"/>
                    <a:pt x="7214" y="691675"/>
                    <a:pt x="158" y="6902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D6D6F57C-F5EE-4025-8C29-95D716357AB4}"/>
                </a:ext>
              </a:extLst>
            </p:cNvPr>
            <p:cNvSpPr/>
            <p:nvPr/>
          </p:nvSpPr>
          <p:spPr>
            <a:xfrm>
              <a:off x="7153618" y="4461704"/>
              <a:ext cx="367589" cy="896200"/>
            </a:xfrm>
            <a:custGeom>
              <a:avLst/>
              <a:gdLst>
                <a:gd name="connsiteX0" fmla="*/ 366899 w 367589"/>
                <a:gd name="connsiteY0" fmla="*/ 229 h 896200"/>
                <a:gd name="connsiteX1" fmla="*/ 265299 w 367589"/>
                <a:gd name="connsiteY1" fmla="*/ 182263 h 896200"/>
                <a:gd name="connsiteX2" fmla="*/ 212382 w 367589"/>
                <a:gd name="connsiteY2" fmla="*/ 376996 h 896200"/>
                <a:gd name="connsiteX3" fmla="*/ 150999 w 367589"/>
                <a:gd name="connsiteY3" fmla="*/ 618296 h 896200"/>
                <a:gd name="connsiteX4" fmla="*/ 129832 w 367589"/>
                <a:gd name="connsiteY4" fmla="*/ 726246 h 896200"/>
                <a:gd name="connsiteX5" fmla="*/ 715 w 367589"/>
                <a:gd name="connsiteY5" fmla="*/ 891346 h 896200"/>
                <a:gd name="connsiteX6" fmla="*/ 79032 w 367589"/>
                <a:gd name="connsiteY6" fmla="*/ 842663 h 896200"/>
                <a:gd name="connsiteX7" fmla="*/ 106549 w 367589"/>
                <a:gd name="connsiteY7" fmla="*/ 743179 h 896200"/>
                <a:gd name="connsiteX8" fmla="*/ 214499 w 367589"/>
                <a:gd name="connsiteY8" fmla="*/ 512463 h 896200"/>
                <a:gd name="connsiteX9" fmla="*/ 305515 w 367589"/>
                <a:gd name="connsiteY9" fmla="*/ 152629 h 896200"/>
                <a:gd name="connsiteX10" fmla="*/ 366899 w 367589"/>
                <a:gd name="connsiteY10" fmla="*/ 229 h 89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589" h="896200">
                  <a:moveTo>
                    <a:pt x="366899" y="229"/>
                  </a:moveTo>
                  <a:cubicBezTo>
                    <a:pt x="360196" y="5168"/>
                    <a:pt x="291052" y="119468"/>
                    <a:pt x="265299" y="182263"/>
                  </a:cubicBezTo>
                  <a:cubicBezTo>
                    <a:pt x="239546" y="245058"/>
                    <a:pt x="231432" y="304324"/>
                    <a:pt x="212382" y="376996"/>
                  </a:cubicBezTo>
                  <a:cubicBezTo>
                    <a:pt x="193332" y="449668"/>
                    <a:pt x="164757" y="560088"/>
                    <a:pt x="150999" y="618296"/>
                  </a:cubicBezTo>
                  <a:cubicBezTo>
                    <a:pt x="137241" y="676504"/>
                    <a:pt x="154879" y="680738"/>
                    <a:pt x="129832" y="726246"/>
                  </a:cubicBezTo>
                  <a:cubicBezTo>
                    <a:pt x="104785" y="771754"/>
                    <a:pt x="9182" y="871943"/>
                    <a:pt x="715" y="891346"/>
                  </a:cubicBezTo>
                  <a:cubicBezTo>
                    <a:pt x="-7752" y="910749"/>
                    <a:pt x="61393" y="867357"/>
                    <a:pt x="79032" y="842663"/>
                  </a:cubicBezTo>
                  <a:cubicBezTo>
                    <a:pt x="96671" y="817969"/>
                    <a:pt x="83971" y="798212"/>
                    <a:pt x="106549" y="743179"/>
                  </a:cubicBezTo>
                  <a:cubicBezTo>
                    <a:pt x="129127" y="688146"/>
                    <a:pt x="181338" y="610888"/>
                    <a:pt x="214499" y="512463"/>
                  </a:cubicBezTo>
                  <a:cubicBezTo>
                    <a:pt x="247660" y="414038"/>
                    <a:pt x="281173" y="234474"/>
                    <a:pt x="305515" y="152629"/>
                  </a:cubicBezTo>
                  <a:cubicBezTo>
                    <a:pt x="329857" y="70784"/>
                    <a:pt x="373602" y="-4710"/>
                    <a:pt x="366899" y="2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073EE198-CAD7-441F-8DCB-3F9706A4EB9C}"/>
                </a:ext>
              </a:extLst>
            </p:cNvPr>
            <p:cNvSpPr/>
            <p:nvPr/>
          </p:nvSpPr>
          <p:spPr>
            <a:xfrm>
              <a:off x="7504527" y="3040432"/>
              <a:ext cx="680997" cy="466192"/>
            </a:xfrm>
            <a:custGeom>
              <a:avLst/>
              <a:gdLst>
                <a:gd name="connsiteX0" fmla="*/ 1173 w 680997"/>
                <a:gd name="connsiteY0" fmla="*/ 464768 h 466192"/>
                <a:gd name="connsiteX1" fmla="*/ 147223 w 680997"/>
                <a:gd name="connsiteY1" fmla="*/ 401268 h 466192"/>
                <a:gd name="connsiteX2" fmla="*/ 242473 w 680997"/>
                <a:gd name="connsiteY2" fmla="*/ 296493 h 466192"/>
                <a:gd name="connsiteX3" fmla="*/ 318673 w 680997"/>
                <a:gd name="connsiteY3" fmla="*/ 201243 h 466192"/>
                <a:gd name="connsiteX4" fmla="*/ 398048 w 680997"/>
                <a:gd name="connsiteY4" fmla="*/ 77418 h 466192"/>
                <a:gd name="connsiteX5" fmla="*/ 464723 w 680997"/>
                <a:gd name="connsiteY5" fmla="*/ 26618 h 466192"/>
                <a:gd name="connsiteX6" fmla="*/ 566323 w 680997"/>
                <a:gd name="connsiteY6" fmla="*/ 1218 h 466192"/>
                <a:gd name="connsiteX7" fmla="*/ 680623 w 680997"/>
                <a:gd name="connsiteY7" fmla="*/ 4393 h 466192"/>
                <a:gd name="connsiteX8" fmla="*/ 598073 w 680997"/>
                <a:gd name="connsiteY8" fmla="*/ 7568 h 466192"/>
                <a:gd name="connsiteX9" fmla="*/ 464723 w 680997"/>
                <a:gd name="connsiteY9" fmla="*/ 42493 h 466192"/>
                <a:gd name="connsiteX10" fmla="*/ 391698 w 680997"/>
                <a:gd name="connsiteY10" fmla="*/ 128218 h 466192"/>
                <a:gd name="connsiteX11" fmla="*/ 277398 w 680997"/>
                <a:gd name="connsiteY11" fmla="*/ 277443 h 466192"/>
                <a:gd name="connsiteX12" fmla="*/ 232948 w 680997"/>
                <a:gd name="connsiteY12" fmla="*/ 340943 h 466192"/>
                <a:gd name="connsiteX13" fmla="*/ 1173 w 680997"/>
                <a:gd name="connsiteY13" fmla="*/ 464768 h 46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0997" h="466192">
                  <a:moveTo>
                    <a:pt x="1173" y="464768"/>
                  </a:moveTo>
                  <a:cubicBezTo>
                    <a:pt x="-13114" y="474822"/>
                    <a:pt x="107006" y="429314"/>
                    <a:pt x="147223" y="401268"/>
                  </a:cubicBezTo>
                  <a:cubicBezTo>
                    <a:pt x="187440" y="373222"/>
                    <a:pt x="213898" y="329830"/>
                    <a:pt x="242473" y="296493"/>
                  </a:cubicBezTo>
                  <a:cubicBezTo>
                    <a:pt x="271048" y="263155"/>
                    <a:pt x="292744" y="237756"/>
                    <a:pt x="318673" y="201243"/>
                  </a:cubicBezTo>
                  <a:cubicBezTo>
                    <a:pt x="344602" y="164730"/>
                    <a:pt x="373706" y="106522"/>
                    <a:pt x="398048" y="77418"/>
                  </a:cubicBezTo>
                  <a:cubicBezTo>
                    <a:pt x="422390" y="48314"/>
                    <a:pt x="436677" y="39318"/>
                    <a:pt x="464723" y="26618"/>
                  </a:cubicBezTo>
                  <a:cubicBezTo>
                    <a:pt x="492769" y="13918"/>
                    <a:pt x="530340" y="4922"/>
                    <a:pt x="566323" y="1218"/>
                  </a:cubicBezTo>
                  <a:cubicBezTo>
                    <a:pt x="602306" y="-2486"/>
                    <a:pt x="675332" y="3335"/>
                    <a:pt x="680623" y="4393"/>
                  </a:cubicBezTo>
                  <a:cubicBezTo>
                    <a:pt x="685914" y="5451"/>
                    <a:pt x="634056" y="1218"/>
                    <a:pt x="598073" y="7568"/>
                  </a:cubicBezTo>
                  <a:cubicBezTo>
                    <a:pt x="562090" y="13918"/>
                    <a:pt x="499119" y="22385"/>
                    <a:pt x="464723" y="42493"/>
                  </a:cubicBezTo>
                  <a:cubicBezTo>
                    <a:pt x="430327" y="62601"/>
                    <a:pt x="422919" y="89060"/>
                    <a:pt x="391698" y="128218"/>
                  </a:cubicBezTo>
                  <a:cubicBezTo>
                    <a:pt x="360477" y="167376"/>
                    <a:pt x="303856" y="241989"/>
                    <a:pt x="277398" y="277443"/>
                  </a:cubicBezTo>
                  <a:cubicBezTo>
                    <a:pt x="250940" y="312897"/>
                    <a:pt x="274223" y="311839"/>
                    <a:pt x="232948" y="340943"/>
                  </a:cubicBezTo>
                  <a:cubicBezTo>
                    <a:pt x="191673" y="370047"/>
                    <a:pt x="15460" y="454714"/>
                    <a:pt x="1173" y="4647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4FC7C4C4-B761-4467-A0E7-B05D4491A60A}"/>
                </a:ext>
              </a:extLst>
            </p:cNvPr>
            <p:cNvSpPr/>
            <p:nvPr/>
          </p:nvSpPr>
          <p:spPr>
            <a:xfrm>
              <a:off x="8152899" y="3046413"/>
              <a:ext cx="204224" cy="793878"/>
            </a:xfrm>
            <a:custGeom>
              <a:avLst/>
              <a:gdLst>
                <a:gd name="connsiteX0" fmla="*/ 501 w 204224"/>
                <a:gd name="connsiteY0" fmla="*/ 1587 h 793878"/>
                <a:gd name="connsiteX1" fmla="*/ 95751 w 204224"/>
                <a:gd name="connsiteY1" fmla="*/ 39687 h 793878"/>
                <a:gd name="connsiteX2" fmla="*/ 156076 w 204224"/>
                <a:gd name="connsiteY2" fmla="*/ 192087 h 793878"/>
                <a:gd name="connsiteX3" fmla="*/ 194176 w 204224"/>
                <a:gd name="connsiteY3" fmla="*/ 420687 h 793878"/>
                <a:gd name="connsiteX4" fmla="*/ 194176 w 204224"/>
                <a:gd name="connsiteY4" fmla="*/ 471487 h 793878"/>
                <a:gd name="connsiteX5" fmla="*/ 156076 w 204224"/>
                <a:gd name="connsiteY5" fmla="*/ 585787 h 793878"/>
                <a:gd name="connsiteX6" fmla="*/ 83051 w 204224"/>
                <a:gd name="connsiteY6" fmla="*/ 792162 h 793878"/>
                <a:gd name="connsiteX7" fmla="*/ 137026 w 204224"/>
                <a:gd name="connsiteY7" fmla="*/ 674687 h 793878"/>
                <a:gd name="connsiteX8" fmla="*/ 194176 w 204224"/>
                <a:gd name="connsiteY8" fmla="*/ 506412 h 793878"/>
                <a:gd name="connsiteX9" fmla="*/ 203701 w 204224"/>
                <a:gd name="connsiteY9" fmla="*/ 401637 h 793878"/>
                <a:gd name="connsiteX10" fmla="*/ 187826 w 204224"/>
                <a:gd name="connsiteY10" fmla="*/ 258762 h 793878"/>
                <a:gd name="connsiteX11" fmla="*/ 140201 w 204224"/>
                <a:gd name="connsiteY11" fmla="*/ 77787 h 793878"/>
                <a:gd name="connsiteX12" fmla="*/ 501 w 204224"/>
                <a:gd name="connsiteY12" fmla="*/ 1587 h 7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24" h="793878">
                  <a:moveTo>
                    <a:pt x="501" y="1587"/>
                  </a:moveTo>
                  <a:cubicBezTo>
                    <a:pt x="-6907" y="-4763"/>
                    <a:pt x="69822" y="7937"/>
                    <a:pt x="95751" y="39687"/>
                  </a:cubicBezTo>
                  <a:cubicBezTo>
                    <a:pt x="121680" y="71437"/>
                    <a:pt x="139672" y="128587"/>
                    <a:pt x="156076" y="192087"/>
                  </a:cubicBezTo>
                  <a:cubicBezTo>
                    <a:pt x="172480" y="255587"/>
                    <a:pt x="187826" y="374120"/>
                    <a:pt x="194176" y="420687"/>
                  </a:cubicBezTo>
                  <a:cubicBezTo>
                    <a:pt x="200526" y="467254"/>
                    <a:pt x="200526" y="443970"/>
                    <a:pt x="194176" y="471487"/>
                  </a:cubicBezTo>
                  <a:cubicBezTo>
                    <a:pt x="187826" y="499004"/>
                    <a:pt x="174597" y="532341"/>
                    <a:pt x="156076" y="585787"/>
                  </a:cubicBezTo>
                  <a:cubicBezTo>
                    <a:pt x="137555" y="639233"/>
                    <a:pt x="86226" y="777345"/>
                    <a:pt x="83051" y="792162"/>
                  </a:cubicBezTo>
                  <a:cubicBezTo>
                    <a:pt x="79876" y="806979"/>
                    <a:pt x="118505" y="722312"/>
                    <a:pt x="137026" y="674687"/>
                  </a:cubicBezTo>
                  <a:cubicBezTo>
                    <a:pt x="155547" y="627062"/>
                    <a:pt x="183063" y="551920"/>
                    <a:pt x="194176" y="506412"/>
                  </a:cubicBezTo>
                  <a:cubicBezTo>
                    <a:pt x="205289" y="460904"/>
                    <a:pt x="204759" y="442912"/>
                    <a:pt x="203701" y="401637"/>
                  </a:cubicBezTo>
                  <a:cubicBezTo>
                    <a:pt x="202643" y="360362"/>
                    <a:pt x="198409" y="312737"/>
                    <a:pt x="187826" y="258762"/>
                  </a:cubicBezTo>
                  <a:cubicBezTo>
                    <a:pt x="177243" y="204787"/>
                    <a:pt x="165072" y="120650"/>
                    <a:pt x="140201" y="77787"/>
                  </a:cubicBezTo>
                  <a:cubicBezTo>
                    <a:pt x="115330" y="34925"/>
                    <a:pt x="7909" y="7937"/>
                    <a:pt x="501" y="15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6ED317F1-3187-4973-BB41-43E546CA549C}"/>
                </a:ext>
              </a:extLst>
            </p:cNvPr>
            <p:cNvSpPr/>
            <p:nvPr/>
          </p:nvSpPr>
          <p:spPr>
            <a:xfrm>
              <a:off x="7767956" y="3816599"/>
              <a:ext cx="500083" cy="634098"/>
            </a:xfrm>
            <a:custGeom>
              <a:avLst/>
              <a:gdLst>
                <a:gd name="connsiteX0" fmla="*/ 499744 w 500083"/>
                <a:gd name="connsiteY0" fmla="*/ 2926 h 634098"/>
                <a:gd name="connsiteX1" fmla="*/ 442594 w 500083"/>
                <a:gd name="connsiteY1" fmla="*/ 161676 h 634098"/>
                <a:gd name="connsiteX2" fmla="*/ 379094 w 500083"/>
                <a:gd name="connsiteY2" fmla="*/ 291851 h 634098"/>
                <a:gd name="connsiteX3" fmla="*/ 337819 w 500083"/>
                <a:gd name="connsiteY3" fmla="*/ 349001 h 634098"/>
                <a:gd name="connsiteX4" fmla="*/ 283844 w 500083"/>
                <a:gd name="connsiteY4" fmla="*/ 418851 h 634098"/>
                <a:gd name="connsiteX5" fmla="*/ 172719 w 500083"/>
                <a:gd name="connsiteY5" fmla="*/ 542676 h 634098"/>
                <a:gd name="connsiteX6" fmla="*/ 71119 w 500083"/>
                <a:gd name="connsiteY6" fmla="*/ 603001 h 634098"/>
                <a:gd name="connsiteX7" fmla="*/ 4444 w 500083"/>
                <a:gd name="connsiteY7" fmla="*/ 628401 h 634098"/>
                <a:gd name="connsiteX8" fmla="*/ 198119 w 500083"/>
                <a:gd name="connsiteY8" fmla="*/ 495051 h 634098"/>
                <a:gd name="connsiteX9" fmla="*/ 344169 w 500083"/>
                <a:gd name="connsiteY9" fmla="*/ 304551 h 634098"/>
                <a:gd name="connsiteX10" fmla="*/ 461644 w 500083"/>
                <a:gd name="connsiteY10" fmla="*/ 75951 h 634098"/>
                <a:gd name="connsiteX11" fmla="*/ 499744 w 500083"/>
                <a:gd name="connsiteY11" fmla="*/ 2926 h 63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083" h="634098">
                  <a:moveTo>
                    <a:pt x="499744" y="2926"/>
                  </a:moveTo>
                  <a:cubicBezTo>
                    <a:pt x="496569" y="17213"/>
                    <a:pt x="462702" y="113522"/>
                    <a:pt x="442594" y="161676"/>
                  </a:cubicBezTo>
                  <a:cubicBezTo>
                    <a:pt x="422486" y="209830"/>
                    <a:pt x="396556" y="260630"/>
                    <a:pt x="379094" y="291851"/>
                  </a:cubicBezTo>
                  <a:cubicBezTo>
                    <a:pt x="361632" y="323072"/>
                    <a:pt x="353694" y="327834"/>
                    <a:pt x="337819" y="349001"/>
                  </a:cubicBezTo>
                  <a:cubicBezTo>
                    <a:pt x="321944" y="370168"/>
                    <a:pt x="311361" y="386572"/>
                    <a:pt x="283844" y="418851"/>
                  </a:cubicBezTo>
                  <a:cubicBezTo>
                    <a:pt x="256327" y="451130"/>
                    <a:pt x="208173" y="511984"/>
                    <a:pt x="172719" y="542676"/>
                  </a:cubicBezTo>
                  <a:cubicBezTo>
                    <a:pt x="137265" y="573368"/>
                    <a:pt x="99165" y="588714"/>
                    <a:pt x="71119" y="603001"/>
                  </a:cubicBezTo>
                  <a:cubicBezTo>
                    <a:pt x="43073" y="617289"/>
                    <a:pt x="-16723" y="646393"/>
                    <a:pt x="4444" y="628401"/>
                  </a:cubicBezTo>
                  <a:cubicBezTo>
                    <a:pt x="25611" y="610409"/>
                    <a:pt x="141498" y="549026"/>
                    <a:pt x="198119" y="495051"/>
                  </a:cubicBezTo>
                  <a:cubicBezTo>
                    <a:pt x="254740" y="441076"/>
                    <a:pt x="300248" y="374401"/>
                    <a:pt x="344169" y="304551"/>
                  </a:cubicBezTo>
                  <a:cubicBezTo>
                    <a:pt x="388090" y="234701"/>
                    <a:pt x="439948" y="123047"/>
                    <a:pt x="461644" y="75951"/>
                  </a:cubicBezTo>
                  <a:cubicBezTo>
                    <a:pt x="483340" y="28855"/>
                    <a:pt x="502919" y="-11361"/>
                    <a:pt x="499744" y="29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C7384B1D-F96B-4C07-9445-F0E60A0CCFE1}"/>
                </a:ext>
              </a:extLst>
            </p:cNvPr>
            <p:cNvSpPr/>
            <p:nvPr/>
          </p:nvSpPr>
          <p:spPr>
            <a:xfrm>
              <a:off x="7502303" y="4409900"/>
              <a:ext cx="343124" cy="64523"/>
            </a:xfrm>
            <a:custGeom>
              <a:avLst/>
              <a:gdLst>
                <a:gd name="connsiteX0" fmla="*/ 222 w 343124"/>
                <a:gd name="connsiteY0" fmla="*/ 25575 h 64523"/>
                <a:gd name="connsiteX1" fmla="*/ 124047 w 343124"/>
                <a:gd name="connsiteY1" fmla="*/ 63675 h 64523"/>
                <a:gd name="connsiteX2" fmla="*/ 241522 w 343124"/>
                <a:gd name="connsiteY2" fmla="*/ 47800 h 64523"/>
                <a:gd name="connsiteX3" fmla="*/ 343122 w 343124"/>
                <a:gd name="connsiteY3" fmla="*/ 175 h 64523"/>
                <a:gd name="connsiteX4" fmla="*/ 244697 w 343124"/>
                <a:gd name="connsiteY4" fmla="*/ 31925 h 64523"/>
                <a:gd name="connsiteX5" fmla="*/ 187547 w 343124"/>
                <a:gd name="connsiteY5" fmla="*/ 38275 h 64523"/>
                <a:gd name="connsiteX6" fmla="*/ 95472 w 343124"/>
                <a:gd name="connsiteY6" fmla="*/ 38275 h 64523"/>
                <a:gd name="connsiteX7" fmla="*/ 222 w 343124"/>
                <a:gd name="connsiteY7" fmla="*/ 25575 h 6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124" h="64523">
                  <a:moveTo>
                    <a:pt x="222" y="25575"/>
                  </a:moveTo>
                  <a:cubicBezTo>
                    <a:pt x="4984" y="29808"/>
                    <a:pt x="83830" y="59971"/>
                    <a:pt x="124047" y="63675"/>
                  </a:cubicBezTo>
                  <a:cubicBezTo>
                    <a:pt x="164264" y="67379"/>
                    <a:pt x="205010" y="58383"/>
                    <a:pt x="241522" y="47800"/>
                  </a:cubicBezTo>
                  <a:cubicBezTo>
                    <a:pt x="278034" y="37217"/>
                    <a:pt x="342593" y="2821"/>
                    <a:pt x="343122" y="175"/>
                  </a:cubicBezTo>
                  <a:cubicBezTo>
                    <a:pt x="343651" y="-2471"/>
                    <a:pt x="270626" y="25575"/>
                    <a:pt x="244697" y="31925"/>
                  </a:cubicBezTo>
                  <a:cubicBezTo>
                    <a:pt x="218768" y="38275"/>
                    <a:pt x="212418" y="37217"/>
                    <a:pt x="187547" y="38275"/>
                  </a:cubicBezTo>
                  <a:cubicBezTo>
                    <a:pt x="162676" y="39333"/>
                    <a:pt x="122460" y="40921"/>
                    <a:pt x="95472" y="38275"/>
                  </a:cubicBezTo>
                  <a:cubicBezTo>
                    <a:pt x="68485" y="35629"/>
                    <a:pt x="-4540" y="21342"/>
                    <a:pt x="222" y="255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D198D9E8-51A5-4933-B155-82BBC75CFF44}"/>
                </a:ext>
              </a:extLst>
            </p:cNvPr>
            <p:cNvSpPr/>
            <p:nvPr/>
          </p:nvSpPr>
          <p:spPr>
            <a:xfrm>
              <a:off x="7888123" y="3140576"/>
              <a:ext cx="347827" cy="177684"/>
            </a:xfrm>
            <a:custGeom>
              <a:avLst/>
              <a:gdLst>
                <a:gd name="connsiteX0" fmla="*/ 1752 w 347827"/>
                <a:gd name="connsiteY0" fmla="*/ 177299 h 177684"/>
                <a:gd name="connsiteX1" fmla="*/ 103352 w 347827"/>
                <a:gd name="connsiteY1" fmla="*/ 59824 h 177684"/>
                <a:gd name="connsiteX2" fmla="*/ 201777 w 347827"/>
                <a:gd name="connsiteY2" fmla="*/ 37599 h 177684"/>
                <a:gd name="connsiteX3" fmla="*/ 316077 w 347827"/>
                <a:gd name="connsiteY3" fmla="*/ 40774 h 177684"/>
                <a:gd name="connsiteX4" fmla="*/ 347827 w 347827"/>
                <a:gd name="connsiteY4" fmla="*/ 56649 h 177684"/>
                <a:gd name="connsiteX5" fmla="*/ 252577 w 347827"/>
                <a:gd name="connsiteY5" fmla="*/ 9024 h 177684"/>
                <a:gd name="connsiteX6" fmla="*/ 192252 w 347827"/>
                <a:gd name="connsiteY6" fmla="*/ 15374 h 177684"/>
                <a:gd name="connsiteX7" fmla="*/ 1752 w 347827"/>
                <a:gd name="connsiteY7" fmla="*/ 177299 h 1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827" h="177684">
                  <a:moveTo>
                    <a:pt x="1752" y="177299"/>
                  </a:moveTo>
                  <a:cubicBezTo>
                    <a:pt x="-13065" y="184707"/>
                    <a:pt x="70015" y="83107"/>
                    <a:pt x="103352" y="59824"/>
                  </a:cubicBezTo>
                  <a:cubicBezTo>
                    <a:pt x="136689" y="36541"/>
                    <a:pt x="166323" y="40774"/>
                    <a:pt x="201777" y="37599"/>
                  </a:cubicBezTo>
                  <a:cubicBezTo>
                    <a:pt x="237231" y="34424"/>
                    <a:pt x="291735" y="37599"/>
                    <a:pt x="316077" y="40774"/>
                  </a:cubicBezTo>
                  <a:cubicBezTo>
                    <a:pt x="340419" y="43949"/>
                    <a:pt x="347827" y="56649"/>
                    <a:pt x="347827" y="56649"/>
                  </a:cubicBezTo>
                  <a:cubicBezTo>
                    <a:pt x="337244" y="51357"/>
                    <a:pt x="278506" y="15903"/>
                    <a:pt x="252577" y="9024"/>
                  </a:cubicBezTo>
                  <a:cubicBezTo>
                    <a:pt x="226648" y="2145"/>
                    <a:pt x="230881" y="-10026"/>
                    <a:pt x="192252" y="15374"/>
                  </a:cubicBezTo>
                  <a:cubicBezTo>
                    <a:pt x="153623" y="40774"/>
                    <a:pt x="16569" y="169891"/>
                    <a:pt x="1752" y="1772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2D5E3947-C220-4B5F-9428-FF3CF819AE7D}"/>
                </a:ext>
              </a:extLst>
            </p:cNvPr>
            <p:cNvSpPr/>
            <p:nvPr/>
          </p:nvSpPr>
          <p:spPr>
            <a:xfrm>
              <a:off x="7677144" y="3473412"/>
              <a:ext cx="41893" cy="139782"/>
            </a:xfrm>
            <a:custGeom>
              <a:avLst/>
              <a:gdLst>
                <a:gd name="connsiteX0" fmla="*/ 41281 w 41893"/>
                <a:gd name="connsiteY0" fmla="*/ 38 h 139782"/>
                <a:gd name="connsiteX1" fmla="*/ 6 w 41893"/>
                <a:gd name="connsiteY1" fmla="*/ 69888 h 139782"/>
                <a:gd name="connsiteX2" fmla="*/ 38106 w 41893"/>
                <a:gd name="connsiteY2" fmla="*/ 139738 h 139782"/>
                <a:gd name="connsiteX3" fmla="*/ 25406 w 41893"/>
                <a:gd name="connsiteY3" fmla="*/ 79413 h 139782"/>
                <a:gd name="connsiteX4" fmla="*/ 41281 w 41893"/>
                <a:gd name="connsiteY4" fmla="*/ 38 h 13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93" h="139782">
                  <a:moveTo>
                    <a:pt x="41281" y="38"/>
                  </a:moveTo>
                  <a:cubicBezTo>
                    <a:pt x="37048" y="-1549"/>
                    <a:pt x="535" y="46605"/>
                    <a:pt x="6" y="69888"/>
                  </a:cubicBezTo>
                  <a:cubicBezTo>
                    <a:pt x="-523" y="93171"/>
                    <a:pt x="33873" y="138151"/>
                    <a:pt x="38106" y="139738"/>
                  </a:cubicBezTo>
                  <a:cubicBezTo>
                    <a:pt x="42339" y="141325"/>
                    <a:pt x="24348" y="100050"/>
                    <a:pt x="25406" y="79413"/>
                  </a:cubicBezTo>
                  <a:cubicBezTo>
                    <a:pt x="26464" y="58776"/>
                    <a:pt x="45514" y="1625"/>
                    <a:pt x="41281" y="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EFDCBA31-95F7-4515-B9EF-FAB2E771CCC9}"/>
                </a:ext>
              </a:extLst>
            </p:cNvPr>
            <p:cNvSpPr/>
            <p:nvPr/>
          </p:nvSpPr>
          <p:spPr>
            <a:xfrm>
              <a:off x="8104839" y="3584551"/>
              <a:ext cx="112377" cy="435479"/>
            </a:xfrm>
            <a:custGeom>
              <a:avLst/>
              <a:gdLst>
                <a:gd name="connsiteX0" fmla="*/ 89836 w 112377"/>
                <a:gd name="connsiteY0" fmla="*/ 24 h 435479"/>
                <a:gd name="connsiteX1" fmla="*/ 112061 w 112377"/>
                <a:gd name="connsiteY1" fmla="*/ 180999 h 435479"/>
                <a:gd name="connsiteX2" fmla="*/ 70786 w 112377"/>
                <a:gd name="connsiteY2" fmla="*/ 298474 h 435479"/>
                <a:gd name="connsiteX3" fmla="*/ 29511 w 112377"/>
                <a:gd name="connsiteY3" fmla="*/ 377849 h 435479"/>
                <a:gd name="connsiteX4" fmla="*/ 936 w 112377"/>
                <a:gd name="connsiteY4" fmla="*/ 434999 h 435479"/>
                <a:gd name="connsiteX5" fmla="*/ 64436 w 112377"/>
                <a:gd name="connsiteY5" fmla="*/ 346099 h 435479"/>
                <a:gd name="connsiteX6" fmla="*/ 89836 w 112377"/>
                <a:gd name="connsiteY6" fmla="*/ 193699 h 435479"/>
                <a:gd name="connsiteX7" fmla="*/ 89836 w 112377"/>
                <a:gd name="connsiteY7" fmla="*/ 24 h 4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77" h="435479">
                  <a:moveTo>
                    <a:pt x="89836" y="24"/>
                  </a:moveTo>
                  <a:cubicBezTo>
                    <a:pt x="93540" y="-2093"/>
                    <a:pt x="115236" y="131257"/>
                    <a:pt x="112061" y="180999"/>
                  </a:cubicBezTo>
                  <a:cubicBezTo>
                    <a:pt x="108886" y="230741"/>
                    <a:pt x="84544" y="265666"/>
                    <a:pt x="70786" y="298474"/>
                  </a:cubicBezTo>
                  <a:cubicBezTo>
                    <a:pt x="57028" y="331282"/>
                    <a:pt x="41153" y="355095"/>
                    <a:pt x="29511" y="377849"/>
                  </a:cubicBezTo>
                  <a:cubicBezTo>
                    <a:pt x="17869" y="400603"/>
                    <a:pt x="-4885" y="440291"/>
                    <a:pt x="936" y="434999"/>
                  </a:cubicBezTo>
                  <a:cubicBezTo>
                    <a:pt x="6757" y="429707"/>
                    <a:pt x="49619" y="386316"/>
                    <a:pt x="64436" y="346099"/>
                  </a:cubicBezTo>
                  <a:cubicBezTo>
                    <a:pt x="79253" y="305882"/>
                    <a:pt x="85603" y="248203"/>
                    <a:pt x="89836" y="193699"/>
                  </a:cubicBezTo>
                  <a:cubicBezTo>
                    <a:pt x="94069" y="139195"/>
                    <a:pt x="86132" y="2141"/>
                    <a:pt x="89836" y="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2B990E79-6E74-4885-A2F8-E946DE8B8C8C}"/>
                </a:ext>
              </a:extLst>
            </p:cNvPr>
            <p:cNvSpPr/>
            <p:nvPr/>
          </p:nvSpPr>
          <p:spPr>
            <a:xfrm>
              <a:off x="7702424" y="3430685"/>
              <a:ext cx="181570" cy="485879"/>
            </a:xfrm>
            <a:custGeom>
              <a:avLst/>
              <a:gdLst>
                <a:gd name="connsiteX0" fmla="*/ 181101 w 181570"/>
                <a:gd name="connsiteY0" fmla="*/ 1490 h 485879"/>
                <a:gd name="connsiteX1" fmla="*/ 66801 w 181570"/>
                <a:gd name="connsiteY1" fmla="*/ 179290 h 485879"/>
                <a:gd name="connsiteX2" fmla="*/ 9651 w 181570"/>
                <a:gd name="connsiteY2" fmla="*/ 306290 h 485879"/>
                <a:gd name="connsiteX3" fmla="*/ 44576 w 181570"/>
                <a:gd name="connsiteY3" fmla="*/ 407890 h 485879"/>
                <a:gd name="connsiteX4" fmla="*/ 44576 w 181570"/>
                <a:gd name="connsiteY4" fmla="*/ 430115 h 485879"/>
                <a:gd name="connsiteX5" fmla="*/ 126 w 181570"/>
                <a:gd name="connsiteY5" fmla="*/ 484090 h 485879"/>
                <a:gd name="connsiteX6" fmla="*/ 60451 w 181570"/>
                <a:gd name="connsiteY6" fmla="*/ 357090 h 485879"/>
                <a:gd name="connsiteX7" fmla="*/ 35051 w 181570"/>
                <a:gd name="connsiteY7" fmla="*/ 268190 h 485879"/>
                <a:gd name="connsiteX8" fmla="*/ 104901 w 181570"/>
                <a:gd name="connsiteY8" fmla="*/ 103090 h 485879"/>
                <a:gd name="connsiteX9" fmla="*/ 181101 w 181570"/>
                <a:gd name="connsiteY9" fmla="*/ 1490 h 4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570" h="485879">
                  <a:moveTo>
                    <a:pt x="181101" y="1490"/>
                  </a:moveTo>
                  <a:cubicBezTo>
                    <a:pt x="174751" y="14190"/>
                    <a:pt x="95376" y="128490"/>
                    <a:pt x="66801" y="179290"/>
                  </a:cubicBezTo>
                  <a:cubicBezTo>
                    <a:pt x="38226" y="230090"/>
                    <a:pt x="13355" y="268190"/>
                    <a:pt x="9651" y="306290"/>
                  </a:cubicBezTo>
                  <a:cubicBezTo>
                    <a:pt x="5947" y="344390"/>
                    <a:pt x="38755" y="387253"/>
                    <a:pt x="44576" y="407890"/>
                  </a:cubicBezTo>
                  <a:cubicBezTo>
                    <a:pt x="50397" y="428527"/>
                    <a:pt x="51984" y="417415"/>
                    <a:pt x="44576" y="430115"/>
                  </a:cubicBezTo>
                  <a:cubicBezTo>
                    <a:pt x="37168" y="442815"/>
                    <a:pt x="-2520" y="496261"/>
                    <a:pt x="126" y="484090"/>
                  </a:cubicBezTo>
                  <a:cubicBezTo>
                    <a:pt x="2772" y="471919"/>
                    <a:pt x="54630" y="393073"/>
                    <a:pt x="60451" y="357090"/>
                  </a:cubicBezTo>
                  <a:cubicBezTo>
                    <a:pt x="66272" y="321107"/>
                    <a:pt x="27643" y="310523"/>
                    <a:pt x="35051" y="268190"/>
                  </a:cubicBezTo>
                  <a:cubicBezTo>
                    <a:pt x="42459" y="225857"/>
                    <a:pt x="82147" y="145952"/>
                    <a:pt x="104901" y="103090"/>
                  </a:cubicBezTo>
                  <a:cubicBezTo>
                    <a:pt x="127655" y="60228"/>
                    <a:pt x="187451" y="-11210"/>
                    <a:pt x="181101" y="14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A45DDA6C-01D6-4437-BB84-4A4EAC29FFD1}"/>
                </a:ext>
              </a:extLst>
            </p:cNvPr>
            <p:cNvSpPr/>
            <p:nvPr/>
          </p:nvSpPr>
          <p:spPr>
            <a:xfrm>
              <a:off x="7638578" y="3965395"/>
              <a:ext cx="118022" cy="124258"/>
            </a:xfrm>
            <a:custGeom>
              <a:avLst/>
              <a:gdLst>
                <a:gd name="connsiteX0" fmla="*/ 29047 w 118022"/>
                <a:gd name="connsiteY0" fmla="*/ 180 h 124258"/>
                <a:gd name="connsiteX1" fmla="*/ 472 w 118022"/>
                <a:gd name="connsiteY1" fmla="*/ 82730 h 124258"/>
                <a:gd name="connsiteX2" fmla="*/ 57622 w 118022"/>
                <a:gd name="connsiteY2" fmla="*/ 92255 h 124258"/>
                <a:gd name="connsiteX3" fmla="*/ 117947 w 118022"/>
                <a:gd name="connsiteY3" fmla="*/ 63680 h 124258"/>
                <a:gd name="connsiteX4" fmla="*/ 44922 w 118022"/>
                <a:gd name="connsiteY4" fmla="*/ 120830 h 124258"/>
                <a:gd name="connsiteX5" fmla="*/ 3647 w 118022"/>
                <a:gd name="connsiteY5" fmla="*/ 108130 h 124258"/>
                <a:gd name="connsiteX6" fmla="*/ 29047 w 118022"/>
                <a:gd name="connsiteY6" fmla="*/ 180 h 1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22" h="124258">
                  <a:moveTo>
                    <a:pt x="29047" y="180"/>
                  </a:moveTo>
                  <a:cubicBezTo>
                    <a:pt x="28518" y="-4053"/>
                    <a:pt x="-4291" y="67384"/>
                    <a:pt x="472" y="82730"/>
                  </a:cubicBezTo>
                  <a:cubicBezTo>
                    <a:pt x="5235" y="98076"/>
                    <a:pt x="38043" y="95430"/>
                    <a:pt x="57622" y="92255"/>
                  </a:cubicBezTo>
                  <a:cubicBezTo>
                    <a:pt x="77201" y="89080"/>
                    <a:pt x="120064" y="58918"/>
                    <a:pt x="117947" y="63680"/>
                  </a:cubicBezTo>
                  <a:cubicBezTo>
                    <a:pt x="115830" y="68442"/>
                    <a:pt x="63972" y="113422"/>
                    <a:pt x="44922" y="120830"/>
                  </a:cubicBezTo>
                  <a:cubicBezTo>
                    <a:pt x="25872" y="128238"/>
                    <a:pt x="11584" y="123476"/>
                    <a:pt x="3647" y="108130"/>
                  </a:cubicBezTo>
                  <a:cubicBezTo>
                    <a:pt x="-4290" y="92784"/>
                    <a:pt x="29576" y="4413"/>
                    <a:pt x="29047" y="1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DFFFF67B-6258-48D2-9148-E4FC6636C197}"/>
                </a:ext>
              </a:extLst>
            </p:cNvPr>
            <p:cNvSpPr/>
            <p:nvPr/>
          </p:nvSpPr>
          <p:spPr>
            <a:xfrm>
              <a:off x="7915240" y="3579984"/>
              <a:ext cx="86131" cy="95311"/>
            </a:xfrm>
            <a:custGeom>
              <a:avLst/>
              <a:gdLst>
                <a:gd name="connsiteX0" fmla="*/ 35 w 86131"/>
                <a:gd name="connsiteY0" fmla="*/ 1416 h 95311"/>
                <a:gd name="connsiteX1" fmla="*/ 69885 w 86131"/>
                <a:gd name="connsiteY1" fmla="*/ 71266 h 95311"/>
                <a:gd name="connsiteX2" fmla="*/ 85760 w 86131"/>
                <a:gd name="connsiteY2" fmla="*/ 93491 h 95311"/>
                <a:gd name="connsiteX3" fmla="*/ 60360 w 86131"/>
                <a:gd name="connsiteY3" fmla="*/ 29991 h 95311"/>
                <a:gd name="connsiteX4" fmla="*/ 35 w 86131"/>
                <a:gd name="connsiteY4" fmla="*/ 1416 h 9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31" h="95311">
                  <a:moveTo>
                    <a:pt x="35" y="1416"/>
                  </a:moveTo>
                  <a:cubicBezTo>
                    <a:pt x="1622" y="8295"/>
                    <a:pt x="55598" y="55920"/>
                    <a:pt x="69885" y="71266"/>
                  </a:cubicBezTo>
                  <a:cubicBezTo>
                    <a:pt x="84173" y="86612"/>
                    <a:pt x="87347" y="100370"/>
                    <a:pt x="85760" y="93491"/>
                  </a:cubicBezTo>
                  <a:cubicBezTo>
                    <a:pt x="84173" y="86612"/>
                    <a:pt x="70414" y="45866"/>
                    <a:pt x="60360" y="29991"/>
                  </a:cubicBezTo>
                  <a:cubicBezTo>
                    <a:pt x="50306" y="14116"/>
                    <a:pt x="-1552" y="-5463"/>
                    <a:pt x="35" y="14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A5BFB225-DCDB-40E5-9D32-E57827A53C75}"/>
                </a:ext>
              </a:extLst>
            </p:cNvPr>
            <p:cNvSpPr/>
            <p:nvPr/>
          </p:nvSpPr>
          <p:spPr>
            <a:xfrm>
              <a:off x="7937238" y="3964484"/>
              <a:ext cx="89236" cy="140485"/>
            </a:xfrm>
            <a:custGeom>
              <a:avLst/>
              <a:gdLst>
                <a:gd name="connsiteX0" fmla="*/ 19312 w 89236"/>
                <a:gd name="connsiteY0" fmla="*/ 33 h 140485"/>
                <a:gd name="connsiteX1" fmla="*/ 25662 w 89236"/>
                <a:gd name="connsiteY1" fmla="*/ 88933 h 140485"/>
                <a:gd name="connsiteX2" fmla="*/ 21429 w 89236"/>
                <a:gd name="connsiteY2" fmla="*/ 139733 h 140485"/>
                <a:gd name="connsiteX3" fmla="*/ 89162 w 89236"/>
                <a:gd name="connsiteY3" fmla="*/ 120683 h 140485"/>
                <a:gd name="connsiteX4" fmla="*/ 6612 w 89236"/>
                <a:gd name="connsiteY4" fmla="*/ 139733 h 140485"/>
                <a:gd name="connsiteX5" fmla="*/ 6612 w 89236"/>
                <a:gd name="connsiteY5" fmla="*/ 99516 h 140485"/>
                <a:gd name="connsiteX6" fmla="*/ 19312 w 89236"/>
                <a:gd name="connsiteY6" fmla="*/ 33 h 1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36" h="140485">
                  <a:moveTo>
                    <a:pt x="19312" y="33"/>
                  </a:moveTo>
                  <a:cubicBezTo>
                    <a:pt x="22487" y="-1731"/>
                    <a:pt x="25309" y="65650"/>
                    <a:pt x="25662" y="88933"/>
                  </a:cubicBezTo>
                  <a:cubicBezTo>
                    <a:pt x="26015" y="112216"/>
                    <a:pt x="10846" y="134441"/>
                    <a:pt x="21429" y="139733"/>
                  </a:cubicBezTo>
                  <a:cubicBezTo>
                    <a:pt x="32012" y="145025"/>
                    <a:pt x="91631" y="120683"/>
                    <a:pt x="89162" y="120683"/>
                  </a:cubicBezTo>
                  <a:cubicBezTo>
                    <a:pt x="86693" y="120683"/>
                    <a:pt x="20370" y="143261"/>
                    <a:pt x="6612" y="139733"/>
                  </a:cubicBezTo>
                  <a:cubicBezTo>
                    <a:pt x="-7146" y="136205"/>
                    <a:pt x="4495" y="120683"/>
                    <a:pt x="6612" y="99516"/>
                  </a:cubicBezTo>
                  <a:cubicBezTo>
                    <a:pt x="8729" y="78349"/>
                    <a:pt x="16137" y="1797"/>
                    <a:pt x="19312" y="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A0A552A1-3243-4483-9465-92D7804D218A}"/>
                </a:ext>
              </a:extLst>
            </p:cNvPr>
            <p:cNvSpPr/>
            <p:nvPr/>
          </p:nvSpPr>
          <p:spPr>
            <a:xfrm>
              <a:off x="3769909" y="562351"/>
              <a:ext cx="789441" cy="974748"/>
            </a:xfrm>
            <a:custGeom>
              <a:avLst/>
              <a:gdLst>
                <a:gd name="connsiteX0" fmla="*/ 779866 w 789441"/>
                <a:gd name="connsiteY0" fmla="*/ 12324 h 974748"/>
                <a:gd name="connsiteX1" fmla="*/ 659216 w 789441"/>
                <a:gd name="connsiteY1" fmla="*/ 44074 h 974748"/>
                <a:gd name="connsiteX2" fmla="*/ 487766 w 789441"/>
                <a:gd name="connsiteY2" fmla="*/ 174249 h 974748"/>
                <a:gd name="connsiteX3" fmla="*/ 306791 w 789441"/>
                <a:gd name="connsiteY3" fmla="*/ 412374 h 974748"/>
                <a:gd name="connsiteX4" fmla="*/ 14691 w 789441"/>
                <a:gd name="connsiteY4" fmla="*/ 942599 h 974748"/>
                <a:gd name="connsiteX5" fmla="*/ 46441 w 789441"/>
                <a:gd name="connsiteY5" fmla="*/ 898149 h 974748"/>
                <a:gd name="connsiteX6" fmla="*/ 71841 w 789441"/>
                <a:gd name="connsiteY6" fmla="*/ 752099 h 974748"/>
                <a:gd name="connsiteX7" fmla="*/ 186141 w 789441"/>
                <a:gd name="connsiteY7" fmla="*/ 510799 h 974748"/>
                <a:gd name="connsiteX8" fmla="*/ 398866 w 789441"/>
                <a:gd name="connsiteY8" fmla="*/ 234574 h 974748"/>
                <a:gd name="connsiteX9" fmla="*/ 779866 w 789441"/>
                <a:gd name="connsiteY9" fmla="*/ 12324 h 97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441" h="974748">
                  <a:moveTo>
                    <a:pt x="779866" y="12324"/>
                  </a:moveTo>
                  <a:cubicBezTo>
                    <a:pt x="823258" y="-19426"/>
                    <a:pt x="707899" y="17087"/>
                    <a:pt x="659216" y="44074"/>
                  </a:cubicBezTo>
                  <a:cubicBezTo>
                    <a:pt x="610533" y="71062"/>
                    <a:pt x="546503" y="112866"/>
                    <a:pt x="487766" y="174249"/>
                  </a:cubicBezTo>
                  <a:cubicBezTo>
                    <a:pt x="429029" y="235632"/>
                    <a:pt x="385637" y="284316"/>
                    <a:pt x="306791" y="412374"/>
                  </a:cubicBezTo>
                  <a:cubicBezTo>
                    <a:pt x="227945" y="540432"/>
                    <a:pt x="58083" y="861637"/>
                    <a:pt x="14691" y="942599"/>
                  </a:cubicBezTo>
                  <a:cubicBezTo>
                    <a:pt x="-28701" y="1023561"/>
                    <a:pt x="36916" y="929899"/>
                    <a:pt x="46441" y="898149"/>
                  </a:cubicBezTo>
                  <a:cubicBezTo>
                    <a:pt x="55966" y="866399"/>
                    <a:pt x="48558" y="816657"/>
                    <a:pt x="71841" y="752099"/>
                  </a:cubicBezTo>
                  <a:cubicBezTo>
                    <a:pt x="95124" y="687541"/>
                    <a:pt x="131637" y="597053"/>
                    <a:pt x="186141" y="510799"/>
                  </a:cubicBezTo>
                  <a:cubicBezTo>
                    <a:pt x="240645" y="424545"/>
                    <a:pt x="306791" y="317653"/>
                    <a:pt x="398866" y="234574"/>
                  </a:cubicBezTo>
                  <a:cubicBezTo>
                    <a:pt x="490941" y="151495"/>
                    <a:pt x="736474" y="44074"/>
                    <a:pt x="779866" y="123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B388AAC4-622D-4405-9410-4DA2F10E9D22}"/>
                </a:ext>
              </a:extLst>
            </p:cNvPr>
            <p:cNvSpPr/>
            <p:nvPr/>
          </p:nvSpPr>
          <p:spPr>
            <a:xfrm>
              <a:off x="3394780" y="1514376"/>
              <a:ext cx="428511" cy="1344953"/>
            </a:xfrm>
            <a:custGeom>
              <a:avLst/>
              <a:gdLst>
                <a:gd name="connsiteX0" fmla="*/ 427920 w 428511"/>
                <a:gd name="connsiteY0" fmla="*/ 6449 h 1344953"/>
                <a:gd name="connsiteX1" fmla="*/ 288220 w 428511"/>
                <a:gd name="connsiteY1" fmla="*/ 320774 h 1344953"/>
                <a:gd name="connsiteX2" fmla="*/ 135820 w 428511"/>
                <a:gd name="connsiteY2" fmla="*/ 882749 h 1344953"/>
                <a:gd name="connsiteX3" fmla="*/ 8820 w 428511"/>
                <a:gd name="connsiteY3" fmla="*/ 1333599 h 1344953"/>
                <a:gd name="connsiteX4" fmla="*/ 21520 w 428511"/>
                <a:gd name="connsiteY4" fmla="*/ 1190724 h 1344953"/>
                <a:gd name="connsiteX5" fmla="*/ 107245 w 428511"/>
                <a:gd name="connsiteY5" fmla="*/ 984349 h 1344953"/>
                <a:gd name="connsiteX6" fmla="*/ 151695 w 428511"/>
                <a:gd name="connsiteY6" fmla="*/ 708124 h 1344953"/>
                <a:gd name="connsiteX7" fmla="*/ 265995 w 428511"/>
                <a:gd name="connsiteY7" fmla="*/ 308074 h 1344953"/>
                <a:gd name="connsiteX8" fmla="*/ 335845 w 428511"/>
                <a:gd name="connsiteY8" fmla="*/ 123924 h 1344953"/>
                <a:gd name="connsiteX9" fmla="*/ 427920 w 428511"/>
                <a:gd name="connsiteY9" fmla="*/ 6449 h 134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511" h="1344953">
                  <a:moveTo>
                    <a:pt x="427920" y="6449"/>
                  </a:moveTo>
                  <a:cubicBezTo>
                    <a:pt x="419983" y="39257"/>
                    <a:pt x="336903" y="174724"/>
                    <a:pt x="288220" y="320774"/>
                  </a:cubicBezTo>
                  <a:cubicBezTo>
                    <a:pt x="239537" y="466824"/>
                    <a:pt x="182387" y="713945"/>
                    <a:pt x="135820" y="882749"/>
                  </a:cubicBezTo>
                  <a:cubicBezTo>
                    <a:pt x="89253" y="1051553"/>
                    <a:pt x="27870" y="1282270"/>
                    <a:pt x="8820" y="1333599"/>
                  </a:cubicBezTo>
                  <a:cubicBezTo>
                    <a:pt x="-10230" y="1384928"/>
                    <a:pt x="5116" y="1248932"/>
                    <a:pt x="21520" y="1190724"/>
                  </a:cubicBezTo>
                  <a:cubicBezTo>
                    <a:pt x="37924" y="1132516"/>
                    <a:pt x="85549" y="1064782"/>
                    <a:pt x="107245" y="984349"/>
                  </a:cubicBezTo>
                  <a:cubicBezTo>
                    <a:pt x="128941" y="903916"/>
                    <a:pt x="125237" y="820837"/>
                    <a:pt x="151695" y="708124"/>
                  </a:cubicBezTo>
                  <a:cubicBezTo>
                    <a:pt x="178153" y="595411"/>
                    <a:pt x="235303" y="405441"/>
                    <a:pt x="265995" y="308074"/>
                  </a:cubicBezTo>
                  <a:cubicBezTo>
                    <a:pt x="296687" y="210707"/>
                    <a:pt x="309916" y="173666"/>
                    <a:pt x="335845" y="123924"/>
                  </a:cubicBezTo>
                  <a:cubicBezTo>
                    <a:pt x="361774" y="74182"/>
                    <a:pt x="435857" y="-26359"/>
                    <a:pt x="427920" y="64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CF0D8750-334A-4F86-96F5-DD95DE280E2A}"/>
                </a:ext>
              </a:extLst>
            </p:cNvPr>
            <p:cNvSpPr/>
            <p:nvPr/>
          </p:nvSpPr>
          <p:spPr>
            <a:xfrm>
              <a:off x="3312399" y="2861542"/>
              <a:ext cx="117879" cy="1579989"/>
            </a:xfrm>
            <a:custGeom>
              <a:avLst/>
              <a:gdLst>
                <a:gd name="connsiteX0" fmla="*/ 81676 w 117879"/>
                <a:gd name="connsiteY0" fmla="*/ 2308 h 1579989"/>
                <a:gd name="connsiteX1" fmla="*/ 2301 w 117879"/>
                <a:gd name="connsiteY1" fmla="*/ 329333 h 1579989"/>
                <a:gd name="connsiteX2" fmla="*/ 30876 w 117879"/>
                <a:gd name="connsiteY2" fmla="*/ 570633 h 1579989"/>
                <a:gd name="connsiteX3" fmla="*/ 8651 w 117879"/>
                <a:gd name="connsiteY3" fmla="*/ 888133 h 1579989"/>
                <a:gd name="connsiteX4" fmla="*/ 8651 w 117879"/>
                <a:gd name="connsiteY4" fmla="*/ 1113558 h 1579989"/>
                <a:gd name="connsiteX5" fmla="*/ 113426 w 117879"/>
                <a:gd name="connsiteY5" fmla="*/ 1567583 h 1579989"/>
                <a:gd name="connsiteX6" fmla="*/ 91201 w 117879"/>
                <a:gd name="connsiteY6" fmla="*/ 1421533 h 1579989"/>
                <a:gd name="connsiteX7" fmla="*/ 24526 w 117879"/>
                <a:gd name="connsiteY7" fmla="*/ 1100858 h 1579989"/>
                <a:gd name="connsiteX8" fmla="*/ 8651 w 117879"/>
                <a:gd name="connsiteY8" fmla="*/ 669058 h 1579989"/>
                <a:gd name="connsiteX9" fmla="*/ 103901 w 117879"/>
                <a:gd name="connsiteY9" fmla="*/ 208683 h 1579989"/>
                <a:gd name="connsiteX10" fmla="*/ 81676 w 117879"/>
                <a:gd name="connsiteY10" fmla="*/ 2308 h 15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879" h="1579989">
                  <a:moveTo>
                    <a:pt x="81676" y="2308"/>
                  </a:moveTo>
                  <a:cubicBezTo>
                    <a:pt x="64743" y="22416"/>
                    <a:pt x="10768" y="234612"/>
                    <a:pt x="2301" y="329333"/>
                  </a:cubicBezTo>
                  <a:cubicBezTo>
                    <a:pt x="-6166" y="424054"/>
                    <a:pt x="29818" y="477500"/>
                    <a:pt x="30876" y="570633"/>
                  </a:cubicBezTo>
                  <a:cubicBezTo>
                    <a:pt x="31934" y="663766"/>
                    <a:pt x="12355" y="797646"/>
                    <a:pt x="8651" y="888133"/>
                  </a:cubicBezTo>
                  <a:cubicBezTo>
                    <a:pt x="4947" y="978620"/>
                    <a:pt x="-8811" y="1000316"/>
                    <a:pt x="8651" y="1113558"/>
                  </a:cubicBezTo>
                  <a:cubicBezTo>
                    <a:pt x="26113" y="1226800"/>
                    <a:pt x="99668" y="1516254"/>
                    <a:pt x="113426" y="1567583"/>
                  </a:cubicBezTo>
                  <a:cubicBezTo>
                    <a:pt x="127184" y="1618912"/>
                    <a:pt x="106018" y="1499321"/>
                    <a:pt x="91201" y="1421533"/>
                  </a:cubicBezTo>
                  <a:cubicBezTo>
                    <a:pt x="76384" y="1343745"/>
                    <a:pt x="38284" y="1226270"/>
                    <a:pt x="24526" y="1100858"/>
                  </a:cubicBezTo>
                  <a:cubicBezTo>
                    <a:pt x="10768" y="975446"/>
                    <a:pt x="-4578" y="817754"/>
                    <a:pt x="8651" y="669058"/>
                  </a:cubicBezTo>
                  <a:cubicBezTo>
                    <a:pt x="21880" y="520362"/>
                    <a:pt x="91730" y="320337"/>
                    <a:pt x="103901" y="208683"/>
                  </a:cubicBezTo>
                  <a:cubicBezTo>
                    <a:pt x="116072" y="97029"/>
                    <a:pt x="98609" y="-17800"/>
                    <a:pt x="81676" y="23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CC71D4E7-D315-4F26-961C-590F2F4DE544}"/>
                </a:ext>
              </a:extLst>
            </p:cNvPr>
            <p:cNvSpPr/>
            <p:nvPr/>
          </p:nvSpPr>
          <p:spPr>
            <a:xfrm>
              <a:off x="3425104" y="4428668"/>
              <a:ext cx="153202" cy="1564450"/>
            </a:xfrm>
            <a:custGeom>
              <a:avLst/>
              <a:gdLst>
                <a:gd name="connsiteX0" fmla="*/ 721 w 153202"/>
                <a:gd name="connsiteY0" fmla="*/ 457 h 1564450"/>
                <a:gd name="connsiteX1" fmla="*/ 54696 w 153202"/>
                <a:gd name="connsiteY1" fmla="*/ 375107 h 1564450"/>
                <a:gd name="connsiteX2" fmla="*/ 57871 w 153202"/>
                <a:gd name="connsiteY2" fmla="*/ 794207 h 1564450"/>
                <a:gd name="connsiteX3" fmla="*/ 721 w 153202"/>
                <a:gd name="connsiteY3" fmla="*/ 1032332 h 1564450"/>
                <a:gd name="connsiteX4" fmla="*/ 54696 w 153202"/>
                <a:gd name="connsiteY4" fmla="*/ 1397457 h 1564450"/>
                <a:gd name="connsiteX5" fmla="*/ 153121 w 153202"/>
                <a:gd name="connsiteY5" fmla="*/ 1562557 h 1564450"/>
                <a:gd name="connsiteX6" fmla="*/ 70571 w 153202"/>
                <a:gd name="connsiteY6" fmla="*/ 1299032 h 1564450"/>
                <a:gd name="connsiteX7" fmla="*/ 16596 w 153202"/>
                <a:gd name="connsiteY7" fmla="*/ 832307 h 1564450"/>
                <a:gd name="connsiteX8" fmla="*/ 99146 w 153202"/>
                <a:gd name="connsiteY8" fmla="*/ 451307 h 1564450"/>
                <a:gd name="connsiteX9" fmla="*/ 721 w 153202"/>
                <a:gd name="connsiteY9" fmla="*/ 457 h 15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202" h="1564450">
                  <a:moveTo>
                    <a:pt x="721" y="457"/>
                  </a:moveTo>
                  <a:cubicBezTo>
                    <a:pt x="-6687" y="-12243"/>
                    <a:pt x="45171" y="242815"/>
                    <a:pt x="54696" y="375107"/>
                  </a:cubicBezTo>
                  <a:cubicBezTo>
                    <a:pt x="64221" y="507399"/>
                    <a:pt x="66867" y="684670"/>
                    <a:pt x="57871" y="794207"/>
                  </a:cubicBezTo>
                  <a:cubicBezTo>
                    <a:pt x="48875" y="903744"/>
                    <a:pt x="1250" y="931790"/>
                    <a:pt x="721" y="1032332"/>
                  </a:cubicBezTo>
                  <a:cubicBezTo>
                    <a:pt x="192" y="1132874"/>
                    <a:pt x="29296" y="1309086"/>
                    <a:pt x="54696" y="1397457"/>
                  </a:cubicBezTo>
                  <a:cubicBezTo>
                    <a:pt x="80096" y="1485828"/>
                    <a:pt x="150475" y="1578961"/>
                    <a:pt x="153121" y="1562557"/>
                  </a:cubicBezTo>
                  <a:cubicBezTo>
                    <a:pt x="155767" y="1546153"/>
                    <a:pt x="93325" y="1420740"/>
                    <a:pt x="70571" y="1299032"/>
                  </a:cubicBezTo>
                  <a:cubicBezTo>
                    <a:pt x="47817" y="1177324"/>
                    <a:pt x="11834" y="973594"/>
                    <a:pt x="16596" y="832307"/>
                  </a:cubicBezTo>
                  <a:cubicBezTo>
                    <a:pt x="21358" y="691020"/>
                    <a:pt x="98088" y="593124"/>
                    <a:pt x="99146" y="451307"/>
                  </a:cubicBezTo>
                  <a:cubicBezTo>
                    <a:pt x="100204" y="309490"/>
                    <a:pt x="8129" y="13157"/>
                    <a:pt x="721" y="4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7708D821-8E1B-480B-9278-F97D5DB88219}"/>
                </a:ext>
              </a:extLst>
            </p:cNvPr>
            <p:cNvSpPr/>
            <p:nvPr/>
          </p:nvSpPr>
          <p:spPr>
            <a:xfrm>
              <a:off x="4150211" y="5050177"/>
              <a:ext cx="269634" cy="411273"/>
            </a:xfrm>
            <a:custGeom>
              <a:avLst/>
              <a:gdLst>
                <a:gd name="connsiteX0" fmla="*/ 572 w 269634"/>
                <a:gd name="connsiteY0" fmla="*/ 190 h 411273"/>
                <a:gd name="connsiteX1" fmla="*/ 78889 w 269634"/>
                <a:gd name="connsiteY1" fmla="*/ 129306 h 411273"/>
                <a:gd name="connsiteX2" fmla="*/ 152972 w 269634"/>
                <a:gd name="connsiteY2" fmla="*/ 249956 h 411273"/>
                <a:gd name="connsiteX3" fmla="*/ 265156 w 269634"/>
                <a:gd name="connsiteY3" fmla="*/ 406590 h 411273"/>
                <a:gd name="connsiteX4" fmla="*/ 243989 w 269634"/>
                <a:gd name="connsiteY4" fmla="*/ 364256 h 411273"/>
                <a:gd name="connsiteX5" fmla="*/ 212239 w 269634"/>
                <a:gd name="connsiteY5" fmla="*/ 302873 h 411273"/>
                <a:gd name="connsiteX6" fmla="*/ 150856 w 269634"/>
                <a:gd name="connsiteY6" fmla="*/ 197040 h 411273"/>
                <a:gd name="connsiteX7" fmla="*/ 121222 w 269634"/>
                <a:gd name="connsiteY7" fmla="*/ 158940 h 411273"/>
                <a:gd name="connsiteX8" fmla="*/ 572 w 269634"/>
                <a:gd name="connsiteY8" fmla="*/ 190 h 41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634" h="411273">
                  <a:moveTo>
                    <a:pt x="572" y="190"/>
                  </a:moveTo>
                  <a:cubicBezTo>
                    <a:pt x="-6483" y="-4749"/>
                    <a:pt x="53489" y="87678"/>
                    <a:pt x="78889" y="129306"/>
                  </a:cubicBezTo>
                  <a:cubicBezTo>
                    <a:pt x="104289" y="170934"/>
                    <a:pt x="121928" y="203742"/>
                    <a:pt x="152972" y="249956"/>
                  </a:cubicBezTo>
                  <a:cubicBezTo>
                    <a:pt x="184016" y="296170"/>
                    <a:pt x="249987" y="387540"/>
                    <a:pt x="265156" y="406590"/>
                  </a:cubicBezTo>
                  <a:cubicBezTo>
                    <a:pt x="280326" y="425640"/>
                    <a:pt x="252808" y="381542"/>
                    <a:pt x="243989" y="364256"/>
                  </a:cubicBezTo>
                  <a:cubicBezTo>
                    <a:pt x="235170" y="346970"/>
                    <a:pt x="227761" y="330742"/>
                    <a:pt x="212239" y="302873"/>
                  </a:cubicBezTo>
                  <a:cubicBezTo>
                    <a:pt x="196717" y="275004"/>
                    <a:pt x="166026" y="221029"/>
                    <a:pt x="150856" y="197040"/>
                  </a:cubicBezTo>
                  <a:cubicBezTo>
                    <a:pt x="135686" y="173051"/>
                    <a:pt x="141683" y="189279"/>
                    <a:pt x="121222" y="158940"/>
                  </a:cubicBezTo>
                  <a:cubicBezTo>
                    <a:pt x="100761" y="128601"/>
                    <a:pt x="7627" y="5129"/>
                    <a:pt x="572" y="1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7B7AF196-C737-4971-BD83-61A491007B7D}"/>
                </a:ext>
              </a:extLst>
            </p:cNvPr>
            <p:cNvSpPr/>
            <p:nvPr/>
          </p:nvSpPr>
          <p:spPr>
            <a:xfrm>
              <a:off x="5990165" y="5558365"/>
              <a:ext cx="368356" cy="499547"/>
            </a:xfrm>
            <a:custGeom>
              <a:avLst/>
              <a:gdLst>
                <a:gd name="connsiteX0" fmla="*/ 368302 w 368356"/>
                <a:gd name="connsiteY0" fmla="*/ 2 h 499547"/>
                <a:gd name="connsiteX1" fmla="*/ 232835 w 368356"/>
                <a:gd name="connsiteY1" fmla="*/ 220135 h 499547"/>
                <a:gd name="connsiteX2" fmla="*/ 186268 w 368356"/>
                <a:gd name="connsiteY2" fmla="*/ 325968 h 499547"/>
                <a:gd name="connsiteX3" fmla="*/ 2 w 368356"/>
                <a:gd name="connsiteY3" fmla="*/ 499535 h 499547"/>
                <a:gd name="connsiteX4" fmla="*/ 182035 w 368356"/>
                <a:gd name="connsiteY4" fmla="*/ 334435 h 499547"/>
                <a:gd name="connsiteX5" fmla="*/ 215902 w 368356"/>
                <a:gd name="connsiteY5" fmla="*/ 224368 h 499547"/>
                <a:gd name="connsiteX6" fmla="*/ 368302 w 368356"/>
                <a:gd name="connsiteY6" fmla="*/ 2 h 49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56" h="499547">
                  <a:moveTo>
                    <a:pt x="368302" y="2"/>
                  </a:moveTo>
                  <a:cubicBezTo>
                    <a:pt x="371124" y="-703"/>
                    <a:pt x="263174" y="165807"/>
                    <a:pt x="232835" y="220135"/>
                  </a:cubicBezTo>
                  <a:cubicBezTo>
                    <a:pt x="202496" y="274463"/>
                    <a:pt x="225073" y="279401"/>
                    <a:pt x="186268" y="325968"/>
                  </a:cubicBezTo>
                  <a:cubicBezTo>
                    <a:pt x="147463" y="372535"/>
                    <a:pt x="707" y="498124"/>
                    <a:pt x="2" y="499535"/>
                  </a:cubicBezTo>
                  <a:cubicBezTo>
                    <a:pt x="-703" y="500946"/>
                    <a:pt x="146052" y="380296"/>
                    <a:pt x="182035" y="334435"/>
                  </a:cubicBezTo>
                  <a:cubicBezTo>
                    <a:pt x="218018" y="288574"/>
                    <a:pt x="186974" y="277285"/>
                    <a:pt x="215902" y="224368"/>
                  </a:cubicBezTo>
                  <a:cubicBezTo>
                    <a:pt x="244830" y="171451"/>
                    <a:pt x="365480" y="707"/>
                    <a:pt x="368302" y="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1ECAF062-F814-450B-8E66-1C16A00E90F5}"/>
                </a:ext>
              </a:extLst>
            </p:cNvPr>
            <p:cNvSpPr/>
            <p:nvPr/>
          </p:nvSpPr>
          <p:spPr>
            <a:xfrm>
              <a:off x="5507536" y="5664189"/>
              <a:ext cx="469958" cy="277699"/>
            </a:xfrm>
            <a:custGeom>
              <a:avLst/>
              <a:gdLst>
                <a:gd name="connsiteX0" fmla="*/ 469931 w 469958"/>
                <a:gd name="connsiteY0" fmla="*/ 11 h 277699"/>
                <a:gd name="connsiteX1" fmla="*/ 296364 w 469958"/>
                <a:gd name="connsiteY1" fmla="*/ 160878 h 277699"/>
                <a:gd name="connsiteX2" fmla="*/ 152431 w 469958"/>
                <a:gd name="connsiteY2" fmla="*/ 220144 h 277699"/>
                <a:gd name="connsiteX3" fmla="*/ 31 w 469958"/>
                <a:gd name="connsiteY3" fmla="*/ 275178 h 277699"/>
                <a:gd name="connsiteX4" fmla="*/ 165131 w 469958"/>
                <a:gd name="connsiteY4" fmla="*/ 258244 h 277699"/>
                <a:gd name="connsiteX5" fmla="*/ 283664 w 469958"/>
                <a:gd name="connsiteY5" fmla="*/ 169344 h 277699"/>
                <a:gd name="connsiteX6" fmla="*/ 469931 w 469958"/>
                <a:gd name="connsiteY6" fmla="*/ 11 h 27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958" h="277699">
                  <a:moveTo>
                    <a:pt x="469931" y="11"/>
                  </a:moveTo>
                  <a:cubicBezTo>
                    <a:pt x="472048" y="-1400"/>
                    <a:pt x="349281" y="124189"/>
                    <a:pt x="296364" y="160878"/>
                  </a:cubicBezTo>
                  <a:cubicBezTo>
                    <a:pt x="243447" y="197567"/>
                    <a:pt x="201820" y="201094"/>
                    <a:pt x="152431" y="220144"/>
                  </a:cubicBezTo>
                  <a:cubicBezTo>
                    <a:pt x="103042" y="239194"/>
                    <a:pt x="-2086" y="268828"/>
                    <a:pt x="31" y="275178"/>
                  </a:cubicBezTo>
                  <a:cubicBezTo>
                    <a:pt x="2148" y="281528"/>
                    <a:pt x="117859" y="275883"/>
                    <a:pt x="165131" y="258244"/>
                  </a:cubicBezTo>
                  <a:cubicBezTo>
                    <a:pt x="212403" y="240605"/>
                    <a:pt x="231453" y="206033"/>
                    <a:pt x="283664" y="169344"/>
                  </a:cubicBezTo>
                  <a:cubicBezTo>
                    <a:pt x="335875" y="132655"/>
                    <a:pt x="467814" y="1422"/>
                    <a:pt x="469931" y="1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58BE426C-AE18-4C1E-AEB7-BF70BAF297A3}"/>
                </a:ext>
              </a:extLst>
            </p:cNvPr>
            <p:cNvSpPr/>
            <p:nvPr/>
          </p:nvSpPr>
          <p:spPr>
            <a:xfrm>
              <a:off x="5492750" y="3187835"/>
              <a:ext cx="611625" cy="150148"/>
            </a:xfrm>
            <a:custGeom>
              <a:avLst/>
              <a:gdLst>
                <a:gd name="connsiteX0" fmla="*/ 0 w 611625"/>
                <a:gd name="connsiteY0" fmla="*/ 150148 h 150148"/>
                <a:gd name="connsiteX1" fmla="*/ 169333 w 611625"/>
                <a:gd name="connsiteY1" fmla="*/ 141682 h 150148"/>
                <a:gd name="connsiteX2" fmla="*/ 313267 w 611625"/>
                <a:gd name="connsiteY2" fmla="*/ 124748 h 150148"/>
                <a:gd name="connsiteX3" fmla="*/ 438150 w 611625"/>
                <a:gd name="connsiteY3" fmla="*/ 90882 h 150148"/>
                <a:gd name="connsiteX4" fmla="*/ 537633 w 611625"/>
                <a:gd name="connsiteY4" fmla="*/ 57015 h 150148"/>
                <a:gd name="connsiteX5" fmla="*/ 609600 w 611625"/>
                <a:gd name="connsiteY5" fmla="*/ 1982 h 150148"/>
                <a:gd name="connsiteX6" fmla="*/ 582083 w 611625"/>
                <a:gd name="connsiteY6" fmla="*/ 16798 h 150148"/>
                <a:gd name="connsiteX7" fmla="*/ 482600 w 611625"/>
                <a:gd name="connsiteY7" fmla="*/ 61248 h 150148"/>
                <a:gd name="connsiteX8" fmla="*/ 336550 w 611625"/>
                <a:gd name="connsiteY8" fmla="*/ 95115 h 150148"/>
                <a:gd name="connsiteX9" fmla="*/ 196850 w 611625"/>
                <a:gd name="connsiteY9" fmla="*/ 112048 h 150148"/>
                <a:gd name="connsiteX10" fmla="*/ 0 w 611625"/>
                <a:gd name="connsiteY10" fmla="*/ 150148 h 15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625" h="150148">
                  <a:moveTo>
                    <a:pt x="0" y="150148"/>
                  </a:moveTo>
                  <a:cubicBezTo>
                    <a:pt x="58561" y="148031"/>
                    <a:pt x="117122" y="145915"/>
                    <a:pt x="169333" y="141682"/>
                  </a:cubicBezTo>
                  <a:cubicBezTo>
                    <a:pt x="221544" y="137449"/>
                    <a:pt x="268464" y="133215"/>
                    <a:pt x="313267" y="124748"/>
                  </a:cubicBezTo>
                  <a:cubicBezTo>
                    <a:pt x="358070" y="116281"/>
                    <a:pt x="400756" y="102171"/>
                    <a:pt x="438150" y="90882"/>
                  </a:cubicBezTo>
                  <a:cubicBezTo>
                    <a:pt x="475544" y="79593"/>
                    <a:pt x="509058" y="71832"/>
                    <a:pt x="537633" y="57015"/>
                  </a:cubicBezTo>
                  <a:cubicBezTo>
                    <a:pt x="566208" y="42198"/>
                    <a:pt x="602192" y="8685"/>
                    <a:pt x="609600" y="1982"/>
                  </a:cubicBezTo>
                  <a:cubicBezTo>
                    <a:pt x="617008" y="-4721"/>
                    <a:pt x="603250" y="6920"/>
                    <a:pt x="582083" y="16798"/>
                  </a:cubicBezTo>
                  <a:cubicBezTo>
                    <a:pt x="560916" y="26676"/>
                    <a:pt x="523522" y="48195"/>
                    <a:pt x="482600" y="61248"/>
                  </a:cubicBezTo>
                  <a:cubicBezTo>
                    <a:pt x="441678" y="74301"/>
                    <a:pt x="384175" y="86648"/>
                    <a:pt x="336550" y="95115"/>
                  </a:cubicBezTo>
                  <a:cubicBezTo>
                    <a:pt x="288925" y="103582"/>
                    <a:pt x="196850" y="112048"/>
                    <a:pt x="196850" y="112048"/>
                  </a:cubicBezTo>
                  <a:lnTo>
                    <a:pt x="0" y="150148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B4552D67-23CD-4594-B56B-65B0E127C33C}"/>
                </a:ext>
              </a:extLst>
            </p:cNvPr>
            <p:cNvSpPr/>
            <p:nvPr/>
          </p:nvSpPr>
          <p:spPr>
            <a:xfrm>
              <a:off x="5392686" y="3248940"/>
              <a:ext cx="106503" cy="95192"/>
            </a:xfrm>
            <a:custGeom>
              <a:avLst/>
              <a:gdLst>
                <a:gd name="connsiteX0" fmla="*/ 106414 w 106503"/>
                <a:gd name="connsiteY0" fmla="*/ 2260 h 95192"/>
                <a:gd name="connsiteX1" fmla="*/ 58789 w 106503"/>
                <a:gd name="connsiteY1" fmla="*/ 62585 h 95192"/>
                <a:gd name="connsiteX2" fmla="*/ 23864 w 106503"/>
                <a:gd name="connsiteY2" fmla="*/ 84810 h 95192"/>
                <a:gd name="connsiteX3" fmla="*/ 52 w 106503"/>
                <a:gd name="connsiteY3" fmla="*/ 94335 h 95192"/>
                <a:gd name="connsiteX4" fmla="*/ 30214 w 106503"/>
                <a:gd name="connsiteY4" fmla="*/ 64173 h 95192"/>
                <a:gd name="connsiteX5" fmla="*/ 38152 w 106503"/>
                <a:gd name="connsiteY5" fmla="*/ 38773 h 95192"/>
                <a:gd name="connsiteX6" fmla="*/ 46089 w 106503"/>
                <a:gd name="connsiteY6" fmla="*/ 14960 h 95192"/>
                <a:gd name="connsiteX7" fmla="*/ 106414 w 106503"/>
                <a:gd name="connsiteY7" fmla="*/ 2260 h 9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03" h="95192">
                  <a:moveTo>
                    <a:pt x="106414" y="2260"/>
                  </a:moveTo>
                  <a:cubicBezTo>
                    <a:pt x="108531" y="10197"/>
                    <a:pt x="72547" y="48827"/>
                    <a:pt x="58789" y="62585"/>
                  </a:cubicBezTo>
                  <a:cubicBezTo>
                    <a:pt x="45031" y="76343"/>
                    <a:pt x="33653" y="79518"/>
                    <a:pt x="23864" y="84810"/>
                  </a:cubicBezTo>
                  <a:cubicBezTo>
                    <a:pt x="14075" y="90102"/>
                    <a:pt x="-1006" y="97774"/>
                    <a:pt x="52" y="94335"/>
                  </a:cubicBezTo>
                  <a:cubicBezTo>
                    <a:pt x="1110" y="90896"/>
                    <a:pt x="23864" y="73433"/>
                    <a:pt x="30214" y="64173"/>
                  </a:cubicBezTo>
                  <a:cubicBezTo>
                    <a:pt x="36564" y="54913"/>
                    <a:pt x="35506" y="46975"/>
                    <a:pt x="38152" y="38773"/>
                  </a:cubicBezTo>
                  <a:cubicBezTo>
                    <a:pt x="40798" y="30571"/>
                    <a:pt x="37358" y="20516"/>
                    <a:pt x="46089" y="14960"/>
                  </a:cubicBezTo>
                  <a:cubicBezTo>
                    <a:pt x="54820" y="9404"/>
                    <a:pt x="104297" y="-5677"/>
                    <a:pt x="106414" y="226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9978B017-7A47-4AB7-82F2-F68CB875A6BA}"/>
                </a:ext>
              </a:extLst>
            </p:cNvPr>
            <p:cNvSpPr/>
            <p:nvPr/>
          </p:nvSpPr>
          <p:spPr>
            <a:xfrm>
              <a:off x="5446601" y="3325813"/>
              <a:ext cx="99392" cy="25766"/>
            </a:xfrm>
            <a:custGeom>
              <a:avLst/>
              <a:gdLst>
                <a:gd name="connsiteX0" fmla="*/ 112 w 99392"/>
                <a:gd name="connsiteY0" fmla="*/ 0 h 25766"/>
                <a:gd name="connsiteX1" fmla="*/ 77899 w 99392"/>
                <a:gd name="connsiteY1" fmla="*/ 23812 h 25766"/>
                <a:gd name="connsiteX2" fmla="*/ 96949 w 99392"/>
                <a:gd name="connsiteY2" fmla="*/ 23812 h 25766"/>
                <a:gd name="connsiteX3" fmla="*/ 112 w 99392"/>
                <a:gd name="connsiteY3" fmla="*/ 0 h 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392" h="25766">
                  <a:moveTo>
                    <a:pt x="112" y="0"/>
                  </a:moveTo>
                  <a:cubicBezTo>
                    <a:pt x="-3063" y="0"/>
                    <a:pt x="61760" y="19843"/>
                    <a:pt x="77899" y="23812"/>
                  </a:cubicBezTo>
                  <a:cubicBezTo>
                    <a:pt x="94039" y="27781"/>
                    <a:pt x="104357" y="24606"/>
                    <a:pt x="96949" y="23812"/>
                  </a:cubicBezTo>
                  <a:cubicBezTo>
                    <a:pt x="89541" y="23018"/>
                    <a:pt x="3287" y="0"/>
                    <a:pt x="112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607B971C-B80A-4401-9F05-1756536D1021}"/>
                </a:ext>
              </a:extLst>
            </p:cNvPr>
            <p:cNvSpPr/>
            <p:nvPr/>
          </p:nvSpPr>
          <p:spPr>
            <a:xfrm>
              <a:off x="3979043" y="3579261"/>
              <a:ext cx="130520" cy="54395"/>
            </a:xfrm>
            <a:custGeom>
              <a:avLst/>
              <a:gdLst>
                <a:gd name="connsiteX0" fmla="*/ 290 w 130520"/>
                <a:gd name="connsiteY0" fmla="*/ 22 h 54395"/>
                <a:gd name="connsiteX1" fmla="*/ 112474 w 130520"/>
                <a:gd name="connsiteY1" fmla="*/ 44472 h 54395"/>
                <a:gd name="connsiteX2" fmla="*/ 127290 w 130520"/>
                <a:gd name="connsiteY2" fmla="*/ 52939 h 54395"/>
                <a:gd name="connsiteX3" fmla="*/ 80724 w 130520"/>
                <a:gd name="connsiteY3" fmla="*/ 50822 h 54395"/>
                <a:gd name="connsiteX4" fmla="*/ 290 w 130520"/>
                <a:gd name="connsiteY4" fmla="*/ 22 h 5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0" h="54395">
                  <a:moveTo>
                    <a:pt x="290" y="22"/>
                  </a:moveTo>
                  <a:cubicBezTo>
                    <a:pt x="5581" y="-1036"/>
                    <a:pt x="91307" y="35653"/>
                    <a:pt x="112474" y="44472"/>
                  </a:cubicBezTo>
                  <a:cubicBezTo>
                    <a:pt x="133641" y="53292"/>
                    <a:pt x="132581" y="51881"/>
                    <a:pt x="127290" y="52939"/>
                  </a:cubicBezTo>
                  <a:cubicBezTo>
                    <a:pt x="121999" y="53997"/>
                    <a:pt x="98010" y="56466"/>
                    <a:pt x="80724" y="50822"/>
                  </a:cubicBezTo>
                  <a:cubicBezTo>
                    <a:pt x="63438" y="45178"/>
                    <a:pt x="-5001" y="1080"/>
                    <a:pt x="290" y="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CBACD45E-DD61-45FF-953C-F6A761BCD141}"/>
                </a:ext>
              </a:extLst>
            </p:cNvPr>
            <p:cNvSpPr/>
            <p:nvPr/>
          </p:nvSpPr>
          <p:spPr>
            <a:xfrm>
              <a:off x="4119029" y="3584449"/>
              <a:ext cx="393538" cy="100796"/>
            </a:xfrm>
            <a:custGeom>
              <a:avLst/>
              <a:gdLst>
                <a:gd name="connsiteX0" fmla="*/ 391059 w 393538"/>
                <a:gd name="connsiteY0" fmla="*/ 126 h 100796"/>
                <a:gd name="connsiteX1" fmla="*/ 305334 w 393538"/>
                <a:gd name="connsiteY1" fmla="*/ 19176 h 100796"/>
                <a:gd name="connsiteX2" fmla="*/ 279934 w 393538"/>
                <a:gd name="connsiteY2" fmla="*/ 41401 h 100796"/>
                <a:gd name="connsiteX3" fmla="*/ 240246 w 393538"/>
                <a:gd name="connsiteY3" fmla="*/ 62039 h 100796"/>
                <a:gd name="connsiteX4" fmla="*/ 237071 w 393538"/>
                <a:gd name="connsiteY4" fmla="*/ 49339 h 100796"/>
                <a:gd name="connsiteX5" fmla="*/ 214846 w 393538"/>
                <a:gd name="connsiteY5" fmla="*/ 60451 h 100796"/>
                <a:gd name="connsiteX6" fmla="*/ 195796 w 393538"/>
                <a:gd name="connsiteY6" fmla="*/ 63626 h 100796"/>
                <a:gd name="connsiteX7" fmla="*/ 192621 w 393538"/>
                <a:gd name="connsiteY7" fmla="*/ 41401 h 100796"/>
                <a:gd name="connsiteX8" fmla="*/ 175159 w 393538"/>
                <a:gd name="connsiteY8" fmla="*/ 87439 h 100796"/>
                <a:gd name="connsiteX9" fmla="*/ 157696 w 393538"/>
                <a:gd name="connsiteY9" fmla="*/ 47751 h 100796"/>
                <a:gd name="connsiteX10" fmla="*/ 129121 w 393538"/>
                <a:gd name="connsiteY10" fmla="*/ 47751 h 100796"/>
                <a:gd name="connsiteX11" fmla="*/ 114834 w 393538"/>
                <a:gd name="connsiteY11" fmla="*/ 98551 h 100796"/>
                <a:gd name="connsiteX12" fmla="*/ 110071 w 393538"/>
                <a:gd name="connsiteY12" fmla="*/ 89026 h 100796"/>
                <a:gd name="connsiteX13" fmla="*/ 105309 w 393538"/>
                <a:gd name="connsiteY13" fmla="*/ 63626 h 100796"/>
                <a:gd name="connsiteX14" fmla="*/ 106896 w 393538"/>
                <a:gd name="connsiteY14" fmla="*/ 42989 h 100796"/>
                <a:gd name="connsiteX15" fmla="*/ 79909 w 393538"/>
                <a:gd name="connsiteY15" fmla="*/ 41401 h 100796"/>
                <a:gd name="connsiteX16" fmla="*/ 29109 w 393538"/>
                <a:gd name="connsiteY16" fmla="*/ 52514 h 100796"/>
                <a:gd name="connsiteX17" fmla="*/ 2121 w 393538"/>
                <a:gd name="connsiteY17" fmla="*/ 69976 h 100796"/>
                <a:gd name="connsiteX18" fmla="*/ 84671 w 393538"/>
                <a:gd name="connsiteY18" fmla="*/ 36639 h 100796"/>
                <a:gd name="connsiteX19" fmla="*/ 197384 w 393538"/>
                <a:gd name="connsiteY19" fmla="*/ 28701 h 100796"/>
                <a:gd name="connsiteX20" fmla="*/ 391059 w 393538"/>
                <a:gd name="connsiteY20" fmla="*/ 126 h 10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538" h="100796">
                  <a:moveTo>
                    <a:pt x="391059" y="126"/>
                  </a:moveTo>
                  <a:cubicBezTo>
                    <a:pt x="409051" y="-1462"/>
                    <a:pt x="323855" y="12297"/>
                    <a:pt x="305334" y="19176"/>
                  </a:cubicBezTo>
                  <a:cubicBezTo>
                    <a:pt x="286813" y="26055"/>
                    <a:pt x="290782" y="34257"/>
                    <a:pt x="279934" y="41401"/>
                  </a:cubicBezTo>
                  <a:cubicBezTo>
                    <a:pt x="269086" y="48545"/>
                    <a:pt x="247390" y="60716"/>
                    <a:pt x="240246" y="62039"/>
                  </a:cubicBezTo>
                  <a:cubicBezTo>
                    <a:pt x="233102" y="63362"/>
                    <a:pt x="241304" y="49604"/>
                    <a:pt x="237071" y="49339"/>
                  </a:cubicBezTo>
                  <a:cubicBezTo>
                    <a:pt x="232838" y="49074"/>
                    <a:pt x="221725" y="58070"/>
                    <a:pt x="214846" y="60451"/>
                  </a:cubicBezTo>
                  <a:cubicBezTo>
                    <a:pt x="207967" y="62832"/>
                    <a:pt x="199500" y="66801"/>
                    <a:pt x="195796" y="63626"/>
                  </a:cubicBezTo>
                  <a:cubicBezTo>
                    <a:pt x="192092" y="60451"/>
                    <a:pt x="196060" y="37432"/>
                    <a:pt x="192621" y="41401"/>
                  </a:cubicBezTo>
                  <a:cubicBezTo>
                    <a:pt x="189182" y="45370"/>
                    <a:pt x="180980" y="86381"/>
                    <a:pt x="175159" y="87439"/>
                  </a:cubicBezTo>
                  <a:cubicBezTo>
                    <a:pt x="169338" y="88497"/>
                    <a:pt x="165369" y="54366"/>
                    <a:pt x="157696" y="47751"/>
                  </a:cubicBezTo>
                  <a:cubicBezTo>
                    <a:pt x="150023" y="41136"/>
                    <a:pt x="136265" y="39284"/>
                    <a:pt x="129121" y="47751"/>
                  </a:cubicBezTo>
                  <a:cubicBezTo>
                    <a:pt x="121977" y="56218"/>
                    <a:pt x="118009" y="91672"/>
                    <a:pt x="114834" y="98551"/>
                  </a:cubicBezTo>
                  <a:cubicBezTo>
                    <a:pt x="111659" y="105430"/>
                    <a:pt x="111658" y="94847"/>
                    <a:pt x="110071" y="89026"/>
                  </a:cubicBezTo>
                  <a:cubicBezTo>
                    <a:pt x="108483" y="83205"/>
                    <a:pt x="105838" y="71299"/>
                    <a:pt x="105309" y="63626"/>
                  </a:cubicBezTo>
                  <a:cubicBezTo>
                    <a:pt x="104780" y="55953"/>
                    <a:pt x="111129" y="46693"/>
                    <a:pt x="106896" y="42989"/>
                  </a:cubicBezTo>
                  <a:cubicBezTo>
                    <a:pt x="102663" y="39285"/>
                    <a:pt x="92873" y="39814"/>
                    <a:pt x="79909" y="41401"/>
                  </a:cubicBezTo>
                  <a:cubicBezTo>
                    <a:pt x="66945" y="42988"/>
                    <a:pt x="42074" y="47752"/>
                    <a:pt x="29109" y="52514"/>
                  </a:cubicBezTo>
                  <a:cubicBezTo>
                    <a:pt x="16144" y="57277"/>
                    <a:pt x="-7139" y="72622"/>
                    <a:pt x="2121" y="69976"/>
                  </a:cubicBezTo>
                  <a:cubicBezTo>
                    <a:pt x="11381" y="67330"/>
                    <a:pt x="52127" y="43518"/>
                    <a:pt x="84671" y="36639"/>
                  </a:cubicBezTo>
                  <a:cubicBezTo>
                    <a:pt x="117215" y="29760"/>
                    <a:pt x="149494" y="35051"/>
                    <a:pt x="197384" y="28701"/>
                  </a:cubicBezTo>
                  <a:cubicBezTo>
                    <a:pt x="245274" y="22351"/>
                    <a:pt x="373067" y="1714"/>
                    <a:pt x="391059" y="1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9400B70E-B820-4091-88FE-CC81A925022A}"/>
                </a:ext>
              </a:extLst>
            </p:cNvPr>
            <p:cNvSpPr/>
            <p:nvPr/>
          </p:nvSpPr>
          <p:spPr>
            <a:xfrm>
              <a:off x="5475569" y="3324225"/>
              <a:ext cx="425321" cy="92276"/>
            </a:xfrm>
            <a:custGeom>
              <a:avLst/>
              <a:gdLst>
                <a:gd name="connsiteX0" fmla="*/ 2894 w 425321"/>
                <a:gd name="connsiteY0" fmla="*/ 36513 h 92276"/>
                <a:gd name="connsiteX1" fmla="*/ 69569 w 425321"/>
                <a:gd name="connsiteY1" fmla="*/ 47625 h 92276"/>
                <a:gd name="connsiteX2" fmla="*/ 231494 w 425321"/>
                <a:gd name="connsiteY2" fmla="*/ 25400 h 92276"/>
                <a:gd name="connsiteX3" fmla="*/ 347381 w 425321"/>
                <a:gd name="connsiteY3" fmla="*/ 0 h 92276"/>
                <a:gd name="connsiteX4" fmla="*/ 425169 w 425321"/>
                <a:gd name="connsiteY4" fmla="*/ 25400 h 92276"/>
                <a:gd name="connsiteX5" fmla="*/ 366431 w 425321"/>
                <a:gd name="connsiteY5" fmla="*/ 6350 h 92276"/>
                <a:gd name="connsiteX6" fmla="*/ 337856 w 425321"/>
                <a:gd name="connsiteY6" fmla="*/ 7938 h 92276"/>
                <a:gd name="connsiteX7" fmla="*/ 299756 w 425321"/>
                <a:gd name="connsiteY7" fmla="*/ 19050 h 92276"/>
                <a:gd name="connsiteX8" fmla="*/ 260069 w 425321"/>
                <a:gd name="connsiteY8" fmla="*/ 42863 h 92276"/>
                <a:gd name="connsiteX9" fmla="*/ 247369 w 425321"/>
                <a:gd name="connsiteY9" fmla="*/ 61913 h 92276"/>
                <a:gd name="connsiteX10" fmla="*/ 250544 w 425321"/>
                <a:gd name="connsiteY10" fmla="*/ 36513 h 92276"/>
                <a:gd name="connsiteX11" fmla="*/ 226731 w 425321"/>
                <a:gd name="connsiteY11" fmla="*/ 42863 h 92276"/>
                <a:gd name="connsiteX12" fmla="*/ 209269 w 425321"/>
                <a:gd name="connsiteY12" fmla="*/ 79375 h 92276"/>
                <a:gd name="connsiteX13" fmla="*/ 204506 w 425321"/>
                <a:gd name="connsiteY13" fmla="*/ 74613 h 92276"/>
                <a:gd name="connsiteX14" fmla="*/ 199744 w 425321"/>
                <a:gd name="connsiteY14" fmla="*/ 36513 h 92276"/>
                <a:gd name="connsiteX15" fmla="*/ 179106 w 425321"/>
                <a:gd name="connsiteY15" fmla="*/ 69850 h 92276"/>
                <a:gd name="connsiteX16" fmla="*/ 177519 w 425321"/>
                <a:gd name="connsiteY16" fmla="*/ 92075 h 92276"/>
                <a:gd name="connsiteX17" fmla="*/ 161644 w 425321"/>
                <a:gd name="connsiteY17" fmla="*/ 57150 h 92276"/>
                <a:gd name="connsiteX18" fmla="*/ 156881 w 425321"/>
                <a:gd name="connsiteY18" fmla="*/ 42863 h 92276"/>
                <a:gd name="connsiteX19" fmla="*/ 2894 w 425321"/>
                <a:gd name="connsiteY19" fmla="*/ 36513 h 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5321" h="92276">
                  <a:moveTo>
                    <a:pt x="2894" y="36513"/>
                  </a:moveTo>
                  <a:cubicBezTo>
                    <a:pt x="-11658" y="37307"/>
                    <a:pt x="31469" y="49477"/>
                    <a:pt x="69569" y="47625"/>
                  </a:cubicBezTo>
                  <a:cubicBezTo>
                    <a:pt x="107669" y="45773"/>
                    <a:pt x="185192" y="33337"/>
                    <a:pt x="231494" y="25400"/>
                  </a:cubicBezTo>
                  <a:cubicBezTo>
                    <a:pt x="277796" y="17463"/>
                    <a:pt x="315102" y="0"/>
                    <a:pt x="347381" y="0"/>
                  </a:cubicBezTo>
                  <a:cubicBezTo>
                    <a:pt x="379660" y="0"/>
                    <a:pt x="425169" y="25400"/>
                    <a:pt x="425169" y="25400"/>
                  </a:cubicBezTo>
                  <a:cubicBezTo>
                    <a:pt x="428344" y="26458"/>
                    <a:pt x="380983" y="9260"/>
                    <a:pt x="366431" y="6350"/>
                  </a:cubicBezTo>
                  <a:cubicBezTo>
                    <a:pt x="351879" y="3440"/>
                    <a:pt x="348968" y="5821"/>
                    <a:pt x="337856" y="7938"/>
                  </a:cubicBezTo>
                  <a:cubicBezTo>
                    <a:pt x="326744" y="10055"/>
                    <a:pt x="312720" y="13229"/>
                    <a:pt x="299756" y="19050"/>
                  </a:cubicBezTo>
                  <a:cubicBezTo>
                    <a:pt x="286792" y="24871"/>
                    <a:pt x="268800" y="35719"/>
                    <a:pt x="260069" y="42863"/>
                  </a:cubicBezTo>
                  <a:cubicBezTo>
                    <a:pt x="251338" y="50007"/>
                    <a:pt x="248957" y="62971"/>
                    <a:pt x="247369" y="61913"/>
                  </a:cubicBezTo>
                  <a:cubicBezTo>
                    <a:pt x="245781" y="60855"/>
                    <a:pt x="253984" y="39688"/>
                    <a:pt x="250544" y="36513"/>
                  </a:cubicBezTo>
                  <a:cubicBezTo>
                    <a:pt x="247104" y="33338"/>
                    <a:pt x="233610" y="35719"/>
                    <a:pt x="226731" y="42863"/>
                  </a:cubicBezTo>
                  <a:cubicBezTo>
                    <a:pt x="219852" y="50007"/>
                    <a:pt x="212973" y="74083"/>
                    <a:pt x="209269" y="79375"/>
                  </a:cubicBezTo>
                  <a:cubicBezTo>
                    <a:pt x="205565" y="84667"/>
                    <a:pt x="206094" y="81757"/>
                    <a:pt x="204506" y="74613"/>
                  </a:cubicBezTo>
                  <a:cubicBezTo>
                    <a:pt x="202919" y="67469"/>
                    <a:pt x="203977" y="37307"/>
                    <a:pt x="199744" y="36513"/>
                  </a:cubicBezTo>
                  <a:cubicBezTo>
                    <a:pt x="195511" y="35719"/>
                    <a:pt x="182810" y="60590"/>
                    <a:pt x="179106" y="69850"/>
                  </a:cubicBezTo>
                  <a:cubicBezTo>
                    <a:pt x="175402" y="79110"/>
                    <a:pt x="180429" y="94192"/>
                    <a:pt x="177519" y="92075"/>
                  </a:cubicBezTo>
                  <a:cubicBezTo>
                    <a:pt x="174609" y="89958"/>
                    <a:pt x="165084" y="65352"/>
                    <a:pt x="161644" y="57150"/>
                  </a:cubicBezTo>
                  <a:cubicBezTo>
                    <a:pt x="158204" y="48948"/>
                    <a:pt x="180429" y="45244"/>
                    <a:pt x="156881" y="42863"/>
                  </a:cubicBezTo>
                  <a:cubicBezTo>
                    <a:pt x="133333" y="40482"/>
                    <a:pt x="17446" y="35719"/>
                    <a:pt x="2894" y="3651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E0FADDFD-D50F-4A0A-8DD4-B440AF7167FA}"/>
                </a:ext>
              </a:extLst>
            </p:cNvPr>
            <p:cNvSpPr/>
            <p:nvPr/>
          </p:nvSpPr>
          <p:spPr>
            <a:xfrm>
              <a:off x="5719180" y="1162189"/>
              <a:ext cx="1383338" cy="995141"/>
            </a:xfrm>
            <a:custGeom>
              <a:avLst/>
              <a:gdLst>
                <a:gd name="connsiteX0" fmla="*/ 53 w 1383338"/>
                <a:gd name="connsiteY0" fmla="*/ 1978 h 995141"/>
                <a:gd name="connsiteX1" fmla="*/ 359887 w 1383338"/>
                <a:gd name="connsiteY1" fmla="*/ 86644 h 995141"/>
                <a:gd name="connsiteX2" fmla="*/ 622353 w 1383338"/>
                <a:gd name="connsiteY2" fmla="*/ 306778 h 995141"/>
                <a:gd name="connsiteX3" fmla="*/ 855187 w 1383338"/>
                <a:gd name="connsiteY3" fmla="*/ 586178 h 995141"/>
                <a:gd name="connsiteX4" fmla="*/ 1380120 w 1383338"/>
                <a:gd name="connsiteY4" fmla="*/ 992578 h 995141"/>
                <a:gd name="connsiteX5" fmla="*/ 1066853 w 1383338"/>
                <a:gd name="connsiteY5" fmla="*/ 747044 h 995141"/>
                <a:gd name="connsiteX6" fmla="*/ 876353 w 1383338"/>
                <a:gd name="connsiteY6" fmla="*/ 501511 h 995141"/>
                <a:gd name="connsiteX7" fmla="*/ 563087 w 1383338"/>
                <a:gd name="connsiteY7" fmla="*/ 209411 h 995141"/>
                <a:gd name="connsiteX8" fmla="*/ 334487 w 1383338"/>
                <a:gd name="connsiteY8" fmla="*/ 44311 h 995141"/>
                <a:gd name="connsiteX9" fmla="*/ 53 w 1383338"/>
                <a:gd name="connsiteY9" fmla="*/ 1978 h 9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338" h="995141">
                  <a:moveTo>
                    <a:pt x="53" y="1978"/>
                  </a:moveTo>
                  <a:cubicBezTo>
                    <a:pt x="4286" y="9034"/>
                    <a:pt x="256170" y="35844"/>
                    <a:pt x="359887" y="86644"/>
                  </a:cubicBezTo>
                  <a:cubicBezTo>
                    <a:pt x="463604" y="137444"/>
                    <a:pt x="539803" y="223522"/>
                    <a:pt x="622353" y="306778"/>
                  </a:cubicBezTo>
                  <a:cubicBezTo>
                    <a:pt x="704903" y="390034"/>
                    <a:pt x="728893" y="471878"/>
                    <a:pt x="855187" y="586178"/>
                  </a:cubicBezTo>
                  <a:cubicBezTo>
                    <a:pt x="981482" y="700478"/>
                    <a:pt x="1344842" y="965767"/>
                    <a:pt x="1380120" y="992578"/>
                  </a:cubicBezTo>
                  <a:cubicBezTo>
                    <a:pt x="1415398" y="1019389"/>
                    <a:pt x="1150814" y="828888"/>
                    <a:pt x="1066853" y="747044"/>
                  </a:cubicBezTo>
                  <a:cubicBezTo>
                    <a:pt x="982892" y="665200"/>
                    <a:pt x="960314" y="591116"/>
                    <a:pt x="876353" y="501511"/>
                  </a:cubicBezTo>
                  <a:cubicBezTo>
                    <a:pt x="792392" y="411906"/>
                    <a:pt x="653398" y="285611"/>
                    <a:pt x="563087" y="209411"/>
                  </a:cubicBezTo>
                  <a:cubicBezTo>
                    <a:pt x="472776" y="133211"/>
                    <a:pt x="426209" y="82411"/>
                    <a:pt x="334487" y="44311"/>
                  </a:cubicBezTo>
                  <a:cubicBezTo>
                    <a:pt x="242765" y="6211"/>
                    <a:pt x="-4180" y="-5078"/>
                    <a:pt x="53" y="19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E7F948E5-DA5C-4462-9AD8-7E6482E413D2}"/>
                </a:ext>
              </a:extLst>
            </p:cNvPr>
            <p:cNvSpPr/>
            <p:nvPr/>
          </p:nvSpPr>
          <p:spPr>
            <a:xfrm>
              <a:off x="4963558" y="1047936"/>
              <a:ext cx="788331" cy="169491"/>
            </a:xfrm>
            <a:custGeom>
              <a:avLst/>
              <a:gdLst>
                <a:gd name="connsiteX0" fmla="*/ 27542 w 788331"/>
                <a:gd name="connsiteY0" fmla="*/ 162797 h 169491"/>
                <a:gd name="connsiteX1" fmla="*/ 69875 w 788331"/>
                <a:gd name="connsiteY1" fmla="*/ 133164 h 169491"/>
                <a:gd name="connsiteX2" fmla="*/ 421242 w 788331"/>
                <a:gd name="connsiteY2" fmla="*/ 35797 h 169491"/>
                <a:gd name="connsiteX3" fmla="*/ 632909 w 788331"/>
                <a:gd name="connsiteY3" fmla="*/ 44264 h 169491"/>
                <a:gd name="connsiteX4" fmla="*/ 776842 w 788331"/>
                <a:gd name="connsiteY4" fmla="*/ 14631 h 169491"/>
                <a:gd name="connsiteX5" fmla="*/ 776842 w 788331"/>
                <a:gd name="connsiteY5" fmla="*/ 78131 h 169491"/>
                <a:gd name="connsiteX6" fmla="*/ 755675 w 788331"/>
                <a:gd name="connsiteY6" fmla="*/ 48497 h 169491"/>
                <a:gd name="connsiteX7" fmla="*/ 755675 w 788331"/>
                <a:gd name="connsiteY7" fmla="*/ 31564 h 169491"/>
                <a:gd name="connsiteX8" fmla="*/ 607509 w 788331"/>
                <a:gd name="connsiteY8" fmla="*/ 6164 h 169491"/>
                <a:gd name="connsiteX9" fmla="*/ 391609 w 788331"/>
                <a:gd name="connsiteY9" fmla="*/ 14631 h 169491"/>
                <a:gd name="connsiteX10" fmla="*/ 27542 w 788331"/>
                <a:gd name="connsiteY10" fmla="*/ 162797 h 16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331" h="169491">
                  <a:moveTo>
                    <a:pt x="27542" y="162797"/>
                  </a:moveTo>
                  <a:cubicBezTo>
                    <a:pt x="-26080" y="182552"/>
                    <a:pt x="4258" y="154331"/>
                    <a:pt x="69875" y="133164"/>
                  </a:cubicBezTo>
                  <a:cubicBezTo>
                    <a:pt x="135492" y="111997"/>
                    <a:pt x="327403" y="50614"/>
                    <a:pt x="421242" y="35797"/>
                  </a:cubicBezTo>
                  <a:cubicBezTo>
                    <a:pt x="515081" y="20980"/>
                    <a:pt x="573642" y="47792"/>
                    <a:pt x="632909" y="44264"/>
                  </a:cubicBezTo>
                  <a:cubicBezTo>
                    <a:pt x="692176" y="40736"/>
                    <a:pt x="752853" y="8987"/>
                    <a:pt x="776842" y="14631"/>
                  </a:cubicBezTo>
                  <a:cubicBezTo>
                    <a:pt x="800831" y="20275"/>
                    <a:pt x="780370" y="72487"/>
                    <a:pt x="776842" y="78131"/>
                  </a:cubicBezTo>
                  <a:cubicBezTo>
                    <a:pt x="773314" y="83775"/>
                    <a:pt x="759203" y="56258"/>
                    <a:pt x="755675" y="48497"/>
                  </a:cubicBezTo>
                  <a:cubicBezTo>
                    <a:pt x="752147" y="40736"/>
                    <a:pt x="780369" y="38619"/>
                    <a:pt x="755675" y="31564"/>
                  </a:cubicBezTo>
                  <a:cubicBezTo>
                    <a:pt x="730981" y="24509"/>
                    <a:pt x="668187" y="8986"/>
                    <a:pt x="607509" y="6164"/>
                  </a:cubicBezTo>
                  <a:cubicBezTo>
                    <a:pt x="546831" y="3342"/>
                    <a:pt x="484742" y="-10064"/>
                    <a:pt x="391609" y="14631"/>
                  </a:cubicBezTo>
                  <a:cubicBezTo>
                    <a:pt x="298476" y="39325"/>
                    <a:pt x="81164" y="143042"/>
                    <a:pt x="27542" y="16279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A7B8423-22A0-47AC-9082-3B0F3CD3F3E9}"/>
                </a:ext>
              </a:extLst>
            </p:cNvPr>
            <p:cNvSpPr/>
            <p:nvPr/>
          </p:nvSpPr>
          <p:spPr>
            <a:xfrm>
              <a:off x="6756554" y="2035591"/>
              <a:ext cx="575679" cy="403304"/>
            </a:xfrm>
            <a:custGeom>
              <a:avLst/>
              <a:gdLst>
                <a:gd name="connsiteX0" fmla="*/ 16779 w 575679"/>
                <a:gd name="connsiteY0" fmla="*/ 4876 h 403304"/>
                <a:gd name="connsiteX1" fmla="*/ 80279 w 575679"/>
                <a:gd name="connsiteY1" fmla="*/ 72609 h 403304"/>
                <a:gd name="connsiteX2" fmla="*/ 330046 w 575679"/>
                <a:gd name="connsiteY2" fmla="*/ 153042 h 403304"/>
                <a:gd name="connsiteX3" fmla="*/ 575579 w 575679"/>
                <a:gd name="connsiteY3" fmla="*/ 402809 h 403304"/>
                <a:gd name="connsiteX4" fmla="*/ 355446 w 575679"/>
                <a:gd name="connsiteY4" fmla="*/ 212309 h 403304"/>
                <a:gd name="connsiteX5" fmla="*/ 16779 w 575679"/>
                <a:gd name="connsiteY5" fmla="*/ 4876 h 40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679" h="403304">
                  <a:moveTo>
                    <a:pt x="16779" y="4876"/>
                  </a:moveTo>
                  <a:cubicBezTo>
                    <a:pt x="-29082" y="-18407"/>
                    <a:pt x="28068" y="47915"/>
                    <a:pt x="80279" y="72609"/>
                  </a:cubicBezTo>
                  <a:cubicBezTo>
                    <a:pt x="132490" y="97303"/>
                    <a:pt x="247496" y="98009"/>
                    <a:pt x="330046" y="153042"/>
                  </a:cubicBezTo>
                  <a:cubicBezTo>
                    <a:pt x="412596" y="208075"/>
                    <a:pt x="571346" y="392931"/>
                    <a:pt x="575579" y="402809"/>
                  </a:cubicBezTo>
                  <a:cubicBezTo>
                    <a:pt x="579812" y="412687"/>
                    <a:pt x="449285" y="272281"/>
                    <a:pt x="355446" y="212309"/>
                  </a:cubicBezTo>
                  <a:cubicBezTo>
                    <a:pt x="261607" y="152337"/>
                    <a:pt x="62640" y="28159"/>
                    <a:pt x="16779" y="48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C6CFDA43-631C-426E-8842-D60143764177}"/>
                </a:ext>
              </a:extLst>
            </p:cNvPr>
            <p:cNvSpPr/>
            <p:nvPr/>
          </p:nvSpPr>
          <p:spPr>
            <a:xfrm>
              <a:off x="6716870" y="1955678"/>
              <a:ext cx="505585" cy="784925"/>
            </a:xfrm>
            <a:custGeom>
              <a:avLst/>
              <a:gdLst>
                <a:gd name="connsiteX0" fmla="*/ 1430 w 505585"/>
                <a:gd name="connsiteY0" fmla="*/ 122 h 784925"/>
                <a:gd name="connsiteX1" fmla="*/ 94563 w 505585"/>
                <a:gd name="connsiteY1" fmla="*/ 275289 h 784925"/>
                <a:gd name="connsiteX2" fmla="*/ 153830 w 505585"/>
                <a:gd name="connsiteY2" fmla="*/ 381122 h 784925"/>
                <a:gd name="connsiteX3" fmla="*/ 500963 w 505585"/>
                <a:gd name="connsiteY3" fmla="*/ 783289 h 784925"/>
                <a:gd name="connsiteX4" fmla="*/ 340097 w 505585"/>
                <a:gd name="connsiteY4" fmla="*/ 516589 h 784925"/>
                <a:gd name="connsiteX5" fmla="*/ 149597 w 505585"/>
                <a:gd name="connsiteY5" fmla="*/ 351489 h 784925"/>
                <a:gd name="connsiteX6" fmla="*/ 43763 w 505585"/>
                <a:gd name="connsiteY6" fmla="*/ 241422 h 784925"/>
                <a:gd name="connsiteX7" fmla="*/ 1430 w 505585"/>
                <a:gd name="connsiteY7" fmla="*/ 122 h 78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85" h="784925">
                  <a:moveTo>
                    <a:pt x="1430" y="122"/>
                  </a:moveTo>
                  <a:cubicBezTo>
                    <a:pt x="9897" y="5766"/>
                    <a:pt x="69163" y="211789"/>
                    <a:pt x="94563" y="275289"/>
                  </a:cubicBezTo>
                  <a:cubicBezTo>
                    <a:pt x="119963" y="338789"/>
                    <a:pt x="86097" y="296455"/>
                    <a:pt x="153830" y="381122"/>
                  </a:cubicBezTo>
                  <a:cubicBezTo>
                    <a:pt x="221563" y="465789"/>
                    <a:pt x="469919" y="760711"/>
                    <a:pt x="500963" y="783289"/>
                  </a:cubicBezTo>
                  <a:cubicBezTo>
                    <a:pt x="532008" y="805867"/>
                    <a:pt x="398658" y="588556"/>
                    <a:pt x="340097" y="516589"/>
                  </a:cubicBezTo>
                  <a:cubicBezTo>
                    <a:pt x="281536" y="444622"/>
                    <a:pt x="198986" y="397350"/>
                    <a:pt x="149597" y="351489"/>
                  </a:cubicBezTo>
                  <a:cubicBezTo>
                    <a:pt x="100208" y="305628"/>
                    <a:pt x="63519" y="297867"/>
                    <a:pt x="43763" y="241422"/>
                  </a:cubicBezTo>
                  <a:cubicBezTo>
                    <a:pt x="24007" y="184978"/>
                    <a:pt x="-7037" y="-5522"/>
                    <a:pt x="1430" y="1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4A1C54AA-D97F-4A05-BA4A-6AA7D7A3172B}"/>
                </a:ext>
              </a:extLst>
            </p:cNvPr>
            <p:cNvSpPr/>
            <p:nvPr/>
          </p:nvSpPr>
          <p:spPr>
            <a:xfrm>
              <a:off x="7127824" y="2674232"/>
              <a:ext cx="637034" cy="671362"/>
            </a:xfrm>
            <a:custGeom>
              <a:avLst/>
              <a:gdLst>
                <a:gd name="connsiteX0" fmla="*/ 5343 w 637034"/>
                <a:gd name="connsiteY0" fmla="*/ 9701 h 671362"/>
                <a:gd name="connsiteX1" fmla="*/ 5343 w 637034"/>
                <a:gd name="connsiteY1" fmla="*/ 64735 h 671362"/>
                <a:gd name="connsiteX2" fmla="*/ 39209 w 637034"/>
                <a:gd name="connsiteY2" fmla="*/ 267935 h 671362"/>
                <a:gd name="connsiteX3" fmla="*/ 98476 w 637034"/>
                <a:gd name="connsiteY3" fmla="*/ 420335 h 671362"/>
                <a:gd name="connsiteX4" fmla="*/ 217009 w 637034"/>
                <a:gd name="connsiteY4" fmla="*/ 585435 h 671362"/>
                <a:gd name="connsiteX5" fmla="*/ 399043 w 637034"/>
                <a:gd name="connsiteY5" fmla="*/ 648935 h 671362"/>
                <a:gd name="connsiteX6" fmla="*/ 636109 w 637034"/>
                <a:gd name="connsiteY6" fmla="*/ 648935 h 671362"/>
                <a:gd name="connsiteX7" fmla="*/ 471009 w 637034"/>
                <a:gd name="connsiteY7" fmla="*/ 670101 h 671362"/>
                <a:gd name="connsiteX8" fmla="*/ 217009 w 637034"/>
                <a:gd name="connsiteY8" fmla="*/ 606601 h 671362"/>
                <a:gd name="connsiteX9" fmla="*/ 102709 w 637034"/>
                <a:gd name="connsiteY9" fmla="*/ 475368 h 671362"/>
                <a:gd name="connsiteX10" fmla="*/ 56143 w 637034"/>
                <a:gd name="connsiteY10" fmla="*/ 238301 h 671362"/>
                <a:gd name="connsiteX11" fmla="*/ 5343 w 637034"/>
                <a:gd name="connsiteY11" fmla="*/ 9701 h 67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7034" h="671362">
                  <a:moveTo>
                    <a:pt x="5343" y="9701"/>
                  </a:moveTo>
                  <a:cubicBezTo>
                    <a:pt x="-3124" y="-19227"/>
                    <a:pt x="-301" y="21696"/>
                    <a:pt x="5343" y="64735"/>
                  </a:cubicBezTo>
                  <a:cubicBezTo>
                    <a:pt x="10987" y="107774"/>
                    <a:pt x="23687" y="208668"/>
                    <a:pt x="39209" y="267935"/>
                  </a:cubicBezTo>
                  <a:cubicBezTo>
                    <a:pt x="54731" y="327202"/>
                    <a:pt x="68843" y="367418"/>
                    <a:pt x="98476" y="420335"/>
                  </a:cubicBezTo>
                  <a:cubicBezTo>
                    <a:pt x="128109" y="473252"/>
                    <a:pt x="166914" y="547335"/>
                    <a:pt x="217009" y="585435"/>
                  </a:cubicBezTo>
                  <a:cubicBezTo>
                    <a:pt x="267104" y="623535"/>
                    <a:pt x="329193" y="638352"/>
                    <a:pt x="399043" y="648935"/>
                  </a:cubicBezTo>
                  <a:cubicBezTo>
                    <a:pt x="468893" y="659518"/>
                    <a:pt x="624115" y="645407"/>
                    <a:pt x="636109" y="648935"/>
                  </a:cubicBezTo>
                  <a:cubicBezTo>
                    <a:pt x="648103" y="652463"/>
                    <a:pt x="540859" y="677157"/>
                    <a:pt x="471009" y="670101"/>
                  </a:cubicBezTo>
                  <a:cubicBezTo>
                    <a:pt x="401159" y="663045"/>
                    <a:pt x="278392" y="639056"/>
                    <a:pt x="217009" y="606601"/>
                  </a:cubicBezTo>
                  <a:cubicBezTo>
                    <a:pt x="155626" y="574146"/>
                    <a:pt x="129520" y="536751"/>
                    <a:pt x="102709" y="475368"/>
                  </a:cubicBezTo>
                  <a:cubicBezTo>
                    <a:pt x="75898" y="413985"/>
                    <a:pt x="73782" y="310973"/>
                    <a:pt x="56143" y="238301"/>
                  </a:cubicBezTo>
                  <a:cubicBezTo>
                    <a:pt x="38504" y="165629"/>
                    <a:pt x="13810" y="38629"/>
                    <a:pt x="5343" y="97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1629FEF0-4448-498A-AE53-F8D453E92A52}"/>
                </a:ext>
              </a:extLst>
            </p:cNvPr>
            <p:cNvSpPr/>
            <p:nvPr/>
          </p:nvSpPr>
          <p:spPr>
            <a:xfrm>
              <a:off x="7174457" y="3229619"/>
              <a:ext cx="437207" cy="1088761"/>
            </a:xfrm>
            <a:custGeom>
              <a:avLst/>
              <a:gdLst>
                <a:gd name="connsiteX0" fmla="*/ 1043 w 437207"/>
                <a:gd name="connsiteY0" fmla="*/ 414 h 1088761"/>
                <a:gd name="connsiteX1" fmla="*/ 81476 w 437207"/>
                <a:gd name="connsiteY1" fmla="*/ 254414 h 1088761"/>
                <a:gd name="connsiteX2" fmla="*/ 166143 w 437207"/>
                <a:gd name="connsiteY2" fmla="*/ 419514 h 1088761"/>
                <a:gd name="connsiteX3" fmla="*/ 259276 w 437207"/>
                <a:gd name="connsiteY3" fmla="*/ 753948 h 1088761"/>
                <a:gd name="connsiteX4" fmla="*/ 322776 w 437207"/>
                <a:gd name="connsiteY4" fmla="*/ 927514 h 1088761"/>
                <a:gd name="connsiteX5" fmla="*/ 437076 w 437207"/>
                <a:gd name="connsiteY5" fmla="*/ 1088381 h 1088761"/>
                <a:gd name="connsiteX6" fmla="*/ 343943 w 437207"/>
                <a:gd name="connsiteY6" fmla="*/ 880948 h 1088761"/>
                <a:gd name="connsiteX7" fmla="*/ 267743 w 437207"/>
                <a:gd name="connsiteY7" fmla="*/ 720081 h 1088761"/>
                <a:gd name="connsiteX8" fmla="*/ 212710 w 437207"/>
                <a:gd name="connsiteY8" fmla="*/ 495714 h 1088761"/>
                <a:gd name="connsiteX9" fmla="*/ 140743 w 437207"/>
                <a:gd name="connsiteY9" fmla="*/ 317914 h 1088761"/>
                <a:gd name="connsiteX10" fmla="*/ 1043 w 437207"/>
                <a:gd name="connsiteY10" fmla="*/ 414 h 10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207" h="1088761">
                  <a:moveTo>
                    <a:pt x="1043" y="414"/>
                  </a:moveTo>
                  <a:cubicBezTo>
                    <a:pt x="-8835" y="-10169"/>
                    <a:pt x="53959" y="184564"/>
                    <a:pt x="81476" y="254414"/>
                  </a:cubicBezTo>
                  <a:cubicBezTo>
                    <a:pt x="108993" y="324264"/>
                    <a:pt x="136510" y="336258"/>
                    <a:pt x="166143" y="419514"/>
                  </a:cubicBezTo>
                  <a:cubicBezTo>
                    <a:pt x="195776" y="502770"/>
                    <a:pt x="233171" y="669281"/>
                    <a:pt x="259276" y="753948"/>
                  </a:cubicBezTo>
                  <a:cubicBezTo>
                    <a:pt x="285382" y="838615"/>
                    <a:pt x="293143" y="871775"/>
                    <a:pt x="322776" y="927514"/>
                  </a:cubicBezTo>
                  <a:cubicBezTo>
                    <a:pt x="352409" y="983253"/>
                    <a:pt x="433548" y="1096142"/>
                    <a:pt x="437076" y="1088381"/>
                  </a:cubicBezTo>
                  <a:cubicBezTo>
                    <a:pt x="440604" y="1080620"/>
                    <a:pt x="372165" y="942331"/>
                    <a:pt x="343943" y="880948"/>
                  </a:cubicBezTo>
                  <a:cubicBezTo>
                    <a:pt x="315721" y="819565"/>
                    <a:pt x="289615" y="784287"/>
                    <a:pt x="267743" y="720081"/>
                  </a:cubicBezTo>
                  <a:cubicBezTo>
                    <a:pt x="245871" y="655875"/>
                    <a:pt x="233877" y="562742"/>
                    <a:pt x="212710" y="495714"/>
                  </a:cubicBezTo>
                  <a:cubicBezTo>
                    <a:pt x="191543" y="428686"/>
                    <a:pt x="178843" y="395525"/>
                    <a:pt x="140743" y="317914"/>
                  </a:cubicBezTo>
                  <a:cubicBezTo>
                    <a:pt x="102643" y="240303"/>
                    <a:pt x="10921" y="10997"/>
                    <a:pt x="1043" y="41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8EFCC535-6021-42DD-90E6-5DEFB7AB4BEF}"/>
                </a:ext>
              </a:extLst>
            </p:cNvPr>
            <p:cNvSpPr/>
            <p:nvPr/>
          </p:nvSpPr>
          <p:spPr>
            <a:xfrm>
              <a:off x="3922339" y="1132090"/>
              <a:ext cx="1412286" cy="1730778"/>
            </a:xfrm>
            <a:custGeom>
              <a:avLst/>
              <a:gdLst>
                <a:gd name="connsiteX0" fmla="*/ 1068761 w 1412286"/>
                <a:gd name="connsiteY0" fmla="*/ 167543 h 1730778"/>
                <a:gd name="connsiteX1" fmla="*/ 755494 w 1412286"/>
                <a:gd name="connsiteY1" fmla="*/ 358043 h 1730778"/>
                <a:gd name="connsiteX2" fmla="*/ 382961 w 1412286"/>
                <a:gd name="connsiteY2" fmla="*/ 751743 h 1730778"/>
                <a:gd name="connsiteX3" fmla="*/ 268661 w 1412286"/>
                <a:gd name="connsiteY3" fmla="*/ 1060777 h 1730778"/>
                <a:gd name="connsiteX4" fmla="*/ 171294 w 1412286"/>
                <a:gd name="connsiteY4" fmla="*/ 1369810 h 1730778"/>
                <a:gd name="connsiteX5" fmla="*/ 141661 w 1412286"/>
                <a:gd name="connsiteY5" fmla="*/ 1568777 h 1730778"/>
                <a:gd name="connsiteX6" fmla="*/ 107794 w 1412286"/>
                <a:gd name="connsiteY6" fmla="*/ 1649210 h 1730778"/>
                <a:gd name="connsiteX7" fmla="*/ 1961 w 1412286"/>
                <a:gd name="connsiteY7" fmla="*/ 1725410 h 1730778"/>
                <a:gd name="connsiteX8" fmla="*/ 56994 w 1412286"/>
                <a:gd name="connsiteY8" fmla="*/ 1492577 h 1730778"/>
                <a:gd name="connsiteX9" fmla="*/ 268661 w 1412286"/>
                <a:gd name="connsiteY9" fmla="*/ 806777 h 1730778"/>
                <a:gd name="connsiteX10" fmla="*/ 412594 w 1412286"/>
                <a:gd name="connsiteY10" fmla="*/ 493510 h 1730778"/>
                <a:gd name="connsiteX11" fmla="*/ 691994 w 1412286"/>
                <a:gd name="connsiteY11" fmla="*/ 222577 h 1730778"/>
                <a:gd name="connsiteX12" fmla="*/ 1140728 w 1412286"/>
                <a:gd name="connsiteY12" fmla="*/ 70177 h 1730778"/>
                <a:gd name="connsiteX13" fmla="*/ 1411661 w 1412286"/>
                <a:gd name="connsiteY13" fmla="*/ 2443 h 1730778"/>
                <a:gd name="connsiteX14" fmla="*/ 1068761 w 1412286"/>
                <a:gd name="connsiteY14" fmla="*/ 167543 h 17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2286" h="1730778">
                  <a:moveTo>
                    <a:pt x="1068761" y="167543"/>
                  </a:moveTo>
                  <a:cubicBezTo>
                    <a:pt x="959400" y="226810"/>
                    <a:pt x="869794" y="260676"/>
                    <a:pt x="755494" y="358043"/>
                  </a:cubicBezTo>
                  <a:cubicBezTo>
                    <a:pt x="641194" y="455410"/>
                    <a:pt x="464100" y="634621"/>
                    <a:pt x="382961" y="751743"/>
                  </a:cubicBezTo>
                  <a:cubicBezTo>
                    <a:pt x="301822" y="868865"/>
                    <a:pt x="303939" y="957766"/>
                    <a:pt x="268661" y="1060777"/>
                  </a:cubicBezTo>
                  <a:cubicBezTo>
                    <a:pt x="233383" y="1163788"/>
                    <a:pt x="192461" y="1285143"/>
                    <a:pt x="171294" y="1369810"/>
                  </a:cubicBezTo>
                  <a:cubicBezTo>
                    <a:pt x="150127" y="1454477"/>
                    <a:pt x="152244" y="1522210"/>
                    <a:pt x="141661" y="1568777"/>
                  </a:cubicBezTo>
                  <a:cubicBezTo>
                    <a:pt x="131078" y="1615344"/>
                    <a:pt x="131077" y="1623105"/>
                    <a:pt x="107794" y="1649210"/>
                  </a:cubicBezTo>
                  <a:cubicBezTo>
                    <a:pt x="84511" y="1675315"/>
                    <a:pt x="10428" y="1751516"/>
                    <a:pt x="1961" y="1725410"/>
                  </a:cubicBezTo>
                  <a:cubicBezTo>
                    <a:pt x="-6506" y="1699304"/>
                    <a:pt x="12544" y="1645682"/>
                    <a:pt x="56994" y="1492577"/>
                  </a:cubicBezTo>
                  <a:cubicBezTo>
                    <a:pt x="101444" y="1339472"/>
                    <a:pt x="209394" y="973288"/>
                    <a:pt x="268661" y="806777"/>
                  </a:cubicBezTo>
                  <a:cubicBezTo>
                    <a:pt x="327928" y="640266"/>
                    <a:pt x="342039" y="590877"/>
                    <a:pt x="412594" y="493510"/>
                  </a:cubicBezTo>
                  <a:cubicBezTo>
                    <a:pt x="483149" y="396143"/>
                    <a:pt x="570638" y="293132"/>
                    <a:pt x="691994" y="222577"/>
                  </a:cubicBezTo>
                  <a:cubicBezTo>
                    <a:pt x="813350" y="152022"/>
                    <a:pt x="1020783" y="106866"/>
                    <a:pt x="1140728" y="70177"/>
                  </a:cubicBezTo>
                  <a:cubicBezTo>
                    <a:pt x="1260673" y="33488"/>
                    <a:pt x="1423655" y="-10962"/>
                    <a:pt x="1411661" y="2443"/>
                  </a:cubicBezTo>
                  <a:cubicBezTo>
                    <a:pt x="1399667" y="15848"/>
                    <a:pt x="1178122" y="108276"/>
                    <a:pt x="1068761" y="167543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2DCE7AE-8830-4080-8A82-F45A2A15577F}"/>
                </a:ext>
              </a:extLst>
            </p:cNvPr>
            <p:cNvSpPr/>
            <p:nvPr/>
          </p:nvSpPr>
          <p:spPr>
            <a:xfrm>
              <a:off x="5410681" y="1144295"/>
              <a:ext cx="1097821" cy="546141"/>
            </a:xfrm>
            <a:custGeom>
              <a:avLst/>
              <a:gdLst>
                <a:gd name="connsiteX0" fmla="*/ 24919 w 1097821"/>
                <a:gd name="connsiteY0" fmla="*/ 5055 h 546141"/>
                <a:gd name="connsiteX1" fmla="*/ 129694 w 1097821"/>
                <a:gd name="connsiteY1" fmla="*/ 33630 h 546141"/>
                <a:gd name="connsiteX2" fmla="*/ 558319 w 1097821"/>
                <a:gd name="connsiteY2" fmla="*/ 170155 h 546141"/>
                <a:gd name="connsiteX3" fmla="*/ 767869 w 1097821"/>
                <a:gd name="connsiteY3" fmla="*/ 351130 h 546141"/>
                <a:gd name="connsiteX4" fmla="*/ 1082194 w 1097821"/>
                <a:gd name="connsiteY4" fmla="*/ 541630 h 546141"/>
                <a:gd name="connsiteX5" fmla="*/ 1034569 w 1097821"/>
                <a:gd name="connsiteY5" fmla="*/ 474955 h 546141"/>
                <a:gd name="connsiteX6" fmla="*/ 898044 w 1097821"/>
                <a:gd name="connsiteY6" fmla="*/ 347955 h 546141"/>
                <a:gd name="connsiteX7" fmla="*/ 688494 w 1097821"/>
                <a:gd name="connsiteY7" fmla="*/ 157455 h 546141"/>
                <a:gd name="connsiteX8" fmla="*/ 24919 w 1097821"/>
                <a:gd name="connsiteY8" fmla="*/ 5055 h 5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821" h="546141">
                  <a:moveTo>
                    <a:pt x="24919" y="5055"/>
                  </a:moveTo>
                  <a:cubicBezTo>
                    <a:pt x="-68214" y="-15582"/>
                    <a:pt x="129694" y="33630"/>
                    <a:pt x="129694" y="33630"/>
                  </a:cubicBezTo>
                  <a:cubicBezTo>
                    <a:pt x="218594" y="61147"/>
                    <a:pt x="451957" y="117238"/>
                    <a:pt x="558319" y="170155"/>
                  </a:cubicBezTo>
                  <a:cubicBezTo>
                    <a:pt x="664682" y="223072"/>
                    <a:pt x="680557" y="289218"/>
                    <a:pt x="767869" y="351130"/>
                  </a:cubicBezTo>
                  <a:cubicBezTo>
                    <a:pt x="855181" y="413042"/>
                    <a:pt x="1037744" y="520993"/>
                    <a:pt x="1082194" y="541630"/>
                  </a:cubicBezTo>
                  <a:cubicBezTo>
                    <a:pt x="1126644" y="562268"/>
                    <a:pt x="1065261" y="507234"/>
                    <a:pt x="1034569" y="474955"/>
                  </a:cubicBezTo>
                  <a:cubicBezTo>
                    <a:pt x="1003877" y="442676"/>
                    <a:pt x="898044" y="347955"/>
                    <a:pt x="898044" y="347955"/>
                  </a:cubicBezTo>
                  <a:cubicBezTo>
                    <a:pt x="840365" y="295038"/>
                    <a:pt x="827665" y="214076"/>
                    <a:pt x="688494" y="157455"/>
                  </a:cubicBezTo>
                  <a:cubicBezTo>
                    <a:pt x="549323" y="100834"/>
                    <a:pt x="118052" y="25692"/>
                    <a:pt x="24919" y="5055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D77932BE-A2CB-4827-89BB-DBDEE990180F}"/>
                </a:ext>
              </a:extLst>
            </p:cNvPr>
            <p:cNvSpPr/>
            <p:nvPr/>
          </p:nvSpPr>
          <p:spPr>
            <a:xfrm>
              <a:off x="6564774" y="1818175"/>
              <a:ext cx="546311" cy="859835"/>
            </a:xfrm>
            <a:custGeom>
              <a:avLst/>
              <a:gdLst>
                <a:gd name="connsiteX0" fmla="*/ 1126 w 546311"/>
                <a:gd name="connsiteY0" fmla="*/ 4275 h 859835"/>
                <a:gd name="connsiteX1" fmla="*/ 83676 w 546311"/>
                <a:gd name="connsiteY1" fmla="*/ 423375 h 859835"/>
                <a:gd name="connsiteX2" fmla="*/ 236076 w 546311"/>
                <a:gd name="connsiteY2" fmla="*/ 617050 h 859835"/>
                <a:gd name="connsiteX3" fmla="*/ 540876 w 546311"/>
                <a:gd name="connsiteY3" fmla="*/ 858350 h 859835"/>
                <a:gd name="connsiteX4" fmla="*/ 439276 w 546311"/>
                <a:gd name="connsiteY4" fmla="*/ 725000 h 859835"/>
                <a:gd name="connsiteX5" fmla="*/ 239251 w 546311"/>
                <a:gd name="connsiteY5" fmla="*/ 467825 h 859835"/>
                <a:gd name="connsiteX6" fmla="*/ 140826 w 546311"/>
                <a:gd name="connsiteY6" fmla="*/ 220175 h 859835"/>
                <a:gd name="connsiteX7" fmla="*/ 1126 w 546311"/>
                <a:gd name="connsiteY7" fmla="*/ 4275 h 85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311" h="859835">
                  <a:moveTo>
                    <a:pt x="1126" y="4275"/>
                  </a:moveTo>
                  <a:cubicBezTo>
                    <a:pt x="-8399" y="38142"/>
                    <a:pt x="44518" y="321246"/>
                    <a:pt x="83676" y="423375"/>
                  </a:cubicBezTo>
                  <a:cubicBezTo>
                    <a:pt x="122834" y="525504"/>
                    <a:pt x="159876" y="544554"/>
                    <a:pt x="236076" y="617050"/>
                  </a:cubicBezTo>
                  <a:cubicBezTo>
                    <a:pt x="312276" y="689546"/>
                    <a:pt x="507009" y="840358"/>
                    <a:pt x="540876" y="858350"/>
                  </a:cubicBezTo>
                  <a:cubicBezTo>
                    <a:pt x="574743" y="876342"/>
                    <a:pt x="439276" y="725000"/>
                    <a:pt x="439276" y="725000"/>
                  </a:cubicBezTo>
                  <a:cubicBezTo>
                    <a:pt x="389005" y="659913"/>
                    <a:pt x="288993" y="551962"/>
                    <a:pt x="239251" y="467825"/>
                  </a:cubicBezTo>
                  <a:cubicBezTo>
                    <a:pt x="189509" y="383688"/>
                    <a:pt x="178397" y="293729"/>
                    <a:pt x="140826" y="220175"/>
                  </a:cubicBezTo>
                  <a:cubicBezTo>
                    <a:pt x="103255" y="146621"/>
                    <a:pt x="10651" y="-29592"/>
                    <a:pt x="1126" y="4275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D629B9AF-4B78-44AB-9EA7-1777C343F958}"/>
                </a:ext>
              </a:extLst>
            </p:cNvPr>
            <p:cNvSpPr/>
            <p:nvPr/>
          </p:nvSpPr>
          <p:spPr>
            <a:xfrm>
              <a:off x="4865988" y="4451308"/>
              <a:ext cx="237299" cy="55104"/>
            </a:xfrm>
            <a:custGeom>
              <a:avLst/>
              <a:gdLst>
                <a:gd name="connsiteX0" fmla="*/ 229 w 237299"/>
                <a:gd name="connsiteY0" fmla="*/ 55075 h 55104"/>
                <a:gd name="connsiteX1" fmla="*/ 95479 w 237299"/>
                <a:gd name="connsiteY1" fmla="*/ 21209 h 55104"/>
                <a:gd name="connsiteX2" fmla="*/ 137812 w 237299"/>
                <a:gd name="connsiteY2" fmla="*/ 10625 h 55104"/>
                <a:gd name="connsiteX3" fmla="*/ 237295 w 237299"/>
                <a:gd name="connsiteY3" fmla="*/ 19092 h 55104"/>
                <a:gd name="connsiteX4" fmla="*/ 133579 w 237299"/>
                <a:gd name="connsiteY4" fmla="*/ 42 h 55104"/>
                <a:gd name="connsiteX5" fmla="*/ 70079 w 237299"/>
                <a:gd name="connsiteY5" fmla="*/ 14859 h 55104"/>
                <a:gd name="connsiteX6" fmla="*/ 229 w 237299"/>
                <a:gd name="connsiteY6" fmla="*/ 55075 h 5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99" h="55104">
                  <a:moveTo>
                    <a:pt x="229" y="55075"/>
                  </a:moveTo>
                  <a:cubicBezTo>
                    <a:pt x="4462" y="56133"/>
                    <a:pt x="72548" y="28617"/>
                    <a:pt x="95479" y="21209"/>
                  </a:cubicBezTo>
                  <a:cubicBezTo>
                    <a:pt x="118410" y="13801"/>
                    <a:pt x="114176" y="10978"/>
                    <a:pt x="137812" y="10625"/>
                  </a:cubicBezTo>
                  <a:cubicBezTo>
                    <a:pt x="161448" y="10272"/>
                    <a:pt x="238001" y="20856"/>
                    <a:pt x="237295" y="19092"/>
                  </a:cubicBezTo>
                  <a:cubicBezTo>
                    <a:pt x="236589" y="17328"/>
                    <a:pt x="161448" y="747"/>
                    <a:pt x="133579" y="42"/>
                  </a:cubicBezTo>
                  <a:cubicBezTo>
                    <a:pt x="105710" y="-663"/>
                    <a:pt x="88776" y="7451"/>
                    <a:pt x="70079" y="14859"/>
                  </a:cubicBezTo>
                  <a:cubicBezTo>
                    <a:pt x="51382" y="22267"/>
                    <a:pt x="-4004" y="54017"/>
                    <a:pt x="229" y="550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F2F94884-517E-406E-AB46-DEC5A0CE6A0D}"/>
                </a:ext>
              </a:extLst>
            </p:cNvPr>
            <p:cNvSpPr/>
            <p:nvPr/>
          </p:nvSpPr>
          <p:spPr>
            <a:xfrm>
              <a:off x="4843155" y="3739841"/>
              <a:ext cx="180633" cy="238601"/>
            </a:xfrm>
            <a:custGeom>
              <a:avLst/>
              <a:gdLst>
                <a:gd name="connsiteX0" fmla="*/ 8245 w 180633"/>
                <a:gd name="connsiteY0" fmla="*/ 309 h 238601"/>
                <a:gd name="connsiteX1" fmla="*/ 1895 w 180633"/>
                <a:gd name="connsiteY1" fmla="*/ 114609 h 238601"/>
                <a:gd name="connsiteX2" fmla="*/ 33645 w 180633"/>
                <a:gd name="connsiteY2" fmla="*/ 165409 h 238601"/>
                <a:gd name="connsiteX3" fmla="*/ 179695 w 180633"/>
                <a:gd name="connsiteY3" fmla="*/ 238434 h 238601"/>
                <a:gd name="connsiteX4" fmla="*/ 93970 w 180633"/>
                <a:gd name="connsiteY4" fmla="*/ 184459 h 238601"/>
                <a:gd name="connsiteX5" fmla="*/ 46345 w 180633"/>
                <a:gd name="connsiteY5" fmla="*/ 152709 h 238601"/>
                <a:gd name="connsiteX6" fmla="*/ 8245 w 180633"/>
                <a:gd name="connsiteY6" fmla="*/ 309 h 2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33" h="238601">
                  <a:moveTo>
                    <a:pt x="8245" y="309"/>
                  </a:moveTo>
                  <a:cubicBezTo>
                    <a:pt x="837" y="-6041"/>
                    <a:pt x="-2338" y="87092"/>
                    <a:pt x="1895" y="114609"/>
                  </a:cubicBezTo>
                  <a:cubicBezTo>
                    <a:pt x="6128" y="142126"/>
                    <a:pt x="4012" y="144772"/>
                    <a:pt x="33645" y="165409"/>
                  </a:cubicBezTo>
                  <a:cubicBezTo>
                    <a:pt x="63278" y="186046"/>
                    <a:pt x="169641" y="235259"/>
                    <a:pt x="179695" y="238434"/>
                  </a:cubicBezTo>
                  <a:cubicBezTo>
                    <a:pt x="189749" y="241609"/>
                    <a:pt x="116195" y="198747"/>
                    <a:pt x="93970" y="184459"/>
                  </a:cubicBezTo>
                  <a:cubicBezTo>
                    <a:pt x="71745" y="170171"/>
                    <a:pt x="62220" y="177580"/>
                    <a:pt x="46345" y="152709"/>
                  </a:cubicBezTo>
                  <a:cubicBezTo>
                    <a:pt x="30470" y="127838"/>
                    <a:pt x="15653" y="6659"/>
                    <a:pt x="8245" y="3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02EB9BCC-A475-421C-B956-9E86757276D0}"/>
                </a:ext>
              </a:extLst>
            </p:cNvPr>
            <p:cNvSpPr/>
            <p:nvPr/>
          </p:nvSpPr>
          <p:spPr>
            <a:xfrm>
              <a:off x="5369922" y="4029843"/>
              <a:ext cx="99635" cy="127359"/>
            </a:xfrm>
            <a:custGeom>
              <a:avLst/>
              <a:gdLst>
                <a:gd name="connsiteX0" fmla="*/ 61 w 99635"/>
                <a:gd name="connsiteY0" fmla="*/ 290 h 127359"/>
                <a:gd name="connsiteX1" fmla="*/ 65678 w 99635"/>
                <a:gd name="connsiteY1" fmla="*/ 27807 h 127359"/>
                <a:gd name="connsiteX2" fmla="*/ 88961 w 99635"/>
                <a:gd name="connsiteY2" fmla="*/ 72257 h 127359"/>
                <a:gd name="connsiteX3" fmla="*/ 99545 w 99635"/>
                <a:gd name="connsiteY3" fmla="*/ 127290 h 127359"/>
                <a:gd name="connsiteX4" fmla="*/ 93195 w 99635"/>
                <a:gd name="connsiteY4" fmla="*/ 82840 h 127359"/>
                <a:gd name="connsiteX5" fmla="*/ 78378 w 99635"/>
                <a:gd name="connsiteY5" fmla="*/ 44740 h 127359"/>
                <a:gd name="connsiteX6" fmla="*/ 61 w 99635"/>
                <a:gd name="connsiteY6" fmla="*/ 290 h 12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635" h="127359">
                  <a:moveTo>
                    <a:pt x="61" y="290"/>
                  </a:moveTo>
                  <a:cubicBezTo>
                    <a:pt x="-2056" y="-2532"/>
                    <a:pt x="50861" y="15813"/>
                    <a:pt x="65678" y="27807"/>
                  </a:cubicBezTo>
                  <a:cubicBezTo>
                    <a:pt x="80495" y="39801"/>
                    <a:pt x="83316" y="55676"/>
                    <a:pt x="88961" y="72257"/>
                  </a:cubicBezTo>
                  <a:cubicBezTo>
                    <a:pt x="94606" y="88838"/>
                    <a:pt x="98839" y="125526"/>
                    <a:pt x="99545" y="127290"/>
                  </a:cubicBezTo>
                  <a:cubicBezTo>
                    <a:pt x="100251" y="129054"/>
                    <a:pt x="96723" y="96598"/>
                    <a:pt x="93195" y="82840"/>
                  </a:cubicBezTo>
                  <a:cubicBezTo>
                    <a:pt x="89667" y="69082"/>
                    <a:pt x="91078" y="57793"/>
                    <a:pt x="78378" y="44740"/>
                  </a:cubicBezTo>
                  <a:cubicBezTo>
                    <a:pt x="65678" y="31687"/>
                    <a:pt x="2178" y="3112"/>
                    <a:pt x="61" y="2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98902DD6-8BE1-4AD3-B6C6-FCD0D65C8875}"/>
                </a:ext>
              </a:extLst>
            </p:cNvPr>
            <p:cNvSpPr/>
            <p:nvPr/>
          </p:nvSpPr>
          <p:spPr>
            <a:xfrm>
              <a:off x="4073522" y="3628565"/>
              <a:ext cx="444504" cy="168862"/>
            </a:xfrm>
            <a:custGeom>
              <a:avLst/>
              <a:gdLst>
                <a:gd name="connsiteX0" fmla="*/ 444503 w 444504"/>
                <a:gd name="connsiteY0" fmla="*/ 460 h 168862"/>
                <a:gd name="connsiteX1" fmla="*/ 257178 w 444504"/>
                <a:gd name="connsiteY1" fmla="*/ 38560 h 168862"/>
                <a:gd name="connsiteX2" fmla="*/ 98428 w 444504"/>
                <a:gd name="connsiteY2" fmla="*/ 98885 h 168862"/>
                <a:gd name="connsiteX3" fmla="*/ 3 w 444504"/>
                <a:gd name="connsiteY3" fmla="*/ 168735 h 168862"/>
                <a:gd name="connsiteX4" fmla="*/ 95253 w 444504"/>
                <a:gd name="connsiteY4" fmla="*/ 114760 h 168862"/>
                <a:gd name="connsiteX5" fmla="*/ 254003 w 444504"/>
                <a:gd name="connsiteY5" fmla="*/ 63960 h 168862"/>
                <a:gd name="connsiteX6" fmla="*/ 444503 w 444504"/>
                <a:gd name="connsiteY6" fmla="*/ 460 h 16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504" h="168862">
                  <a:moveTo>
                    <a:pt x="444503" y="460"/>
                  </a:moveTo>
                  <a:cubicBezTo>
                    <a:pt x="445032" y="-3773"/>
                    <a:pt x="314857" y="22156"/>
                    <a:pt x="257178" y="38560"/>
                  </a:cubicBezTo>
                  <a:cubicBezTo>
                    <a:pt x="199499" y="54964"/>
                    <a:pt x="141290" y="77189"/>
                    <a:pt x="98428" y="98885"/>
                  </a:cubicBezTo>
                  <a:cubicBezTo>
                    <a:pt x="55565" y="120581"/>
                    <a:pt x="532" y="166089"/>
                    <a:pt x="3" y="168735"/>
                  </a:cubicBezTo>
                  <a:cubicBezTo>
                    <a:pt x="-526" y="171381"/>
                    <a:pt x="52920" y="132222"/>
                    <a:pt x="95253" y="114760"/>
                  </a:cubicBezTo>
                  <a:cubicBezTo>
                    <a:pt x="137586" y="97298"/>
                    <a:pt x="197382" y="79306"/>
                    <a:pt x="254003" y="63960"/>
                  </a:cubicBezTo>
                  <a:cubicBezTo>
                    <a:pt x="310624" y="48614"/>
                    <a:pt x="443974" y="4693"/>
                    <a:pt x="444503" y="46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0D458C48-F58B-4C4E-A885-F044305E01E6}"/>
                </a:ext>
              </a:extLst>
            </p:cNvPr>
            <p:cNvSpPr/>
            <p:nvPr/>
          </p:nvSpPr>
          <p:spPr>
            <a:xfrm>
              <a:off x="6044917" y="3196910"/>
              <a:ext cx="300323" cy="201928"/>
            </a:xfrm>
            <a:custGeom>
              <a:avLst/>
              <a:gdLst>
                <a:gd name="connsiteX0" fmla="*/ 300321 w 300323"/>
                <a:gd name="connsiteY0" fmla="*/ 315 h 201928"/>
                <a:gd name="connsiteX1" fmla="*/ 195546 w 300323"/>
                <a:gd name="connsiteY1" fmla="*/ 116203 h 201928"/>
                <a:gd name="connsiteX2" fmla="*/ 84421 w 300323"/>
                <a:gd name="connsiteY2" fmla="*/ 179703 h 201928"/>
                <a:gd name="connsiteX3" fmla="*/ 283 w 300323"/>
                <a:gd name="connsiteY3" fmla="*/ 201928 h 201928"/>
                <a:gd name="connsiteX4" fmla="*/ 112996 w 300323"/>
                <a:gd name="connsiteY4" fmla="*/ 179703 h 201928"/>
                <a:gd name="connsiteX5" fmla="*/ 198721 w 300323"/>
                <a:gd name="connsiteY5" fmla="*/ 84453 h 201928"/>
                <a:gd name="connsiteX6" fmla="*/ 300321 w 300323"/>
                <a:gd name="connsiteY6" fmla="*/ 315 h 20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323" h="201928">
                  <a:moveTo>
                    <a:pt x="300321" y="315"/>
                  </a:moveTo>
                  <a:cubicBezTo>
                    <a:pt x="299792" y="5607"/>
                    <a:pt x="231529" y="86305"/>
                    <a:pt x="195546" y="116203"/>
                  </a:cubicBezTo>
                  <a:cubicBezTo>
                    <a:pt x="159563" y="146101"/>
                    <a:pt x="116965" y="165416"/>
                    <a:pt x="84421" y="179703"/>
                  </a:cubicBezTo>
                  <a:cubicBezTo>
                    <a:pt x="51877" y="193990"/>
                    <a:pt x="-4479" y="201928"/>
                    <a:pt x="283" y="201928"/>
                  </a:cubicBezTo>
                  <a:cubicBezTo>
                    <a:pt x="5045" y="201928"/>
                    <a:pt x="79923" y="199282"/>
                    <a:pt x="112996" y="179703"/>
                  </a:cubicBezTo>
                  <a:cubicBezTo>
                    <a:pt x="146069" y="160124"/>
                    <a:pt x="166707" y="111176"/>
                    <a:pt x="198721" y="84453"/>
                  </a:cubicBezTo>
                  <a:cubicBezTo>
                    <a:pt x="230735" y="57730"/>
                    <a:pt x="300850" y="-4977"/>
                    <a:pt x="300321" y="3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E3AF9999-7A9B-444A-B7C5-F81CFF555FBC}"/>
                </a:ext>
              </a:extLst>
            </p:cNvPr>
            <p:cNvSpPr/>
            <p:nvPr/>
          </p:nvSpPr>
          <p:spPr>
            <a:xfrm>
              <a:off x="5019671" y="4677879"/>
              <a:ext cx="287364" cy="41805"/>
            </a:xfrm>
            <a:custGeom>
              <a:avLst/>
              <a:gdLst>
                <a:gd name="connsiteX0" fmla="*/ 4 w 287364"/>
                <a:gd name="connsiteY0" fmla="*/ 41759 h 41805"/>
                <a:gd name="connsiteX1" fmla="*/ 147642 w 287364"/>
                <a:gd name="connsiteY1" fmla="*/ 2071 h 41805"/>
                <a:gd name="connsiteX2" fmla="*/ 222254 w 287364"/>
                <a:gd name="connsiteY2" fmla="*/ 5246 h 41805"/>
                <a:gd name="connsiteX3" fmla="*/ 287342 w 287364"/>
                <a:gd name="connsiteY3" fmla="*/ 8421 h 41805"/>
                <a:gd name="connsiteX4" fmla="*/ 228604 w 287364"/>
                <a:gd name="connsiteY4" fmla="*/ 5246 h 41805"/>
                <a:gd name="connsiteX5" fmla="*/ 142879 w 287364"/>
                <a:gd name="connsiteY5" fmla="*/ 10009 h 41805"/>
                <a:gd name="connsiteX6" fmla="*/ 4 w 287364"/>
                <a:gd name="connsiteY6" fmla="*/ 41759 h 4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364" h="41805">
                  <a:moveTo>
                    <a:pt x="4" y="41759"/>
                  </a:moveTo>
                  <a:cubicBezTo>
                    <a:pt x="798" y="40436"/>
                    <a:pt x="110601" y="8156"/>
                    <a:pt x="147642" y="2071"/>
                  </a:cubicBezTo>
                  <a:cubicBezTo>
                    <a:pt x="184683" y="-4014"/>
                    <a:pt x="222254" y="5246"/>
                    <a:pt x="222254" y="5246"/>
                  </a:cubicBezTo>
                  <a:lnTo>
                    <a:pt x="287342" y="8421"/>
                  </a:lnTo>
                  <a:cubicBezTo>
                    <a:pt x="288400" y="8421"/>
                    <a:pt x="252681" y="4981"/>
                    <a:pt x="228604" y="5246"/>
                  </a:cubicBezTo>
                  <a:cubicBezTo>
                    <a:pt x="204527" y="5511"/>
                    <a:pt x="178862" y="4453"/>
                    <a:pt x="142879" y="10009"/>
                  </a:cubicBezTo>
                  <a:cubicBezTo>
                    <a:pt x="106896" y="15565"/>
                    <a:pt x="-790" y="43082"/>
                    <a:pt x="4" y="417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DF475727-0243-4D15-A239-161AC8969875}"/>
                </a:ext>
              </a:extLst>
            </p:cNvPr>
            <p:cNvSpPr/>
            <p:nvPr/>
          </p:nvSpPr>
          <p:spPr>
            <a:xfrm>
              <a:off x="4772011" y="4739742"/>
              <a:ext cx="150064" cy="30706"/>
            </a:xfrm>
            <a:custGeom>
              <a:avLst/>
              <a:gdLst>
                <a:gd name="connsiteX0" fmla="*/ 149239 w 150064"/>
                <a:gd name="connsiteY0" fmla="*/ 17996 h 30706"/>
                <a:gd name="connsiteX1" fmla="*/ 96852 w 150064"/>
                <a:gd name="connsiteY1" fmla="*/ 533 h 30706"/>
                <a:gd name="connsiteX2" fmla="*/ 57164 w 150064"/>
                <a:gd name="connsiteY2" fmla="*/ 6883 h 30706"/>
                <a:gd name="connsiteX3" fmla="*/ 14 w 150064"/>
                <a:gd name="connsiteY3" fmla="*/ 30696 h 30706"/>
                <a:gd name="connsiteX4" fmla="*/ 52402 w 150064"/>
                <a:gd name="connsiteY4" fmla="*/ 3708 h 30706"/>
                <a:gd name="connsiteX5" fmla="*/ 149239 w 150064"/>
                <a:gd name="connsiteY5" fmla="*/ 17996 h 3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64" h="30706">
                  <a:moveTo>
                    <a:pt x="149239" y="17996"/>
                  </a:moveTo>
                  <a:cubicBezTo>
                    <a:pt x="156647" y="17467"/>
                    <a:pt x="112198" y="2385"/>
                    <a:pt x="96852" y="533"/>
                  </a:cubicBezTo>
                  <a:cubicBezTo>
                    <a:pt x="81506" y="-1319"/>
                    <a:pt x="73304" y="1856"/>
                    <a:pt x="57164" y="6883"/>
                  </a:cubicBezTo>
                  <a:cubicBezTo>
                    <a:pt x="41024" y="11910"/>
                    <a:pt x="808" y="31225"/>
                    <a:pt x="14" y="30696"/>
                  </a:cubicBezTo>
                  <a:cubicBezTo>
                    <a:pt x="-780" y="30167"/>
                    <a:pt x="31765" y="9529"/>
                    <a:pt x="52402" y="3708"/>
                  </a:cubicBezTo>
                  <a:cubicBezTo>
                    <a:pt x="73039" y="-2113"/>
                    <a:pt x="141831" y="18525"/>
                    <a:pt x="149239" y="179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2FEC766-3167-403B-AEA0-DE46D0F7F376}"/>
                </a:ext>
              </a:extLst>
            </p:cNvPr>
            <p:cNvSpPr/>
            <p:nvPr/>
          </p:nvSpPr>
          <p:spPr>
            <a:xfrm>
              <a:off x="5404330" y="5260934"/>
              <a:ext cx="450448" cy="307594"/>
            </a:xfrm>
            <a:custGeom>
              <a:avLst/>
              <a:gdLst>
                <a:gd name="connsiteX0" fmla="*/ 450370 w 450448"/>
                <a:gd name="connsiteY0" fmla="*/ 41 h 307594"/>
                <a:gd name="connsiteX1" fmla="*/ 269395 w 450448"/>
                <a:gd name="connsiteY1" fmla="*/ 184191 h 307594"/>
                <a:gd name="connsiteX2" fmla="*/ 151920 w 450448"/>
                <a:gd name="connsiteY2" fmla="*/ 254041 h 307594"/>
                <a:gd name="connsiteX3" fmla="*/ 2695 w 450448"/>
                <a:gd name="connsiteY3" fmla="*/ 304841 h 307594"/>
                <a:gd name="connsiteX4" fmla="*/ 288445 w 450448"/>
                <a:gd name="connsiteY4" fmla="*/ 168316 h 307594"/>
                <a:gd name="connsiteX5" fmla="*/ 450370 w 450448"/>
                <a:gd name="connsiteY5" fmla="*/ 41 h 30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448" h="307594">
                  <a:moveTo>
                    <a:pt x="450370" y="41"/>
                  </a:moveTo>
                  <a:cubicBezTo>
                    <a:pt x="447195" y="2687"/>
                    <a:pt x="319136" y="141858"/>
                    <a:pt x="269395" y="184191"/>
                  </a:cubicBezTo>
                  <a:cubicBezTo>
                    <a:pt x="219654" y="226524"/>
                    <a:pt x="196370" y="233933"/>
                    <a:pt x="151920" y="254041"/>
                  </a:cubicBezTo>
                  <a:cubicBezTo>
                    <a:pt x="107470" y="274149"/>
                    <a:pt x="-20059" y="319129"/>
                    <a:pt x="2695" y="304841"/>
                  </a:cubicBezTo>
                  <a:cubicBezTo>
                    <a:pt x="25449" y="290554"/>
                    <a:pt x="217537" y="215941"/>
                    <a:pt x="288445" y="168316"/>
                  </a:cubicBezTo>
                  <a:cubicBezTo>
                    <a:pt x="359353" y="120691"/>
                    <a:pt x="453545" y="-2605"/>
                    <a:pt x="450370" y="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8DD776C-B630-4575-A15D-741E29E8E006}"/>
                </a:ext>
              </a:extLst>
            </p:cNvPr>
            <p:cNvSpPr/>
            <p:nvPr/>
          </p:nvSpPr>
          <p:spPr>
            <a:xfrm>
              <a:off x="4543011" y="5555554"/>
              <a:ext cx="254742" cy="245192"/>
            </a:xfrm>
            <a:custGeom>
              <a:avLst/>
              <a:gdLst>
                <a:gd name="connsiteX0" fmla="*/ 414 w 254742"/>
                <a:gd name="connsiteY0" fmla="*/ 696 h 245192"/>
                <a:gd name="connsiteX1" fmla="*/ 124239 w 254742"/>
                <a:gd name="connsiteY1" fmla="*/ 181671 h 245192"/>
                <a:gd name="connsiteX2" fmla="*/ 254414 w 254742"/>
                <a:gd name="connsiteY2" fmla="*/ 245171 h 245192"/>
                <a:gd name="connsiteX3" fmla="*/ 159164 w 254742"/>
                <a:gd name="connsiteY3" fmla="*/ 188021 h 245192"/>
                <a:gd name="connsiteX4" fmla="*/ 86139 w 254742"/>
                <a:gd name="connsiteY4" fmla="*/ 121346 h 245192"/>
                <a:gd name="connsiteX5" fmla="*/ 414 w 254742"/>
                <a:gd name="connsiteY5" fmla="*/ 696 h 24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42" h="245192">
                  <a:moveTo>
                    <a:pt x="414" y="696"/>
                  </a:moveTo>
                  <a:cubicBezTo>
                    <a:pt x="6764" y="10750"/>
                    <a:pt x="81906" y="140925"/>
                    <a:pt x="124239" y="181671"/>
                  </a:cubicBezTo>
                  <a:cubicBezTo>
                    <a:pt x="166572" y="222417"/>
                    <a:pt x="248593" y="244113"/>
                    <a:pt x="254414" y="245171"/>
                  </a:cubicBezTo>
                  <a:cubicBezTo>
                    <a:pt x="260235" y="246229"/>
                    <a:pt x="187210" y="208659"/>
                    <a:pt x="159164" y="188021"/>
                  </a:cubicBezTo>
                  <a:cubicBezTo>
                    <a:pt x="131118" y="167384"/>
                    <a:pt x="109951" y="150450"/>
                    <a:pt x="86139" y="121346"/>
                  </a:cubicBezTo>
                  <a:cubicBezTo>
                    <a:pt x="62327" y="92242"/>
                    <a:pt x="-5936" y="-9358"/>
                    <a:pt x="414" y="6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ACF9FBD9-D3E2-4E52-95B6-E22A4086C6FE}"/>
                </a:ext>
              </a:extLst>
            </p:cNvPr>
            <p:cNvSpPr/>
            <p:nvPr/>
          </p:nvSpPr>
          <p:spPr>
            <a:xfrm>
              <a:off x="5314646" y="4962377"/>
              <a:ext cx="58280" cy="83000"/>
            </a:xfrm>
            <a:custGeom>
              <a:avLst/>
              <a:gdLst>
                <a:gd name="connsiteX0" fmla="*/ 304 w 58280"/>
                <a:gd name="connsiteY0" fmla="*/ 148 h 83000"/>
                <a:gd name="connsiteX1" fmla="*/ 35229 w 58280"/>
                <a:gd name="connsiteY1" fmla="*/ 44598 h 83000"/>
                <a:gd name="connsiteX2" fmla="*/ 44754 w 58280"/>
                <a:gd name="connsiteY2" fmla="*/ 82698 h 83000"/>
                <a:gd name="connsiteX3" fmla="*/ 57454 w 58280"/>
                <a:gd name="connsiteY3" fmla="*/ 60473 h 83000"/>
                <a:gd name="connsiteX4" fmla="*/ 304 w 58280"/>
                <a:gd name="connsiteY4" fmla="*/ 148 h 8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80" h="83000">
                  <a:moveTo>
                    <a:pt x="304" y="148"/>
                  </a:moveTo>
                  <a:cubicBezTo>
                    <a:pt x="-3400" y="-2498"/>
                    <a:pt x="27821" y="30840"/>
                    <a:pt x="35229" y="44598"/>
                  </a:cubicBezTo>
                  <a:cubicBezTo>
                    <a:pt x="42637" y="58356"/>
                    <a:pt x="41050" y="80052"/>
                    <a:pt x="44754" y="82698"/>
                  </a:cubicBezTo>
                  <a:cubicBezTo>
                    <a:pt x="48458" y="85344"/>
                    <a:pt x="61687" y="69998"/>
                    <a:pt x="57454" y="60473"/>
                  </a:cubicBezTo>
                  <a:cubicBezTo>
                    <a:pt x="53221" y="50948"/>
                    <a:pt x="4008" y="2794"/>
                    <a:pt x="304" y="1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39841ED1-5320-42A9-A2D7-9B54FEA1B134}"/>
                </a:ext>
              </a:extLst>
            </p:cNvPr>
            <p:cNvSpPr/>
            <p:nvPr/>
          </p:nvSpPr>
          <p:spPr>
            <a:xfrm>
              <a:off x="5680075" y="4914829"/>
              <a:ext cx="26478" cy="108021"/>
            </a:xfrm>
            <a:custGeom>
              <a:avLst/>
              <a:gdLst>
                <a:gd name="connsiteX0" fmla="*/ 19050 w 26478"/>
                <a:gd name="connsiteY0" fmla="*/ 71 h 108021"/>
                <a:gd name="connsiteX1" fmla="*/ 19050 w 26478"/>
                <a:gd name="connsiteY1" fmla="*/ 69921 h 108021"/>
                <a:gd name="connsiteX2" fmla="*/ 0 w 26478"/>
                <a:gd name="connsiteY2" fmla="*/ 108021 h 108021"/>
                <a:gd name="connsiteX3" fmla="*/ 25400 w 26478"/>
                <a:gd name="connsiteY3" fmla="*/ 57221 h 108021"/>
                <a:gd name="connsiteX4" fmla="*/ 19050 w 26478"/>
                <a:gd name="connsiteY4" fmla="*/ 71 h 1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8" h="108021">
                  <a:moveTo>
                    <a:pt x="19050" y="71"/>
                  </a:moveTo>
                  <a:cubicBezTo>
                    <a:pt x="17992" y="2188"/>
                    <a:pt x="22225" y="51929"/>
                    <a:pt x="19050" y="69921"/>
                  </a:cubicBezTo>
                  <a:cubicBezTo>
                    <a:pt x="15875" y="87913"/>
                    <a:pt x="0" y="108021"/>
                    <a:pt x="0" y="108021"/>
                  </a:cubicBezTo>
                  <a:cubicBezTo>
                    <a:pt x="1058" y="105904"/>
                    <a:pt x="21167" y="70979"/>
                    <a:pt x="25400" y="57221"/>
                  </a:cubicBezTo>
                  <a:cubicBezTo>
                    <a:pt x="29633" y="43463"/>
                    <a:pt x="20108" y="-2046"/>
                    <a:pt x="19050" y="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81410F06-4C27-4EE8-8F78-73FE00D83CCD}"/>
                </a:ext>
              </a:extLst>
            </p:cNvPr>
            <p:cNvSpPr/>
            <p:nvPr/>
          </p:nvSpPr>
          <p:spPr>
            <a:xfrm>
              <a:off x="5333982" y="5088467"/>
              <a:ext cx="19068" cy="52943"/>
            </a:xfrm>
            <a:custGeom>
              <a:avLst/>
              <a:gdLst>
                <a:gd name="connsiteX0" fmla="*/ 19068 w 19068"/>
                <a:gd name="connsiteY0" fmla="*/ 0 h 52943"/>
                <a:gd name="connsiteX1" fmla="*/ 18 w 19068"/>
                <a:gd name="connsiteY1" fmla="*/ 52916 h 52943"/>
                <a:gd name="connsiteX2" fmla="*/ 19068 w 19068"/>
                <a:gd name="connsiteY2" fmla="*/ 0 h 5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68" h="52943">
                  <a:moveTo>
                    <a:pt x="19068" y="0"/>
                  </a:moveTo>
                  <a:cubicBezTo>
                    <a:pt x="19068" y="0"/>
                    <a:pt x="-688" y="51505"/>
                    <a:pt x="18" y="52916"/>
                  </a:cubicBezTo>
                  <a:cubicBezTo>
                    <a:pt x="723" y="54327"/>
                    <a:pt x="19068" y="0"/>
                    <a:pt x="19068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6A083D0D-2B95-46F8-83BA-ED31952A89BA}"/>
                </a:ext>
              </a:extLst>
            </p:cNvPr>
            <p:cNvSpPr/>
            <p:nvPr/>
          </p:nvSpPr>
          <p:spPr>
            <a:xfrm>
              <a:off x="5111101" y="4929188"/>
              <a:ext cx="24673" cy="133578"/>
            </a:xfrm>
            <a:custGeom>
              <a:avLst/>
              <a:gdLst>
                <a:gd name="connsiteX0" fmla="*/ 24462 w 24673"/>
                <a:gd name="connsiteY0" fmla="*/ 0 h 133578"/>
                <a:gd name="connsiteX1" fmla="*/ 3824 w 24673"/>
                <a:gd name="connsiteY1" fmla="*/ 63500 h 133578"/>
                <a:gd name="connsiteX2" fmla="*/ 649 w 24673"/>
                <a:gd name="connsiteY2" fmla="*/ 82550 h 133578"/>
                <a:gd name="connsiteX3" fmla="*/ 11762 w 24673"/>
                <a:gd name="connsiteY3" fmla="*/ 131762 h 133578"/>
                <a:gd name="connsiteX4" fmla="*/ 24462 w 24673"/>
                <a:gd name="connsiteY4" fmla="*/ 120650 h 133578"/>
                <a:gd name="connsiteX5" fmla="*/ 19699 w 24673"/>
                <a:gd name="connsiteY5" fmla="*/ 98425 h 133578"/>
                <a:gd name="connsiteX6" fmla="*/ 19699 w 24673"/>
                <a:gd name="connsiteY6" fmla="*/ 53975 h 133578"/>
                <a:gd name="connsiteX7" fmla="*/ 24462 w 24673"/>
                <a:gd name="connsiteY7" fmla="*/ 0 h 1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3" h="133578">
                  <a:moveTo>
                    <a:pt x="24462" y="0"/>
                  </a:moveTo>
                  <a:cubicBezTo>
                    <a:pt x="16127" y="24871"/>
                    <a:pt x="7793" y="49742"/>
                    <a:pt x="3824" y="63500"/>
                  </a:cubicBezTo>
                  <a:cubicBezTo>
                    <a:pt x="-145" y="77258"/>
                    <a:pt x="-674" y="71173"/>
                    <a:pt x="649" y="82550"/>
                  </a:cubicBezTo>
                  <a:cubicBezTo>
                    <a:pt x="1972" y="93927"/>
                    <a:pt x="7793" y="125412"/>
                    <a:pt x="11762" y="131762"/>
                  </a:cubicBezTo>
                  <a:cubicBezTo>
                    <a:pt x="15731" y="138112"/>
                    <a:pt x="23139" y="126206"/>
                    <a:pt x="24462" y="120650"/>
                  </a:cubicBezTo>
                  <a:cubicBezTo>
                    <a:pt x="25785" y="115094"/>
                    <a:pt x="20493" y="109537"/>
                    <a:pt x="19699" y="98425"/>
                  </a:cubicBezTo>
                  <a:cubicBezTo>
                    <a:pt x="18905" y="87313"/>
                    <a:pt x="19699" y="53975"/>
                    <a:pt x="19699" y="53975"/>
                  </a:cubicBezTo>
                  <a:lnTo>
                    <a:pt x="2446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5507920F-C380-4466-8B5F-56D8726FFE4C}"/>
                </a:ext>
              </a:extLst>
            </p:cNvPr>
            <p:cNvSpPr/>
            <p:nvPr/>
          </p:nvSpPr>
          <p:spPr>
            <a:xfrm>
              <a:off x="5033688" y="4957574"/>
              <a:ext cx="82923" cy="81315"/>
            </a:xfrm>
            <a:custGeom>
              <a:avLst/>
              <a:gdLst>
                <a:gd name="connsiteX0" fmla="*/ 275 w 82923"/>
                <a:gd name="connsiteY0" fmla="*/ 189 h 81315"/>
                <a:gd name="connsiteX1" fmla="*/ 47900 w 82923"/>
                <a:gd name="connsiteY1" fmla="*/ 31939 h 81315"/>
                <a:gd name="connsiteX2" fmla="*/ 82825 w 82923"/>
                <a:gd name="connsiteY2" fmla="*/ 81151 h 81315"/>
                <a:gd name="connsiteX3" fmla="*/ 57425 w 82923"/>
                <a:gd name="connsiteY3" fmla="*/ 47814 h 81315"/>
                <a:gd name="connsiteX4" fmla="*/ 28850 w 82923"/>
                <a:gd name="connsiteY4" fmla="*/ 46226 h 81315"/>
                <a:gd name="connsiteX5" fmla="*/ 275 w 82923"/>
                <a:gd name="connsiteY5" fmla="*/ 189 h 8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23" h="81315">
                  <a:moveTo>
                    <a:pt x="275" y="189"/>
                  </a:moveTo>
                  <a:cubicBezTo>
                    <a:pt x="3450" y="-2192"/>
                    <a:pt x="34142" y="18445"/>
                    <a:pt x="47900" y="31939"/>
                  </a:cubicBezTo>
                  <a:cubicBezTo>
                    <a:pt x="61658" y="45433"/>
                    <a:pt x="81238" y="78505"/>
                    <a:pt x="82825" y="81151"/>
                  </a:cubicBezTo>
                  <a:cubicBezTo>
                    <a:pt x="84413" y="83797"/>
                    <a:pt x="66421" y="53635"/>
                    <a:pt x="57425" y="47814"/>
                  </a:cubicBezTo>
                  <a:cubicBezTo>
                    <a:pt x="48429" y="41993"/>
                    <a:pt x="35465" y="49930"/>
                    <a:pt x="28850" y="46226"/>
                  </a:cubicBezTo>
                  <a:cubicBezTo>
                    <a:pt x="22235" y="42522"/>
                    <a:pt x="-2900" y="2570"/>
                    <a:pt x="275" y="1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94946612-B23F-487E-A7CC-48C00753C8CC}"/>
                </a:ext>
              </a:extLst>
            </p:cNvPr>
            <p:cNvSpPr/>
            <p:nvPr/>
          </p:nvSpPr>
          <p:spPr>
            <a:xfrm>
              <a:off x="5183629" y="3125605"/>
              <a:ext cx="99047" cy="364571"/>
            </a:xfrm>
            <a:custGeom>
              <a:avLst/>
              <a:gdLst>
                <a:gd name="connsiteX0" fmla="*/ 53004 w 99047"/>
                <a:gd name="connsiteY0" fmla="*/ 2828 h 364571"/>
                <a:gd name="connsiteX1" fmla="*/ 8554 w 99047"/>
                <a:gd name="connsiteY1" fmla="*/ 180628 h 364571"/>
                <a:gd name="connsiteX2" fmla="*/ 8554 w 99047"/>
                <a:gd name="connsiteY2" fmla="*/ 254712 h 364571"/>
                <a:gd name="connsiteX3" fmla="*/ 97454 w 99047"/>
                <a:gd name="connsiteY3" fmla="*/ 362662 h 364571"/>
                <a:gd name="connsiteX4" fmla="*/ 61471 w 99047"/>
                <a:gd name="connsiteY4" fmla="*/ 318212 h 364571"/>
                <a:gd name="connsiteX5" fmla="*/ 8554 w 99047"/>
                <a:gd name="connsiteY5" fmla="*/ 248362 h 364571"/>
                <a:gd name="connsiteX6" fmla="*/ 25488 w 99047"/>
                <a:gd name="connsiteY6" fmla="*/ 153112 h 364571"/>
                <a:gd name="connsiteX7" fmla="*/ 40304 w 99047"/>
                <a:gd name="connsiteY7" fmla="*/ 74795 h 364571"/>
                <a:gd name="connsiteX8" fmla="*/ 53004 w 99047"/>
                <a:gd name="connsiteY8" fmla="*/ 2828 h 36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47" h="364571">
                  <a:moveTo>
                    <a:pt x="53004" y="2828"/>
                  </a:moveTo>
                  <a:cubicBezTo>
                    <a:pt x="47712" y="20467"/>
                    <a:pt x="15962" y="138647"/>
                    <a:pt x="8554" y="180628"/>
                  </a:cubicBezTo>
                  <a:cubicBezTo>
                    <a:pt x="1146" y="222609"/>
                    <a:pt x="-6263" y="224373"/>
                    <a:pt x="8554" y="254712"/>
                  </a:cubicBezTo>
                  <a:cubicBezTo>
                    <a:pt x="23371" y="285051"/>
                    <a:pt x="88635" y="352079"/>
                    <a:pt x="97454" y="362662"/>
                  </a:cubicBezTo>
                  <a:cubicBezTo>
                    <a:pt x="106273" y="373245"/>
                    <a:pt x="76288" y="337262"/>
                    <a:pt x="61471" y="318212"/>
                  </a:cubicBezTo>
                  <a:cubicBezTo>
                    <a:pt x="46654" y="299162"/>
                    <a:pt x="14551" y="275879"/>
                    <a:pt x="8554" y="248362"/>
                  </a:cubicBezTo>
                  <a:cubicBezTo>
                    <a:pt x="2557" y="220845"/>
                    <a:pt x="20196" y="182040"/>
                    <a:pt x="25488" y="153112"/>
                  </a:cubicBezTo>
                  <a:cubicBezTo>
                    <a:pt x="30780" y="124184"/>
                    <a:pt x="36776" y="94551"/>
                    <a:pt x="40304" y="74795"/>
                  </a:cubicBezTo>
                  <a:cubicBezTo>
                    <a:pt x="43832" y="55039"/>
                    <a:pt x="58296" y="-14811"/>
                    <a:pt x="53004" y="28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9F230471-6B72-405A-B403-CE8917C66AAD}"/>
                </a:ext>
              </a:extLst>
            </p:cNvPr>
            <p:cNvSpPr/>
            <p:nvPr/>
          </p:nvSpPr>
          <p:spPr>
            <a:xfrm>
              <a:off x="4567116" y="3182204"/>
              <a:ext cx="155664" cy="172274"/>
            </a:xfrm>
            <a:custGeom>
              <a:avLst/>
              <a:gdLst>
                <a:gd name="connsiteX0" fmla="*/ 122 w 155664"/>
                <a:gd name="connsiteY0" fmla="*/ 734 h 172274"/>
                <a:gd name="connsiteX1" fmla="*/ 101722 w 155664"/>
                <a:gd name="connsiteY1" fmla="*/ 84871 h 172274"/>
                <a:gd name="connsiteX2" fmla="*/ 138234 w 155664"/>
                <a:gd name="connsiteY2" fmla="*/ 132496 h 172274"/>
                <a:gd name="connsiteX3" fmla="*/ 154109 w 155664"/>
                <a:gd name="connsiteY3" fmla="*/ 172184 h 172274"/>
                <a:gd name="connsiteX4" fmla="*/ 150934 w 155664"/>
                <a:gd name="connsiteY4" fmla="*/ 121384 h 172274"/>
                <a:gd name="connsiteX5" fmla="*/ 117597 w 155664"/>
                <a:gd name="connsiteY5" fmla="*/ 80109 h 172274"/>
                <a:gd name="connsiteX6" fmla="*/ 81084 w 155664"/>
                <a:gd name="connsiteY6" fmla="*/ 45184 h 172274"/>
                <a:gd name="connsiteX7" fmla="*/ 122 w 155664"/>
                <a:gd name="connsiteY7" fmla="*/ 734 h 17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664" h="172274">
                  <a:moveTo>
                    <a:pt x="122" y="734"/>
                  </a:moveTo>
                  <a:cubicBezTo>
                    <a:pt x="3562" y="7348"/>
                    <a:pt x="78703" y="62911"/>
                    <a:pt x="101722" y="84871"/>
                  </a:cubicBezTo>
                  <a:cubicBezTo>
                    <a:pt x="124741" y="106831"/>
                    <a:pt x="129503" y="117944"/>
                    <a:pt x="138234" y="132496"/>
                  </a:cubicBezTo>
                  <a:cubicBezTo>
                    <a:pt x="146965" y="147048"/>
                    <a:pt x="151992" y="174036"/>
                    <a:pt x="154109" y="172184"/>
                  </a:cubicBezTo>
                  <a:cubicBezTo>
                    <a:pt x="156226" y="170332"/>
                    <a:pt x="157019" y="136730"/>
                    <a:pt x="150934" y="121384"/>
                  </a:cubicBezTo>
                  <a:cubicBezTo>
                    <a:pt x="144849" y="106038"/>
                    <a:pt x="129239" y="92809"/>
                    <a:pt x="117597" y="80109"/>
                  </a:cubicBezTo>
                  <a:cubicBezTo>
                    <a:pt x="105955" y="67409"/>
                    <a:pt x="95636" y="56296"/>
                    <a:pt x="81084" y="45184"/>
                  </a:cubicBezTo>
                  <a:cubicBezTo>
                    <a:pt x="66532" y="34072"/>
                    <a:pt x="-3318" y="-5880"/>
                    <a:pt x="122" y="7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74F4CE08-332A-4254-B755-6BE9F0A49CA8}"/>
                </a:ext>
              </a:extLst>
            </p:cNvPr>
            <p:cNvSpPr/>
            <p:nvPr/>
          </p:nvSpPr>
          <p:spPr>
            <a:xfrm>
              <a:off x="4847132" y="3242733"/>
              <a:ext cx="203235" cy="254162"/>
            </a:xfrm>
            <a:custGeom>
              <a:avLst/>
              <a:gdLst>
                <a:gd name="connsiteX0" fmla="*/ 203235 w 203235"/>
                <a:gd name="connsiteY0" fmla="*/ 0 h 254162"/>
                <a:gd name="connsiteX1" fmla="*/ 91051 w 203235"/>
                <a:gd name="connsiteY1" fmla="*/ 118534 h 254162"/>
                <a:gd name="connsiteX2" fmla="*/ 44485 w 203235"/>
                <a:gd name="connsiteY2" fmla="*/ 184150 h 254162"/>
                <a:gd name="connsiteX3" fmla="*/ 35 w 203235"/>
                <a:gd name="connsiteY3" fmla="*/ 254000 h 254162"/>
                <a:gd name="connsiteX4" fmla="*/ 38135 w 203235"/>
                <a:gd name="connsiteY4" fmla="*/ 201084 h 254162"/>
                <a:gd name="connsiteX5" fmla="*/ 99518 w 203235"/>
                <a:gd name="connsiteY5" fmla="*/ 127000 h 254162"/>
                <a:gd name="connsiteX6" fmla="*/ 203235 w 203235"/>
                <a:gd name="connsiteY6" fmla="*/ 0 h 2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35" h="254162">
                  <a:moveTo>
                    <a:pt x="203235" y="0"/>
                  </a:moveTo>
                  <a:cubicBezTo>
                    <a:pt x="160372" y="43921"/>
                    <a:pt x="117509" y="87842"/>
                    <a:pt x="91051" y="118534"/>
                  </a:cubicBezTo>
                  <a:cubicBezTo>
                    <a:pt x="64593" y="149226"/>
                    <a:pt x="59654" y="161572"/>
                    <a:pt x="44485" y="184150"/>
                  </a:cubicBezTo>
                  <a:cubicBezTo>
                    <a:pt x="29316" y="206728"/>
                    <a:pt x="1093" y="251178"/>
                    <a:pt x="35" y="254000"/>
                  </a:cubicBezTo>
                  <a:cubicBezTo>
                    <a:pt x="-1023" y="256822"/>
                    <a:pt x="21554" y="222251"/>
                    <a:pt x="38135" y="201084"/>
                  </a:cubicBezTo>
                  <a:cubicBezTo>
                    <a:pt x="54716" y="179917"/>
                    <a:pt x="99518" y="127000"/>
                    <a:pt x="99518" y="127000"/>
                  </a:cubicBezTo>
                  <a:lnTo>
                    <a:pt x="203235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687F883D-B43C-4184-8F16-C7190EEC8581}"/>
                </a:ext>
              </a:extLst>
            </p:cNvPr>
            <p:cNvSpPr/>
            <p:nvPr/>
          </p:nvSpPr>
          <p:spPr>
            <a:xfrm>
              <a:off x="5287957" y="3997187"/>
              <a:ext cx="179105" cy="148319"/>
            </a:xfrm>
            <a:custGeom>
              <a:avLst/>
              <a:gdLst>
                <a:gd name="connsiteX0" fmla="*/ 6 w 179105"/>
                <a:gd name="connsiteY0" fmla="*/ 138 h 148319"/>
                <a:gd name="connsiteX1" fmla="*/ 100018 w 179105"/>
                <a:gd name="connsiteY1" fmla="*/ 23951 h 148319"/>
                <a:gd name="connsiteX2" fmla="*/ 141293 w 179105"/>
                <a:gd name="connsiteY2" fmla="*/ 50938 h 148319"/>
                <a:gd name="connsiteX3" fmla="*/ 157168 w 179105"/>
                <a:gd name="connsiteY3" fmla="*/ 84276 h 148319"/>
                <a:gd name="connsiteX4" fmla="*/ 177806 w 179105"/>
                <a:gd name="connsiteY4" fmla="*/ 147776 h 148319"/>
                <a:gd name="connsiteX5" fmla="*/ 174631 w 179105"/>
                <a:gd name="connsiteY5" fmla="*/ 112851 h 148319"/>
                <a:gd name="connsiteX6" fmla="*/ 155581 w 179105"/>
                <a:gd name="connsiteY6" fmla="*/ 76338 h 148319"/>
                <a:gd name="connsiteX7" fmla="*/ 130181 w 179105"/>
                <a:gd name="connsiteY7" fmla="*/ 55701 h 148319"/>
                <a:gd name="connsiteX8" fmla="*/ 95256 w 179105"/>
                <a:gd name="connsiteY8" fmla="*/ 35063 h 148319"/>
                <a:gd name="connsiteX9" fmla="*/ 6 w 179105"/>
                <a:gd name="connsiteY9" fmla="*/ 138 h 1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105" h="148319">
                  <a:moveTo>
                    <a:pt x="6" y="138"/>
                  </a:moveTo>
                  <a:cubicBezTo>
                    <a:pt x="800" y="-1714"/>
                    <a:pt x="76470" y="15484"/>
                    <a:pt x="100018" y="23951"/>
                  </a:cubicBezTo>
                  <a:cubicBezTo>
                    <a:pt x="123566" y="32418"/>
                    <a:pt x="131768" y="40884"/>
                    <a:pt x="141293" y="50938"/>
                  </a:cubicBezTo>
                  <a:cubicBezTo>
                    <a:pt x="150818" y="60992"/>
                    <a:pt x="151082" y="68136"/>
                    <a:pt x="157168" y="84276"/>
                  </a:cubicBezTo>
                  <a:cubicBezTo>
                    <a:pt x="163254" y="100416"/>
                    <a:pt x="174896" y="143014"/>
                    <a:pt x="177806" y="147776"/>
                  </a:cubicBezTo>
                  <a:cubicBezTo>
                    <a:pt x="180716" y="152538"/>
                    <a:pt x="178335" y="124757"/>
                    <a:pt x="174631" y="112851"/>
                  </a:cubicBezTo>
                  <a:cubicBezTo>
                    <a:pt x="170927" y="100945"/>
                    <a:pt x="162989" y="85863"/>
                    <a:pt x="155581" y="76338"/>
                  </a:cubicBezTo>
                  <a:cubicBezTo>
                    <a:pt x="148173" y="66813"/>
                    <a:pt x="140235" y="62580"/>
                    <a:pt x="130181" y="55701"/>
                  </a:cubicBezTo>
                  <a:cubicBezTo>
                    <a:pt x="120127" y="48822"/>
                    <a:pt x="113248" y="43001"/>
                    <a:pt x="95256" y="35063"/>
                  </a:cubicBezTo>
                  <a:cubicBezTo>
                    <a:pt x="77264" y="27126"/>
                    <a:pt x="-788" y="1990"/>
                    <a:pt x="6" y="1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42669716-97A4-44DA-973F-429783CFB073}"/>
                </a:ext>
              </a:extLst>
            </p:cNvPr>
            <p:cNvSpPr/>
            <p:nvPr/>
          </p:nvSpPr>
          <p:spPr>
            <a:xfrm>
              <a:off x="4493764" y="4153364"/>
              <a:ext cx="29682" cy="182337"/>
            </a:xfrm>
            <a:custGeom>
              <a:avLst/>
              <a:gdLst>
                <a:gd name="connsiteX0" fmla="*/ 29553 w 29682"/>
                <a:gd name="connsiteY0" fmla="*/ 1653 h 182337"/>
                <a:gd name="connsiteX1" fmla="*/ 12619 w 29682"/>
                <a:gd name="connsiteY1" fmla="*/ 50336 h 182337"/>
                <a:gd name="connsiteX2" fmla="*/ 2036 w 29682"/>
                <a:gd name="connsiteY2" fmla="*/ 99019 h 182337"/>
                <a:gd name="connsiteX3" fmla="*/ 2036 w 29682"/>
                <a:gd name="connsiteY3" fmla="*/ 135003 h 182337"/>
                <a:gd name="connsiteX4" fmla="*/ 23203 w 29682"/>
                <a:gd name="connsiteY4" fmla="*/ 181569 h 182337"/>
                <a:gd name="connsiteX5" fmla="*/ 23203 w 29682"/>
                <a:gd name="connsiteY5" fmla="*/ 160403 h 182337"/>
                <a:gd name="connsiteX6" fmla="*/ 21086 w 29682"/>
                <a:gd name="connsiteY6" fmla="*/ 113836 h 182337"/>
                <a:gd name="connsiteX7" fmla="*/ 29553 w 29682"/>
                <a:gd name="connsiteY7" fmla="*/ 1653 h 18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2" h="182337">
                  <a:moveTo>
                    <a:pt x="29553" y="1653"/>
                  </a:moveTo>
                  <a:cubicBezTo>
                    <a:pt x="28142" y="-8930"/>
                    <a:pt x="17205" y="34108"/>
                    <a:pt x="12619" y="50336"/>
                  </a:cubicBezTo>
                  <a:cubicBezTo>
                    <a:pt x="8033" y="66564"/>
                    <a:pt x="3800" y="84908"/>
                    <a:pt x="2036" y="99019"/>
                  </a:cubicBezTo>
                  <a:cubicBezTo>
                    <a:pt x="272" y="113130"/>
                    <a:pt x="-1492" y="121245"/>
                    <a:pt x="2036" y="135003"/>
                  </a:cubicBezTo>
                  <a:cubicBezTo>
                    <a:pt x="5564" y="148761"/>
                    <a:pt x="19675" y="177336"/>
                    <a:pt x="23203" y="181569"/>
                  </a:cubicBezTo>
                  <a:cubicBezTo>
                    <a:pt x="26731" y="185802"/>
                    <a:pt x="23556" y="171692"/>
                    <a:pt x="23203" y="160403"/>
                  </a:cubicBezTo>
                  <a:cubicBezTo>
                    <a:pt x="22850" y="149114"/>
                    <a:pt x="21792" y="135003"/>
                    <a:pt x="21086" y="113836"/>
                  </a:cubicBezTo>
                  <a:cubicBezTo>
                    <a:pt x="20380" y="92669"/>
                    <a:pt x="30964" y="12236"/>
                    <a:pt x="29553" y="165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9FEDC168-E9FF-4E26-A39B-2BB72B38DEDE}"/>
                </a:ext>
              </a:extLst>
            </p:cNvPr>
            <p:cNvSpPr/>
            <p:nvPr/>
          </p:nvSpPr>
          <p:spPr>
            <a:xfrm>
              <a:off x="6653542" y="3954104"/>
              <a:ext cx="778590" cy="1655448"/>
            </a:xfrm>
            <a:custGeom>
              <a:avLst/>
              <a:gdLst>
                <a:gd name="connsiteX0" fmla="*/ 335691 w 778590"/>
                <a:gd name="connsiteY0" fmla="*/ 76029 h 1655448"/>
                <a:gd name="connsiteX1" fmla="*/ 517725 w 778590"/>
                <a:gd name="connsiteY1" fmla="*/ 571329 h 1655448"/>
                <a:gd name="connsiteX2" fmla="*/ 394958 w 778590"/>
                <a:gd name="connsiteY2" fmla="*/ 1066629 h 1655448"/>
                <a:gd name="connsiteX3" fmla="*/ 60525 w 778590"/>
                <a:gd name="connsiteY3" fmla="*/ 1604263 h 1655448"/>
                <a:gd name="connsiteX4" fmla="*/ 13958 w 778590"/>
                <a:gd name="connsiteY4" fmla="*/ 1629663 h 1655448"/>
                <a:gd name="connsiteX5" fmla="*/ 221391 w 778590"/>
                <a:gd name="connsiteY5" fmla="*/ 1570396 h 1655448"/>
                <a:gd name="connsiteX6" fmla="*/ 572758 w 778590"/>
                <a:gd name="connsiteY6" fmla="*/ 1189396 h 1655448"/>
                <a:gd name="connsiteX7" fmla="*/ 763258 w 778590"/>
                <a:gd name="connsiteY7" fmla="*/ 533229 h 1655448"/>
                <a:gd name="connsiteX8" fmla="*/ 750558 w 778590"/>
                <a:gd name="connsiteY8" fmla="*/ 270763 h 1655448"/>
                <a:gd name="connsiteX9" fmla="*/ 619325 w 778590"/>
                <a:gd name="connsiteY9" fmla="*/ 131063 h 1655448"/>
                <a:gd name="connsiteX10" fmla="*/ 623558 w 778590"/>
                <a:gd name="connsiteY10" fmla="*/ 16763 h 1655448"/>
                <a:gd name="connsiteX11" fmla="*/ 513491 w 778590"/>
                <a:gd name="connsiteY11" fmla="*/ 4063 h 1655448"/>
                <a:gd name="connsiteX12" fmla="*/ 335691 w 778590"/>
                <a:gd name="connsiteY12" fmla="*/ 76029 h 16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590" h="1655448">
                  <a:moveTo>
                    <a:pt x="335691" y="76029"/>
                  </a:moveTo>
                  <a:cubicBezTo>
                    <a:pt x="336397" y="170573"/>
                    <a:pt x="507847" y="406229"/>
                    <a:pt x="517725" y="571329"/>
                  </a:cubicBezTo>
                  <a:cubicBezTo>
                    <a:pt x="527603" y="736429"/>
                    <a:pt x="471158" y="894473"/>
                    <a:pt x="394958" y="1066629"/>
                  </a:cubicBezTo>
                  <a:cubicBezTo>
                    <a:pt x="318758" y="1238785"/>
                    <a:pt x="124025" y="1510424"/>
                    <a:pt x="60525" y="1604263"/>
                  </a:cubicBezTo>
                  <a:cubicBezTo>
                    <a:pt x="-2975" y="1698102"/>
                    <a:pt x="-12853" y="1635307"/>
                    <a:pt x="13958" y="1629663"/>
                  </a:cubicBezTo>
                  <a:cubicBezTo>
                    <a:pt x="40769" y="1624019"/>
                    <a:pt x="128258" y="1643774"/>
                    <a:pt x="221391" y="1570396"/>
                  </a:cubicBezTo>
                  <a:cubicBezTo>
                    <a:pt x="314524" y="1497018"/>
                    <a:pt x="482447" y="1362257"/>
                    <a:pt x="572758" y="1189396"/>
                  </a:cubicBezTo>
                  <a:cubicBezTo>
                    <a:pt x="663069" y="1016535"/>
                    <a:pt x="733625" y="686335"/>
                    <a:pt x="763258" y="533229"/>
                  </a:cubicBezTo>
                  <a:cubicBezTo>
                    <a:pt x="792891" y="380124"/>
                    <a:pt x="774547" y="337791"/>
                    <a:pt x="750558" y="270763"/>
                  </a:cubicBezTo>
                  <a:cubicBezTo>
                    <a:pt x="726569" y="203735"/>
                    <a:pt x="640492" y="173396"/>
                    <a:pt x="619325" y="131063"/>
                  </a:cubicBezTo>
                  <a:cubicBezTo>
                    <a:pt x="598158" y="88730"/>
                    <a:pt x="641197" y="37930"/>
                    <a:pt x="623558" y="16763"/>
                  </a:cubicBezTo>
                  <a:cubicBezTo>
                    <a:pt x="605919" y="-4404"/>
                    <a:pt x="558647" y="-1581"/>
                    <a:pt x="513491" y="4063"/>
                  </a:cubicBezTo>
                  <a:cubicBezTo>
                    <a:pt x="468336" y="9707"/>
                    <a:pt x="334985" y="-18515"/>
                    <a:pt x="335691" y="7602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B1634F0A-4AC9-4B56-94D2-94E487C2E325}"/>
                </a:ext>
              </a:extLst>
            </p:cNvPr>
            <p:cNvSpPr/>
            <p:nvPr/>
          </p:nvSpPr>
          <p:spPr>
            <a:xfrm>
              <a:off x="6434542" y="2810348"/>
              <a:ext cx="995395" cy="1099102"/>
            </a:xfrm>
            <a:custGeom>
              <a:avLst/>
              <a:gdLst>
                <a:gd name="connsiteX0" fmla="*/ 122891 w 995395"/>
                <a:gd name="connsiteY0" fmla="*/ 563619 h 1099102"/>
                <a:gd name="connsiteX1" fmla="*/ 567391 w 995395"/>
                <a:gd name="connsiteY1" fmla="*/ 914985 h 1099102"/>
                <a:gd name="connsiteX2" fmla="*/ 944158 w 995395"/>
                <a:gd name="connsiteY2" fmla="*/ 1092785 h 1099102"/>
                <a:gd name="connsiteX3" fmla="*/ 956858 w 995395"/>
                <a:gd name="connsiteY3" fmla="*/ 699085 h 1099102"/>
                <a:gd name="connsiteX4" fmla="*/ 618191 w 995395"/>
                <a:gd name="connsiteY4" fmla="*/ 152985 h 1099102"/>
                <a:gd name="connsiteX5" fmla="*/ 546225 w 995395"/>
                <a:gd name="connsiteY5" fmla="*/ 25985 h 1099102"/>
                <a:gd name="connsiteX6" fmla="*/ 355725 w 995395"/>
                <a:gd name="connsiteY6" fmla="*/ 13285 h 1099102"/>
                <a:gd name="connsiteX7" fmla="*/ 127125 w 995395"/>
                <a:gd name="connsiteY7" fmla="*/ 178385 h 1099102"/>
                <a:gd name="connsiteX8" fmla="*/ 125 w 995395"/>
                <a:gd name="connsiteY8" fmla="*/ 123352 h 1099102"/>
                <a:gd name="connsiteX9" fmla="*/ 122891 w 995395"/>
                <a:gd name="connsiteY9" fmla="*/ 563619 h 109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395" h="1099102">
                  <a:moveTo>
                    <a:pt x="122891" y="563619"/>
                  </a:moveTo>
                  <a:cubicBezTo>
                    <a:pt x="217435" y="695558"/>
                    <a:pt x="430513" y="826791"/>
                    <a:pt x="567391" y="914985"/>
                  </a:cubicBezTo>
                  <a:cubicBezTo>
                    <a:pt x="704269" y="1003179"/>
                    <a:pt x="879247" y="1128768"/>
                    <a:pt x="944158" y="1092785"/>
                  </a:cubicBezTo>
                  <a:cubicBezTo>
                    <a:pt x="1009069" y="1056802"/>
                    <a:pt x="1011186" y="855718"/>
                    <a:pt x="956858" y="699085"/>
                  </a:cubicBezTo>
                  <a:cubicBezTo>
                    <a:pt x="902530" y="542452"/>
                    <a:pt x="686630" y="265168"/>
                    <a:pt x="618191" y="152985"/>
                  </a:cubicBezTo>
                  <a:cubicBezTo>
                    <a:pt x="549752" y="40802"/>
                    <a:pt x="589969" y="49268"/>
                    <a:pt x="546225" y="25985"/>
                  </a:cubicBezTo>
                  <a:cubicBezTo>
                    <a:pt x="502481" y="2702"/>
                    <a:pt x="425575" y="-12115"/>
                    <a:pt x="355725" y="13285"/>
                  </a:cubicBezTo>
                  <a:cubicBezTo>
                    <a:pt x="285875" y="38685"/>
                    <a:pt x="186392" y="160041"/>
                    <a:pt x="127125" y="178385"/>
                  </a:cubicBezTo>
                  <a:cubicBezTo>
                    <a:pt x="67858" y="196729"/>
                    <a:pt x="-3403" y="58441"/>
                    <a:pt x="125" y="123352"/>
                  </a:cubicBezTo>
                  <a:cubicBezTo>
                    <a:pt x="3653" y="188263"/>
                    <a:pt x="28347" y="431680"/>
                    <a:pt x="122891" y="56361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9440B7CB-575E-410C-96CC-5DEF60A83BB9}"/>
                </a:ext>
              </a:extLst>
            </p:cNvPr>
            <p:cNvSpPr/>
            <p:nvPr/>
          </p:nvSpPr>
          <p:spPr>
            <a:xfrm>
              <a:off x="3834333" y="2884027"/>
              <a:ext cx="188676" cy="562273"/>
            </a:xfrm>
            <a:custGeom>
              <a:avLst/>
              <a:gdLst>
                <a:gd name="connsiteX0" fmla="*/ 23292 w 188676"/>
                <a:gd name="connsiteY0" fmla="*/ 46498 h 562273"/>
                <a:gd name="connsiteX1" fmla="*/ 153467 w 188676"/>
                <a:gd name="connsiteY1" fmla="*/ 8398 h 562273"/>
                <a:gd name="connsiteX2" fmla="*/ 188392 w 188676"/>
                <a:gd name="connsiteY2" fmla="*/ 21098 h 562273"/>
                <a:gd name="connsiteX3" fmla="*/ 140767 w 188676"/>
                <a:gd name="connsiteY3" fmla="*/ 217948 h 562273"/>
                <a:gd name="connsiteX4" fmla="*/ 96317 w 188676"/>
                <a:gd name="connsiteY4" fmla="*/ 389398 h 562273"/>
                <a:gd name="connsiteX5" fmla="*/ 83617 w 188676"/>
                <a:gd name="connsiteY5" fmla="*/ 440198 h 562273"/>
                <a:gd name="connsiteX6" fmla="*/ 83617 w 188676"/>
                <a:gd name="connsiteY6" fmla="*/ 560848 h 562273"/>
                <a:gd name="connsiteX7" fmla="*/ 23292 w 188676"/>
                <a:gd name="connsiteY7" fmla="*/ 494173 h 562273"/>
                <a:gd name="connsiteX8" fmla="*/ 1067 w 188676"/>
                <a:gd name="connsiteY8" fmla="*/ 316373 h 562273"/>
                <a:gd name="connsiteX9" fmla="*/ 4242 w 188676"/>
                <a:gd name="connsiteY9" fmla="*/ 103648 h 562273"/>
                <a:gd name="connsiteX10" fmla="*/ 23292 w 188676"/>
                <a:gd name="connsiteY10" fmla="*/ 46498 h 56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676" h="562273">
                  <a:moveTo>
                    <a:pt x="23292" y="46498"/>
                  </a:moveTo>
                  <a:cubicBezTo>
                    <a:pt x="48163" y="30623"/>
                    <a:pt x="125950" y="12631"/>
                    <a:pt x="153467" y="8398"/>
                  </a:cubicBezTo>
                  <a:cubicBezTo>
                    <a:pt x="180984" y="4165"/>
                    <a:pt x="190509" y="-13827"/>
                    <a:pt x="188392" y="21098"/>
                  </a:cubicBezTo>
                  <a:cubicBezTo>
                    <a:pt x="186275" y="56023"/>
                    <a:pt x="156113" y="156565"/>
                    <a:pt x="140767" y="217948"/>
                  </a:cubicBezTo>
                  <a:cubicBezTo>
                    <a:pt x="125421" y="279331"/>
                    <a:pt x="105842" y="352356"/>
                    <a:pt x="96317" y="389398"/>
                  </a:cubicBezTo>
                  <a:cubicBezTo>
                    <a:pt x="86792" y="426440"/>
                    <a:pt x="85734" y="411623"/>
                    <a:pt x="83617" y="440198"/>
                  </a:cubicBezTo>
                  <a:cubicBezTo>
                    <a:pt x="81500" y="468773"/>
                    <a:pt x="93671" y="551852"/>
                    <a:pt x="83617" y="560848"/>
                  </a:cubicBezTo>
                  <a:cubicBezTo>
                    <a:pt x="73563" y="569844"/>
                    <a:pt x="37050" y="534919"/>
                    <a:pt x="23292" y="494173"/>
                  </a:cubicBezTo>
                  <a:cubicBezTo>
                    <a:pt x="9534" y="453427"/>
                    <a:pt x="4242" y="381461"/>
                    <a:pt x="1067" y="316373"/>
                  </a:cubicBezTo>
                  <a:cubicBezTo>
                    <a:pt x="-2108" y="251286"/>
                    <a:pt x="2655" y="145452"/>
                    <a:pt x="4242" y="103648"/>
                  </a:cubicBezTo>
                  <a:cubicBezTo>
                    <a:pt x="5829" y="61844"/>
                    <a:pt x="-1579" y="62373"/>
                    <a:pt x="23292" y="4649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001A0A79-07B5-4327-8148-DCB7A2924001}"/>
                </a:ext>
              </a:extLst>
            </p:cNvPr>
            <p:cNvSpPr/>
            <p:nvPr/>
          </p:nvSpPr>
          <p:spPr>
            <a:xfrm>
              <a:off x="5239650" y="1264918"/>
              <a:ext cx="1198926" cy="1173236"/>
            </a:xfrm>
            <a:custGeom>
              <a:avLst/>
              <a:gdLst>
                <a:gd name="connsiteX0" fmla="*/ 18150 w 1198926"/>
                <a:gd name="connsiteY0" fmla="*/ 64349 h 1173236"/>
                <a:gd name="connsiteX1" fmla="*/ 73183 w 1198926"/>
                <a:gd name="connsiteY1" fmla="*/ 81282 h 1173236"/>
                <a:gd name="connsiteX2" fmla="*/ 767450 w 1198926"/>
                <a:gd name="connsiteY2" fmla="*/ 347982 h 1173236"/>
                <a:gd name="connsiteX3" fmla="*/ 890217 w 1198926"/>
                <a:gd name="connsiteY3" fmla="*/ 652782 h 1173236"/>
                <a:gd name="connsiteX4" fmla="*/ 1131517 w 1198926"/>
                <a:gd name="connsiteY4" fmla="*/ 1169249 h 1173236"/>
                <a:gd name="connsiteX5" fmla="*/ 1161150 w 1198926"/>
                <a:gd name="connsiteY5" fmla="*/ 872915 h 1173236"/>
                <a:gd name="connsiteX6" fmla="*/ 1178083 w 1198926"/>
                <a:gd name="connsiteY6" fmla="*/ 525782 h 1173236"/>
                <a:gd name="connsiteX7" fmla="*/ 847883 w 1198926"/>
                <a:gd name="connsiteY7" fmla="*/ 259082 h 1173236"/>
                <a:gd name="connsiteX8" fmla="*/ 445717 w 1198926"/>
                <a:gd name="connsiteY8" fmla="*/ 9315 h 1173236"/>
                <a:gd name="connsiteX9" fmla="*/ 18150 w 1198926"/>
                <a:gd name="connsiteY9" fmla="*/ 64349 h 117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926" h="1173236">
                  <a:moveTo>
                    <a:pt x="18150" y="64349"/>
                  </a:moveTo>
                  <a:cubicBezTo>
                    <a:pt x="-43939" y="76343"/>
                    <a:pt x="73183" y="81282"/>
                    <a:pt x="73183" y="81282"/>
                  </a:cubicBezTo>
                  <a:cubicBezTo>
                    <a:pt x="198066" y="128554"/>
                    <a:pt x="631278" y="252732"/>
                    <a:pt x="767450" y="347982"/>
                  </a:cubicBezTo>
                  <a:cubicBezTo>
                    <a:pt x="903622" y="443232"/>
                    <a:pt x="829539" y="515904"/>
                    <a:pt x="890217" y="652782"/>
                  </a:cubicBezTo>
                  <a:cubicBezTo>
                    <a:pt x="950895" y="789660"/>
                    <a:pt x="1086362" y="1132560"/>
                    <a:pt x="1131517" y="1169249"/>
                  </a:cubicBezTo>
                  <a:cubicBezTo>
                    <a:pt x="1176672" y="1205938"/>
                    <a:pt x="1153389" y="980159"/>
                    <a:pt x="1161150" y="872915"/>
                  </a:cubicBezTo>
                  <a:cubicBezTo>
                    <a:pt x="1168911" y="765671"/>
                    <a:pt x="1230294" y="628087"/>
                    <a:pt x="1178083" y="525782"/>
                  </a:cubicBezTo>
                  <a:cubicBezTo>
                    <a:pt x="1125872" y="423477"/>
                    <a:pt x="969944" y="345160"/>
                    <a:pt x="847883" y="259082"/>
                  </a:cubicBezTo>
                  <a:cubicBezTo>
                    <a:pt x="725822" y="173004"/>
                    <a:pt x="577656" y="45298"/>
                    <a:pt x="445717" y="9315"/>
                  </a:cubicBezTo>
                  <a:cubicBezTo>
                    <a:pt x="313778" y="-26668"/>
                    <a:pt x="80239" y="52355"/>
                    <a:pt x="18150" y="6434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359B1A8-F378-47BA-A58B-F2655BCE9A49}"/>
                </a:ext>
              </a:extLst>
            </p:cNvPr>
            <p:cNvSpPr/>
            <p:nvPr/>
          </p:nvSpPr>
          <p:spPr>
            <a:xfrm>
              <a:off x="5440852" y="4193369"/>
              <a:ext cx="259833" cy="170793"/>
            </a:xfrm>
            <a:custGeom>
              <a:avLst/>
              <a:gdLst>
                <a:gd name="connsiteX0" fmla="*/ 80473 w 259833"/>
                <a:gd name="connsiteY0" fmla="*/ 7156 h 170793"/>
                <a:gd name="connsiteX1" fmla="*/ 196361 w 259833"/>
                <a:gd name="connsiteY1" fmla="*/ 7156 h 170793"/>
                <a:gd name="connsiteX2" fmla="*/ 256686 w 259833"/>
                <a:gd name="connsiteY2" fmla="*/ 59544 h 170793"/>
                <a:gd name="connsiteX3" fmla="*/ 240811 w 259833"/>
                <a:gd name="connsiteY3" fmla="*/ 110344 h 170793"/>
                <a:gd name="connsiteX4" fmla="*/ 151911 w 259833"/>
                <a:gd name="connsiteY4" fmla="*/ 137331 h 170793"/>
                <a:gd name="connsiteX5" fmla="*/ 2686 w 259833"/>
                <a:gd name="connsiteY5" fmla="*/ 170669 h 170793"/>
                <a:gd name="connsiteX6" fmla="*/ 58248 w 259833"/>
                <a:gd name="connsiteY6" fmla="*/ 124631 h 170793"/>
                <a:gd name="connsiteX7" fmla="*/ 88411 w 259833"/>
                <a:gd name="connsiteY7" fmla="*/ 69069 h 170793"/>
                <a:gd name="connsiteX8" fmla="*/ 80473 w 259833"/>
                <a:gd name="connsiteY8" fmla="*/ 7156 h 17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33" h="170793">
                  <a:moveTo>
                    <a:pt x="80473" y="7156"/>
                  </a:moveTo>
                  <a:cubicBezTo>
                    <a:pt x="98465" y="-3163"/>
                    <a:pt x="166992" y="-1575"/>
                    <a:pt x="196361" y="7156"/>
                  </a:cubicBezTo>
                  <a:cubicBezTo>
                    <a:pt x="225730" y="15887"/>
                    <a:pt x="249278" y="42346"/>
                    <a:pt x="256686" y="59544"/>
                  </a:cubicBezTo>
                  <a:cubicBezTo>
                    <a:pt x="264094" y="76742"/>
                    <a:pt x="258273" y="97380"/>
                    <a:pt x="240811" y="110344"/>
                  </a:cubicBezTo>
                  <a:cubicBezTo>
                    <a:pt x="223349" y="123308"/>
                    <a:pt x="191598" y="127277"/>
                    <a:pt x="151911" y="137331"/>
                  </a:cubicBezTo>
                  <a:cubicBezTo>
                    <a:pt x="112224" y="147385"/>
                    <a:pt x="18296" y="172786"/>
                    <a:pt x="2686" y="170669"/>
                  </a:cubicBezTo>
                  <a:cubicBezTo>
                    <a:pt x="-12924" y="168552"/>
                    <a:pt x="43961" y="141564"/>
                    <a:pt x="58248" y="124631"/>
                  </a:cubicBezTo>
                  <a:cubicBezTo>
                    <a:pt x="72535" y="107698"/>
                    <a:pt x="82590" y="83356"/>
                    <a:pt x="88411" y="69069"/>
                  </a:cubicBezTo>
                  <a:cubicBezTo>
                    <a:pt x="94232" y="54782"/>
                    <a:pt x="62481" y="17475"/>
                    <a:pt x="80473" y="715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23DF660C-D164-4324-AF53-8BD672BF6C65}"/>
                </a:ext>
              </a:extLst>
            </p:cNvPr>
            <p:cNvSpPr/>
            <p:nvPr/>
          </p:nvSpPr>
          <p:spPr>
            <a:xfrm>
              <a:off x="5369605" y="5807648"/>
              <a:ext cx="957966" cy="403846"/>
            </a:xfrm>
            <a:custGeom>
              <a:avLst/>
              <a:gdLst>
                <a:gd name="connsiteX0" fmla="*/ 18370 w 957966"/>
                <a:gd name="connsiteY0" fmla="*/ 396302 h 403846"/>
                <a:gd name="connsiteX1" fmla="*/ 69170 w 957966"/>
                <a:gd name="connsiteY1" fmla="*/ 389952 h 403846"/>
                <a:gd name="connsiteX2" fmla="*/ 399370 w 957966"/>
                <a:gd name="connsiteY2" fmla="*/ 234377 h 403846"/>
                <a:gd name="connsiteX3" fmla="*/ 586695 w 957966"/>
                <a:gd name="connsiteY3" fmla="*/ 15302 h 403846"/>
                <a:gd name="connsiteX4" fmla="*/ 723220 w 957966"/>
                <a:gd name="connsiteY4" fmla="*/ 24827 h 403846"/>
                <a:gd name="connsiteX5" fmla="*/ 923245 w 957966"/>
                <a:gd name="connsiteY5" fmla="*/ 75627 h 403846"/>
                <a:gd name="connsiteX6" fmla="*/ 923245 w 957966"/>
                <a:gd name="connsiteY6" fmla="*/ 126427 h 403846"/>
                <a:gd name="connsiteX7" fmla="*/ 577170 w 957966"/>
                <a:gd name="connsiteY7" fmla="*/ 323277 h 403846"/>
                <a:gd name="connsiteX8" fmla="*/ 304120 w 957966"/>
                <a:gd name="connsiteY8" fmla="*/ 389952 h 403846"/>
                <a:gd name="connsiteX9" fmla="*/ 18370 w 957966"/>
                <a:gd name="connsiteY9" fmla="*/ 396302 h 40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966" h="403846">
                  <a:moveTo>
                    <a:pt x="18370" y="396302"/>
                  </a:moveTo>
                  <a:cubicBezTo>
                    <a:pt x="-20788" y="396302"/>
                    <a:pt x="5670" y="416939"/>
                    <a:pt x="69170" y="389952"/>
                  </a:cubicBezTo>
                  <a:cubicBezTo>
                    <a:pt x="132670" y="362965"/>
                    <a:pt x="313116" y="296819"/>
                    <a:pt x="399370" y="234377"/>
                  </a:cubicBezTo>
                  <a:cubicBezTo>
                    <a:pt x="485624" y="171935"/>
                    <a:pt x="532720" y="50227"/>
                    <a:pt x="586695" y="15302"/>
                  </a:cubicBezTo>
                  <a:cubicBezTo>
                    <a:pt x="640670" y="-19623"/>
                    <a:pt x="667128" y="14773"/>
                    <a:pt x="723220" y="24827"/>
                  </a:cubicBezTo>
                  <a:cubicBezTo>
                    <a:pt x="779312" y="34881"/>
                    <a:pt x="889908" y="58694"/>
                    <a:pt x="923245" y="75627"/>
                  </a:cubicBezTo>
                  <a:cubicBezTo>
                    <a:pt x="956582" y="92560"/>
                    <a:pt x="980924" y="85152"/>
                    <a:pt x="923245" y="126427"/>
                  </a:cubicBezTo>
                  <a:cubicBezTo>
                    <a:pt x="865566" y="167702"/>
                    <a:pt x="680357" y="279356"/>
                    <a:pt x="577170" y="323277"/>
                  </a:cubicBezTo>
                  <a:cubicBezTo>
                    <a:pt x="473983" y="367198"/>
                    <a:pt x="391962" y="374606"/>
                    <a:pt x="304120" y="389952"/>
                  </a:cubicBezTo>
                  <a:cubicBezTo>
                    <a:pt x="216278" y="405298"/>
                    <a:pt x="57528" y="396302"/>
                    <a:pt x="18370" y="396302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22AF6667-3FD5-4228-B8D7-2F05D6D0F7CF}"/>
                </a:ext>
              </a:extLst>
            </p:cNvPr>
            <p:cNvSpPr/>
            <p:nvPr/>
          </p:nvSpPr>
          <p:spPr>
            <a:xfrm>
              <a:off x="5728600" y="5947420"/>
              <a:ext cx="730906" cy="299259"/>
            </a:xfrm>
            <a:custGeom>
              <a:avLst/>
              <a:gdLst>
                <a:gd name="connsiteX0" fmla="*/ 727233 w 730906"/>
                <a:gd name="connsiteY0" fmla="*/ 413 h 299259"/>
                <a:gd name="connsiteX1" fmla="*/ 540967 w 730906"/>
                <a:gd name="connsiteY1" fmla="*/ 106247 h 299259"/>
                <a:gd name="connsiteX2" fmla="*/ 394917 w 730906"/>
                <a:gd name="connsiteY2" fmla="*/ 190913 h 299259"/>
                <a:gd name="connsiteX3" fmla="*/ 255217 w 730906"/>
                <a:gd name="connsiteY3" fmla="*/ 286163 h 299259"/>
                <a:gd name="connsiteX4" fmla="*/ 168433 w 730906"/>
                <a:gd name="connsiteY4" fmla="*/ 294630 h 299259"/>
                <a:gd name="connsiteX5" fmla="*/ 3333 w 730906"/>
                <a:gd name="connsiteY5" fmla="*/ 250180 h 299259"/>
                <a:gd name="connsiteX6" fmla="*/ 333533 w 730906"/>
                <a:gd name="connsiteY6" fmla="*/ 154930 h 299259"/>
                <a:gd name="connsiteX7" fmla="*/ 727233 w 730906"/>
                <a:gd name="connsiteY7" fmla="*/ 413 h 29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906" h="299259">
                  <a:moveTo>
                    <a:pt x="727233" y="413"/>
                  </a:moveTo>
                  <a:cubicBezTo>
                    <a:pt x="761805" y="-7701"/>
                    <a:pt x="540967" y="106247"/>
                    <a:pt x="540967" y="106247"/>
                  </a:cubicBezTo>
                  <a:cubicBezTo>
                    <a:pt x="485581" y="137997"/>
                    <a:pt x="442542" y="160927"/>
                    <a:pt x="394917" y="190913"/>
                  </a:cubicBezTo>
                  <a:cubicBezTo>
                    <a:pt x="347292" y="220899"/>
                    <a:pt x="292964" y="268877"/>
                    <a:pt x="255217" y="286163"/>
                  </a:cubicBezTo>
                  <a:cubicBezTo>
                    <a:pt x="217470" y="303449"/>
                    <a:pt x="210414" y="300627"/>
                    <a:pt x="168433" y="294630"/>
                  </a:cubicBezTo>
                  <a:cubicBezTo>
                    <a:pt x="126452" y="288633"/>
                    <a:pt x="-24184" y="273463"/>
                    <a:pt x="3333" y="250180"/>
                  </a:cubicBezTo>
                  <a:cubicBezTo>
                    <a:pt x="30850" y="226897"/>
                    <a:pt x="216411" y="195500"/>
                    <a:pt x="333533" y="154930"/>
                  </a:cubicBezTo>
                  <a:cubicBezTo>
                    <a:pt x="450655" y="114361"/>
                    <a:pt x="692661" y="8527"/>
                    <a:pt x="727233" y="413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83209BC2-C46F-497A-A36C-FAE8835B4D63}"/>
                </a:ext>
              </a:extLst>
            </p:cNvPr>
            <p:cNvSpPr/>
            <p:nvPr/>
          </p:nvSpPr>
          <p:spPr>
            <a:xfrm>
              <a:off x="4865412" y="5179006"/>
              <a:ext cx="105793" cy="17337"/>
            </a:xfrm>
            <a:custGeom>
              <a:avLst/>
              <a:gdLst>
                <a:gd name="connsiteX0" fmla="*/ 276 w 105793"/>
                <a:gd name="connsiteY0" fmla="*/ 12119 h 17337"/>
                <a:gd name="connsiteX1" fmla="*/ 59013 w 105793"/>
                <a:gd name="connsiteY1" fmla="*/ 16882 h 17337"/>
                <a:gd name="connsiteX2" fmla="*/ 105051 w 105793"/>
                <a:gd name="connsiteY2" fmla="*/ 1007 h 17337"/>
                <a:gd name="connsiteX3" fmla="*/ 84413 w 105793"/>
                <a:gd name="connsiteY3" fmla="*/ 2594 h 17337"/>
                <a:gd name="connsiteX4" fmla="*/ 276 w 105793"/>
                <a:gd name="connsiteY4" fmla="*/ 12119 h 1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93" h="17337">
                  <a:moveTo>
                    <a:pt x="276" y="12119"/>
                  </a:moveTo>
                  <a:cubicBezTo>
                    <a:pt x="-3957" y="14500"/>
                    <a:pt x="41551" y="18734"/>
                    <a:pt x="59013" y="16882"/>
                  </a:cubicBezTo>
                  <a:cubicBezTo>
                    <a:pt x="76475" y="15030"/>
                    <a:pt x="100818" y="3388"/>
                    <a:pt x="105051" y="1007"/>
                  </a:cubicBezTo>
                  <a:cubicBezTo>
                    <a:pt x="109284" y="-1374"/>
                    <a:pt x="94467" y="1007"/>
                    <a:pt x="84413" y="2594"/>
                  </a:cubicBezTo>
                  <a:cubicBezTo>
                    <a:pt x="74359" y="4181"/>
                    <a:pt x="4509" y="9738"/>
                    <a:pt x="276" y="121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2D60427B-EFC4-4430-A7F2-8DA05E1EF9FA}"/>
                </a:ext>
              </a:extLst>
            </p:cNvPr>
            <p:cNvSpPr/>
            <p:nvPr/>
          </p:nvSpPr>
          <p:spPr>
            <a:xfrm>
              <a:off x="5502219" y="4960867"/>
              <a:ext cx="24861" cy="127163"/>
            </a:xfrm>
            <a:custGeom>
              <a:avLst/>
              <a:gdLst>
                <a:gd name="connsiteX0" fmla="*/ 12756 w 24861"/>
                <a:gd name="connsiteY0" fmla="*/ 71 h 127163"/>
                <a:gd name="connsiteX1" fmla="*/ 17519 w 24861"/>
                <a:gd name="connsiteY1" fmla="*/ 58808 h 127163"/>
                <a:gd name="connsiteX2" fmla="*/ 15931 w 24861"/>
                <a:gd name="connsiteY2" fmla="*/ 90558 h 127163"/>
                <a:gd name="connsiteX3" fmla="*/ 56 w 24861"/>
                <a:gd name="connsiteY3" fmla="*/ 127071 h 127163"/>
                <a:gd name="connsiteX4" fmla="*/ 22281 w 24861"/>
                <a:gd name="connsiteY4" fmla="*/ 100083 h 127163"/>
                <a:gd name="connsiteX5" fmla="*/ 23869 w 24861"/>
                <a:gd name="connsiteY5" fmla="*/ 71508 h 127163"/>
                <a:gd name="connsiteX6" fmla="*/ 12756 w 24861"/>
                <a:gd name="connsiteY6" fmla="*/ 71 h 12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61" h="127163">
                  <a:moveTo>
                    <a:pt x="12756" y="71"/>
                  </a:moveTo>
                  <a:cubicBezTo>
                    <a:pt x="11698" y="-2046"/>
                    <a:pt x="16990" y="43727"/>
                    <a:pt x="17519" y="58808"/>
                  </a:cubicBezTo>
                  <a:cubicBezTo>
                    <a:pt x="18048" y="73889"/>
                    <a:pt x="18842" y="79181"/>
                    <a:pt x="15931" y="90558"/>
                  </a:cubicBezTo>
                  <a:cubicBezTo>
                    <a:pt x="13021" y="101935"/>
                    <a:pt x="-1002" y="125483"/>
                    <a:pt x="56" y="127071"/>
                  </a:cubicBezTo>
                  <a:cubicBezTo>
                    <a:pt x="1114" y="128659"/>
                    <a:pt x="18312" y="109343"/>
                    <a:pt x="22281" y="100083"/>
                  </a:cubicBezTo>
                  <a:cubicBezTo>
                    <a:pt x="26250" y="90823"/>
                    <a:pt x="24663" y="83150"/>
                    <a:pt x="23869" y="71508"/>
                  </a:cubicBezTo>
                  <a:cubicBezTo>
                    <a:pt x="23075" y="59866"/>
                    <a:pt x="13814" y="2188"/>
                    <a:pt x="12756" y="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D39E3F0D-AFBF-4424-BC6B-DB425D029A47}"/>
                </a:ext>
              </a:extLst>
            </p:cNvPr>
            <p:cNvSpPr/>
            <p:nvPr/>
          </p:nvSpPr>
          <p:spPr>
            <a:xfrm>
              <a:off x="6071877" y="2471481"/>
              <a:ext cx="490735" cy="324689"/>
            </a:xfrm>
            <a:custGeom>
              <a:avLst/>
              <a:gdLst>
                <a:gd name="connsiteX0" fmla="*/ 840 w 490735"/>
                <a:gd name="connsiteY0" fmla="*/ 5019 h 324689"/>
                <a:gd name="connsiteX1" fmla="*/ 204040 w 490735"/>
                <a:gd name="connsiteY1" fmla="*/ 100269 h 324689"/>
                <a:gd name="connsiteX2" fmla="*/ 299290 w 490735"/>
                <a:gd name="connsiteY2" fmla="*/ 165886 h 324689"/>
                <a:gd name="connsiteX3" fmla="*/ 462273 w 490735"/>
                <a:gd name="connsiteY3" fmla="*/ 322519 h 324689"/>
                <a:gd name="connsiteX4" fmla="*/ 485556 w 490735"/>
                <a:gd name="connsiteY4" fmla="*/ 254786 h 324689"/>
                <a:gd name="connsiteX5" fmla="*/ 477090 w 490735"/>
                <a:gd name="connsiteY5" fmla="*/ 218802 h 324689"/>
                <a:gd name="connsiteX6" fmla="*/ 477090 w 490735"/>
                <a:gd name="connsiteY6" fmla="*/ 91802 h 324689"/>
                <a:gd name="connsiteX7" fmla="*/ 288706 w 490735"/>
                <a:gd name="connsiteY7" fmla="*/ 21952 h 324689"/>
                <a:gd name="connsiteX8" fmla="*/ 840 w 490735"/>
                <a:gd name="connsiteY8" fmla="*/ 5019 h 3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735" h="324689">
                  <a:moveTo>
                    <a:pt x="840" y="5019"/>
                  </a:moveTo>
                  <a:cubicBezTo>
                    <a:pt x="-13271" y="18072"/>
                    <a:pt x="154298" y="73458"/>
                    <a:pt x="204040" y="100269"/>
                  </a:cubicBezTo>
                  <a:cubicBezTo>
                    <a:pt x="253782" y="127080"/>
                    <a:pt x="256251" y="128844"/>
                    <a:pt x="299290" y="165886"/>
                  </a:cubicBezTo>
                  <a:cubicBezTo>
                    <a:pt x="342329" y="202928"/>
                    <a:pt x="431229" y="307702"/>
                    <a:pt x="462273" y="322519"/>
                  </a:cubicBezTo>
                  <a:cubicBezTo>
                    <a:pt x="493317" y="337336"/>
                    <a:pt x="483087" y="272072"/>
                    <a:pt x="485556" y="254786"/>
                  </a:cubicBezTo>
                  <a:cubicBezTo>
                    <a:pt x="488025" y="237500"/>
                    <a:pt x="478501" y="245966"/>
                    <a:pt x="477090" y="218802"/>
                  </a:cubicBezTo>
                  <a:cubicBezTo>
                    <a:pt x="475679" y="191638"/>
                    <a:pt x="508487" y="124610"/>
                    <a:pt x="477090" y="91802"/>
                  </a:cubicBezTo>
                  <a:cubicBezTo>
                    <a:pt x="445693" y="58994"/>
                    <a:pt x="363495" y="37121"/>
                    <a:pt x="288706" y="21952"/>
                  </a:cubicBezTo>
                  <a:cubicBezTo>
                    <a:pt x="213917" y="6783"/>
                    <a:pt x="14951" y="-8034"/>
                    <a:pt x="840" y="501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4390A486-077E-46C2-8033-86065885E276}"/>
                </a:ext>
              </a:extLst>
            </p:cNvPr>
            <p:cNvSpPr/>
            <p:nvPr/>
          </p:nvSpPr>
          <p:spPr>
            <a:xfrm>
              <a:off x="4458194" y="2901834"/>
              <a:ext cx="285000" cy="192227"/>
            </a:xfrm>
            <a:custGeom>
              <a:avLst/>
              <a:gdLst>
                <a:gd name="connsiteX0" fmla="*/ 1094 w 285000"/>
                <a:gd name="connsiteY0" fmla="*/ 60441 h 192227"/>
                <a:gd name="connsiteX1" fmla="*/ 72531 w 285000"/>
                <a:gd name="connsiteY1" fmla="*/ 123941 h 192227"/>
                <a:gd name="connsiteX2" fmla="*/ 137619 w 285000"/>
                <a:gd name="connsiteY2" fmla="*/ 162041 h 192227"/>
                <a:gd name="connsiteX3" fmla="*/ 274144 w 285000"/>
                <a:gd name="connsiteY3" fmla="*/ 192204 h 192227"/>
                <a:gd name="connsiteX4" fmla="*/ 274144 w 285000"/>
                <a:gd name="connsiteY4" fmla="*/ 157279 h 192227"/>
                <a:gd name="connsiteX5" fmla="*/ 255094 w 285000"/>
                <a:gd name="connsiteY5" fmla="*/ 82666 h 192227"/>
                <a:gd name="connsiteX6" fmla="*/ 205881 w 285000"/>
                <a:gd name="connsiteY6" fmla="*/ 4879 h 192227"/>
                <a:gd name="connsiteX7" fmla="*/ 131269 w 285000"/>
                <a:gd name="connsiteY7" fmla="*/ 11229 h 192227"/>
                <a:gd name="connsiteX8" fmla="*/ 1094 w 285000"/>
                <a:gd name="connsiteY8" fmla="*/ 60441 h 19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000" h="192227">
                  <a:moveTo>
                    <a:pt x="1094" y="60441"/>
                  </a:moveTo>
                  <a:cubicBezTo>
                    <a:pt x="-8696" y="79226"/>
                    <a:pt x="49777" y="107008"/>
                    <a:pt x="72531" y="123941"/>
                  </a:cubicBezTo>
                  <a:cubicBezTo>
                    <a:pt x="95285" y="140874"/>
                    <a:pt x="104017" y="150664"/>
                    <a:pt x="137619" y="162041"/>
                  </a:cubicBezTo>
                  <a:cubicBezTo>
                    <a:pt x="171221" y="173418"/>
                    <a:pt x="251390" y="192998"/>
                    <a:pt x="274144" y="192204"/>
                  </a:cubicBezTo>
                  <a:cubicBezTo>
                    <a:pt x="296898" y="191410"/>
                    <a:pt x="277319" y="175535"/>
                    <a:pt x="274144" y="157279"/>
                  </a:cubicBezTo>
                  <a:cubicBezTo>
                    <a:pt x="270969" y="139023"/>
                    <a:pt x="266471" y="108066"/>
                    <a:pt x="255094" y="82666"/>
                  </a:cubicBezTo>
                  <a:cubicBezTo>
                    <a:pt x="243717" y="57266"/>
                    <a:pt x="226519" y="16785"/>
                    <a:pt x="205881" y="4879"/>
                  </a:cubicBezTo>
                  <a:cubicBezTo>
                    <a:pt x="185243" y="-7027"/>
                    <a:pt x="161167" y="5937"/>
                    <a:pt x="131269" y="11229"/>
                  </a:cubicBezTo>
                  <a:cubicBezTo>
                    <a:pt x="101371" y="16521"/>
                    <a:pt x="10884" y="41656"/>
                    <a:pt x="1094" y="6044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BF458B2A-84EE-4CB4-89CC-E980CAC2B590}"/>
                </a:ext>
              </a:extLst>
            </p:cNvPr>
            <p:cNvSpPr/>
            <p:nvPr/>
          </p:nvSpPr>
          <p:spPr>
            <a:xfrm>
              <a:off x="5046335" y="5247017"/>
              <a:ext cx="737854" cy="391427"/>
            </a:xfrm>
            <a:custGeom>
              <a:avLst/>
              <a:gdLst>
                <a:gd name="connsiteX0" fmla="*/ 1915 w 737854"/>
                <a:gd name="connsiteY0" fmla="*/ 298650 h 391427"/>
                <a:gd name="connsiteX1" fmla="*/ 249565 w 737854"/>
                <a:gd name="connsiteY1" fmla="*/ 258433 h 391427"/>
                <a:gd name="connsiteX2" fmla="*/ 507798 w 737854"/>
                <a:gd name="connsiteY2" fmla="*/ 142016 h 391427"/>
                <a:gd name="connsiteX3" fmla="*/ 732165 w 737854"/>
                <a:gd name="connsiteY3" fmla="*/ 200 h 391427"/>
                <a:gd name="connsiteX4" fmla="*/ 664432 w 737854"/>
                <a:gd name="connsiteY4" fmla="*/ 112383 h 391427"/>
                <a:gd name="connsiteX5" fmla="*/ 594582 w 737854"/>
                <a:gd name="connsiteY5" fmla="*/ 178000 h 391427"/>
                <a:gd name="connsiteX6" fmla="*/ 476048 w 737854"/>
                <a:gd name="connsiteY6" fmla="*/ 258433 h 391427"/>
                <a:gd name="connsiteX7" fmla="*/ 332115 w 737854"/>
                <a:gd name="connsiteY7" fmla="*/ 364266 h 391427"/>
                <a:gd name="connsiteX8" fmla="*/ 143732 w 737854"/>
                <a:gd name="connsiteY8" fmla="*/ 389666 h 391427"/>
                <a:gd name="connsiteX9" fmla="*/ 1915 w 737854"/>
                <a:gd name="connsiteY9" fmla="*/ 298650 h 3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7854" h="391427">
                  <a:moveTo>
                    <a:pt x="1915" y="298650"/>
                  </a:moveTo>
                  <a:cubicBezTo>
                    <a:pt x="19554" y="276778"/>
                    <a:pt x="165251" y="284539"/>
                    <a:pt x="249565" y="258433"/>
                  </a:cubicBezTo>
                  <a:cubicBezTo>
                    <a:pt x="333879" y="232327"/>
                    <a:pt x="427365" y="185055"/>
                    <a:pt x="507798" y="142016"/>
                  </a:cubicBezTo>
                  <a:cubicBezTo>
                    <a:pt x="588231" y="98977"/>
                    <a:pt x="706059" y="5139"/>
                    <a:pt x="732165" y="200"/>
                  </a:cubicBezTo>
                  <a:cubicBezTo>
                    <a:pt x="758271" y="-4739"/>
                    <a:pt x="687362" y="82750"/>
                    <a:pt x="664432" y="112383"/>
                  </a:cubicBezTo>
                  <a:cubicBezTo>
                    <a:pt x="641502" y="142016"/>
                    <a:pt x="625979" y="153658"/>
                    <a:pt x="594582" y="178000"/>
                  </a:cubicBezTo>
                  <a:cubicBezTo>
                    <a:pt x="563185" y="202342"/>
                    <a:pt x="519792" y="227389"/>
                    <a:pt x="476048" y="258433"/>
                  </a:cubicBezTo>
                  <a:cubicBezTo>
                    <a:pt x="432304" y="289477"/>
                    <a:pt x="387501" y="342394"/>
                    <a:pt x="332115" y="364266"/>
                  </a:cubicBezTo>
                  <a:cubicBezTo>
                    <a:pt x="276729" y="386138"/>
                    <a:pt x="194532" y="395663"/>
                    <a:pt x="143732" y="389666"/>
                  </a:cubicBezTo>
                  <a:cubicBezTo>
                    <a:pt x="92932" y="383669"/>
                    <a:pt x="-15724" y="320522"/>
                    <a:pt x="1915" y="29865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CC5A4729-5056-4D97-BF9E-B5C518565DFC}"/>
                </a:ext>
              </a:extLst>
            </p:cNvPr>
            <p:cNvSpPr/>
            <p:nvPr/>
          </p:nvSpPr>
          <p:spPr>
            <a:xfrm>
              <a:off x="7527905" y="4548952"/>
              <a:ext cx="417249" cy="1730963"/>
            </a:xfrm>
            <a:custGeom>
              <a:avLst/>
              <a:gdLst>
                <a:gd name="connsiteX0" fmla="*/ 20 w 417249"/>
                <a:gd name="connsiteY0" fmla="*/ 823 h 1730963"/>
                <a:gd name="connsiteX1" fmla="*/ 127020 w 417249"/>
                <a:gd name="connsiteY1" fmla="*/ 273873 h 1730963"/>
                <a:gd name="connsiteX2" fmla="*/ 127020 w 417249"/>
                <a:gd name="connsiteY2" fmla="*/ 585023 h 1730963"/>
                <a:gd name="connsiteX3" fmla="*/ 180995 w 417249"/>
                <a:gd name="connsiteY3" fmla="*/ 956498 h 1730963"/>
                <a:gd name="connsiteX4" fmla="*/ 254020 w 417249"/>
                <a:gd name="connsiteY4" fmla="*/ 1280348 h 1730963"/>
                <a:gd name="connsiteX5" fmla="*/ 304820 w 417249"/>
                <a:gd name="connsiteY5" fmla="*/ 1531173 h 1730963"/>
                <a:gd name="connsiteX6" fmla="*/ 409595 w 417249"/>
                <a:gd name="connsiteY6" fmla="*/ 1718498 h 1730963"/>
                <a:gd name="connsiteX7" fmla="*/ 396895 w 417249"/>
                <a:gd name="connsiteY7" fmla="*/ 1683573 h 1730963"/>
                <a:gd name="connsiteX8" fmla="*/ 298470 w 417249"/>
                <a:gd name="connsiteY8" fmla="*/ 1442273 h 1730963"/>
                <a:gd name="connsiteX9" fmla="*/ 244495 w 417249"/>
                <a:gd name="connsiteY9" fmla="*/ 1115248 h 1730963"/>
                <a:gd name="connsiteX10" fmla="*/ 171470 w 417249"/>
                <a:gd name="connsiteY10" fmla="*/ 553273 h 1730963"/>
                <a:gd name="connsiteX11" fmla="*/ 117495 w 417249"/>
                <a:gd name="connsiteY11" fmla="*/ 200848 h 1730963"/>
                <a:gd name="connsiteX12" fmla="*/ 20 w 417249"/>
                <a:gd name="connsiteY12" fmla="*/ 823 h 173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249" h="1730963">
                  <a:moveTo>
                    <a:pt x="20" y="823"/>
                  </a:moveTo>
                  <a:cubicBezTo>
                    <a:pt x="1607" y="12994"/>
                    <a:pt x="105853" y="176506"/>
                    <a:pt x="127020" y="273873"/>
                  </a:cubicBezTo>
                  <a:cubicBezTo>
                    <a:pt x="148187" y="371240"/>
                    <a:pt x="118024" y="471252"/>
                    <a:pt x="127020" y="585023"/>
                  </a:cubicBezTo>
                  <a:cubicBezTo>
                    <a:pt x="136016" y="698794"/>
                    <a:pt x="159828" y="840611"/>
                    <a:pt x="180995" y="956498"/>
                  </a:cubicBezTo>
                  <a:cubicBezTo>
                    <a:pt x="202162" y="1072386"/>
                    <a:pt x="233383" y="1184569"/>
                    <a:pt x="254020" y="1280348"/>
                  </a:cubicBezTo>
                  <a:cubicBezTo>
                    <a:pt x="274657" y="1376127"/>
                    <a:pt x="278891" y="1458148"/>
                    <a:pt x="304820" y="1531173"/>
                  </a:cubicBezTo>
                  <a:cubicBezTo>
                    <a:pt x="330749" y="1604198"/>
                    <a:pt x="394249" y="1693098"/>
                    <a:pt x="409595" y="1718498"/>
                  </a:cubicBezTo>
                  <a:cubicBezTo>
                    <a:pt x="424941" y="1743898"/>
                    <a:pt x="415416" y="1729610"/>
                    <a:pt x="396895" y="1683573"/>
                  </a:cubicBezTo>
                  <a:cubicBezTo>
                    <a:pt x="378374" y="1637536"/>
                    <a:pt x="323870" y="1536994"/>
                    <a:pt x="298470" y="1442273"/>
                  </a:cubicBezTo>
                  <a:cubicBezTo>
                    <a:pt x="273070" y="1347552"/>
                    <a:pt x="265662" y="1263415"/>
                    <a:pt x="244495" y="1115248"/>
                  </a:cubicBezTo>
                  <a:cubicBezTo>
                    <a:pt x="223328" y="967081"/>
                    <a:pt x="192637" y="705673"/>
                    <a:pt x="171470" y="553273"/>
                  </a:cubicBezTo>
                  <a:cubicBezTo>
                    <a:pt x="150303" y="400873"/>
                    <a:pt x="146070" y="287631"/>
                    <a:pt x="117495" y="200848"/>
                  </a:cubicBezTo>
                  <a:cubicBezTo>
                    <a:pt x="88920" y="114065"/>
                    <a:pt x="-1567" y="-11348"/>
                    <a:pt x="20" y="8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D5800EA4-AC54-4E93-BAC8-0A5330ACCB61}"/>
                </a:ext>
              </a:extLst>
            </p:cNvPr>
            <p:cNvSpPr/>
            <p:nvPr/>
          </p:nvSpPr>
          <p:spPr>
            <a:xfrm>
              <a:off x="7847969" y="5348704"/>
              <a:ext cx="275687" cy="574251"/>
            </a:xfrm>
            <a:custGeom>
              <a:avLst/>
              <a:gdLst>
                <a:gd name="connsiteX0" fmla="*/ 245106 w 275687"/>
                <a:gd name="connsiteY0" fmla="*/ 1171 h 574251"/>
                <a:gd name="connsiteX1" fmla="*/ 260981 w 275687"/>
                <a:gd name="connsiteY1" fmla="*/ 248821 h 574251"/>
                <a:gd name="connsiteX2" fmla="*/ 6981 w 275687"/>
                <a:gd name="connsiteY2" fmla="*/ 566321 h 574251"/>
                <a:gd name="connsiteX3" fmla="*/ 86356 w 275687"/>
                <a:gd name="connsiteY3" fmla="*/ 452021 h 574251"/>
                <a:gd name="connsiteX4" fmla="*/ 245106 w 275687"/>
                <a:gd name="connsiteY4" fmla="*/ 166271 h 574251"/>
                <a:gd name="connsiteX5" fmla="*/ 245106 w 275687"/>
                <a:gd name="connsiteY5" fmla="*/ 1171 h 57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87" h="574251">
                  <a:moveTo>
                    <a:pt x="245106" y="1171"/>
                  </a:moveTo>
                  <a:cubicBezTo>
                    <a:pt x="247752" y="14929"/>
                    <a:pt x="300668" y="154629"/>
                    <a:pt x="260981" y="248821"/>
                  </a:cubicBezTo>
                  <a:cubicBezTo>
                    <a:pt x="221294" y="343013"/>
                    <a:pt x="36085" y="532454"/>
                    <a:pt x="6981" y="566321"/>
                  </a:cubicBezTo>
                  <a:cubicBezTo>
                    <a:pt x="-22123" y="600188"/>
                    <a:pt x="46669" y="518696"/>
                    <a:pt x="86356" y="452021"/>
                  </a:cubicBezTo>
                  <a:cubicBezTo>
                    <a:pt x="126043" y="385346"/>
                    <a:pt x="215473" y="234533"/>
                    <a:pt x="245106" y="166271"/>
                  </a:cubicBezTo>
                  <a:cubicBezTo>
                    <a:pt x="274739" y="98009"/>
                    <a:pt x="242460" y="-12587"/>
                    <a:pt x="245106" y="11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4FC20FAD-A330-4961-9890-B936B3AB3F02}"/>
                </a:ext>
              </a:extLst>
            </p:cNvPr>
            <p:cNvSpPr/>
            <p:nvPr/>
          </p:nvSpPr>
          <p:spPr>
            <a:xfrm>
              <a:off x="8184817" y="5072741"/>
              <a:ext cx="794534" cy="416499"/>
            </a:xfrm>
            <a:custGeom>
              <a:avLst/>
              <a:gdLst>
                <a:gd name="connsiteX0" fmla="*/ 333 w 794534"/>
                <a:gd name="connsiteY0" fmla="*/ 909 h 416499"/>
                <a:gd name="connsiteX1" fmla="*/ 251158 w 794534"/>
                <a:gd name="connsiteY1" fmla="*/ 366034 h 416499"/>
                <a:gd name="connsiteX2" fmla="*/ 790908 w 794534"/>
                <a:gd name="connsiteY2" fmla="*/ 413659 h 416499"/>
                <a:gd name="connsiteX3" fmla="*/ 473408 w 794534"/>
                <a:gd name="connsiteY3" fmla="*/ 369209 h 416499"/>
                <a:gd name="connsiteX4" fmla="*/ 203533 w 794534"/>
                <a:gd name="connsiteY4" fmla="*/ 264434 h 416499"/>
                <a:gd name="connsiteX5" fmla="*/ 333 w 794534"/>
                <a:gd name="connsiteY5" fmla="*/ 909 h 41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534" h="416499">
                  <a:moveTo>
                    <a:pt x="333" y="909"/>
                  </a:moveTo>
                  <a:cubicBezTo>
                    <a:pt x="8270" y="17842"/>
                    <a:pt x="119396" y="297242"/>
                    <a:pt x="251158" y="366034"/>
                  </a:cubicBezTo>
                  <a:cubicBezTo>
                    <a:pt x="382921" y="434826"/>
                    <a:pt x="753866" y="413130"/>
                    <a:pt x="790908" y="413659"/>
                  </a:cubicBezTo>
                  <a:cubicBezTo>
                    <a:pt x="827950" y="414188"/>
                    <a:pt x="571304" y="394080"/>
                    <a:pt x="473408" y="369209"/>
                  </a:cubicBezTo>
                  <a:cubicBezTo>
                    <a:pt x="375512" y="344338"/>
                    <a:pt x="279204" y="320526"/>
                    <a:pt x="203533" y="264434"/>
                  </a:cubicBezTo>
                  <a:cubicBezTo>
                    <a:pt x="127862" y="208342"/>
                    <a:pt x="-7604" y="-16024"/>
                    <a:pt x="333" y="9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E6BBBC47-D710-4E9D-B179-C9AB495B7D3D}"/>
                </a:ext>
              </a:extLst>
            </p:cNvPr>
            <p:cNvSpPr/>
            <p:nvPr/>
          </p:nvSpPr>
          <p:spPr>
            <a:xfrm>
              <a:off x="8210096" y="5179922"/>
              <a:ext cx="63971" cy="880643"/>
            </a:xfrm>
            <a:custGeom>
              <a:avLst/>
              <a:gdLst>
                <a:gd name="connsiteX0" fmla="*/ 3629 w 63971"/>
                <a:gd name="connsiteY0" fmla="*/ 1678 h 880643"/>
                <a:gd name="connsiteX1" fmla="*/ 63954 w 63971"/>
                <a:gd name="connsiteY1" fmla="*/ 398553 h 880643"/>
                <a:gd name="connsiteX2" fmla="*/ 9979 w 63971"/>
                <a:gd name="connsiteY2" fmla="*/ 852578 h 880643"/>
                <a:gd name="connsiteX3" fmla="*/ 13154 w 63971"/>
                <a:gd name="connsiteY3" fmla="*/ 801778 h 880643"/>
                <a:gd name="connsiteX4" fmla="*/ 6804 w 63971"/>
                <a:gd name="connsiteY4" fmla="*/ 554128 h 880643"/>
                <a:gd name="connsiteX5" fmla="*/ 3629 w 63971"/>
                <a:gd name="connsiteY5" fmla="*/ 1678 h 88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71" h="880643">
                  <a:moveTo>
                    <a:pt x="3629" y="1678"/>
                  </a:moveTo>
                  <a:cubicBezTo>
                    <a:pt x="13154" y="-24251"/>
                    <a:pt x="62896" y="256736"/>
                    <a:pt x="63954" y="398553"/>
                  </a:cubicBezTo>
                  <a:cubicBezTo>
                    <a:pt x="65012" y="540370"/>
                    <a:pt x="18446" y="785374"/>
                    <a:pt x="9979" y="852578"/>
                  </a:cubicBezTo>
                  <a:cubicBezTo>
                    <a:pt x="1512" y="919782"/>
                    <a:pt x="13683" y="851520"/>
                    <a:pt x="13154" y="801778"/>
                  </a:cubicBezTo>
                  <a:cubicBezTo>
                    <a:pt x="12625" y="752036"/>
                    <a:pt x="7333" y="681657"/>
                    <a:pt x="6804" y="554128"/>
                  </a:cubicBezTo>
                  <a:cubicBezTo>
                    <a:pt x="6275" y="426599"/>
                    <a:pt x="-5896" y="27607"/>
                    <a:pt x="3629" y="16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0446B3C6-E0F3-4319-811F-9766EEA10ABC}"/>
                </a:ext>
              </a:extLst>
            </p:cNvPr>
            <p:cNvSpPr/>
            <p:nvPr/>
          </p:nvSpPr>
          <p:spPr>
            <a:xfrm>
              <a:off x="8573391" y="5108516"/>
              <a:ext cx="770349" cy="120885"/>
            </a:xfrm>
            <a:custGeom>
              <a:avLst/>
              <a:gdLst>
                <a:gd name="connsiteX0" fmla="*/ 2284 w 770349"/>
                <a:gd name="connsiteY0" fmla="*/ 59 h 120885"/>
                <a:gd name="connsiteX1" fmla="*/ 748409 w 770349"/>
                <a:gd name="connsiteY1" fmla="*/ 114359 h 120885"/>
                <a:gd name="connsiteX2" fmla="*/ 522984 w 770349"/>
                <a:gd name="connsiteY2" fmla="*/ 98484 h 120885"/>
                <a:gd name="connsiteX3" fmla="*/ 2284 w 770349"/>
                <a:gd name="connsiteY3" fmla="*/ 59 h 12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349" h="120885">
                  <a:moveTo>
                    <a:pt x="2284" y="59"/>
                  </a:moveTo>
                  <a:cubicBezTo>
                    <a:pt x="39855" y="2705"/>
                    <a:pt x="661626" y="97955"/>
                    <a:pt x="748409" y="114359"/>
                  </a:cubicBezTo>
                  <a:cubicBezTo>
                    <a:pt x="835192" y="130763"/>
                    <a:pt x="644692" y="112771"/>
                    <a:pt x="522984" y="98484"/>
                  </a:cubicBezTo>
                  <a:cubicBezTo>
                    <a:pt x="401276" y="84197"/>
                    <a:pt x="-35287" y="-2587"/>
                    <a:pt x="2284" y="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EEBD5FF8-3DBA-43FF-A700-65E8C05E3E2C}"/>
                </a:ext>
              </a:extLst>
            </p:cNvPr>
            <p:cNvSpPr/>
            <p:nvPr/>
          </p:nvSpPr>
          <p:spPr>
            <a:xfrm>
              <a:off x="9040921" y="4825749"/>
              <a:ext cx="557216" cy="258740"/>
            </a:xfrm>
            <a:custGeom>
              <a:avLst/>
              <a:gdLst>
                <a:gd name="connsiteX0" fmla="*/ 7829 w 557216"/>
                <a:gd name="connsiteY0" fmla="*/ 9776 h 258740"/>
                <a:gd name="connsiteX1" fmla="*/ 52279 w 557216"/>
                <a:gd name="connsiteY1" fmla="*/ 51051 h 258740"/>
                <a:gd name="connsiteX2" fmla="*/ 284054 w 557216"/>
                <a:gd name="connsiteY2" fmla="*/ 197101 h 258740"/>
                <a:gd name="connsiteX3" fmla="*/ 557104 w 557216"/>
                <a:gd name="connsiteY3" fmla="*/ 254251 h 258740"/>
                <a:gd name="connsiteX4" fmla="*/ 315804 w 557216"/>
                <a:gd name="connsiteY4" fmla="*/ 251076 h 258740"/>
                <a:gd name="connsiteX5" fmla="*/ 169754 w 557216"/>
                <a:gd name="connsiteY5" fmla="*/ 219326 h 258740"/>
                <a:gd name="connsiteX6" fmla="*/ 7829 w 557216"/>
                <a:gd name="connsiteY6" fmla="*/ 9776 h 25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216" h="258740">
                  <a:moveTo>
                    <a:pt x="7829" y="9776"/>
                  </a:moveTo>
                  <a:cubicBezTo>
                    <a:pt x="-11750" y="-18270"/>
                    <a:pt x="6242" y="19830"/>
                    <a:pt x="52279" y="51051"/>
                  </a:cubicBezTo>
                  <a:cubicBezTo>
                    <a:pt x="98316" y="82272"/>
                    <a:pt x="199917" y="163234"/>
                    <a:pt x="284054" y="197101"/>
                  </a:cubicBezTo>
                  <a:cubicBezTo>
                    <a:pt x="368191" y="230968"/>
                    <a:pt x="551812" y="245255"/>
                    <a:pt x="557104" y="254251"/>
                  </a:cubicBezTo>
                  <a:cubicBezTo>
                    <a:pt x="562396" y="263247"/>
                    <a:pt x="380362" y="256897"/>
                    <a:pt x="315804" y="251076"/>
                  </a:cubicBezTo>
                  <a:cubicBezTo>
                    <a:pt x="251246" y="245255"/>
                    <a:pt x="217908" y="253193"/>
                    <a:pt x="169754" y="219326"/>
                  </a:cubicBezTo>
                  <a:cubicBezTo>
                    <a:pt x="121600" y="185459"/>
                    <a:pt x="27408" y="37822"/>
                    <a:pt x="7829" y="97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0D21487D-3596-43CD-BCDB-DFE1D090438B}"/>
                </a:ext>
              </a:extLst>
            </p:cNvPr>
            <p:cNvSpPr/>
            <p:nvPr/>
          </p:nvSpPr>
          <p:spPr>
            <a:xfrm>
              <a:off x="8924925" y="4997450"/>
              <a:ext cx="380650" cy="244499"/>
            </a:xfrm>
            <a:custGeom>
              <a:avLst/>
              <a:gdLst>
                <a:gd name="connsiteX0" fmla="*/ 0 w 380650"/>
                <a:gd name="connsiteY0" fmla="*/ 0 h 244499"/>
                <a:gd name="connsiteX1" fmla="*/ 327025 w 380650"/>
                <a:gd name="connsiteY1" fmla="*/ 161925 h 244499"/>
                <a:gd name="connsiteX2" fmla="*/ 374650 w 380650"/>
                <a:gd name="connsiteY2" fmla="*/ 244475 h 244499"/>
                <a:gd name="connsiteX3" fmla="*/ 266700 w 380650"/>
                <a:gd name="connsiteY3" fmla="*/ 171450 h 244499"/>
                <a:gd name="connsiteX4" fmla="*/ 0 w 380650"/>
                <a:gd name="connsiteY4" fmla="*/ 0 h 24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650" h="244499">
                  <a:moveTo>
                    <a:pt x="0" y="0"/>
                  </a:moveTo>
                  <a:cubicBezTo>
                    <a:pt x="132291" y="60589"/>
                    <a:pt x="264583" y="121179"/>
                    <a:pt x="327025" y="161925"/>
                  </a:cubicBezTo>
                  <a:cubicBezTo>
                    <a:pt x="389467" y="202671"/>
                    <a:pt x="384704" y="242888"/>
                    <a:pt x="374650" y="244475"/>
                  </a:cubicBezTo>
                  <a:cubicBezTo>
                    <a:pt x="364596" y="246062"/>
                    <a:pt x="266700" y="171450"/>
                    <a:pt x="266700" y="1714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349C786C-B930-42D8-9BB4-96127CC9439D}"/>
                </a:ext>
              </a:extLst>
            </p:cNvPr>
            <p:cNvSpPr/>
            <p:nvPr/>
          </p:nvSpPr>
          <p:spPr>
            <a:xfrm>
              <a:off x="8691044" y="5270045"/>
              <a:ext cx="444486" cy="71551"/>
            </a:xfrm>
            <a:custGeom>
              <a:avLst/>
              <a:gdLst>
                <a:gd name="connsiteX0" fmla="*/ 2106 w 444486"/>
                <a:gd name="connsiteY0" fmla="*/ 455 h 71551"/>
                <a:gd name="connsiteX1" fmla="*/ 278331 w 444486"/>
                <a:gd name="connsiteY1" fmla="*/ 70305 h 71551"/>
                <a:gd name="connsiteX2" fmla="*/ 437081 w 444486"/>
                <a:gd name="connsiteY2" fmla="*/ 41730 h 71551"/>
                <a:gd name="connsiteX3" fmla="*/ 2106 w 444486"/>
                <a:gd name="connsiteY3" fmla="*/ 455 h 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86" h="71551">
                  <a:moveTo>
                    <a:pt x="2106" y="455"/>
                  </a:moveTo>
                  <a:cubicBezTo>
                    <a:pt x="-24352" y="5217"/>
                    <a:pt x="205835" y="63426"/>
                    <a:pt x="278331" y="70305"/>
                  </a:cubicBezTo>
                  <a:cubicBezTo>
                    <a:pt x="350827" y="77184"/>
                    <a:pt x="476239" y="53901"/>
                    <a:pt x="437081" y="41730"/>
                  </a:cubicBezTo>
                  <a:cubicBezTo>
                    <a:pt x="397923" y="29559"/>
                    <a:pt x="28564" y="-4307"/>
                    <a:pt x="2106" y="4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1F8EAC0B-AEC2-44E5-B664-86C216B3FB0A}"/>
                </a:ext>
              </a:extLst>
            </p:cNvPr>
            <p:cNvSpPr/>
            <p:nvPr/>
          </p:nvSpPr>
          <p:spPr>
            <a:xfrm>
              <a:off x="8502199" y="5247060"/>
              <a:ext cx="520440" cy="188521"/>
            </a:xfrm>
            <a:custGeom>
              <a:avLst/>
              <a:gdLst>
                <a:gd name="connsiteX0" fmla="*/ 16326 w 520440"/>
                <a:gd name="connsiteY0" fmla="*/ 1215 h 188521"/>
                <a:gd name="connsiteX1" fmla="*/ 492576 w 520440"/>
                <a:gd name="connsiteY1" fmla="*/ 172665 h 188521"/>
                <a:gd name="connsiteX2" fmla="*/ 429076 w 520440"/>
                <a:gd name="connsiteY2" fmla="*/ 172665 h 188521"/>
                <a:gd name="connsiteX3" fmla="*/ 136976 w 520440"/>
                <a:gd name="connsiteY3" fmla="*/ 99640 h 188521"/>
                <a:gd name="connsiteX4" fmla="*/ 16326 w 520440"/>
                <a:gd name="connsiteY4" fmla="*/ 1215 h 18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40" h="188521">
                  <a:moveTo>
                    <a:pt x="16326" y="1215"/>
                  </a:moveTo>
                  <a:cubicBezTo>
                    <a:pt x="75593" y="13386"/>
                    <a:pt x="423784" y="144090"/>
                    <a:pt x="492576" y="172665"/>
                  </a:cubicBezTo>
                  <a:cubicBezTo>
                    <a:pt x="561368" y="201240"/>
                    <a:pt x="488343" y="184836"/>
                    <a:pt x="429076" y="172665"/>
                  </a:cubicBezTo>
                  <a:cubicBezTo>
                    <a:pt x="369809" y="160494"/>
                    <a:pt x="200476" y="127686"/>
                    <a:pt x="136976" y="99640"/>
                  </a:cubicBezTo>
                  <a:cubicBezTo>
                    <a:pt x="73476" y="71594"/>
                    <a:pt x="-42941" y="-10956"/>
                    <a:pt x="16326" y="121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A92ACE09-6F46-4C94-9950-F13F7BEDF7F0}"/>
                </a:ext>
              </a:extLst>
            </p:cNvPr>
            <p:cNvSpPr/>
            <p:nvPr/>
          </p:nvSpPr>
          <p:spPr>
            <a:xfrm>
              <a:off x="7217729" y="552777"/>
              <a:ext cx="1038958" cy="1205025"/>
            </a:xfrm>
            <a:custGeom>
              <a:avLst/>
              <a:gdLst>
                <a:gd name="connsiteX0" fmla="*/ 104 w 1038958"/>
                <a:gd name="connsiteY0" fmla="*/ 1790 h 1205025"/>
                <a:gd name="connsiteX1" fmla="*/ 385338 w 1038958"/>
                <a:gd name="connsiteY1" fmla="*/ 281190 h 1205025"/>
                <a:gd name="connsiteX2" fmla="*/ 647804 w 1038958"/>
                <a:gd name="connsiteY2" fmla="*/ 543656 h 1205025"/>
                <a:gd name="connsiteX3" fmla="*/ 978004 w 1038958"/>
                <a:gd name="connsiteY3" fmla="*/ 992390 h 1205025"/>
                <a:gd name="connsiteX4" fmla="*/ 1037271 w 1038958"/>
                <a:gd name="connsiteY4" fmla="*/ 1204056 h 1205025"/>
                <a:gd name="connsiteX5" fmla="*/ 999171 w 1038958"/>
                <a:gd name="connsiteY5" fmla="*/ 916190 h 1205025"/>
                <a:gd name="connsiteX6" fmla="*/ 774804 w 1038958"/>
                <a:gd name="connsiteY6" fmla="*/ 526723 h 1205025"/>
                <a:gd name="connsiteX7" fmla="*/ 423438 w 1038958"/>
                <a:gd name="connsiteY7" fmla="*/ 179590 h 1205025"/>
                <a:gd name="connsiteX8" fmla="*/ 104 w 1038958"/>
                <a:gd name="connsiteY8" fmla="*/ 1790 h 12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958" h="1205025">
                  <a:moveTo>
                    <a:pt x="104" y="1790"/>
                  </a:moveTo>
                  <a:cubicBezTo>
                    <a:pt x="-6246" y="18723"/>
                    <a:pt x="277388" y="190879"/>
                    <a:pt x="385338" y="281190"/>
                  </a:cubicBezTo>
                  <a:cubicBezTo>
                    <a:pt x="493288" y="371501"/>
                    <a:pt x="549026" y="425123"/>
                    <a:pt x="647804" y="543656"/>
                  </a:cubicBezTo>
                  <a:cubicBezTo>
                    <a:pt x="746582" y="662189"/>
                    <a:pt x="913093" y="882323"/>
                    <a:pt x="978004" y="992390"/>
                  </a:cubicBezTo>
                  <a:cubicBezTo>
                    <a:pt x="1042915" y="1102457"/>
                    <a:pt x="1033743" y="1216756"/>
                    <a:pt x="1037271" y="1204056"/>
                  </a:cubicBezTo>
                  <a:cubicBezTo>
                    <a:pt x="1040799" y="1191356"/>
                    <a:pt x="1042916" y="1029079"/>
                    <a:pt x="999171" y="916190"/>
                  </a:cubicBezTo>
                  <a:cubicBezTo>
                    <a:pt x="955427" y="803301"/>
                    <a:pt x="870759" y="649490"/>
                    <a:pt x="774804" y="526723"/>
                  </a:cubicBezTo>
                  <a:cubicBezTo>
                    <a:pt x="678849" y="403956"/>
                    <a:pt x="547616" y="267785"/>
                    <a:pt x="423438" y="179590"/>
                  </a:cubicBezTo>
                  <a:cubicBezTo>
                    <a:pt x="299260" y="91396"/>
                    <a:pt x="6454" y="-15143"/>
                    <a:pt x="104" y="17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3FAC5F8C-D521-47C5-9B05-9FC5695156A2}"/>
                </a:ext>
              </a:extLst>
            </p:cNvPr>
            <p:cNvSpPr/>
            <p:nvPr/>
          </p:nvSpPr>
          <p:spPr>
            <a:xfrm>
              <a:off x="8237644" y="1656359"/>
              <a:ext cx="551144" cy="1406310"/>
            </a:xfrm>
            <a:custGeom>
              <a:avLst/>
              <a:gdLst>
                <a:gd name="connsiteX0" fmla="*/ 423 w 551144"/>
                <a:gd name="connsiteY0" fmla="*/ 7341 h 1406310"/>
                <a:gd name="connsiteX1" fmla="*/ 212089 w 551144"/>
                <a:gd name="connsiteY1" fmla="*/ 494174 h 1406310"/>
                <a:gd name="connsiteX2" fmla="*/ 351789 w 551144"/>
                <a:gd name="connsiteY2" fmla="*/ 976774 h 1406310"/>
                <a:gd name="connsiteX3" fmla="*/ 466089 w 551144"/>
                <a:gd name="connsiteY3" fmla="*/ 1209608 h 1406310"/>
                <a:gd name="connsiteX4" fmla="*/ 550756 w 551144"/>
                <a:gd name="connsiteY4" fmla="*/ 1400108 h 1406310"/>
                <a:gd name="connsiteX5" fmla="*/ 432223 w 551144"/>
                <a:gd name="connsiteY5" fmla="*/ 972541 h 1406310"/>
                <a:gd name="connsiteX6" fmla="*/ 296756 w 551144"/>
                <a:gd name="connsiteY6" fmla="*/ 633874 h 1406310"/>
                <a:gd name="connsiteX7" fmla="*/ 161289 w 551144"/>
                <a:gd name="connsiteY7" fmla="*/ 231708 h 1406310"/>
                <a:gd name="connsiteX8" fmla="*/ 423 w 551144"/>
                <a:gd name="connsiteY8" fmla="*/ 7341 h 140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144" h="1406310">
                  <a:moveTo>
                    <a:pt x="423" y="7341"/>
                  </a:moveTo>
                  <a:cubicBezTo>
                    <a:pt x="8890" y="51085"/>
                    <a:pt x="153528" y="332602"/>
                    <a:pt x="212089" y="494174"/>
                  </a:cubicBezTo>
                  <a:cubicBezTo>
                    <a:pt x="270650" y="655746"/>
                    <a:pt x="309456" y="857535"/>
                    <a:pt x="351789" y="976774"/>
                  </a:cubicBezTo>
                  <a:cubicBezTo>
                    <a:pt x="394122" y="1096013"/>
                    <a:pt x="432928" y="1139052"/>
                    <a:pt x="466089" y="1209608"/>
                  </a:cubicBezTo>
                  <a:cubicBezTo>
                    <a:pt x="499250" y="1280164"/>
                    <a:pt x="556400" y="1439619"/>
                    <a:pt x="550756" y="1400108"/>
                  </a:cubicBezTo>
                  <a:cubicBezTo>
                    <a:pt x="545112" y="1360597"/>
                    <a:pt x="474556" y="1100247"/>
                    <a:pt x="432223" y="972541"/>
                  </a:cubicBezTo>
                  <a:cubicBezTo>
                    <a:pt x="389890" y="844835"/>
                    <a:pt x="341912" y="757346"/>
                    <a:pt x="296756" y="633874"/>
                  </a:cubicBezTo>
                  <a:cubicBezTo>
                    <a:pt x="251600" y="510402"/>
                    <a:pt x="209972" y="338247"/>
                    <a:pt x="161289" y="231708"/>
                  </a:cubicBezTo>
                  <a:cubicBezTo>
                    <a:pt x="112606" y="125169"/>
                    <a:pt x="-8044" y="-36403"/>
                    <a:pt x="423" y="73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8E3156C8-DA23-4A56-A38F-199C68F79905}"/>
                </a:ext>
              </a:extLst>
            </p:cNvPr>
            <p:cNvSpPr/>
            <p:nvPr/>
          </p:nvSpPr>
          <p:spPr>
            <a:xfrm>
              <a:off x="8418601" y="1947647"/>
              <a:ext cx="386747" cy="1172021"/>
            </a:xfrm>
            <a:custGeom>
              <a:avLst/>
              <a:gdLst>
                <a:gd name="connsiteX0" fmla="*/ 5732 w 386747"/>
                <a:gd name="connsiteY0" fmla="*/ 16620 h 1172021"/>
                <a:gd name="connsiteX1" fmla="*/ 64999 w 386747"/>
                <a:gd name="connsiteY1" fmla="*/ 71653 h 1172021"/>
                <a:gd name="connsiteX2" fmla="*/ 323232 w 386747"/>
                <a:gd name="connsiteY2" fmla="*/ 452653 h 1172021"/>
                <a:gd name="connsiteX3" fmla="*/ 386732 w 386747"/>
                <a:gd name="connsiteY3" fmla="*/ 1168086 h 1172021"/>
                <a:gd name="connsiteX4" fmla="*/ 327466 w 386747"/>
                <a:gd name="connsiteY4" fmla="*/ 719353 h 1172021"/>
                <a:gd name="connsiteX5" fmla="*/ 170832 w 386747"/>
                <a:gd name="connsiteY5" fmla="*/ 270620 h 1172021"/>
                <a:gd name="connsiteX6" fmla="*/ 5732 w 386747"/>
                <a:gd name="connsiteY6" fmla="*/ 16620 h 11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747" h="1172021">
                  <a:moveTo>
                    <a:pt x="5732" y="16620"/>
                  </a:moveTo>
                  <a:cubicBezTo>
                    <a:pt x="-11907" y="-16541"/>
                    <a:pt x="12082" y="-1019"/>
                    <a:pt x="64999" y="71653"/>
                  </a:cubicBezTo>
                  <a:cubicBezTo>
                    <a:pt x="117916" y="144325"/>
                    <a:pt x="269610" y="269914"/>
                    <a:pt x="323232" y="452653"/>
                  </a:cubicBezTo>
                  <a:cubicBezTo>
                    <a:pt x="376854" y="635392"/>
                    <a:pt x="386026" y="1123636"/>
                    <a:pt x="386732" y="1168086"/>
                  </a:cubicBezTo>
                  <a:cubicBezTo>
                    <a:pt x="387438" y="1212536"/>
                    <a:pt x="363449" y="868931"/>
                    <a:pt x="327466" y="719353"/>
                  </a:cubicBezTo>
                  <a:cubicBezTo>
                    <a:pt x="291483" y="569775"/>
                    <a:pt x="220927" y="382803"/>
                    <a:pt x="170832" y="270620"/>
                  </a:cubicBezTo>
                  <a:cubicBezTo>
                    <a:pt x="120738" y="158437"/>
                    <a:pt x="23371" y="49781"/>
                    <a:pt x="5732" y="1662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2F51ED27-CAB3-4E31-87A1-F6C75FC251F5}"/>
                </a:ext>
              </a:extLst>
            </p:cNvPr>
            <p:cNvSpPr/>
            <p:nvPr/>
          </p:nvSpPr>
          <p:spPr>
            <a:xfrm>
              <a:off x="8688018" y="2870558"/>
              <a:ext cx="375552" cy="1502525"/>
            </a:xfrm>
            <a:custGeom>
              <a:avLst/>
              <a:gdLst>
                <a:gd name="connsiteX0" fmla="*/ 3015 w 375552"/>
                <a:gd name="connsiteY0" fmla="*/ 8109 h 1502525"/>
                <a:gd name="connsiteX1" fmla="*/ 19949 w 375552"/>
                <a:gd name="connsiteY1" fmla="*/ 80075 h 1502525"/>
                <a:gd name="connsiteX2" fmla="*/ 151182 w 375552"/>
                <a:gd name="connsiteY2" fmla="*/ 702375 h 1502525"/>
                <a:gd name="connsiteX3" fmla="*/ 223149 w 375552"/>
                <a:gd name="connsiteY3" fmla="*/ 1189209 h 1502525"/>
                <a:gd name="connsiteX4" fmla="*/ 375549 w 375552"/>
                <a:gd name="connsiteY4" fmla="*/ 1502475 h 1502525"/>
                <a:gd name="connsiteX5" fmla="*/ 227382 w 375552"/>
                <a:gd name="connsiteY5" fmla="*/ 1168042 h 1502525"/>
                <a:gd name="connsiteX6" fmla="*/ 134249 w 375552"/>
                <a:gd name="connsiteY6" fmla="*/ 380642 h 1502525"/>
                <a:gd name="connsiteX7" fmla="*/ 45349 w 375552"/>
                <a:gd name="connsiteY7" fmla="*/ 80075 h 1502525"/>
                <a:gd name="connsiteX8" fmla="*/ 3015 w 375552"/>
                <a:gd name="connsiteY8" fmla="*/ 8109 h 150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552" h="1502525">
                  <a:moveTo>
                    <a:pt x="3015" y="8109"/>
                  </a:moveTo>
                  <a:cubicBezTo>
                    <a:pt x="-1218" y="8109"/>
                    <a:pt x="-4746" y="-35636"/>
                    <a:pt x="19949" y="80075"/>
                  </a:cubicBezTo>
                  <a:cubicBezTo>
                    <a:pt x="44644" y="195786"/>
                    <a:pt x="117315" y="517519"/>
                    <a:pt x="151182" y="702375"/>
                  </a:cubicBezTo>
                  <a:cubicBezTo>
                    <a:pt x="185049" y="887231"/>
                    <a:pt x="185755" y="1055859"/>
                    <a:pt x="223149" y="1189209"/>
                  </a:cubicBezTo>
                  <a:cubicBezTo>
                    <a:pt x="260543" y="1322559"/>
                    <a:pt x="374844" y="1506003"/>
                    <a:pt x="375549" y="1502475"/>
                  </a:cubicBezTo>
                  <a:cubicBezTo>
                    <a:pt x="376254" y="1498947"/>
                    <a:pt x="267599" y="1355014"/>
                    <a:pt x="227382" y="1168042"/>
                  </a:cubicBezTo>
                  <a:cubicBezTo>
                    <a:pt x="187165" y="981070"/>
                    <a:pt x="164588" y="561970"/>
                    <a:pt x="134249" y="380642"/>
                  </a:cubicBezTo>
                  <a:cubicBezTo>
                    <a:pt x="103910" y="199314"/>
                    <a:pt x="67221" y="140753"/>
                    <a:pt x="45349" y="80075"/>
                  </a:cubicBezTo>
                  <a:cubicBezTo>
                    <a:pt x="23477" y="19397"/>
                    <a:pt x="7248" y="8109"/>
                    <a:pt x="3015" y="81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D9062784-4B5E-4465-A237-23EA5D37BEC9}"/>
                </a:ext>
              </a:extLst>
            </p:cNvPr>
            <p:cNvSpPr/>
            <p:nvPr/>
          </p:nvSpPr>
          <p:spPr>
            <a:xfrm>
              <a:off x="8905067" y="4092798"/>
              <a:ext cx="795325" cy="797413"/>
            </a:xfrm>
            <a:custGeom>
              <a:avLst/>
              <a:gdLst>
                <a:gd name="connsiteX0" fmla="*/ 23033 w 795325"/>
                <a:gd name="connsiteY0" fmla="*/ 835 h 797413"/>
                <a:gd name="connsiteX1" fmla="*/ 183900 w 795325"/>
                <a:gd name="connsiteY1" fmla="*/ 483435 h 797413"/>
                <a:gd name="connsiteX2" fmla="*/ 509866 w 795325"/>
                <a:gd name="connsiteY2" fmla="*/ 695102 h 797413"/>
                <a:gd name="connsiteX3" fmla="*/ 793500 w 795325"/>
                <a:gd name="connsiteY3" fmla="*/ 796702 h 797413"/>
                <a:gd name="connsiteX4" fmla="*/ 370166 w 795325"/>
                <a:gd name="connsiteY4" fmla="*/ 648535 h 797413"/>
                <a:gd name="connsiteX5" fmla="*/ 35733 w 795325"/>
                <a:gd name="connsiteY5" fmla="*/ 373369 h 797413"/>
                <a:gd name="connsiteX6" fmla="*/ 23033 w 795325"/>
                <a:gd name="connsiteY6" fmla="*/ 835 h 7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325" h="797413">
                  <a:moveTo>
                    <a:pt x="23033" y="835"/>
                  </a:moveTo>
                  <a:cubicBezTo>
                    <a:pt x="47727" y="19179"/>
                    <a:pt x="102761" y="367724"/>
                    <a:pt x="183900" y="483435"/>
                  </a:cubicBezTo>
                  <a:cubicBezTo>
                    <a:pt x="265039" y="599146"/>
                    <a:pt x="408266" y="642891"/>
                    <a:pt x="509866" y="695102"/>
                  </a:cubicBezTo>
                  <a:cubicBezTo>
                    <a:pt x="611466" y="747313"/>
                    <a:pt x="816783" y="804463"/>
                    <a:pt x="793500" y="796702"/>
                  </a:cubicBezTo>
                  <a:cubicBezTo>
                    <a:pt x="770217" y="788941"/>
                    <a:pt x="496460" y="719090"/>
                    <a:pt x="370166" y="648535"/>
                  </a:cubicBezTo>
                  <a:cubicBezTo>
                    <a:pt x="243872" y="577980"/>
                    <a:pt x="89355" y="475674"/>
                    <a:pt x="35733" y="373369"/>
                  </a:cubicBezTo>
                  <a:cubicBezTo>
                    <a:pt x="-17889" y="271064"/>
                    <a:pt x="-1661" y="-17509"/>
                    <a:pt x="23033" y="8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C7B1156D-5147-4563-ACA3-0E0CC36E35AD}"/>
                </a:ext>
              </a:extLst>
            </p:cNvPr>
            <p:cNvSpPr/>
            <p:nvPr/>
          </p:nvSpPr>
          <p:spPr>
            <a:xfrm>
              <a:off x="8932812" y="4533456"/>
              <a:ext cx="791381" cy="479765"/>
            </a:xfrm>
            <a:custGeom>
              <a:avLst/>
              <a:gdLst>
                <a:gd name="connsiteX0" fmla="*/ 3755 w 791381"/>
                <a:gd name="connsiteY0" fmla="*/ 444 h 479765"/>
                <a:gd name="connsiteX1" fmla="*/ 321255 w 791381"/>
                <a:gd name="connsiteY1" fmla="*/ 288311 h 479765"/>
                <a:gd name="connsiteX2" fmla="*/ 791155 w 791381"/>
                <a:gd name="connsiteY2" fmla="*/ 478811 h 479765"/>
                <a:gd name="connsiteX3" fmla="*/ 380521 w 791381"/>
                <a:gd name="connsiteY3" fmla="*/ 356044 h 479765"/>
                <a:gd name="connsiteX4" fmla="*/ 160388 w 791381"/>
                <a:gd name="connsiteY4" fmla="*/ 224811 h 479765"/>
                <a:gd name="connsiteX5" fmla="*/ 3755 w 791381"/>
                <a:gd name="connsiteY5" fmla="*/ 444 h 4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381" h="479765">
                  <a:moveTo>
                    <a:pt x="3755" y="444"/>
                  </a:moveTo>
                  <a:cubicBezTo>
                    <a:pt x="30566" y="11027"/>
                    <a:pt x="190022" y="208583"/>
                    <a:pt x="321255" y="288311"/>
                  </a:cubicBezTo>
                  <a:cubicBezTo>
                    <a:pt x="452488" y="368039"/>
                    <a:pt x="781277" y="467522"/>
                    <a:pt x="791155" y="478811"/>
                  </a:cubicBezTo>
                  <a:cubicBezTo>
                    <a:pt x="801033" y="490100"/>
                    <a:pt x="485649" y="398377"/>
                    <a:pt x="380521" y="356044"/>
                  </a:cubicBezTo>
                  <a:cubicBezTo>
                    <a:pt x="275393" y="313711"/>
                    <a:pt x="220360" y="278433"/>
                    <a:pt x="160388" y="224811"/>
                  </a:cubicBezTo>
                  <a:cubicBezTo>
                    <a:pt x="100416" y="171189"/>
                    <a:pt x="-23056" y="-10139"/>
                    <a:pt x="3755" y="4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FEFBC9E1-833C-422D-B0B9-F49D87D89B75}"/>
                </a:ext>
              </a:extLst>
            </p:cNvPr>
            <p:cNvSpPr/>
            <p:nvPr/>
          </p:nvSpPr>
          <p:spPr>
            <a:xfrm>
              <a:off x="6495314" y="282196"/>
              <a:ext cx="837132" cy="340577"/>
            </a:xfrm>
            <a:custGeom>
              <a:avLst/>
              <a:gdLst>
                <a:gd name="connsiteX0" fmla="*/ 7086 w 837132"/>
                <a:gd name="connsiteY0" fmla="*/ 105154 h 340577"/>
                <a:gd name="connsiteX1" fmla="*/ 89636 w 837132"/>
                <a:gd name="connsiteY1" fmla="*/ 54354 h 340577"/>
                <a:gd name="connsiteX2" fmla="*/ 226161 w 837132"/>
                <a:gd name="connsiteY2" fmla="*/ 379 h 340577"/>
                <a:gd name="connsiteX3" fmla="*/ 467461 w 837132"/>
                <a:gd name="connsiteY3" fmla="*/ 82929 h 340577"/>
                <a:gd name="connsiteX4" fmla="*/ 721461 w 837132"/>
                <a:gd name="connsiteY4" fmla="*/ 270254 h 340577"/>
                <a:gd name="connsiteX5" fmla="*/ 835761 w 837132"/>
                <a:gd name="connsiteY5" fmla="*/ 340104 h 340577"/>
                <a:gd name="connsiteX6" fmla="*/ 651611 w 837132"/>
                <a:gd name="connsiteY6" fmla="*/ 241679 h 340577"/>
                <a:gd name="connsiteX7" fmla="*/ 518261 w 837132"/>
                <a:gd name="connsiteY7" fmla="*/ 159129 h 340577"/>
                <a:gd name="connsiteX8" fmla="*/ 273786 w 837132"/>
                <a:gd name="connsiteY8" fmla="*/ 51179 h 340577"/>
                <a:gd name="connsiteX9" fmla="*/ 7086 w 837132"/>
                <a:gd name="connsiteY9" fmla="*/ 105154 h 3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132" h="340577">
                  <a:moveTo>
                    <a:pt x="7086" y="105154"/>
                  </a:moveTo>
                  <a:cubicBezTo>
                    <a:pt x="-23606" y="105683"/>
                    <a:pt x="53124" y="71816"/>
                    <a:pt x="89636" y="54354"/>
                  </a:cubicBezTo>
                  <a:cubicBezTo>
                    <a:pt x="126148" y="36892"/>
                    <a:pt x="163190" y="-4383"/>
                    <a:pt x="226161" y="379"/>
                  </a:cubicBezTo>
                  <a:cubicBezTo>
                    <a:pt x="289132" y="5141"/>
                    <a:pt x="384911" y="37950"/>
                    <a:pt x="467461" y="82929"/>
                  </a:cubicBezTo>
                  <a:cubicBezTo>
                    <a:pt x="550011" y="127908"/>
                    <a:pt x="660078" y="227392"/>
                    <a:pt x="721461" y="270254"/>
                  </a:cubicBezTo>
                  <a:cubicBezTo>
                    <a:pt x="782844" y="313116"/>
                    <a:pt x="847403" y="344866"/>
                    <a:pt x="835761" y="340104"/>
                  </a:cubicBezTo>
                  <a:cubicBezTo>
                    <a:pt x="824119" y="335342"/>
                    <a:pt x="704528" y="271842"/>
                    <a:pt x="651611" y="241679"/>
                  </a:cubicBezTo>
                  <a:cubicBezTo>
                    <a:pt x="598694" y="211517"/>
                    <a:pt x="581232" y="190879"/>
                    <a:pt x="518261" y="159129"/>
                  </a:cubicBezTo>
                  <a:cubicBezTo>
                    <a:pt x="455290" y="127379"/>
                    <a:pt x="358453" y="65466"/>
                    <a:pt x="273786" y="51179"/>
                  </a:cubicBezTo>
                  <a:cubicBezTo>
                    <a:pt x="189119" y="36892"/>
                    <a:pt x="37778" y="104625"/>
                    <a:pt x="7086" y="1051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2495311C-6F2A-41B4-B2B8-56020767AE07}"/>
                </a:ext>
              </a:extLst>
            </p:cNvPr>
            <p:cNvSpPr/>
            <p:nvPr/>
          </p:nvSpPr>
          <p:spPr>
            <a:xfrm>
              <a:off x="4444168" y="138541"/>
              <a:ext cx="2052888" cy="493984"/>
            </a:xfrm>
            <a:custGeom>
              <a:avLst/>
              <a:gdLst>
                <a:gd name="connsiteX0" fmla="*/ 2048707 w 2052888"/>
                <a:gd name="connsiteY0" fmla="*/ 232934 h 493984"/>
                <a:gd name="connsiteX1" fmla="*/ 1982032 w 2052888"/>
                <a:gd name="connsiteY1" fmla="*/ 121809 h 493984"/>
                <a:gd name="connsiteX2" fmla="*/ 1801057 w 2052888"/>
                <a:gd name="connsiteY2" fmla="*/ 55134 h 493984"/>
                <a:gd name="connsiteX3" fmla="*/ 1604207 w 2052888"/>
                <a:gd name="connsiteY3" fmla="*/ 1159 h 493984"/>
                <a:gd name="connsiteX4" fmla="*/ 1474032 w 2052888"/>
                <a:gd name="connsiteY4" fmla="*/ 23384 h 493984"/>
                <a:gd name="connsiteX5" fmla="*/ 1185107 w 2052888"/>
                <a:gd name="connsiteY5" fmla="*/ 83709 h 493984"/>
                <a:gd name="connsiteX6" fmla="*/ 1108907 w 2052888"/>
                <a:gd name="connsiteY6" fmla="*/ 99584 h 493984"/>
                <a:gd name="connsiteX7" fmla="*/ 794582 w 2052888"/>
                <a:gd name="connsiteY7" fmla="*/ 134509 h 493984"/>
                <a:gd name="connsiteX8" fmla="*/ 585032 w 2052888"/>
                <a:gd name="connsiteY8" fmla="*/ 150384 h 493984"/>
                <a:gd name="connsiteX9" fmla="*/ 400882 w 2052888"/>
                <a:gd name="connsiteY9" fmla="*/ 207534 h 493984"/>
                <a:gd name="connsiteX10" fmla="*/ 140532 w 2052888"/>
                <a:gd name="connsiteY10" fmla="*/ 312309 h 493984"/>
                <a:gd name="connsiteX11" fmla="*/ 832 w 2052888"/>
                <a:gd name="connsiteY11" fmla="*/ 493284 h 493984"/>
                <a:gd name="connsiteX12" fmla="*/ 200857 w 2052888"/>
                <a:gd name="connsiteY12" fmla="*/ 369459 h 493984"/>
                <a:gd name="connsiteX13" fmla="*/ 438982 w 2052888"/>
                <a:gd name="connsiteY13" fmla="*/ 232934 h 493984"/>
                <a:gd name="connsiteX14" fmla="*/ 1289882 w 2052888"/>
                <a:gd name="connsiteY14" fmla="*/ 112284 h 493984"/>
                <a:gd name="connsiteX15" fmla="*/ 1591507 w 2052888"/>
                <a:gd name="connsiteY15" fmla="*/ 80534 h 493984"/>
                <a:gd name="connsiteX16" fmla="*/ 1874082 w 2052888"/>
                <a:gd name="connsiteY16" fmla="*/ 105934 h 493984"/>
                <a:gd name="connsiteX17" fmla="*/ 2048707 w 2052888"/>
                <a:gd name="connsiteY17" fmla="*/ 232934 h 49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88" h="493984">
                  <a:moveTo>
                    <a:pt x="2048707" y="232934"/>
                  </a:moveTo>
                  <a:cubicBezTo>
                    <a:pt x="2066699" y="235580"/>
                    <a:pt x="2023307" y="151442"/>
                    <a:pt x="1982032" y="121809"/>
                  </a:cubicBezTo>
                  <a:cubicBezTo>
                    <a:pt x="1940757" y="92176"/>
                    <a:pt x="1864028" y="75242"/>
                    <a:pt x="1801057" y="55134"/>
                  </a:cubicBezTo>
                  <a:cubicBezTo>
                    <a:pt x="1738086" y="35026"/>
                    <a:pt x="1658711" y="6451"/>
                    <a:pt x="1604207" y="1159"/>
                  </a:cubicBezTo>
                  <a:cubicBezTo>
                    <a:pt x="1549703" y="-4133"/>
                    <a:pt x="1543882" y="9626"/>
                    <a:pt x="1474032" y="23384"/>
                  </a:cubicBezTo>
                  <a:cubicBezTo>
                    <a:pt x="1404182" y="37142"/>
                    <a:pt x="1185107" y="83709"/>
                    <a:pt x="1185107" y="83709"/>
                  </a:cubicBezTo>
                  <a:cubicBezTo>
                    <a:pt x="1124253" y="96409"/>
                    <a:pt x="1173995" y="91117"/>
                    <a:pt x="1108907" y="99584"/>
                  </a:cubicBezTo>
                  <a:cubicBezTo>
                    <a:pt x="1043819" y="108051"/>
                    <a:pt x="881894" y="126042"/>
                    <a:pt x="794582" y="134509"/>
                  </a:cubicBezTo>
                  <a:cubicBezTo>
                    <a:pt x="707270" y="142976"/>
                    <a:pt x="650649" y="138213"/>
                    <a:pt x="585032" y="150384"/>
                  </a:cubicBezTo>
                  <a:cubicBezTo>
                    <a:pt x="519415" y="162555"/>
                    <a:pt x="474965" y="180546"/>
                    <a:pt x="400882" y="207534"/>
                  </a:cubicBezTo>
                  <a:cubicBezTo>
                    <a:pt x="326799" y="234522"/>
                    <a:pt x="207207" y="264684"/>
                    <a:pt x="140532" y="312309"/>
                  </a:cubicBezTo>
                  <a:cubicBezTo>
                    <a:pt x="73857" y="359934"/>
                    <a:pt x="-9222" y="483759"/>
                    <a:pt x="832" y="493284"/>
                  </a:cubicBezTo>
                  <a:cubicBezTo>
                    <a:pt x="10886" y="502809"/>
                    <a:pt x="127832" y="412851"/>
                    <a:pt x="200857" y="369459"/>
                  </a:cubicBezTo>
                  <a:cubicBezTo>
                    <a:pt x="273882" y="326067"/>
                    <a:pt x="257478" y="275797"/>
                    <a:pt x="438982" y="232934"/>
                  </a:cubicBezTo>
                  <a:cubicBezTo>
                    <a:pt x="620486" y="190071"/>
                    <a:pt x="1097795" y="137684"/>
                    <a:pt x="1289882" y="112284"/>
                  </a:cubicBezTo>
                  <a:cubicBezTo>
                    <a:pt x="1481969" y="86884"/>
                    <a:pt x="1494140" y="81592"/>
                    <a:pt x="1591507" y="80534"/>
                  </a:cubicBezTo>
                  <a:cubicBezTo>
                    <a:pt x="1688874" y="79476"/>
                    <a:pt x="1795236" y="84238"/>
                    <a:pt x="1874082" y="105934"/>
                  </a:cubicBezTo>
                  <a:cubicBezTo>
                    <a:pt x="1952928" y="127630"/>
                    <a:pt x="2030715" y="230288"/>
                    <a:pt x="2048707" y="2329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54550F1B-B9E4-47C1-9962-2B5031EDA288}"/>
                </a:ext>
              </a:extLst>
            </p:cNvPr>
            <p:cNvSpPr/>
            <p:nvPr/>
          </p:nvSpPr>
          <p:spPr>
            <a:xfrm>
              <a:off x="3647397" y="5428981"/>
              <a:ext cx="252133" cy="1120064"/>
            </a:xfrm>
            <a:custGeom>
              <a:avLst/>
              <a:gdLst>
                <a:gd name="connsiteX0" fmla="*/ 1736 w 252133"/>
                <a:gd name="connsiteY0" fmla="*/ 23552 h 1120064"/>
                <a:gd name="connsiteX1" fmla="*/ 77936 w 252133"/>
                <a:gd name="connsiteY1" fmla="*/ 882919 h 1120064"/>
                <a:gd name="connsiteX2" fmla="*/ 247270 w 252133"/>
                <a:gd name="connsiteY2" fmla="*/ 1119986 h 1120064"/>
                <a:gd name="connsiteX3" fmla="*/ 196470 w 252133"/>
                <a:gd name="connsiteY3" fmla="*/ 904086 h 1120064"/>
                <a:gd name="connsiteX4" fmla="*/ 94870 w 252133"/>
                <a:gd name="connsiteY4" fmla="*/ 497686 h 1120064"/>
                <a:gd name="connsiteX5" fmla="*/ 31370 w 252133"/>
                <a:gd name="connsiteY5" fmla="*/ 260619 h 1120064"/>
                <a:gd name="connsiteX6" fmla="*/ 1736 w 252133"/>
                <a:gd name="connsiteY6" fmla="*/ 23552 h 11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3" h="1120064">
                  <a:moveTo>
                    <a:pt x="1736" y="23552"/>
                  </a:moveTo>
                  <a:cubicBezTo>
                    <a:pt x="9497" y="127269"/>
                    <a:pt x="37014" y="700180"/>
                    <a:pt x="77936" y="882919"/>
                  </a:cubicBezTo>
                  <a:cubicBezTo>
                    <a:pt x="118858" y="1065658"/>
                    <a:pt x="227514" y="1116458"/>
                    <a:pt x="247270" y="1119986"/>
                  </a:cubicBezTo>
                  <a:cubicBezTo>
                    <a:pt x="267026" y="1123514"/>
                    <a:pt x="221870" y="1007803"/>
                    <a:pt x="196470" y="904086"/>
                  </a:cubicBezTo>
                  <a:cubicBezTo>
                    <a:pt x="171070" y="800369"/>
                    <a:pt x="122387" y="604930"/>
                    <a:pt x="94870" y="497686"/>
                  </a:cubicBezTo>
                  <a:cubicBezTo>
                    <a:pt x="67353" y="390442"/>
                    <a:pt x="49009" y="333291"/>
                    <a:pt x="31370" y="260619"/>
                  </a:cubicBezTo>
                  <a:cubicBezTo>
                    <a:pt x="13731" y="187947"/>
                    <a:pt x="-6025" y="-80165"/>
                    <a:pt x="1736" y="2355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773AF443-F5B4-4F47-9E40-D416519B6E9D}"/>
                </a:ext>
              </a:extLst>
            </p:cNvPr>
            <p:cNvSpPr/>
            <p:nvPr/>
          </p:nvSpPr>
          <p:spPr>
            <a:xfrm>
              <a:off x="3809299" y="5380483"/>
              <a:ext cx="314306" cy="1126173"/>
            </a:xfrm>
            <a:custGeom>
              <a:avLst/>
              <a:gdLst>
                <a:gd name="connsiteX0" fmla="*/ 34568 w 314306"/>
                <a:gd name="connsiteY0" fmla="*/ 21250 h 1126173"/>
                <a:gd name="connsiteX1" fmla="*/ 701 w 314306"/>
                <a:gd name="connsiteY1" fmla="*/ 97450 h 1126173"/>
                <a:gd name="connsiteX2" fmla="*/ 72668 w 314306"/>
                <a:gd name="connsiteY2" fmla="*/ 474217 h 1126173"/>
                <a:gd name="connsiteX3" fmla="*/ 195434 w 314306"/>
                <a:gd name="connsiteY3" fmla="*/ 880617 h 1126173"/>
                <a:gd name="connsiteX4" fmla="*/ 313968 w 314306"/>
                <a:gd name="connsiteY4" fmla="*/ 1126150 h 1126173"/>
                <a:gd name="connsiteX5" fmla="*/ 157334 w 314306"/>
                <a:gd name="connsiteY5" fmla="*/ 867917 h 1126173"/>
                <a:gd name="connsiteX6" fmla="*/ 9168 w 314306"/>
                <a:gd name="connsiteY6" fmla="*/ 414950 h 1126173"/>
                <a:gd name="connsiteX7" fmla="*/ 34568 w 314306"/>
                <a:gd name="connsiteY7" fmla="*/ 21250 h 11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06" h="1126173">
                  <a:moveTo>
                    <a:pt x="34568" y="21250"/>
                  </a:moveTo>
                  <a:cubicBezTo>
                    <a:pt x="33157" y="-31667"/>
                    <a:pt x="-5649" y="21956"/>
                    <a:pt x="701" y="97450"/>
                  </a:cubicBezTo>
                  <a:cubicBezTo>
                    <a:pt x="7051" y="172945"/>
                    <a:pt x="40213" y="343689"/>
                    <a:pt x="72668" y="474217"/>
                  </a:cubicBezTo>
                  <a:cubicBezTo>
                    <a:pt x="105124" y="604745"/>
                    <a:pt x="155217" y="771962"/>
                    <a:pt x="195434" y="880617"/>
                  </a:cubicBezTo>
                  <a:cubicBezTo>
                    <a:pt x="235651" y="989272"/>
                    <a:pt x="320318" y="1128267"/>
                    <a:pt x="313968" y="1126150"/>
                  </a:cubicBezTo>
                  <a:cubicBezTo>
                    <a:pt x="307618" y="1124033"/>
                    <a:pt x="208134" y="986450"/>
                    <a:pt x="157334" y="867917"/>
                  </a:cubicBezTo>
                  <a:cubicBezTo>
                    <a:pt x="106534" y="749384"/>
                    <a:pt x="35979" y="552533"/>
                    <a:pt x="9168" y="414950"/>
                  </a:cubicBezTo>
                  <a:cubicBezTo>
                    <a:pt x="-17643" y="277367"/>
                    <a:pt x="35979" y="74167"/>
                    <a:pt x="34568" y="2125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4801041B-466B-499B-A334-3620CFB89860}"/>
                </a:ext>
              </a:extLst>
            </p:cNvPr>
            <p:cNvSpPr/>
            <p:nvPr/>
          </p:nvSpPr>
          <p:spPr>
            <a:xfrm>
              <a:off x="4050981" y="5308427"/>
              <a:ext cx="583376" cy="1033648"/>
            </a:xfrm>
            <a:custGeom>
              <a:avLst/>
              <a:gdLst>
                <a:gd name="connsiteX0" fmla="*/ 8786 w 583376"/>
                <a:gd name="connsiteY0" fmla="*/ 4406 h 1033648"/>
                <a:gd name="connsiteX1" fmla="*/ 21486 w 583376"/>
                <a:gd name="connsiteY1" fmla="*/ 72140 h 1033648"/>
                <a:gd name="connsiteX2" fmla="*/ 220452 w 583376"/>
                <a:gd name="connsiteY2" fmla="*/ 499706 h 1033648"/>
                <a:gd name="connsiteX3" fmla="*/ 580286 w 583376"/>
                <a:gd name="connsiteY3" fmla="*/ 1007706 h 1033648"/>
                <a:gd name="connsiteX4" fmla="*/ 385552 w 583376"/>
                <a:gd name="connsiteY4" fmla="*/ 910340 h 1033648"/>
                <a:gd name="connsiteX5" fmla="*/ 228919 w 583376"/>
                <a:gd name="connsiteY5" fmla="*/ 487006 h 1033648"/>
                <a:gd name="connsiteX6" fmla="*/ 51119 w 583376"/>
                <a:gd name="connsiteY6" fmla="*/ 118706 h 1033648"/>
                <a:gd name="connsiteX7" fmla="*/ 8786 w 583376"/>
                <a:gd name="connsiteY7" fmla="*/ 4406 h 10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376" h="1033648">
                  <a:moveTo>
                    <a:pt x="8786" y="4406"/>
                  </a:moveTo>
                  <a:cubicBezTo>
                    <a:pt x="3847" y="-3355"/>
                    <a:pt x="-13792" y="-10410"/>
                    <a:pt x="21486" y="72140"/>
                  </a:cubicBezTo>
                  <a:cubicBezTo>
                    <a:pt x="56764" y="154690"/>
                    <a:pt x="127319" y="343778"/>
                    <a:pt x="220452" y="499706"/>
                  </a:cubicBezTo>
                  <a:cubicBezTo>
                    <a:pt x="313585" y="655634"/>
                    <a:pt x="552769" y="939267"/>
                    <a:pt x="580286" y="1007706"/>
                  </a:cubicBezTo>
                  <a:cubicBezTo>
                    <a:pt x="607803" y="1076145"/>
                    <a:pt x="444113" y="997123"/>
                    <a:pt x="385552" y="910340"/>
                  </a:cubicBezTo>
                  <a:cubicBezTo>
                    <a:pt x="326991" y="823557"/>
                    <a:pt x="284658" y="618945"/>
                    <a:pt x="228919" y="487006"/>
                  </a:cubicBezTo>
                  <a:cubicBezTo>
                    <a:pt x="173180" y="355067"/>
                    <a:pt x="86397" y="196317"/>
                    <a:pt x="51119" y="118706"/>
                  </a:cubicBezTo>
                  <a:cubicBezTo>
                    <a:pt x="15841" y="41095"/>
                    <a:pt x="13725" y="12167"/>
                    <a:pt x="8786" y="44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9B52A98E-B0E1-4C9B-986A-CF06E6617729}"/>
                </a:ext>
              </a:extLst>
            </p:cNvPr>
            <p:cNvSpPr/>
            <p:nvPr/>
          </p:nvSpPr>
          <p:spPr>
            <a:xfrm>
              <a:off x="4121826" y="5549382"/>
              <a:ext cx="218047" cy="886650"/>
            </a:xfrm>
            <a:custGeom>
              <a:avLst/>
              <a:gdLst>
                <a:gd name="connsiteX0" fmla="*/ 217341 w 218047"/>
                <a:gd name="connsiteY0" fmla="*/ 518 h 886650"/>
                <a:gd name="connsiteX1" fmla="*/ 128441 w 218047"/>
                <a:gd name="connsiteY1" fmla="*/ 271451 h 886650"/>
                <a:gd name="connsiteX2" fmla="*/ 52241 w 218047"/>
                <a:gd name="connsiteY2" fmla="*/ 639751 h 886650"/>
                <a:gd name="connsiteX3" fmla="*/ 9907 w 218047"/>
                <a:gd name="connsiteY3" fmla="*/ 885285 h 886650"/>
                <a:gd name="connsiteX4" fmla="*/ 5674 w 218047"/>
                <a:gd name="connsiteY4" fmla="*/ 720185 h 886650"/>
                <a:gd name="connsiteX5" fmla="*/ 77641 w 218047"/>
                <a:gd name="connsiteY5" fmla="*/ 339185 h 886650"/>
                <a:gd name="connsiteX6" fmla="*/ 217341 w 218047"/>
                <a:gd name="connsiteY6" fmla="*/ 518 h 88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47" h="886650">
                  <a:moveTo>
                    <a:pt x="217341" y="518"/>
                  </a:moveTo>
                  <a:cubicBezTo>
                    <a:pt x="225808" y="-10771"/>
                    <a:pt x="155958" y="164912"/>
                    <a:pt x="128441" y="271451"/>
                  </a:cubicBezTo>
                  <a:cubicBezTo>
                    <a:pt x="100924" y="377990"/>
                    <a:pt x="71997" y="537445"/>
                    <a:pt x="52241" y="639751"/>
                  </a:cubicBezTo>
                  <a:cubicBezTo>
                    <a:pt x="32485" y="742057"/>
                    <a:pt x="17668" y="871879"/>
                    <a:pt x="9907" y="885285"/>
                  </a:cubicBezTo>
                  <a:cubicBezTo>
                    <a:pt x="2146" y="898691"/>
                    <a:pt x="-5615" y="811202"/>
                    <a:pt x="5674" y="720185"/>
                  </a:cubicBezTo>
                  <a:cubicBezTo>
                    <a:pt x="16963" y="629168"/>
                    <a:pt x="47302" y="457718"/>
                    <a:pt x="77641" y="339185"/>
                  </a:cubicBezTo>
                  <a:cubicBezTo>
                    <a:pt x="107980" y="220652"/>
                    <a:pt x="208874" y="11807"/>
                    <a:pt x="217341" y="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0A34CF72-6FB6-4ECE-9D36-FF07D53218A9}"/>
                </a:ext>
              </a:extLst>
            </p:cNvPr>
            <p:cNvSpPr/>
            <p:nvPr/>
          </p:nvSpPr>
          <p:spPr>
            <a:xfrm>
              <a:off x="3952939" y="5744307"/>
              <a:ext cx="522207" cy="623240"/>
            </a:xfrm>
            <a:custGeom>
              <a:avLst/>
              <a:gdLst>
                <a:gd name="connsiteX0" fmla="*/ 994 w 522207"/>
                <a:gd name="connsiteY0" fmla="*/ 326 h 623240"/>
                <a:gd name="connsiteX1" fmla="*/ 174561 w 522207"/>
                <a:gd name="connsiteY1" fmla="*/ 343226 h 623240"/>
                <a:gd name="connsiteX2" fmla="*/ 521694 w 522207"/>
                <a:gd name="connsiteY2" fmla="*/ 622626 h 623240"/>
                <a:gd name="connsiteX3" fmla="*/ 246528 w 522207"/>
                <a:gd name="connsiteY3" fmla="*/ 406726 h 623240"/>
                <a:gd name="connsiteX4" fmla="*/ 994 w 522207"/>
                <a:gd name="connsiteY4" fmla="*/ 326 h 62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207" h="623240">
                  <a:moveTo>
                    <a:pt x="994" y="326"/>
                  </a:moveTo>
                  <a:cubicBezTo>
                    <a:pt x="-11000" y="-10257"/>
                    <a:pt x="87778" y="239509"/>
                    <a:pt x="174561" y="343226"/>
                  </a:cubicBezTo>
                  <a:cubicBezTo>
                    <a:pt x="261344" y="446943"/>
                    <a:pt x="509700" y="612043"/>
                    <a:pt x="521694" y="622626"/>
                  </a:cubicBezTo>
                  <a:cubicBezTo>
                    <a:pt x="533688" y="633209"/>
                    <a:pt x="332606" y="504798"/>
                    <a:pt x="246528" y="406726"/>
                  </a:cubicBezTo>
                  <a:cubicBezTo>
                    <a:pt x="160450" y="308654"/>
                    <a:pt x="12988" y="10909"/>
                    <a:pt x="994" y="3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A37C3745-B12C-45FB-AB4C-772339EFD986}"/>
                </a:ext>
              </a:extLst>
            </p:cNvPr>
            <p:cNvSpPr/>
            <p:nvPr/>
          </p:nvSpPr>
          <p:spPr>
            <a:xfrm>
              <a:off x="4445782" y="5715105"/>
              <a:ext cx="295560" cy="529070"/>
            </a:xfrm>
            <a:custGeom>
              <a:avLst/>
              <a:gdLst>
                <a:gd name="connsiteX0" fmla="*/ 41551 w 295560"/>
                <a:gd name="connsiteY0" fmla="*/ 8362 h 529070"/>
                <a:gd name="connsiteX1" fmla="*/ 100818 w 295560"/>
                <a:gd name="connsiteY1" fmla="*/ 279295 h 529070"/>
                <a:gd name="connsiteX2" fmla="*/ 295551 w 295560"/>
                <a:gd name="connsiteY2" fmla="*/ 529062 h 529070"/>
                <a:gd name="connsiteX3" fmla="*/ 92351 w 295560"/>
                <a:gd name="connsiteY3" fmla="*/ 287762 h 529070"/>
                <a:gd name="connsiteX4" fmla="*/ 3451 w 295560"/>
                <a:gd name="connsiteY4" fmla="*/ 88795 h 529070"/>
                <a:gd name="connsiteX5" fmla="*/ 41551 w 295560"/>
                <a:gd name="connsiteY5" fmla="*/ 8362 h 52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560" h="529070">
                  <a:moveTo>
                    <a:pt x="41551" y="8362"/>
                  </a:moveTo>
                  <a:cubicBezTo>
                    <a:pt x="57779" y="40112"/>
                    <a:pt x="58485" y="192512"/>
                    <a:pt x="100818" y="279295"/>
                  </a:cubicBezTo>
                  <a:cubicBezTo>
                    <a:pt x="143151" y="366078"/>
                    <a:pt x="296962" y="527651"/>
                    <a:pt x="295551" y="529062"/>
                  </a:cubicBezTo>
                  <a:cubicBezTo>
                    <a:pt x="294140" y="530473"/>
                    <a:pt x="141034" y="361140"/>
                    <a:pt x="92351" y="287762"/>
                  </a:cubicBezTo>
                  <a:cubicBezTo>
                    <a:pt x="43668" y="214384"/>
                    <a:pt x="18268" y="135362"/>
                    <a:pt x="3451" y="88795"/>
                  </a:cubicBezTo>
                  <a:cubicBezTo>
                    <a:pt x="-11366" y="42228"/>
                    <a:pt x="25323" y="-23388"/>
                    <a:pt x="41551" y="836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6042502E-6B56-4891-BA06-DD6BE105E5C3}"/>
                </a:ext>
              </a:extLst>
            </p:cNvPr>
            <p:cNvSpPr/>
            <p:nvPr/>
          </p:nvSpPr>
          <p:spPr>
            <a:xfrm>
              <a:off x="3437030" y="5490555"/>
              <a:ext cx="254159" cy="774896"/>
            </a:xfrm>
            <a:custGeom>
              <a:avLst/>
              <a:gdLst>
                <a:gd name="connsiteX0" fmla="*/ 245970 w 254159"/>
                <a:gd name="connsiteY0" fmla="*/ 78 h 774896"/>
                <a:gd name="connsiteX1" fmla="*/ 169770 w 254159"/>
                <a:gd name="connsiteY1" fmla="*/ 423412 h 774896"/>
                <a:gd name="connsiteX2" fmla="*/ 437 w 254159"/>
                <a:gd name="connsiteY2" fmla="*/ 774778 h 774896"/>
                <a:gd name="connsiteX3" fmla="*/ 224803 w 254159"/>
                <a:gd name="connsiteY3" fmla="*/ 457278 h 774896"/>
                <a:gd name="connsiteX4" fmla="*/ 245970 w 254159"/>
                <a:gd name="connsiteY4" fmla="*/ 78 h 7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59" h="774896">
                  <a:moveTo>
                    <a:pt x="245970" y="78"/>
                  </a:moveTo>
                  <a:cubicBezTo>
                    <a:pt x="236798" y="-5566"/>
                    <a:pt x="210692" y="294295"/>
                    <a:pt x="169770" y="423412"/>
                  </a:cubicBezTo>
                  <a:cubicBezTo>
                    <a:pt x="128848" y="552529"/>
                    <a:pt x="-8735" y="769134"/>
                    <a:pt x="437" y="774778"/>
                  </a:cubicBezTo>
                  <a:cubicBezTo>
                    <a:pt x="9609" y="780422"/>
                    <a:pt x="184586" y="583572"/>
                    <a:pt x="224803" y="457278"/>
                  </a:cubicBezTo>
                  <a:cubicBezTo>
                    <a:pt x="265020" y="330984"/>
                    <a:pt x="255142" y="5722"/>
                    <a:pt x="245970" y="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476667BC-F17F-4689-9496-5D798F6E837D}"/>
                </a:ext>
              </a:extLst>
            </p:cNvPr>
            <p:cNvSpPr/>
            <p:nvPr/>
          </p:nvSpPr>
          <p:spPr>
            <a:xfrm>
              <a:off x="4309515" y="673504"/>
              <a:ext cx="1343389" cy="338556"/>
            </a:xfrm>
            <a:custGeom>
              <a:avLst/>
              <a:gdLst>
                <a:gd name="connsiteX0" fmla="*/ 1341985 w 1343389"/>
                <a:gd name="connsiteY0" fmla="*/ 338263 h 338556"/>
                <a:gd name="connsiteX1" fmla="*/ 1185352 w 1343389"/>
                <a:gd name="connsiteY1" fmla="*/ 80029 h 338556"/>
                <a:gd name="connsiteX2" fmla="*/ 1011785 w 1343389"/>
                <a:gd name="connsiteY2" fmla="*/ 8063 h 338556"/>
                <a:gd name="connsiteX3" fmla="*/ 520718 w 1343389"/>
                <a:gd name="connsiteY3" fmla="*/ 20763 h 338556"/>
                <a:gd name="connsiteX4" fmla="*/ 18 w 1343389"/>
                <a:gd name="connsiteY4" fmla="*/ 177396 h 338556"/>
                <a:gd name="connsiteX5" fmla="*/ 503785 w 1343389"/>
                <a:gd name="connsiteY5" fmla="*/ 96963 h 338556"/>
                <a:gd name="connsiteX6" fmla="*/ 1092218 w 1343389"/>
                <a:gd name="connsiteY6" fmla="*/ 130829 h 338556"/>
                <a:gd name="connsiteX7" fmla="*/ 1341985 w 1343389"/>
                <a:gd name="connsiteY7" fmla="*/ 338263 h 3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389" h="338556">
                  <a:moveTo>
                    <a:pt x="1341985" y="338263"/>
                  </a:moveTo>
                  <a:cubicBezTo>
                    <a:pt x="1357507" y="329796"/>
                    <a:pt x="1240385" y="135062"/>
                    <a:pt x="1185352" y="80029"/>
                  </a:cubicBezTo>
                  <a:cubicBezTo>
                    <a:pt x="1130319" y="24996"/>
                    <a:pt x="1122557" y="17941"/>
                    <a:pt x="1011785" y="8063"/>
                  </a:cubicBezTo>
                  <a:cubicBezTo>
                    <a:pt x="901013" y="-1815"/>
                    <a:pt x="689346" y="-7459"/>
                    <a:pt x="520718" y="20763"/>
                  </a:cubicBezTo>
                  <a:cubicBezTo>
                    <a:pt x="352090" y="48985"/>
                    <a:pt x="2840" y="164696"/>
                    <a:pt x="18" y="177396"/>
                  </a:cubicBezTo>
                  <a:cubicBezTo>
                    <a:pt x="-2804" y="190096"/>
                    <a:pt x="321752" y="104724"/>
                    <a:pt x="503785" y="96963"/>
                  </a:cubicBezTo>
                  <a:cubicBezTo>
                    <a:pt x="685818" y="89202"/>
                    <a:pt x="954635" y="92024"/>
                    <a:pt x="1092218" y="130829"/>
                  </a:cubicBezTo>
                  <a:cubicBezTo>
                    <a:pt x="1229801" y="169634"/>
                    <a:pt x="1326463" y="346730"/>
                    <a:pt x="1341985" y="3382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C33D2365-8E25-4829-8C5D-6686819B8EC9}"/>
                </a:ext>
              </a:extLst>
            </p:cNvPr>
            <p:cNvSpPr/>
            <p:nvPr/>
          </p:nvSpPr>
          <p:spPr>
            <a:xfrm>
              <a:off x="4161521" y="986396"/>
              <a:ext cx="1106715" cy="792421"/>
            </a:xfrm>
            <a:custGeom>
              <a:avLst/>
              <a:gdLst>
                <a:gd name="connsiteX0" fmla="*/ 1070879 w 1106715"/>
                <a:gd name="connsiteY0" fmla="*/ 76171 h 792421"/>
                <a:gd name="connsiteX1" fmla="*/ 973512 w 1106715"/>
                <a:gd name="connsiteY1" fmla="*/ 25371 h 792421"/>
                <a:gd name="connsiteX2" fmla="*/ 402012 w 1106715"/>
                <a:gd name="connsiteY2" fmla="*/ 182004 h 792421"/>
                <a:gd name="connsiteX3" fmla="*/ 169179 w 1106715"/>
                <a:gd name="connsiteY3" fmla="*/ 474104 h 792421"/>
                <a:gd name="connsiteX4" fmla="*/ 25246 w 1106715"/>
                <a:gd name="connsiteY4" fmla="*/ 791604 h 792421"/>
                <a:gd name="connsiteX5" fmla="*/ 4079 w 1106715"/>
                <a:gd name="connsiteY5" fmla="*/ 558771 h 792421"/>
                <a:gd name="connsiteX6" fmla="*/ 71812 w 1106715"/>
                <a:gd name="connsiteY6" fmla="*/ 342871 h 792421"/>
                <a:gd name="connsiteX7" fmla="*/ 486679 w 1106715"/>
                <a:gd name="connsiteY7" fmla="*/ 12671 h 792421"/>
                <a:gd name="connsiteX8" fmla="*/ 1070879 w 1106715"/>
                <a:gd name="connsiteY8" fmla="*/ 76171 h 7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715" h="792421">
                  <a:moveTo>
                    <a:pt x="1070879" y="76171"/>
                  </a:moveTo>
                  <a:cubicBezTo>
                    <a:pt x="1152018" y="78288"/>
                    <a:pt x="1084990" y="7732"/>
                    <a:pt x="973512" y="25371"/>
                  </a:cubicBezTo>
                  <a:cubicBezTo>
                    <a:pt x="862034" y="43010"/>
                    <a:pt x="536067" y="107215"/>
                    <a:pt x="402012" y="182004"/>
                  </a:cubicBezTo>
                  <a:cubicBezTo>
                    <a:pt x="267957" y="256793"/>
                    <a:pt x="231973" y="372504"/>
                    <a:pt x="169179" y="474104"/>
                  </a:cubicBezTo>
                  <a:cubicBezTo>
                    <a:pt x="106385" y="575704"/>
                    <a:pt x="52763" y="777493"/>
                    <a:pt x="25246" y="791604"/>
                  </a:cubicBezTo>
                  <a:cubicBezTo>
                    <a:pt x="-2271" y="805715"/>
                    <a:pt x="-3682" y="633560"/>
                    <a:pt x="4079" y="558771"/>
                  </a:cubicBezTo>
                  <a:cubicBezTo>
                    <a:pt x="11840" y="483982"/>
                    <a:pt x="-8621" y="433888"/>
                    <a:pt x="71812" y="342871"/>
                  </a:cubicBezTo>
                  <a:cubicBezTo>
                    <a:pt x="152245" y="251854"/>
                    <a:pt x="318051" y="62060"/>
                    <a:pt x="486679" y="12671"/>
                  </a:cubicBezTo>
                  <a:cubicBezTo>
                    <a:pt x="655307" y="-36718"/>
                    <a:pt x="989740" y="74054"/>
                    <a:pt x="1070879" y="761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EBD7D7D2-A1E2-4CF0-8948-6DCC4089AEED}"/>
                </a:ext>
              </a:extLst>
            </p:cNvPr>
            <p:cNvSpPr/>
            <p:nvPr/>
          </p:nvSpPr>
          <p:spPr>
            <a:xfrm>
              <a:off x="3873322" y="866615"/>
              <a:ext cx="753753" cy="1388382"/>
            </a:xfrm>
            <a:custGeom>
              <a:avLst/>
              <a:gdLst>
                <a:gd name="connsiteX0" fmla="*/ 753711 w 753753"/>
                <a:gd name="connsiteY0" fmla="*/ 1218 h 1388382"/>
                <a:gd name="connsiteX1" fmla="*/ 326145 w 753753"/>
                <a:gd name="connsiteY1" fmla="*/ 373752 h 1388382"/>
                <a:gd name="connsiteX2" fmla="*/ 249945 w 753753"/>
                <a:gd name="connsiteY2" fmla="*/ 589652 h 1388382"/>
                <a:gd name="connsiteX3" fmla="*/ 135645 w 753753"/>
                <a:gd name="connsiteY3" fmla="*/ 1059552 h 1388382"/>
                <a:gd name="connsiteX4" fmla="*/ 178 w 753753"/>
                <a:gd name="connsiteY4" fmla="*/ 1381285 h 1388382"/>
                <a:gd name="connsiteX5" fmla="*/ 165278 w 753753"/>
                <a:gd name="connsiteY5" fmla="*/ 750518 h 1388382"/>
                <a:gd name="connsiteX6" fmla="*/ 351545 w 753753"/>
                <a:gd name="connsiteY6" fmla="*/ 272152 h 1388382"/>
                <a:gd name="connsiteX7" fmla="*/ 753711 w 753753"/>
                <a:gd name="connsiteY7" fmla="*/ 1218 h 138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753" h="1388382">
                  <a:moveTo>
                    <a:pt x="753711" y="1218"/>
                  </a:moveTo>
                  <a:cubicBezTo>
                    <a:pt x="749478" y="18151"/>
                    <a:pt x="410106" y="275680"/>
                    <a:pt x="326145" y="373752"/>
                  </a:cubicBezTo>
                  <a:cubicBezTo>
                    <a:pt x="242184" y="471824"/>
                    <a:pt x="281695" y="475352"/>
                    <a:pt x="249945" y="589652"/>
                  </a:cubicBezTo>
                  <a:cubicBezTo>
                    <a:pt x="218195" y="703952"/>
                    <a:pt x="177273" y="927613"/>
                    <a:pt x="135645" y="1059552"/>
                  </a:cubicBezTo>
                  <a:cubicBezTo>
                    <a:pt x="94017" y="1191491"/>
                    <a:pt x="-4761" y="1432791"/>
                    <a:pt x="178" y="1381285"/>
                  </a:cubicBezTo>
                  <a:cubicBezTo>
                    <a:pt x="5117" y="1329779"/>
                    <a:pt x="106717" y="935373"/>
                    <a:pt x="165278" y="750518"/>
                  </a:cubicBezTo>
                  <a:cubicBezTo>
                    <a:pt x="223839" y="565663"/>
                    <a:pt x="259117" y="397035"/>
                    <a:pt x="351545" y="272152"/>
                  </a:cubicBezTo>
                  <a:cubicBezTo>
                    <a:pt x="443973" y="147269"/>
                    <a:pt x="757944" y="-15715"/>
                    <a:pt x="753711" y="12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F5C5B03B-7343-4163-9452-37A7E5E5EC94}"/>
                </a:ext>
              </a:extLst>
            </p:cNvPr>
            <p:cNvSpPr/>
            <p:nvPr/>
          </p:nvSpPr>
          <p:spPr>
            <a:xfrm>
              <a:off x="3729549" y="2152576"/>
              <a:ext cx="279512" cy="1357946"/>
            </a:xfrm>
            <a:custGeom>
              <a:avLst/>
              <a:gdLst>
                <a:gd name="connsiteX0" fmla="*/ 279418 w 279512"/>
                <a:gd name="connsiteY0" fmla="*/ 2191 h 1357946"/>
                <a:gd name="connsiteX1" fmla="*/ 97384 w 279512"/>
                <a:gd name="connsiteY1" fmla="*/ 374724 h 1357946"/>
                <a:gd name="connsiteX2" fmla="*/ 18 w 279512"/>
                <a:gd name="connsiteY2" fmla="*/ 823457 h 1357946"/>
                <a:gd name="connsiteX3" fmla="*/ 88918 w 279512"/>
                <a:gd name="connsiteY3" fmla="*/ 1356857 h 1357946"/>
                <a:gd name="connsiteX4" fmla="*/ 76218 w 279512"/>
                <a:gd name="connsiteY4" fmla="*/ 950457 h 1357946"/>
                <a:gd name="connsiteX5" fmla="*/ 71984 w 279512"/>
                <a:gd name="connsiteY5" fmla="*/ 548291 h 1357946"/>
                <a:gd name="connsiteX6" fmla="*/ 279418 w 279512"/>
                <a:gd name="connsiteY6" fmla="*/ 2191 h 135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12" h="1357946">
                  <a:moveTo>
                    <a:pt x="279418" y="2191"/>
                  </a:moveTo>
                  <a:cubicBezTo>
                    <a:pt x="283651" y="-26737"/>
                    <a:pt x="143951" y="237846"/>
                    <a:pt x="97384" y="374724"/>
                  </a:cubicBezTo>
                  <a:cubicBezTo>
                    <a:pt x="50817" y="511602"/>
                    <a:pt x="1429" y="659768"/>
                    <a:pt x="18" y="823457"/>
                  </a:cubicBezTo>
                  <a:cubicBezTo>
                    <a:pt x="-1393" y="987146"/>
                    <a:pt x="76218" y="1335690"/>
                    <a:pt x="88918" y="1356857"/>
                  </a:cubicBezTo>
                  <a:cubicBezTo>
                    <a:pt x="101618" y="1378024"/>
                    <a:pt x="79040" y="1085218"/>
                    <a:pt x="76218" y="950457"/>
                  </a:cubicBezTo>
                  <a:cubicBezTo>
                    <a:pt x="73396" y="815696"/>
                    <a:pt x="36001" y="703513"/>
                    <a:pt x="71984" y="548291"/>
                  </a:cubicBezTo>
                  <a:cubicBezTo>
                    <a:pt x="107967" y="393069"/>
                    <a:pt x="275185" y="31119"/>
                    <a:pt x="279418" y="219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42489645-2D97-4663-86CF-E231B61F9B0D}"/>
                </a:ext>
              </a:extLst>
            </p:cNvPr>
            <p:cNvSpPr/>
            <p:nvPr/>
          </p:nvSpPr>
          <p:spPr>
            <a:xfrm>
              <a:off x="3695581" y="3285049"/>
              <a:ext cx="140850" cy="928525"/>
            </a:xfrm>
            <a:custGeom>
              <a:avLst/>
              <a:gdLst>
                <a:gd name="connsiteX0" fmla="*/ 119 w 140850"/>
                <a:gd name="connsiteY0" fmla="*/ 18 h 928525"/>
                <a:gd name="connsiteX1" fmla="*/ 139819 w 140850"/>
                <a:gd name="connsiteY1" fmla="*/ 444518 h 928525"/>
                <a:gd name="connsiteX2" fmla="*/ 63619 w 140850"/>
                <a:gd name="connsiteY2" fmla="*/ 749318 h 928525"/>
                <a:gd name="connsiteX3" fmla="*/ 63619 w 140850"/>
                <a:gd name="connsiteY3" fmla="*/ 918651 h 928525"/>
                <a:gd name="connsiteX4" fmla="*/ 114419 w 140850"/>
                <a:gd name="connsiteY4" fmla="*/ 461451 h 928525"/>
                <a:gd name="connsiteX5" fmla="*/ 119 w 140850"/>
                <a:gd name="connsiteY5" fmla="*/ 18 h 92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850" h="928525">
                  <a:moveTo>
                    <a:pt x="119" y="18"/>
                  </a:moveTo>
                  <a:cubicBezTo>
                    <a:pt x="4352" y="-2804"/>
                    <a:pt x="129236" y="319635"/>
                    <a:pt x="139819" y="444518"/>
                  </a:cubicBezTo>
                  <a:cubicBezTo>
                    <a:pt x="150402" y="569401"/>
                    <a:pt x="76319" y="670296"/>
                    <a:pt x="63619" y="749318"/>
                  </a:cubicBezTo>
                  <a:cubicBezTo>
                    <a:pt x="50919" y="828340"/>
                    <a:pt x="55152" y="966629"/>
                    <a:pt x="63619" y="918651"/>
                  </a:cubicBezTo>
                  <a:cubicBezTo>
                    <a:pt x="72086" y="870673"/>
                    <a:pt x="123591" y="612440"/>
                    <a:pt x="114419" y="461451"/>
                  </a:cubicBezTo>
                  <a:cubicBezTo>
                    <a:pt x="105247" y="310462"/>
                    <a:pt x="-4114" y="2840"/>
                    <a:pt x="119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53427FA4-F06F-4294-885C-4E3EFC525BA5}"/>
                </a:ext>
              </a:extLst>
            </p:cNvPr>
            <p:cNvSpPr/>
            <p:nvPr/>
          </p:nvSpPr>
          <p:spPr>
            <a:xfrm>
              <a:off x="3413553" y="3294879"/>
              <a:ext cx="145245" cy="1249051"/>
            </a:xfrm>
            <a:custGeom>
              <a:avLst/>
              <a:gdLst>
                <a:gd name="connsiteX0" fmla="*/ 2747 w 145245"/>
                <a:gd name="connsiteY0" fmla="*/ 2888 h 1249051"/>
                <a:gd name="connsiteX1" fmla="*/ 23914 w 145245"/>
                <a:gd name="connsiteY1" fmla="*/ 443154 h 1249051"/>
                <a:gd name="connsiteX2" fmla="*/ 133980 w 145245"/>
                <a:gd name="connsiteY2" fmla="*/ 1243254 h 1249051"/>
                <a:gd name="connsiteX3" fmla="*/ 133980 w 145245"/>
                <a:gd name="connsiteY3" fmla="*/ 777588 h 1249051"/>
                <a:gd name="connsiteX4" fmla="*/ 66247 w 145245"/>
                <a:gd name="connsiteY4" fmla="*/ 278054 h 1249051"/>
                <a:gd name="connsiteX5" fmla="*/ 2747 w 145245"/>
                <a:gd name="connsiteY5" fmla="*/ 2888 h 124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245" h="1249051">
                  <a:moveTo>
                    <a:pt x="2747" y="2888"/>
                  </a:moveTo>
                  <a:cubicBezTo>
                    <a:pt x="-4308" y="30405"/>
                    <a:pt x="2042" y="236426"/>
                    <a:pt x="23914" y="443154"/>
                  </a:cubicBezTo>
                  <a:cubicBezTo>
                    <a:pt x="45786" y="649882"/>
                    <a:pt x="115636" y="1187515"/>
                    <a:pt x="133980" y="1243254"/>
                  </a:cubicBezTo>
                  <a:cubicBezTo>
                    <a:pt x="152324" y="1298993"/>
                    <a:pt x="145269" y="938455"/>
                    <a:pt x="133980" y="777588"/>
                  </a:cubicBezTo>
                  <a:cubicBezTo>
                    <a:pt x="122691" y="616721"/>
                    <a:pt x="85297" y="405760"/>
                    <a:pt x="66247" y="278054"/>
                  </a:cubicBezTo>
                  <a:cubicBezTo>
                    <a:pt x="47197" y="150348"/>
                    <a:pt x="9802" y="-24629"/>
                    <a:pt x="2747" y="28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C8A310D0-061E-4C3C-B6DF-AA280E4C357A}"/>
                </a:ext>
              </a:extLst>
            </p:cNvPr>
            <p:cNvSpPr/>
            <p:nvPr/>
          </p:nvSpPr>
          <p:spPr>
            <a:xfrm>
              <a:off x="3552984" y="4044458"/>
              <a:ext cx="659184" cy="1298116"/>
            </a:xfrm>
            <a:custGeom>
              <a:avLst/>
              <a:gdLst>
                <a:gd name="connsiteX0" fmla="*/ 185049 w 659184"/>
                <a:gd name="connsiteY0" fmla="*/ 226975 h 1298116"/>
                <a:gd name="connsiteX1" fmla="*/ 350149 w 659184"/>
                <a:gd name="connsiteY1" fmla="*/ 849275 h 1298116"/>
                <a:gd name="connsiteX2" fmla="*/ 659183 w 659184"/>
                <a:gd name="connsiteY2" fmla="*/ 1298009 h 1298116"/>
                <a:gd name="connsiteX3" fmla="*/ 345916 w 659184"/>
                <a:gd name="connsiteY3" fmla="*/ 811175 h 1298116"/>
                <a:gd name="connsiteX4" fmla="*/ 3016 w 659184"/>
                <a:gd name="connsiteY4" fmla="*/ 28009 h 1298116"/>
                <a:gd name="connsiteX5" fmla="*/ 185049 w 659184"/>
                <a:gd name="connsiteY5" fmla="*/ 226975 h 12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84" h="1298116">
                  <a:moveTo>
                    <a:pt x="185049" y="226975"/>
                  </a:moveTo>
                  <a:cubicBezTo>
                    <a:pt x="242904" y="363853"/>
                    <a:pt x="271127" y="670769"/>
                    <a:pt x="350149" y="849275"/>
                  </a:cubicBezTo>
                  <a:cubicBezTo>
                    <a:pt x="429171" y="1027781"/>
                    <a:pt x="659888" y="1304359"/>
                    <a:pt x="659183" y="1298009"/>
                  </a:cubicBezTo>
                  <a:cubicBezTo>
                    <a:pt x="658478" y="1291659"/>
                    <a:pt x="455277" y="1022842"/>
                    <a:pt x="345916" y="811175"/>
                  </a:cubicBezTo>
                  <a:cubicBezTo>
                    <a:pt x="236555" y="599508"/>
                    <a:pt x="29121" y="120437"/>
                    <a:pt x="3016" y="28009"/>
                  </a:cubicBezTo>
                  <a:cubicBezTo>
                    <a:pt x="-23089" y="-64419"/>
                    <a:pt x="127194" y="90097"/>
                    <a:pt x="185049" y="2269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5DB2E5FF-9E11-4ED8-AFF0-B5CFA50B3378}"/>
                </a:ext>
              </a:extLst>
            </p:cNvPr>
            <p:cNvSpPr/>
            <p:nvPr/>
          </p:nvSpPr>
          <p:spPr>
            <a:xfrm>
              <a:off x="3629453" y="3987882"/>
              <a:ext cx="328126" cy="1575911"/>
            </a:xfrm>
            <a:custGeom>
              <a:avLst/>
              <a:gdLst>
                <a:gd name="connsiteX0" fmla="*/ 49314 w 328126"/>
                <a:gd name="connsiteY0" fmla="*/ 25318 h 1575911"/>
                <a:gd name="connsiteX1" fmla="*/ 15447 w 328126"/>
                <a:gd name="connsiteY1" fmla="*/ 770385 h 1575911"/>
                <a:gd name="connsiteX2" fmla="*/ 320247 w 328126"/>
                <a:gd name="connsiteY2" fmla="*/ 1562018 h 1575911"/>
                <a:gd name="connsiteX3" fmla="*/ 231347 w 328126"/>
                <a:gd name="connsiteY3" fmla="*/ 1236051 h 1575911"/>
                <a:gd name="connsiteX4" fmla="*/ 155147 w 328126"/>
                <a:gd name="connsiteY4" fmla="*/ 740751 h 1575911"/>
                <a:gd name="connsiteX5" fmla="*/ 87414 w 328126"/>
                <a:gd name="connsiteY5" fmla="*/ 224285 h 1575911"/>
                <a:gd name="connsiteX6" fmla="*/ 49314 w 328126"/>
                <a:gd name="connsiteY6" fmla="*/ 25318 h 157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126" h="1575911">
                  <a:moveTo>
                    <a:pt x="49314" y="25318"/>
                  </a:moveTo>
                  <a:cubicBezTo>
                    <a:pt x="37320" y="116335"/>
                    <a:pt x="-29709" y="514268"/>
                    <a:pt x="15447" y="770385"/>
                  </a:cubicBezTo>
                  <a:cubicBezTo>
                    <a:pt x="60603" y="1026502"/>
                    <a:pt x="284264" y="1484407"/>
                    <a:pt x="320247" y="1562018"/>
                  </a:cubicBezTo>
                  <a:cubicBezTo>
                    <a:pt x="356230" y="1639629"/>
                    <a:pt x="258864" y="1372929"/>
                    <a:pt x="231347" y="1236051"/>
                  </a:cubicBezTo>
                  <a:cubicBezTo>
                    <a:pt x="203830" y="1099173"/>
                    <a:pt x="179136" y="909379"/>
                    <a:pt x="155147" y="740751"/>
                  </a:cubicBezTo>
                  <a:cubicBezTo>
                    <a:pt x="131158" y="572123"/>
                    <a:pt x="107875" y="339290"/>
                    <a:pt x="87414" y="224285"/>
                  </a:cubicBezTo>
                  <a:cubicBezTo>
                    <a:pt x="66953" y="109280"/>
                    <a:pt x="61308" y="-65699"/>
                    <a:pt x="49314" y="253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F8D1B2E7-D83F-4D6B-B822-DCFBB4FEFB1B}"/>
                </a:ext>
              </a:extLst>
            </p:cNvPr>
            <p:cNvSpPr/>
            <p:nvPr/>
          </p:nvSpPr>
          <p:spPr>
            <a:xfrm>
              <a:off x="3571625" y="1712697"/>
              <a:ext cx="329374" cy="1976560"/>
            </a:xfrm>
            <a:custGeom>
              <a:avLst/>
              <a:gdLst>
                <a:gd name="connsiteX0" fmla="*/ 327275 w 329374"/>
                <a:gd name="connsiteY0" fmla="*/ 1803 h 1976560"/>
                <a:gd name="connsiteX1" fmla="*/ 187575 w 329374"/>
                <a:gd name="connsiteY1" fmla="*/ 670670 h 1976560"/>
                <a:gd name="connsiteX2" fmla="*/ 69042 w 329374"/>
                <a:gd name="connsiteY2" fmla="*/ 1187136 h 1976560"/>
                <a:gd name="connsiteX3" fmla="*/ 136775 w 329374"/>
                <a:gd name="connsiteY3" fmla="*/ 1970303 h 1976560"/>
                <a:gd name="connsiteX4" fmla="*/ 35175 w 329374"/>
                <a:gd name="connsiteY4" fmla="*/ 1530036 h 1976560"/>
                <a:gd name="connsiteX5" fmla="*/ 1308 w 329374"/>
                <a:gd name="connsiteY5" fmla="*/ 1081303 h 1976560"/>
                <a:gd name="connsiteX6" fmla="*/ 73275 w 329374"/>
                <a:gd name="connsiteY6" fmla="*/ 492870 h 1976560"/>
                <a:gd name="connsiteX7" fmla="*/ 327275 w 329374"/>
                <a:gd name="connsiteY7" fmla="*/ 1803 h 197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374" h="1976560">
                  <a:moveTo>
                    <a:pt x="327275" y="1803"/>
                  </a:moveTo>
                  <a:cubicBezTo>
                    <a:pt x="346325" y="31436"/>
                    <a:pt x="230614" y="473115"/>
                    <a:pt x="187575" y="670670"/>
                  </a:cubicBezTo>
                  <a:cubicBezTo>
                    <a:pt x="144536" y="868225"/>
                    <a:pt x="77509" y="970531"/>
                    <a:pt x="69042" y="1187136"/>
                  </a:cubicBezTo>
                  <a:cubicBezTo>
                    <a:pt x="60575" y="1403742"/>
                    <a:pt x="142420" y="1913153"/>
                    <a:pt x="136775" y="1970303"/>
                  </a:cubicBezTo>
                  <a:cubicBezTo>
                    <a:pt x="131130" y="2027453"/>
                    <a:pt x="57753" y="1678203"/>
                    <a:pt x="35175" y="1530036"/>
                  </a:cubicBezTo>
                  <a:cubicBezTo>
                    <a:pt x="12597" y="1381869"/>
                    <a:pt x="-5042" y="1254164"/>
                    <a:pt x="1308" y="1081303"/>
                  </a:cubicBezTo>
                  <a:cubicBezTo>
                    <a:pt x="7658" y="908442"/>
                    <a:pt x="13303" y="670670"/>
                    <a:pt x="73275" y="492870"/>
                  </a:cubicBezTo>
                  <a:cubicBezTo>
                    <a:pt x="133247" y="315070"/>
                    <a:pt x="308225" y="-27830"/>
                    <a:pt x="327275" y="18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1FF451A2-34C6-4986-B553-1E89F9EE2CAE}"/>
                </a:ext>
              </a:extLst>
            </p:cNvPr>
            <p:cNvSpPr/>
            <p:nvPr/>
          </p:nvSpPr>
          <p:spPr>
            <a:xfrm>
              <a:off x="3479515" y="2545862"/>
              <a:ext cx="102616" cy="1082434"/>
            </a:xfrm>
            <a:custGeom>
              <a:avLst/>
              <a:gdLst>
                <a:gd name="connsiteX0" fmla="*/ 63785 w 102616"/>
                <a:gd name="connsiteY0" fmla="*/ 2605 h 1082434"/>
                <a:gd name="connsiteX1" fmla="*/ 46852 w 102616"/>
                <a:gd name="connsiteY1" fmla="*/ 519071 h 1082434"/>
                <a:gd name="connsiteX2" fmla="*/ 101885 w 102616"/>
                <a:gd name="connsiteY2" fmla="*/ 1077871 h 1082434"/>
                <a:gd name="connsiteX3" fmla="*/ 285 w 102616"/>
                <a:gd name="connsiteY3" fmla="*/ 743438 h 1082434"/>
                <a:gd name="connsiteX4" fmla="*/ 63785 w 102616"/>
                <a:gd name="connsiteY4" fmla="*/ 2605 h 10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82434">
                  <a:moveTo>
                    <a:pt x="63785" y="2605"/>
                  </a:moveTo>
                  <a:cubicBezTo>
                    <a:pt x="71546" y="-34790"/>
                    <a:pt x="40502" y="339860"/>
                    <a:pt x="46852" y="519071"/>
                  </a:cubicBezTo>
                  <a:cubicBezTo>
                    <a:pt x="53202" y="698282"/>
                    <a:pt x="109646" y="1040477"/>
                    <a:pt x="101885" y="1077871"/>
                  </a:cubicBezTo>
                  <a:cubicBezTo>
                    <a:pt x="94124" y="1115266"/>
                    <a:pt x="5224" y="915593"/>
                    <a:pt x="285" y="743438"/>
                  </a:cubicBezTo>
                  <a:cubicBezTo>
                    <a:pt x="-4654" y="571283"/>
                    <a:pt x="56024" y="40000"/>
                    <a:pt x="63785" y="26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EC66F042-7D76-48F1-9C99-2638C80C9C3A}"/>
                </a:ext>
              </a:extLst>
            </p:cNvPr>
            <p:cNvSpPr/>
            <p:nvPr/>
          </p:nvSpPr>
          <p:spPr>
            <a:xfrm>
              <a:off x="3541928" y="4554271"/>
              <a:ext cx="232653" cy="978069"/>
            </a:xfrm>
            <a:custGeom>
              <a:avLst/>
              <a:gdLst>
                <a:gd name="connsiteX0" fmla="*/ 64872 w 232653"/>
                <a:gd name="connsiteY0" fmla="*/ 796 h 978069"/>
                <a:gd name="connsiteX1" fmla="*/ 5605 w 232653"/>
                <a:gd name="connsiteY1" fmla="*/ 508796 h 978069"/>
                <a:gd name="connsiteX2" fmla="*/ 225739 w 232653"/>
                <a:gd name="connsiteY2" fmla="*/ 974462 h 978069"/>
                <a:gd name="connsiteX3" fmla="*/ 166472 w 232653"/>
                <a:gd name="connsiteY3" fmla="*/ 707762 h 978069"/>
                <a:gd name="connsiteX4" fmla="*/ 56405 w 232653"/>
                <a:gd name="connsiteY4" fmla="*/ 398729 h 978069"/>
                <a:gd name="connsiteX5" fmla="*/ 64872 w 232653"/>
                <a:gd name="connsiteY5" fmla="*/ 796 h 9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53" h="978069">
                  <a:moveTo>
                    <a:pt x="64872" y="796"/>
                  </a:moveTo>
                  <a:cubicBezTo>
                    <a:pt x="56405" y="19140"/>
                    <a:pt x="-21206" y="346518"/>
                    <a:pt x="5605" y="508796"/>
                  </a:cubicBezTo>
                  <a:cubicBezTo>
                    <a:pt x="32416" y="671074"/>
                    <a:pt x="198928" y="941301"/>
                    <a:pt x="225739" y="974462"/>
                  </a:cubicBezTo>
                  <a:cubicBezTo>
                    <a:pt x="252550" y="1007623"/>
                    <a:pt x="194694" y="803718"/>
                    <a:pt x="166472" y="707762"/>
                  </a:cubicBezTo>
                  <a:cubicBezTo>
                    <a:pt x="138250" y="611806"/>
                    <a:pt x="73338" y="511618"/>
                    <a:pt x="56405" y="398729"/>
                  </a:cubicBezTo>
                  <a:cubicBezTo>
                    <a:pt x="39472" y="285840"/>
                    <a:pt x="73339" y="-17548"/>
                    <a:pt x="64872" y="7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34922696-850F-4B96-A890-562FD9C9AFA1}"/>
                </a:ext>
              </a:extLst>
            </p:cNvPr>
            <p:cNvSpPr/>
            <p:nvPr/>
          </p:nvSpPr>
          <p:spPr>
            <a:xfrm>
              <a:off x="4673586" y="387937"/>
              <a:ext cx="1261559" cy="463265"/>
            </a:xfrm>
            <a:custGeom>
              <a:avLst/>
              <a:gdLst>
                <a:gd name="connsiteX0" fmla="*/ 1126081 w 1261559"/>
                <a:gd name="connsiteY0" fmla="*/ 462963 h 463265"/>
                <a:gd name="connsiteX1" fmla="*/ 1126081 w 1261559"/>
                <a:gd name="connsiteY1" fmla="*/ 352896 h 463265"/>
                <a:gd name="connsiteX2" fmla="*/ 1011781 w 1261559"/>
                <a:gd name="connsiteY2" fmla="*/ 111596 h 463265"/>
                <a:gd name="connsiteX3" fmla="*/ 575747 w 1261559"/>
                <a:gd name="connsiteY3" fmla="*/ 69263 h 463265"/>
                <a:gd name="connsiteX4" fmla="*/ 14 w 1261559"/>
                <a:gd name="connsiteY4" fmla="*/ 153930 h 463265"/>
                <a:gd name="connsiteX5" fmla="*/ 592681 w 1261559"/>
                <a:gd name="connsiteY5" fmla="*/ 1530 h 463265"/>
                <a:gd name="connsiteX6" fmla="*/ 1138781 w 1261559"/>
                <a:gd name="connsiteY6" fmla="*/ 90430 h 463265"/>
                <a:gd name="connsiteX7" fmla="*/ 1261547 w 1261559"/>
                <a:gd name="connsiteY7" fmla="*/ 323263 h 463265"/>
                <a:gd name="connsiteX8" fmla="*/ 1126081 w 1261559"/>
                <a:gd name="connsiteY8" fmla="*/ 462963 h 4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559" h="463265">
                  <a:moveTo>
                    <a:pt x="1126081" y="462963"/>
                  </a:moveTo>
                  <a:cubicBezTo>
                    <a:pt x="1103503" y="467902"/>
                    <a:pt x="1145131" y="411457"/>
                    <a:pt x="1126081" y="352896"/>
                  </a:cubicBezTo>
                  <a:cubicBezTo>
                    <a:pt x="1107031" y="294335"/>
                    <a:pt x="1103503" y="158868"/>
                    <a:pt x="1011781" y="111596"/>
                  </a:cubicBezTo>
                  <a:cubicBezTo>
                    <a:pt x="920059" y="64324"/>
                    <a:pt x="744375" y="62207"/>
                    <a:pt x="575747" y="69263"/>
                  </a:cubicBezTo>
                  <a:cubicBezTo>
                    <a:pt x="407119" y="76319"/>
                    <a:pt x="-2808" y="165219"/>
                    <a:pt x="14" y="153930"/>
                  </a:cubicBezTo>
                  <a:cubicBezTo>
                    <a:pt x="2836" y="142641"/>
                    <a:pt x="402887" y="12113"/>
                    <a:pt x="592681" y="1530"/>
                  </a:cubicBezTo>
                  <a:cubicBezTo>
                    <a:pt x="782475" y="-9053"/>
                    <a:pt x="1027303" y="36808"/>
                    <a:pt x="1138781" y="90430"/>
                  </a:cubicBezTo>
                  <a:cubicBezTo>
                    <a:pt x="1250259" y="144052"/>
                    <a:pt x="1260136" y="264702"/>
                    <a:pt x="1261547" y="323263"/>
                  </a:cubicBezTo>
                  <a:cubicBezTo>
                    <a:pt x="1262958" y="381824"/>
                    <a:pt x="1148659" y="458024"/>
                    <a:pt x="1126081" y="4629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734EF7AC-106D-4D8F-89F9-D04EB930AB6C}"/>
                </a:ext>
              </a:extLst>
            </p:cNvPr>
            <p:cNvSpPr/>
            <p:nvPr/>
          </p:nvSpPr>
          <p:spPr>
            <a:xfrm>
              <a:off x="3991932" y="623705"/>
              <a:ext cx="686757" cy="689345"/>
            </a:xfrm>
            <a:custGeom>
              <a:avLst/>
              <a:gdLst>
                <a:gd name="connsiteX0" fmla="*/ 673201 w 686757"/>
                <a:gd name="connsiteY0" fmla="*/ 40928 h 689345"/>
                <a:gd name="connsiteX1" fmla="*/ 296435 w 686757"/>
                <a:gd name="connsiteY1" fmla="*/ 176395 h 689345"/>
                <a:gd name="connsiteX2" fmla="*/ 101 w 686757"/>
                <a:gd name="connsiteY2" fmla="*/ 688628 h 689345"/>
                <a:gd name="connsiteX3" fmla="*/ 266801 w 686757"/>
                <a:gd name="connsiteY3" fmla="*/ 282228 h 689345"/>
                <a:gd name="connsiteX4" fmla="*/ 571601 w 686757"/>
                <a:gd name="connsiteY4" fmla="*/ 19762 h 689345"/>
                <a:gd name="connsiteX5" fmla="*/ 673201 w 686757"/>
                <a:gd name="connsiteY5" fmla="*/ 40928 h 68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57" h="689345">
                  <a:moveTo>
                    <a:pt x="673201" y="40928"/>
                  </a:moveTo>
                  <a:cubicBezTo>
                    <a:pt x="627340" y="67033"/>
                    <a:pt x="408618" y="68445"/>
                    <a:pt x="296435" y="176395"/>
                  </a:cubicBezTo>
                  <a:cubicBezTo>
                    <a:pt x="184252" y="284345"/>
                    <a:pt x="5040" y="670989"/>
                    <a:pt x="101" y="688628"/>
                  </a:cubicBezTo>
                  <a:cubicBezTo>
                    <a:pt x="-4838" y="706267"/>
                    <a:pt x="171551" y="393706"/>
                    <a:pt x="266801" y="282228"/>
                  </a:cubicBezTo>
                  <a:cubicBezTo>
                    <a:pt x="362051" y="170750"/>
                    <a:pt x="503868" y="63506"/>
                    <a:pt x="571601" y="19762"/>
                  </a:cubicBezTo>
                  <a:cubicBezTo>
                    <a:pt x="639334" y="-23982"/>
                    <a:pt x="719062" y="14823"/>
                    <a:pt x="673201" y="409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2A3DBA2E-F51A-40E5-A564-7B5342FD8F18}"/>
                </a:ext>
              </a:extLst>
            </p:cNvPr>
            <p:cNvSpPr/>
            <p:nvPr/>
          </p:nvSpPr>
          <p:spPr>
            <a:xfrm>
              <a:off x="5835535" y="970356"/>
              <a:ext cx="1147565" cy="881158"/>
            </a:xfrm>
            <a:custGeom>
              <a:avLst/>
              <a:gdLst>
                <a:gd name="connsiteX0" fmla="*/ 2232 w 1147565"/>
                <a:gd name="connsiteY0" fmla="*/ 58344 h 881158"/>
                <a:gd name="connsiteX1" fmla="*/ 480598 w 1147565"/>
                <a:gd name="connsiteY1" fmla="*/ 227677 h 881158"/>
                <a:gd name="connsiteX2" fmla="*/ 827732 w 1147565"/>
                <a:gd name="connsiteY2" fmla="*/ 545177 h 881158"/>
                <a:gd name="connsiteX3" fmla="*/ 1136765 w 1147565"/>
                <a:gd name="connsiteY3" fmla="*/ 879611 h 881158"/>
                <a:gd name="connsiteX4" fmla="*/ 1069032 w 1147565"/>
                <a:gd name="connsiteY4" fmla="*/ 667944 h 881158"/>
                <a:gd name="connsiteX5" fmla="*/ 988598 w 1147565"/>
                <a:gd name="connsiteY5" fmla="*/ 617144 h 881158"/>
                <a:gd name="connsiteX6" fmla="*/ 582198 w 1147565"/>
                <a:gd name="connsiteY6" fmla="*/ 278477 h 881158"/>
                <a:gd name="connsiteX7" fmla="*/ 311265 w 1147565"/>
                <a:gd name="connsiteY7" fmla="*/ 16011 h 881158"/>
                <a:gd name="connsiteX8" fmla="*/ 2232 w 1147565"/>
                <a:gd name="connsiteY8" fmla="*/ 58344 h 88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565" h="881158">
                  <a:moveTo>
                    <a:pt x="2232" y="58344"/>
                  </a:moveTo>
                  <a:cubicBezTo>
                    <a:pt x="30454" y="93622"/>
                    <a:pt x="343015" y="146538"/>
                    <a:pt x="480598" y="227677"/>
                  </a:cubicBezTo>
                  <a:cubicBezTo>
                    <a:pt x="618181" y="308816"/>
                    <a:pt x="718371" y="436521"/>
                    <a:pt x="827732" y="545177"/>
                  </a:cubicBezTo>
                  <a:cubicBezTo>
                    <a:pt x="937093" y="653833"/>
                    <a:pt x="1096548" y="859150"/>
                    <a:pt x="1136765" y="879611"/>
                  </a:cubicBezTo>
                  <a:cubicBezTo>
                    <a:pt x="1176982" y="900072"/>
                    <a:pt x="1093726" y="711688"/>
                    <a:pt x="1069032" y="667944"/>
                  </a:cubicBezTo>
                  <a:cubicBezTo>
                    <a:pt x="1044338" y="624200"/>
                    <a:pt x="1069737" y="682055"/>
                    <a:pt x="988598" y="617144"/>
                  </a:cubicBezTo>
                  <a:cubicBezTo>
                    <a:pt x="907459" y="552233"/>
                    <a:pt x="695087" y="378666"/>
                    <a:pt x="582198" y="278477"/>
                  </a:cubicBezTo>
                  <a:cubicBezTo>
                    <a:pt x="469309" y="178288"/>
                    <a:pt x="401576" y="57639"/>
                    <a:pt x="311265" y="16011"/>
                  </a:cubicBezTo>
                  <a:cubicBezTo>
                    <a:pt x="220954" y="-25617"/>
                    <a:pt x="-25990" y="23066"/>
                    <a:pt x="2232" y="5834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D7359F08-275B-49F1-B1C4-CB7000C1B3D4}"/>
                </a:ext>
              </a:extLst>
            </p:cNvPr>
            <p:cNvSpPr/>
            <p:nvPr/>
          </p:nvSpPr>
          <p:spPr>
            <a:xfrm>
              <a:off x="4716361" y="549172"/>
              <a:ext cx="1034151" cy="381709"/>
            </a:xfrm>
            <a:custGeom>
              <a:avLst/>
              <a:gdLst>
                <a:gd name="connsiteX0" fmla="*/ 1019806 w 1034151"/>
                <a:gd name="connsiteY0" fmla="*/ 377928 h 381709"/>
                <a:gd name="connsiteX1" fmla="*/ 1024039 w 1034151"/>
                <a:gd name="connsiteY1" fmla="*/ 280561 h 381709"/>
                <a:gd name="connsiteX2" fmla="*/ 918206 w 1034151"/>
                <a:gd name="connsiteY2" fmla="*/ 43495 h 381709"/>
                <a:gd name="connsiteX3" fmla="*/ 363639 w 1034151"/>
                <a:gd name="connsiteY3" fmla="*/ 1161 h 381709"/>
                <a:gd name="connsiteX4" fmla="*/ 8039 w 1034151"/>
                <a:gd name="connsiteY4" fmla="*/ 60428 h 381709"/>
                <a:gd name="connsiteX5" fmla="*/ 706539 w 1034151"/>
                <a:gd name="connsiteY5" fmla="*/ 51961 h 381709"/>
                <a:gd name="connsiteX6" fmla="*/ 935139 w 1034151"/>
                <a:gd name="connsiteY6" fmla="*/ 162028 h 381709"/>
                <a:gd name="connsiteX7" fmla="*/ 1019806 w 1034151"/>
                <a:gd name="connsiteY7" fmla="*/ 377928 h 38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151" h="381709">
                  <a:moveTo>
                    <a:pt x="1019806" y="377928"/>
                  </a:moveTo>
                  <a:cubicBezTo>
                    <a:pt x="1034623" y="397684"/>
                    <a:pt x="1040972" y="336300"/>
                    <a:pt x="1024039" y="280561"/>
                  </a:cubicBezTo>
                  <a:cubicBezTo>
                    <a:pt x="1007106" y="224822"/>
                    <a:pt x="1028273" y="90062"/>
                    <a:pt x="918206" y="43495"/>
                  </a:cubicBezTo>
                  <a:cubicBezTo>
                    <a:pt x="808139" y="-3072"/>
                    <a:pt x="515333" y="-1661"/>
                    <a:pt x="363639" y="1161"/>
                  </a:cubicBezTo>
                  <a:cubicBezTo>
                    <a:pt x="211945" y="3983"/>
                    <a:pt x="-49111" y="51961"/>
                    <a:pt x="8039" y="60428"/>
                  </a:cubicBezTo>
                  <a:cubicBezTo>
                    <a:pt x="65189" y="68895"/>
                    <a:pt x="552022" y="35028"/>
                    <a:pt x="706539" y="51961"/>
                  </a:cubicBezTo>
                  <a:cubicBezTo>
                    <a:pt x="861056" y="68894"/>
                    <a:pt x="880811" y="115461"/>
                    <a:pt x="935139" y="162028"/>
                  </a:cubicBezTo>
                  <a:cubicBezTo>
                    <a:pt x="989467" y="208595"/>
                    <a:pt x="1004989" y="358172"/>
                    <a:pt x="1019806" y="37792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EAB9726-E09E-439F-B276-D249B708B02C}"/>
                </a:ext>
              </a:extLst>
            </p:cNvPr>
            <p:cNvSpPr/>
            <p:nvPr/>
          </p:nvSpPr>
          <p:spPr>
            <a:xfrm>
              <a:off x="5405755" y="276410"/>
              <a:ext cx="773270" cy="425482"/>
            </a:xfrm>
            <a:custGeom>
              <a:avLst/>
              <a:gdLst>
                <a:gd name="connsiteX0" fmla="*/ 770678 w 773270"/>
                <a:gd name="connsiteY0" fmla="*/ 303557 h 425482"/>
                <a:gd name="connsiteX1" fmla="*/ 635212 w 773270"/>
                <a:gd name="connsiteY1" fmla="*/ 79190 h 425482"/>
                <a:gd name="connsiteX2" fmla="*/ 271145 w 773270"/>
                <a:gd name="connsiteY2" fmla="*/ 2990 h 425482"/>
                <a:gd name="connsiteX3" fmla="*/ 212 w 773270"/>
                <a:gd name="connsiteY3" fmla="*/ 19923 h 425482"/>
                <a:gd name="connsiteX4" fmla="*/ 233045 w 773270"/>
                <a:gd name="connsiteY4" fmla="*/ 62257 h 425482"/>
                <a:gd name="connsiteX5" fmla="*/ 609812 w 773270"/>
                <a:gd name="connsiteY5" fmla="*/ 206190 h 425482"/>
                <a:gd name="connsiteX6" fmla="*/ 715645 w 773270"/>
                <a:gd name="connsiteY6" fmla="*/ 422090 h 425482"/>
                <a:gd name="connsiteX7" fmla="*/ 770678 w 773270"/>
                <a:gd name="connsiteY7" fmla="*/ 303557 h 42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3270" h="425482">
                  <a:moveTo>
                    <a:pt x="770678" y="303557"/>
                  </a:moveTo>
                  <a:cubicBezTo>
                    <a:pt x="757272" y="246407"/>
                    <a:pt x="718467" y="129284"/>
                    <a:pt x="635212" y="79190"/>
                  </a:cubicBezTo>
                  <a:cubicBezTo>
                    <a:pt x="551957" y="29096"/>
                    <a:pt x="376978" y="12868"/>
                    <a:pt x="271145" y="2990"/>
                  </a:cubicBezTo>
                  <a:cubicBezTo>
                    <a:pt x="165312" y="-6888"/>
                    <a:pt x="6562" y="10045"/>
                    <a:pt x="212" y="19923"/>
                  </a:cubicBezTo>
                  <a:cubicBezTo>
                    <a:pt x="-6138" y="29801"/>
                    <a:pt x="131445" y="31212"/>
                    <a:pt x="233045" y="62257"/>
                  </a:cubicBezTo>
                  <a:cubicBezTo>
                    <a:pt x="334645" y="93301"/>
                    <a:pt x="529379" y="146218"/>
                    <a:pt x="609812" y="206190"/>
                  </a:cubicBezTo>
                  <a:cubicBezTo>
                    <a:pt x="690245" y="266162"/>
                    <a:pt x="688834" y="400923"/>
                    <a:pt x="715645" y="422090"/>
                  </a:cubicBezTo>
                  <a:cubicBezTo>
                    <a:pt x="742456" y="443257"/>
                    <a:pt x="784084" y="360707"/>
                    <a:pt x="770678" y="3035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4554DE33-F092-4A8D-9409-B3C9516C3C5B}"/>
                </a:ext>
              </a:extLst>
            </p:cNvPr>
            <p:cNvSpPr/>
            <p:nvPr/>
          </p:nvSpPr>
          <p:spPr>
            <a:xfrm>
              <a:off x="5892519" y="260677"/>
              <a:ext cx="530904" cy="260179"/>
            </a:xfrm>
            <a:custGeom>
              <a:avLst/>
              <a:gdLst>
                <a:gd name="connsiteX0" fmla="*/ 529448 w 530904"/>
                <a:gd name="connsiteY0" fmla="*/ 141490 h 260179"/>
                <a:gd name="connsiteX1" fmla="*/ 317781 w 530904"/>
                <a:gd name="connsiteY1" fmla="*/ 48356 h 260179"/>
                <a:gd name="connsiteX2" fmla="*/ 281 w 530904"/>
                <a:gd name="connsiteY2" fmla="*/ 1790 h 260179"/>
                <a:gd name="connsiteX3" fmla="*/ 262748 w 530904"/>
                <a:gd name="connsiteY3" fmla="*/ 107623 h 260179"/>
                <a:gd name="connsiteX4" fmla="*/ 322014 w 530904"/>
                <a:gd name="connsiteY4" fmla="*/ 192290 h 260179"/>
                <a:gd name="connsiteX5" fmla="*/ 326248 w 530904"/>
                <a:gd name="connsiteY5" fmla="*/ 260023 h 260179"/>
                <a:gd name="connsiteX6" fmla="*/ 406681 w 530904"/>
                <a:gd name="connsiteY6" fmla="*/ 209223 h 260179"/>
                <a:gd name="connsiteX7" fmla="*/ 529448 w 530904"/>
                <a:gd name="connsiteY7" fmla="*/ 141490 h 26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904" h="260179">
                  <a:moveTo>
                    <a:pt x="529448" y="141490"/>
                  </a:moveTo>
                  <a:cubicBezTo>
                    <a:pt x="514631" y="114679"/>
                    <a:pt x="405975" y="71639"/>
                    <a:pt x="317781" y="48356"/>
                  </a:cubicBezTo>
                  <a:cubicBezTo>
                    <a:pt x="229587" y="25073"/>
                    <a:pt x="9453" y="-8088"/>
                    <a:pt x="281" y="1790"/>
                  </a:cubicBezTo>
                  <a:cubicBezTo>
                    <a:pt x="-8891" y="11668"/>
                    <a:pt x="209126" y="75873"/>
                    <a:pt x="262748" y="107623"/>
                  </a:cubicBezTo>
                  <a:cubicBezTo>
                    <a:pt x="316370" y="139373"/>
                    <a:pt x="311431" y="166890"/>
                    <a:pt x="322014" y="192290"/>
                  </a:cubicBezTo>
                  <a:cubicBezTo>
                    <a:pt x="332597" y="217690"/>
                    <a:pt x="312137" y="257201"/>
                    <a:pt x="326248" y="260023"/>
                  </a:cubicBezTo>
                  <a:cubicBezTo>
                    <a:pt x="340359" y="262845"/>
                    <a:pt x="371403" y="226862"/>
                    <a:pt x="406681" y="209223"/>
                  </a:cubicBezTo>
                  <a:cubicBezTo>
                    <a:pt x="441959" y="191584"/>
                    <a:pt x="544265" y="168301"/>
                    <a:pt x="529448" y="1414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01A4F14F-68EB-4BCF-AE09-D62A63106D96}"/>
                </a:ext>
              </a:extLst>
            </p:cNvPr>
            <p:cNvSpPr/>
            <p:nvPr/>
          </p:nvSpPr>
          <p:spPr>
            <a:xfrm>
              <a:off x="6054193" y="617734"/>
              <a:ext cx="1168503" cy="1406391"/>
            </a:xfrm>
            <a:custGeom>
              <a:avLst/>
              <a:gdLst>
                <a:gd name="connsiteX0" fmla="*/ 16407 w 1168503"/>
                <a:gd name="connsiteY0" fmla="*/ 237399 h 1406391"/>
                <a:gd name="connsiteX1" fmla="*/ 71440 w 1168503"/>
                <a:gd name="connsiteY1" fmla="*/ 186599 h 1406391"/>
                <a:gd name="connsiteX2" fmla="*/ 257707 w 1168503"/>
                <a:gd name="connsiteY2" fmla="*/ 333 h 1406391"/>
                <a:gd name="connsiteX3" fmla="*/ 473607 w 1168503"/>
                <a:gd name="connsiteY3" fmla="*/ 237399 h 1406391"/>
                <a:gd name="connsiteX4" fmla="*/ 808040 w 1168503"/>
                <a:gd name="connsiteY4" fmla="*/ 631099 h 1406391"/>
                <a:gd name="connsiteX5" fmla="*/ 1095907 w 1168503"/>
                <a:gd name="connsiteY5" fmla="*/ 1058666 h 1406391"/>
                <a:gd name="connsiteX6" fmla="*/ 1104374 w 1168503"/>
                <a:gd name="connsiteY6" fmla="*/ 1397333 h 1406391"/>
                <a:gd name="connsiteX7" fmla="*/ 1163640 w 1168503"/>
                <a:gd name="connsiteY7" fmla="*/ 1278799 h 1406391"/>
                <a:gd name="connsiteX8" fmla="*/ 960440 w 1168503"/>
                <a:gd name="connsiteY8" fmla="*/ 957066 h 1406391"/>
                <a:gd name="connsiteX9" fmla="*/ 524407 w 1168503"/>
                <a:gd name="connsiteY9" fmla="*/ 461766 h 1406391"/>
                <a:gd name="connsiteX10" fmla="*/ 346607 w 1168503"/>
                <a:gd name="connsiteY10" fmla="*/ 262799 h 1406391"/>
                <a:gd name="connsiteX11" fmla="*/ 16407 w 1168503"/>
                <a:gd name="connsiteY11" fmla="*/ 237399 h 14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8503" h="1406391">
                  <a:moveTo>
                    <a:pt x="16407" y="237399"/>
                  </a:moveTo>
                  <a:cubicBezTo>
                    <a:pt x="-29454" y="224699"/>
                    <a:pt x="31223" y="226110"/>
                    <a:pt x="71440" y="186599"/>
                  </a:cubicBezTo>
                  <a:cubicBezTo>
                    <a:pt x="111657" y="147088"/>
                    <a:pt x="190679" y="-8134"/>
                    <a:pt x="257707" y="333"/>
                  </a:cubicBezTo>
                  <a:cubicBezTo>
                    <a:pt x="324735" y="8800"/>
                    <a:pt x="381885" y="132271"/>
                    <a:pt x="473607" y="237399"/>
                  </a:cubicBezTo>
                  <a:cubicBezTo>
                    <a:pt x="565329" y="342527"/>
                    <a:pt x="704323" y="494221"/>
                    <a:pt x="808040" y="631099"/>
                  </a:cubicBezTo>
                  <a:cubicBezTo>
                    <a:pt x="911757" y="767977"/>
                    <a:pt x="1046518" y="930960"/>
                    <a:pt x="1095907" y="1058666"/>
                  </a:cubicBezTo>
                  <a:cubicBezTo>
                    <a:pt x="1145296" y="1186372"/>
                    <a:pt x="1093085" y="1360644"/>
                    <a:pt x="1104374" y="1397333"/>
                  </a:cubicBezTo>
                  <a:cubicBezTo>
                    <a:pt x="1115663" y="1434022"/>
                    <a:pt x="1187629" y="1352177"/>
                    <a:pt x="1163640" y="1278799"/>
                  </a:cubicBezTo>
                  <a:cubicBezTo>
                    <a:pt x="1139651" y="1205421"/>
                    <a:pt x="1066979" y="1093238"/>
                    <a:pt x="960440" y="957066"/>
                  </a:cubicBezTo>
                  <a:cubicBezTo>
                    <a:pt x="853901" y="820894"/>
                    <a:pt x="626712" y="577477"/>
                    <a:pt x="524407" y="461766"/>
                  </a:cubicBezTo>
                  <a:cubicBezTo>
                    <a:pt x="422102" y="346055"/>
                    <a:pt x="431274" y="300899"/>
                    <a:pt x="346607" y="262799"/>
                  </a:cubicBezTo>
                  <a:cubicBezTo>
                    <a:pt x="261940" y="224699"/>
                    <a:pt x="62268" y="250099"/>
                    <a:pt x="16407" y="2373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D8F1FE0A-2FF2-402F-874D-160051C7D85F}"/>
                </a:ext>
              </a:extLst>
            </p:cNvPr>
            <p:cNvSpPr/>
            <p:nvPr/>
          </p:nvSpPr>
          <p:spPr>
            <a:xfrm>
              <a:off x="6383429" y="420290"/>
              <a:ext cx="851543" cy="214952"/>
            </a:xfrm>
            <a:custGeom>
              <a:avLst/>
              <a:gdLst>
                <a:gd name="connsiteX0" fmla="*/ 8904 w 851543"/>
                <a:gd name="connsiteY0" fmla="*/ 134277 h 214952"/>
                <a:gd name="connsiteX1" fmla="*/ 182471 w 851543"/>
                <a:gd name="connsiteY1" fmla="*/ 36910 h 214952"/>
                <a:gd name="connsiteX2" fmla="*/ 415304 w 851543"/>
                <a:gd name="connsiteY2" fmla="*/ 11510 h 214952"/>
                <a:gd name="connsiteX3" fmla="*/ 851338 w 851543"/>
                <a:gd name="connsiteY3" fmla="*/ 214710 h 214952"/>
                <a:gd name="connsiteX4" fmla="*/ 466104 w 851543"/>
                <a:gd name="connsiteY4" fmla="*/ 53843 h 214952"/>
                <a:gd name="connsiteX5" fmla="*/ 8904 w 851543"/>
                <a:gd name="connsiteY5" fmla="*/ 134277 h 2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543" h="214952">
                  <a:moveTo>
                    <a:pt x="8904" y="134277"/>
                  </a:moveTo>
                  <a:cubicBezTo>
                    <a:pt x="-38368" y="131455"/>
                    <a:pt x="114738" y="57371"/>
                    <a:pt x="182471" y="36910"/>
                  </a:cubicBezTo>
                  <a:cubicBezTo>
                    <a:pt x="250204" y="16449"/>
                    <a:pt x="303826" y="-18123"/>
                    <a:pt x="415304" y="11510"/>
                  </a:cubicBezTo>
                  <a:cubicBezTo>
                    <a:pt x="526782" y="41143"/>
                    <a:pt x="842871" y="207655"/>
                    <a:pt x="851338" y="214710"/>
                  </a:cubicBezTo>
                  <a:cubicBezTo>
                    <a:pt x="859805" y="221766"/>
                    <a:pt x="604393" y="72893"/>
                    <a:pt x="466104" y="53843"/>
                  </a:cubicBezTo>
                  <a:cubicBezTo>
                    <a:pt x="327815" y="34793"/>
                    <a:pt x="56176" y="137099"/>
                    <a:pt x="8904" y="1342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A7B8C8C4-968F-4141-BECD-20CE814E3FC2}"/>
                </a:ext>
              </a:extLst>
            </p:cNvPr>
            <p:cNvSpPr/>
            <p:nvPr/>
          </p:nvSpPr>
          <p:spPr>
            <a:xfrm>
              <a:off x="6383867" y="594592"/>
              <a:ext cx="958139" cy="1029680"/>
            </a:xfrm>
            <a:custGeom>
              <a:avLst/>
              <a:gdLst>
                <a:gd name="connsiteX0" fmla="*/ 0 w 958139"/>
                <a:gd name="connsiteY0" fmla="*/ 19241 h 1029680"/>
                <a:gd name="connsiteX1" fmla="*/ 135466 w 958139"/>
                <a:gd name="connsiteY1" fmla="*/ 27708 h 1029680"/>
                <a:gd name="connsiteX2" fmla="*/ 541866 w 958139"/>
                <a:gd name="connsiteY2" fmla="*/ 319808 h 1029680"/>
                <a:gd name="connsiteX3" fmla="*/ 677333 w 958139"/>
                <a:gd name="connsiteY3" fmla="*/ 412941 h 1029680"/>
                <a:gd name="connsiteX4" fmla="*/ 952500 w 958139"/>
                <a:gd name="connsiteY4" fmla="*/ 1014075 h 1029680"/>
                <a:gd name="connsiteX5" fmla="*/ 859366 w 958139"/>
                <a:gd name="connsiteY5" fmla="*/ 827808 h 1029680"/>
                <a:gd name="connsiteX6" fmla="*/ 817033 w 958139"/>
                <a:gd name="connsiteY6" fmla="*/ 552641 h 1029680"/>
                <a:gd name="connsiteX7" fmla="*/ 770466 w 958139"/>
                <a:gd name="connsiteY7" fmla="*/ 311341 h 1029680"/>
                <a:gd name="connsiteX8" fmla="*/ 135466 w 958139"/>
                <a:gd name="connsiteY8" fmla="*/ 91208 h 1029680"/>
                <a:gd name="connsiteX9" fmla="*/ 0 w 958139"/>
                <a:gd name="connsiteY9" fmla="*/ 19241 h 10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139" h="1029680">
                  <a:moveTo>
                    <a:pt x="0" y="19241"/>
                  </a:moveTo>
                  <a:cubicBezTo>
                    <a:pt x="0" y="8658"/>
                    <a:pt x="45155" y="-22387"/>
                    <a:pt x="135466" y="27708"/>
                  </a:cubicBezTo>
                  <a:cubicBezTo>
                    <a:pt x="225777" y="77803"/>
                    <a:pt x="451555" y="255603"/>
                    <a:pt x="541866" y="319808"/>
                  </a:cubicBezTo>
                  <a:cubicBezTo>
                    <a:pt x="632177" y="384013"/>
                    <a:pt x="608894" y="297230"/>
                    <a:pt x="677333" y="412941"/>
                  </a:cubicBezTo>
                  <a:cubicBezTo>
                    <a:pt x="745772" y="528652"/>
                    <a:pt x="922161" y="944931"/>
                    <a:pt x="952500" y="1014075"/>
                  </a:cubicBezTo>
                  <a:cubicBezTo>
                    <a:pt x="982839" y="1083219"/>
                    <a:pt x="881944" y="904714"/>
                    <a:pt x="859366" y="827808"/>
                  </a:cubicBezTo>
                  <a:cubicBezTo>
                    <a:pt x="836788" y="750902"/>
                    <a:pt x="831850" y="638719"/>
                    <a:pt x="817033" y="552641"/>
                  </a:cubicBezTo>
                  <a:cubicBezTo>
                    <a:pt x="802216" y="466563"/>
                    <a:pt x="884060" y="388246"/>
                    <a:pt x="770466" y="311341"/>
                  </a:cubicBezTo>
                  <a:cubicBezTo>
                    <a:pt x="656872" y="234436"/>
                    <a:pt x="258938" y="138480"/>
                    <a:pt x="135466" y="91208"/>
                  </a:cubicBezTo>
                  <a:cubicBezTo>
                    <a:pt x="11994" y="43936"/>
                    <a:pt x="0" y="29824"/>
                    <a:pt x="0" y="192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BA6FEB46-26BF-4302-ACDE-4809E32BD9B2}"/>
                </a:ext>
              </a:extLst>
            </p:cNvPr>
            <p:cNvSpPr/>
            <p:nvPr/>
          </p:nvSpPr>
          <p:spPr>
            <a:xfrm>
              <a:off x="6680803" y="569635"/>
              <a:ext cx="1223777" cy="867174"/>
            </a:xfrm>
            <a:custGeom>
              <a:avLst/>
              <a:gdLst>
                <a:gd name="connsiteX0" fmla="*/ 3630 w 1223777"/>
                <a:gd name="connsiteY0" fmla="*/ 1865 h 867174"/>
                <a:gd name="connsiteX1" fmla="*/ 452364 w 1223777"/>
                <a:gd name="connsiteY1" fmla="*/ 150032 h 867174"/>
                <a:gd name="connsiteX2" fmla="*/ 985764 w 1223777"/>
                <a:gd name="connsiteY2" fmla="*/ 446365 h 867174"/>
                <a:gd name="connsiteX3" fmla="*/ 1222830 w 1223777"/>
                <a:gd name="connsiteY3" fmla="*/ 861232 h 867174"/>
                <a:gd name="connsiteX4" fmla="*/ 1066197 w 1223777"/>
                <a:gd name="connsiteY4" fmla="*/ 670732 h 867174"/>
                <a:gd name="connsiteX5" fmla="*/ 998464 w 1223777"/>
                <a:gd name="connsiteY5" fmla="*/ 382865 h 867174"/>
                <a:gd name="connsiteX6" fmla="*/ 283030 w 1223777"/>
                <a:gd name="connsiteY6" fmla="*/ 86532 h 867174"/>
                <a:gd name="connsiteX7" fmla="*/ 3630 w 1223777"/>
                <a:gd name="connsiteY7" fmla="*/ 1865 h 86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777" h="867174">
                  <a:moveTo>
                    <a:pt x="3630" y="1865"/>
                  </a:moveTo>
                  <a:cubicBezTo>
                    <a:pt x="31852" y="12448"/>
                    <a:pt x="288675" y="75949"/>
                    <a:pt x="452364" y="150032"/>
                  </a:cubicBezTo>
                  <a:cubicBezTo>
                    <a:pt x="616053" y="224115"/>
                    <a:pt x="857353" y="327832"/>
                    <a:pt x="985764" y="446365"/>
                  </a:cubicBezTo>
                  <a:cubicBezTo>
                    <a:pt x="1114175" y="564898"/>
                    <a:pt x="1209425" y="823838"/>
                    <a:pt x="1222830" y="861232"/>
                  </a:cubicBezTo>
                  <a:cubicBezTo>
                    <a:pt x="1236235" y="898626"/>
                    <a:pt x="1103591" y="750460"/>
                    <a:pt x="1066197" y="670732"/>
                  </a:cubicBezTo>
                  <a:cubicBezTo>
                    <a:pt x="1028803" y="591004"/>
                    <a:pt x="1128992" y="480232"/>
                    <a:pt x="998464" y="382865"/>
                  </a:cubicBezTo>
                  <a:cubicBezTo>
                    <a:pt x="867936" y="285498"/>
                    <a:pt x="450247" y="146504"/>
                    <a:pt x="283030" y="86532"/>
                  </a:cubicBezTo>
                  <a:cubicBezTo>
                    <a:pt x="115813" y="26560"/>
                    <a:pt x="-24592" y="-8718"/>
                    <a:pt x="3630" y="18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A59D4175-ABE5-4258-9B3E-9719A19C2385}"/>
                </a:ext>
              </a:extLst>
            </p:cNvPr>
            <p:cNvSpPr/>
            <p:nvPr/>
          </p:nvSpPr>
          <p:spPr>
            <a:xfrm>
              <a:off x="6809878" y="671434"/>
              <a:ext cx="1348165" cy="1953897"/>
            </a:xfrm>
            <a:custGeom>
              <a:avLst/>
              <a:gdLst>
                <a:gd name="connsiteX0" fmla="*/ 39655 w 1348165"/>
                <a:gd name="connsiteY0" fmla="*/ 27066 h 1953897"/>
                <a:gd name="connsiteX1" fmla="*/ 856689 w 1348165"/>
                <a:gd name="connsiteY1" fmla="*/ 662066 h 1953897"/>
                <a:gd name="connsiteX2" fmla="*/ 1220755 w 1348165"/>
                <a:gd name="connsiteY2" fmla="*/ 1496033 h 1953897"/>
                <a:gd name="connsiteX3" fmla="*/ 1305422 w 1348165"/>
                <a:gd name="connsiteY3" fmla="*/ 1948999 h 1953897"/>
                <a:gd name="connsiteX4" fmla="*/ 1309655 w 1348165"/>
                <a:gd name="connsiteY4" fmla="*/ 1716166 h 1953897"/>
                <a:gd name="connsiteX5" fmla="*/ 1301189 w 1348165"/>
                <a:gd name="connsiteY5" fmla="*/ 1402899 h 1953897"/>
                <a:gd name="connsiteX6" fmla="*/ 704289 w 1348165"/>
                <a:gd name="connsiteY6" fmla="*/ 602799 h 1953897"/>
                <a:gd name="connsiteX7" fmla="*/ 187822 w 1348165"/>
                <a:gd name="connsiteY7" fmla="*/ 162533 h 1953897"/>
                <a:gd name="connsiteX8" fmla="*/ 39655 w 1348165"/>
                <a:gd name="connsiteY8" fmla="*/ 27066 h 19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65" h="1953897">
                  <a:moveTo>
                    <a:pt x="39655" y="27066"/>
                  </a:moveTo>
                  <a:cubicBezTo>
                    <a:pt x="151133" y="110321"/>
                    <a:pt x="659839" y="417238"/>
                    <a:pt x="856689" y="662066"/>
                  </a:cubicBezTo>
                  <a:cubicBezTo>
                    <a:pt x="1053539" y="906894"/>
                    <a:pt x="1145966" y="1281544"/>
                    <a:pt x="1220755" y="1496033"/>
                  </a:cubicBezTo>
                  <a:cubicBezTo>
                    <a:pt x="1295544" y="1710522"/>
                    <a:pt x="1290605" y="1912310"/>
                    <a:pt x="1305422" y="1948999"/>
                  </a:cubicBezTo>
                  <a:cubicBezTo>
                    <a:pt x="1320239" y="1985688"/>
                    <a:pt x="1310361" y="1807183"/>
                    <a:pt x="1309655" y="1716166"/>
                  </a:cubicBezTo>
                  <a:cubicBezTo>
                    <a:pt x="1308950" y="1625149"/>
                    <a:pt x="1402083" y="1588460"/>
                    <a:pt x="1301189" y="1402899"/>
                  </a:cubicBezTo>
                  <a:cubicBezTo>
                    <a:pt x="1200295" y="1217338"/>
                    <a:pt x="889850" y="809527"/>
                    <a:pt x="704289" y="602799"/>
                  </a:cubicBezTo>
                  <a:cubicBezTo>
                    <a:pt x="518728" y="396071"/>
                    <a:pt x="300005" y="254255"/>
                    <a:pt x="187822" y="162533"/>
                  </a:cubicBezTo>
                  <a:cubicBezTo>
                    <a:pt x="75639" y="70811"/>
                    <a:pt x="-71823" y="-56189"/>
                    <a:pt x="39655" y="2706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F5E8BE17-3706-4EA3-995E-EE99A8E3C8A9}"/>
                </a:ext>
              </a:extLst>
            </p:cNvPr>
            <p:cNvSpPr/>
            <p:nvPr/>
          </p:nvSpPr>
          <p:spPr>
            <a:xfrm>
              <a:off x="7028124" y="1267494"/>
              <a:ext cx="1182586" cy="1524790"/>
            </a:xfrm>
            <a:custGeom>
              <a:avLst/>
              <a:gdLst>
                <a:gd name="connsiteX0" fmla="*/ 33076 w 1182586"/>
                <a:gd name="connsiteY0" fmla="*/ 10973 h 1524790"/>
                <a:gd name="connsiteX1" fmla="*/ 54243 w 1182586"/>
                <a:gd name="connsiteY1" fmla="*/ 176073 h 1524790"/>
                <a:gd name="connsiteX2" fmla="*/ 613043 w 1182586"/>
                <a:gd name="connsiteY2" fmla="*/ 1234406 h 1524790"/>
                <a:gd name="connsiteX3" fmla="*/ 1167609 w 1182586"/>
                <a:gd name="connsiteY3" fmla="*/ 1518039 h 1524790"/>
                <a:gd name="connsiteX4" fmla="*/ 994043 w 1182586"/>
                <a:gd name="connsiteY4" fmla="*/ 1399506 h 1524790"/>
                <a:gd name="connsiteX5" fmla="*/ 668076 w 1182586"/>
                <a:gd name="connsiteY5" fmla="*/ 1001573 h 1524790"/>
                <a:gd name="connsiteX6" fmla="*/ 155843 w 1182586"/>
                <a:gd name="connsiteY6" fmla="*/ 286139 h 1524790"/>
                <a:gd name="connsiteX7" fmla="*/ 33076 w 1182586"/>
                <a:gd name="connsiteY7" fmla="*/ 10973 h 152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586" h="1524790">
                  <a:moveTo>
                    <a:pt x="33076" y="10973"/>
                  </a:moveTo>
                  <a:cubicBezTo>
                    <a:pt x="16143" y="-7371"/>
                    <a:pt x="-42418" y="-27833"/>
                    <a:pt x="54243" y="176073"/>
                  </a:cubicBezTo>
                  <a:cubicBezTo>
                    <a:pt x="150904" y="379979"/>
                    <a:pt x="427482" y="1010745"/>
                    <a:pt x="613043" y="1234406"/>
                  </a:cubicBezTo>
                  <a:cubicBezTo>
                    <a:pt x="798604" y="1458067"/>
                    <a:pt x="1104109" y="1490522"/>
                    <a:pt x="1167609" y="1518039"/>
                  </a:cubicBezTo>
                  <a:cubicBezTo>
                    <a:pt x="1231109" y="1545556"/>
                    <a:pt x="1077298" y="1485584"/>
                    <a:pt x="994043" y="1399506"/>
                  </a:cubicBezTo>
                  <a:cubicBezTo>
                    <a:pt x="910788" y="1313428"/>
                    <a:pt x="807776" y="1187134"/>
                    <a:pt x="668076" y="1001573"/>
                  </a:cubicBezTo>
                  <a:cubicBezTo>
                    <a:pt x="528376" y="816012"/>
                    <a:pt x="268732" y="449122"/>
                    <a:pt x="155843" y="286139"/>
                  </a:cubicBezTo>
                  <a:cubicBezTo>
                    <a:pt x="42954" y="123156"/>
                    <a:pt x="50009" y="29317"/>
                    <a:pt x="33076" y="1097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157D263C-1BC3-46F0-A5E4-1F7226038A19}"/>
                </a:ext>
              </a:extLst>
            </p:cNvPr>
            <p:cNvSpPr/>
            <p:nvPr/>
          </p:nvSpPr>
          <p:spPr>
            <a:xfrm>
              <a:off x="7165641" y="2423318"/>
              <a:ext cx="945691" cy="745151"/>
            </a:xfrm>
            <a:custGeom>
              <a:avLst/>
              <a:gdLst>
                <a:gd name="connsiteX0" fmla="*/ 14092 w 945691"/>
                <a:gd name="connsiteY0" fmla="*/ 23549 h 745151"/>
                <a:gd name="connsiteX1" fmla="*/ 47959 w 945691"/>
                <a:gd name="connsiteY1" fmla="*/ 125149 h 745151"/>
                <a:gd name="connsiteX2" fmla="*/ 441659 w 945691"/>
                <a:gd name="connsiteY2" fmla="*/ 675482 h 745151"/>
                <a:gd name="connsiteX3" fmla="*/ 936959 w 945691"/>
                <a:gd name="connsiteY3" fmla="*/ 480749 h 745151"/>
                <a:gd name="connsiteX4" fmla="*/ 725292 w 945691"/>
                <a:gd name="connsiteY4" fmla="*/ 582349 h 745151"/>
                <a:gd name="connsiteX5" fmla="*/ 314659 w 945691"/>
                <a:gd name="connsiteY5" fmla="*/ 743215 h 745151"/>
                <a:gd name="connsiteX6" fmla="*/ 115692 w 945691"/>
                <a:gd name="connsiteY6" fmla="*/ 463815 h 745151"/>
                <a:gd name="connsiteX7" fmla="*/ 14092 w 945691"/>
                <a:gd name="connsiteY7" fmla="*/ 23549 h 7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91" h="745151">
                  <a:moveTo>
                    <a:pt x="14092" y="23549"/>
                  </a:moveTo>
                  <a:cubicBezTo>
                    <a:pt x="2803" y="-32895"/>
                    <a:pt x="-23302" y="16493"/>
                    <a:pt x="47959" y="125149"/>
                  </a:cubicBezTo>
                  <a:cubicBezTo>
                    <a:pt x="119220" y="233805"/>
                    <a:pt x="293492" y="616215"/>
                    <a:pt x="441659" y="675482"/>
                  </a:cubicBezTo>
                  <a:lnTo>
                    <a:pt x="936959" y="480749"/>
                  </a:lnTo>
                  <a:cubicBezTo>
                    <a:pt x="984231" y="465227"/>
                    <a:pt x="829009" y="538605"/>
                    <a:pt x="725292" y="582349"/>
                  </a:cubicBezTo>
                  <a:cubicBezTo>
                    <a:pt x="621575" y="626093"/>
                    <a:pt x="416259" y="762971"/>
                    <a:pt x="314659" y="743215"/>
                  </a:cubicBezTo>
                  <a:cubicBezTo>
                    <a:pt x="213059" y="723459"/>
                    <a:pt x="167903" y="578115"/>
                    <a:pt x="115692" y="463815"/>
                  </a:cubicBezTo>
                  <a:cubicBezTo>
                    <a:pt x="63481" y="349515"/>
                    <a:pt x="25381" y="79993"/>
                    <a:pt x="14092" y="235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2C67B827-7F2E-48A0-A590-E1F7300029C8}"/>
                </a:ext>
              </a:extLst>
            </p:cNvPr>
            <p:cNvSpPr/>
            <p:nvPr/>
          </p:nvSpPr>
          <p:spPr>
            <a:xfrm>
              <a:off x="7364865" y="2306471"/>
              <a:ext cx="1113315" cy="868538"/>
            </a:xfrm>
            <a:custGeom>
              <a:avLst/>
              <a:gdLst>
                <a:gd name="connsiteX0" fmla="*/ 22302 w 1113315"/>
                <a:gd name="connsiteY0" fmla="*/ 696 h 868538"/>
                <a:gd name="connsiteX1" fmla="*/ 39235 w 1113315"/>
                <a:gd name="connsiteY1" fmla="*/ 72662 h 868538"/>
                <a:gd name="connsiteX2" fmla="*/ 420235 w 1113315"/>
                <a:gd name="connsiteY2" fmla="*/ 457896 h 868538"/>
                <a:gd name="connsiteX3" fmla="*/ 911302 w 1113315"/>
                <a:gd name="connsiteY3" fmla="*/ 639929 h 868538"/>
                <a:gd name="connsiteX4" fmla="*/ 1110268 w 1113315"/>
                <a:gd name="connsiteY4" fmla="*/ 868529 h 868538"/>
                <a:gd name="connsiteX5" fmla="*/ 775835 w 1113315"/>
                <a:gd name="connsiteY5" fmla="*/ 631462 h 868538"/>
                <a:gd name="connsiteX6" fmla="*/ 276302 w 1113315"/>
                <a:gd name="connsiteY6" fmla="*/ 313962 h 868538"/>
                <a:gd name="connsiteX7" fmla="*/ 128135 w 1113315"/>
                <a:gd name="connsiteY7" fmla="*/ 85362 h 868538"/>
                <a:gd name="connsiteX8" fmla="*/ 22302 w 1113315"/>
                <a:gd name="connsiteY8" fmla="*/ 696 h 86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315" h="868538">
                  <a:moveTo>
                    <a:pt x="22302" y="696"/>
                  </a:moveTo>
                  <a:cubicBezTo>
                    <a:pt x="7485" y="-1421"/>
                    <a:pt x="-27087" y="-3538"/>
                    <a:pt x="39235" y="72662"/>
                  </a:cubicBezTo>
                  <a:cubicBezTo>
                    <a:pt x="105557" y="148862"/>
                    <a:pt x="274891" y="363352"/>
                    <a:pt x="420235" y="457896"/>
                  </a:cubicBezTo>
                  <a:cubicBezTo>
                    <a:pt x="565580" y="552441"/>
                    <a:pt x="796297" y="571490"/>
                    <a:pt x="911302" y="639929"/>
                  </a:cubicBezTo>
                  <a:cubicBezTo>
                    <a:pt x="1026308" y="708368"/>
                    <a:pt x="1132846" y="869940"/>
                    <a:pt x="1110268" y="868529"/>
                  </a:cubicBezTo>
                  <a:cubicBezTo>
                    <a:pt x="1087690" y="867118"/>
                    <a:pt x="914829" y="723890"/>
                    <a:pt x="775835" y="631462"/>
                  </a:cubicBezTo>
                  <a:cubicBezTo>
                    <a:pt x="636841" y="539034"/>
                    <a:pt x="384252" y="404979"/>
                    <a:pt x="276302" y="313962"/>
                  </a:cubicBezTo>
                  <a:cubicBezTo>
                    <a:pt x="168352" y="222945"/>
                    <a:pt x="171174" y="134751"/>
                    <a:pt x="128135" y="85362"/>
                  </a:cubicBezTo>
                  <a:cubicBezTo>
                    <a:pt x="85096" y="35973"/>
                    <a:pt x="37119" y="2813"/>
                    <a:pt x="22302" y="69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97839BBC-70DF-420B-8C17-6127890C8F2D}"/>
                </a:ext>
              </a:extLst>
            </p:cNvPr>
            <p:cNvSpPr/>
            <p:nvPr/>
          </p:nvSpPr>
          <p:spPr>
            <a:xfrm>
              <a:off x="7442187" y="1423221"/>
              <a:ext cx="462462" cy="934801"/>
            </a:xfrm>
            <a:custGeom>
              <a:avLst/>
              <a:gdLst>
                <a:gd name="connsiteX0" fmla="*/ 13 w 462462"/>
                <a:gd name="connsiteY0" fmla="*/ 7646 h 934801"/>
                <a:gd name="connsiteX1" fmla="*/ 321746 w 462462"/>
                <a:gd name="connsiteY1" fmla="*/ 562212 h 934801"/>
                <a:gd name="connsiteX2" fmla="*/ 419113 w 462462"/>
                <a:gd name="connsiteY2" fmla="*/ 934746 h 934801"/>
                <a:gd name="connsiteX3" fmla="*/ 457213 w 462462"/>
                <a:gd name="connsiteY3" fmla="*/ 587612 h 934801"/>
                <a:gd name="connsiteX4" fmla="*/ 309046 w 462462"/>
                <a:gd name="connsiteY4" fmla="*/ 261646 h 934801"/>
                <a:gd name="connsiteX5" fmla="*/ 13 w 462462"/>
                <a:gd name="connsiteY5" fmla="*/ 7646 h 9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462" h="934801">
                  <a:moveTo>
                    <a:pt x="13" y="7646"/>
                  </a:moveTo>
                  <a:cubicBezTo>
                    <a:pt x="2130" y="57740"/>
                    <a:pt x="251896" y="407695"/>
                    <a:pt x="321746" y="562212"/>
                  </a:cubicBezTo>
                  <a:cubicBezTo>
                    <a:pt x="391596" y="716729"/>
                    <a:pt x="396535" y="930513"/>
                    <a:pt x="419113" y="934746"/>
                  </a:cubicBezTo>
                  <a:cubicBezTo>
                    <a:pt x="441691" y="938979"/>
                    <a:pt x="475557" y="699795"/>
                    <a:pt x="457213" y="587612"/>
                  </a:cubicBezTo>
                  <a:cubicBezTo>
                    <a:pt x="438869" y="475429"/>
                    <a:pt x="381013" y="356896"/>
                    <a:pt x="309046" y="261646"/>
                  </a:cubicBezTo>
                  <a:cubicBezTo>
                    <a:pt x="237079" y="166396"/>
                    <a:pt x="-2104" y="-42448"/>
                    <a:pt x="13" y="76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33A846D9-A821-43C4-B033-6EFB44DB753C}"/>
                </a:ext>
              </a:extLst>
            </p:cNvPr>
            <p:cNvSpPr/>
            <p:nvPr/>
          </p:nvSpPr>
          <p:spPr>
            <a:xfrm>
              <a:off x="8001842" y="1409126"/>
              <a:ext cx="554073" cy="1820344"/>
            </a:xfrm>
            <a:custGeom>
              <a:avLst/>
              <a:gdLst>
                <a:gd name="connsiteX0" fmla="*/ 3391 w 554073"/>
                <a:gd name="connsiteY0" fmla="*/ 17507 h 1820344"/>
                <a:gd name="connsiteX1" fmla="*/ 401325 w 554073"/>
                <a:gd name="connsiteY1" fmla="*/ 1016574 h 1820344"/>
                <a:gd name="connsiteX2" fmla="*/ 553725 w 554073"/>
                <a:gd name="connsiteY2" fmla="*/ 1803974 h 1820344"/>
                <a:gd name="connsiteX3" fmla="*/ 443658 w 554073"/>
                <a:gd name="connsiteY3" fmla="*/ 1499174 h 1820344"/>
                <a:gd name="connsiteX4" fmla="*/ 464825 w 554073"/>
                <a:gd name="connsiteY4" fmla="*/ 898041 h 1820344"/>
                <a:gd name="connsiteX5" fmla="*/ 223525 w 554073"/>
                <a:gd name="connsiteY5" fmla="*/ 415441 h 1820344"/>
                <a:gd name="connsiteX6" fmla="*/ 3391 w 554073"/>
                <a:gd name="connsiteY6" fmla="*/ 17507 h 182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073" h="1820344">
                  <a:moveTo>
                    <a:pt x="3391" y="17507"/>
                  </a:moveTo>
                  <a:cubicBezTo>
                    <a:pt x="33024" y="117696"/>
                    <a:pt x="309603" y="718830"/>
                    <a:pt x="401325" y="1016574"/>
                  </a:cubicBezTo>
                  <a:cubicBezTo>
                    <a:pt x="493047" y="1314318"/>
                    <a:pt x="546670" y="1723541"/>
                    <a:pt x="553725" y="1803974"/>
                  </a:cubicBezTo>
                  <a:cubicBezTo>
                    <a:pt x="560780" y="1884407"/>
                    <a:pt x="458475" y="1650163"/>
                    <a:pt x="443658" y="1499174"/>
                  </a:cubicBezTo>
                  <a:cubicBezTo>
                    <a:pt x="428841" y="1348185"/>
                    <a:pt x="501514" y="1078663"/>
                    <a:pt x="464825" y="898041"/>
                  </a:cubicBezTo>
                  <a:cubicBezTo>
                    <a:pt x="428136" y="717419"/>
                    <a:pt x="301136" y="557258"/>
                    <a:pt x="223525" y="415441"/>
                  </a:cubicBezTo>
                  <a:cubicBezTo>
                    <a:pt x="145914" y="273624"/>
                    <a:pt x="-26242" y="-82682"/>
                    <a:pt x="3391" y="175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E72243D9-45C8-4DC7-8EBB-42BB16CB5A2F}"/>
                </a:ext>
              </a:extLst>
            </p:cNvPr>
            <p:cNvSpPr/>
            <p:nvPr/>
          </p:nvSpPr>
          <p:spPr>
            <a:xfrm>
              <a:off x="8580875" y="2918757"/>
              <a:ext cx="330366" cy="1466431"/>
            </a:xfrm>
            <a:custGeom>
              <a:avLst/>
              <a:gdLst>
                <a:gd name="connsiteX0" fmla="*/ 50892 w 330366"/>
                <a:gd name="connsiteY0" fmla="*/ 2243 h 1466431"/>
                <a:gd name="connsiteX1" fmla="*/ 110158 w 330366"/>
                <a:gd name="connsiteY1" fmla="*/ 679576 h 1466431"/>
                <a:gd name="connsiteX2" fmla="*/ 330292 w 330366"/>
                <a:gd name="connsiteY2" fmla="*/ 1454276 h 1466431"/>
                <a:gd name="connsiteX3" fmla="*/ 84758 w 330366"/>
                <a:gd name="connsiteY3" fmla="*/ 1136776 h 1466431"/>
                <a:gd name="connsiteX4" fmla="*/ 92 w 330366"/>
                <a:gd name="connsiteY4" fmla="*/ 912410 h 1466431"/>
                <a:gd name="connsiteX5" fmla="*/ 50892 w 330366"/>
                <a:gd name="connsiteY5" fmla="*/ 2243 h 146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66" h="1466431">
                  <a:moveTo>
                    <a:pt x="50892" y="2243"/>
                  </a:moveTo>
                  <a:cubicBezTo>
                    <a:pt x="69236" y="-36563"/>
                    <a:pt x="63591" y="437571"/>
                    <a:pt x="110158" y="679576"/>
                  </a:cubicBezTo>
                  <a:cubicBezTo>
                    <a:pt x="156725" y="921581"/>
                    <a:pt x="334525" y="1378076"/>
                    <a:pt x="330292" y="1454276"/>
                  </a:cubicBezTo>
                  <a:cubicBezTo>
                    <a:pt x="326059" y="1530476"/>
                    <a:pt x="139791" y="1227087"/>
                    <a:pt x="84758" y="1136776"/>
                  </a:cubicBezTo>
                  <a:cubicBezTo>
                    <a:pt x="29725" y="1046465"/>
                    <a:pt x="2209" y="1095854"/>
                    <a:pt x="92" y="912410"/>
                  </a:cubicBezTo>
                  <a:cubicBezTo>
                    <a:pt x="-2025" y="728966"/>
                    <a:pt x="32548" y="41049"/>
                    <a:pt x="50892" y="22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25957241-7F81-4ACA-ADB6-EA068738B1CE}"/>
                </a:ext>
              </a:extLst>
            </p:cNvPr>
            <p:cNvSpPr/>
            <p:nvPr/>
          </p:nvSpPr>
          <p:spPr>
            <a:xfrm>
              <a:off x="8441808" y="3382433"/>
              <a:ext cx="520293" cy="1618433"/>
            </a:xfrm>
            <a:custGeom>
              <a:avLst/>
              <a:gdLst>
                <a:gd name="connsiteX0" fmla="*/ 7925 w 520293"/>
                <a:gd name="connsiteY0" fmla="*/ 0 h 1618433"/>
                <a:gd name="connsiteX1" fmla="*/ 101059 w 520293"/>
                <a:gd name="connsiteY1" fmla="*/ 931334 h 1618433"/>
                <a:gd name="connsiteX2" fmla="*/ 460892 w 520293"/>
                <a:gd name="connsiteY2" fmla="*/ 1380067 h 1618433"/>
                <a:gd name="connsiteX3" fmla="*/ 515925 w 520293"/>
                <a:gd name="connsiteY3" fmla="*/ 1617134 h 1618433"/>
                <a:gd name="connsiteX4" fmla="*/ 465125 w 520293"/>
                <a:gd name="connsiteY4" fmla="*/ 1282700 h 1618433"/>
                <a:gd name="connsiteX5" fmla="*/ 58725 w 520293"/>
                <a:gd name="connsiteY5" fmla="*/ 927100 h 1618433"/>
                <a:gd name="connsiteX6" fmla="*/ 7925 w 520293"/>
                <a:gd name="connsiteY6" fmla="*/ 0 h 161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293" h="1618433">
                  <a:moveTo>
                    <a:pt x="7925" y="0"/>
                  </a:moveTo>
                  <a:cubicBezTo>
                    <a:pt x="14981" y="706"/>
                    <a:pt x="25565" y="701323"/>
                    <a:pt x="101059" y="931334"/>
                  </a:cubicBezTo>
                  <a:cubicBezTo>
                    <a:pt x="176553" y="1161345"/>
                    <a:pt x="391748" y="1265767"/>
                    <a:pt x="460892" y="1380067"/>
                  </a:cubicBezTo>
                  <a:cubicBezTo>
                    <a:pt x="530036" y="1494367"/>
                    <a:pt x="515220" y="1633362"/>
                    <a:pt x="515925" y="1617134"/>
                  </a:cubicBezTo>
                  <a:cubicBezTo>
                    <a:pt x="516630" y="1600906"/>
                    <a:pt x="541325" y="1397706"/>
                    <a:pt x="465125" y="1282700"/>
                  </a:cubicBezTo>
                  <a:cubicBezTo>
                    <a:pt x="388925" y="1167694"/>
                    <a:pt x="137747" y="1137355"/>
                    <a:pt x="58725" y="927100"/>
                  </a:cubicBezTo>
                  <a:cubicBezTo>
                    <a:pt x="-20297" y="716845"/>
                    <a:pt x="869" y="-706"/>
                    <a:pt x="7925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7CC35EBE-7910-4CD4-98C1-077F4A163142}"/>
                </a:ext>
              </a:extLst>
            </p:cNvPr>
            <p:cNvSpPr/>
            <p:nvPr/>
          </p:nvSpPr>
          <p:spPr>
            <a:xfrm>
              <a:off x="8272844" y="3821459"/>
              <a:ext cx="564382" cy="1234499"/>
            </a:xfrm>
            <a:custGeom>
              <a:avLst/>
              <a:gdLst>
                <a:gd name="connsiteX0" fmla="*/ 66823 w 564382"/>
                <a:gd name="connsiteY0" fmla="*/ 1241 h 1234499"/>
                <a:gd name="connsiteX1" fmla="*/ 202289 w 564382"/>
                <a:gd name="connsiteY1" fmla="*/ 733608 h 1234499"/>
                <a:gd name="connsiteX2" fmla="*/ 557889 w 564382"/>
                <a:gd name="connsiteY2" fmla="*/ 1224674 h 1234499"/>
                <a:gd name="connsiteX3" fmla="*/ 401256 w 564382"/>
                <a:gd name="connsiteY3" fmla="*/ 1051108 h 1234499"/>
                <a:gd name="connsiteX4" fmla="*/ 20256 w 564382"/>
                <a:gd name="connsiteY4" fmla="*/ 919874 h 1234499"/>
                <a:gd name="connsiteX5" fmla="*/ 66823 w 564382"/>
                <a:gd name="connsiteY5" fmla="*/ 1241 h 12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382" h="1234499">
                  <a:moveTo>
                    <a:pt x="66823" y="1241"/>
                  </a:moveTo>
                  <a:cubicBezTo>
                    <a:pt x="97162" y="-29803"/>
                    <a:pt x="120445" y="529703"/>
                    <a:pt x="202289" y="733608"/>
                  </a:cubicBezTo>
                  <a:cubicBezTo>
                    <a:pt x="284133" y="937513"/>
                    <a:pt x="524728" y="1171757"/>
                    <a:pt x="557889" y="1224674"/>
                  </a:cubicBezTo>
                  <a:cubicBezTo>
                    <a:pt x="591050" y="1277591"/>
                    <a:pt x="490861" y="1101908"/>
                    <a:pt x="401256" y="1051108"/>
                  </a:cubicBezTo>
                  <a:cubicBezTo>
                    <a:pt x="311651" y="1000308"/>
                    <a:pt x="75289" y="1094146"/>
                    <a:pt x="20256" y="919874"/>
                  </a:cubicBezTo>
                  <a:cubicBezTo>
                    <a:pt x="-34777" y="745602"/>
                    <a:pt x="36484" y="32285"/>
                    <a:pt x="66823" y="12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4BE0A1A4-BED3-4D69-A40A-6D3283D8D158}"/>
                </a:ext>
              </a:extLst>
            </p:cNvPr>
            <p:cNvSpPr/>
            <p:nvPr/>
          </p:nvSpPr>
          <p:spPr>
            <a:xfrm>
              <a:off x="7926989" y="4387866"/>
              <a:ext cx="642950" cy="818611"/>
            </a:xfrm>
            <a:custGeom>
              <a:avLst/>
              <a:gdLst>
                <a:gd name="connsiteX0" fmla="*/ 74011 w 642950"/>
                <a:gd name="connsiteY0" fmla="*/ 35967 h 818611"/>
                <a:gd name="connsiteX1" fmla="*/ 573544 w 642950"/>
                <a:gd name="connsiteY1" fmla="*/ 687901 h 818611"/>
                <a:gd name="connsiteX2" fmla="*/ 637044 w 642950"/>
                <a:gd name="connsiteY2" fmla="*/ 810667 h 818611"/>
                <a:gd name="connsiteX3" fmla="*/ 556611 w 642950"/>
                <a:gd name="connsiteY3" fmla="*/ 560901 h 818611"/>
                <a:gd name="connsiteX4" fmla="*/ 52844 w 642950"/>
                <a:gd name="connsiteY4" fmla="*/ 133334 h 818611"/>
                <a:gd name="connsiteX5" fmla="*/ 74011 w 642950"/>
                <a:gd name="connsiteY5" fmla="*/ 35967 h 81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50" h="818611">
                  <a:moveTo>
                    <a:pt x="74011" y="35967"/>
                  </a:moveTo>
                  <a:cubicBezTo>
                    <a:pt x="160794" y="128395"/>
                    <a:pt x="479705" y="558784"/>
                    <a:pt x="573544" y="687901"/>
                  </a:cubicBezTo>
                  <a:cubicBezTo>
                    <a:pt x="667383" y="817018"/>
                    <a:pt x="639866" y="831834"/>
                    <a:pt x="637044" y="810667"/>
                  </a:cubicBezTo>
                  <a:cubicBezTo>
                    <a:pt x="634222" y="789500"/>
                    <a:pt x="653978" y="673790"/>
                    <a:pt x="556611" y="560901"/>
                  </a:cubicBezTo>
                  <a:cubicBezTo>
                    <a:pt x="459244" y="448012"/>
                    <a:pt x="133277" y="218001"/>
                    <a:pt x="52844" y="133334"/>
                  </a:cubicBezTo>
                  <a:cubicBezTo>
                    <a:pt x="-27589" y="48667"/>
                    <a:pt x="-12772" y="-56461"/>
                    <a:pt x="74011" y="359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B88F6653-67B8-4FFF-84D5-D53A19294377}"/>
                </a:ext>
              </a:extLst>
            </p:cNvPr>
            <p:cNvSpPr/>
            <p:nvPr/>
          </p:nvSpPr>
          <p:spPr>
            <a:xfrm>
              <a:off x="7860594" y="4590686"/>
              <a:ext cx="570883" cy="748391"/>
            </a:xfrm>
            <a:custGeom>
              <a:avLst/>
              <a:gdLst>
                <a:gd name="connsiteX0" fmla="*/ 13406 w 570883"/>
                <a:gd name="connsiteY0" fmla="*/ 15181 h 748391"/>
                <a:gd name="connsiteX1" fmla="*/ 93839 w 570883"/>
                <a:gd name="connsiteY1" fmla="*/ 57514 h 748391"/>
                <a:gd name="connsiteX2" fmla="*/ 521406 w 570883"/>
                <a:gd name="connsiteY2" fmla="*/ 480847 h 748391"/>
                <a:gd name="connsiteX3" fmla="*/ 551039 w 570883"/>
                <a:gd name="connsiteY3" fmla="*/ 747547 h 748391"/>
                <a:gd name="connsiteX4" fmla="*/ 424039 w 570883"/>
                <a:gd name="connsiteY4" fmla="*/ 396181 h 748391"/>
                <a:gd name="connsiteX5" fmla="*/ 292806 w 570883"/>
                <a:gd name="connsiteY5" fmla="*/ 163347 h 748391"/>
                <a:gd name="connsiteX6" fmla="*/ 13406 w 570883"/>
                <a:gd name="connsiteY6" fmla="*/ 15181 h 74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883" h="748391">
                  <a:moveTo>
                    <a:pt x="13406" y="15181"/>
                  </a:moveTo>
                  <a:cubicBezTo>
                    <a:pt x="-19755" y="-2458"/>
                    <a:pt x="9172" y="-20097"/>
                    <a:pt x="93839" y="57514"/>
                  </a:cubicBezTo>
                  <a:cubicBezTo>
                    <a:pt x="178506" y="135125"/>
                    <a:pt x="445206" y="365842"/>
                    <a:pt x="521406" y="480847"/>
                  </a:cubicBezTo>
                  <a:cubicBezTo>
                    <a:pt x="597606" y="595852"/>
                    <a:pt x="567267" y="761658"/>
                    <a:pt x="551039" y="747547"/>
                  </a:cubicBezTo>
                  <a:cubicBezTo>
                    <a:pt x="534811" y="733436"/>
                    <a:pt x="467078" y="493548"/>
                    <a:pt x="424039" y="396181"/>
                  </a:cubicBezTo>
                  <a:cubicBezTo>
                    <a:pt x="381000" y="298814"/>
                    <a:pt x="357717" y="230375"/>
                    <a:pt x="292806" y="163347"/>
                  </a:cubicBezTo>
                  <a:cubicBezTo>
                    <a:pt x="227895" y="96319"/>
                    <a:pt x="46567" y="32820"/>
                    <a:pt x="13406" y="151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95A185A9-7664-40C1-8F17-A186443C91C4}"/>
                </a:ext>
              </a:extLst>
            </p:cNvPr>
            <p:cNvSpPr/>
            <p:nvPr/>
          </p:nvSpPr>
          <p:spPr>
            <a:xfrm>
              <a:off x="7847857" y="4580508"/>
              <a:ext cx="198073" cy="1058075"/>
            </a:xfrm>
            <a:custGeom>
              <a:avLst/>
              <a:gdLst>
                <a:gd name="connsiteX0" fmla="*/ 743 w 198073"/>
                <a:gd name="connsiteY0" fmla="*/ 4192 h 1058075"/>
                <a:gd name="connsiteX1" fmla="*/ 195476 w 198073"/>
                <a:gd name="connsiteY1" fmla="*/ 376725 h 1058075"/>
                <a:gd name="connsiteX2" fmla="*/ 106576 w 198073"/>
                <a:gd name="connsiteY2" fmla="*/ 778892 h 1058075"/>
                <a:gd name="connsiteX3" fmla="*/ 17676 w 198073"/>
                <a:gd name="connsiteY3" fmla="*/ 1054059 h 1058075"/>
                <a:gd name="connsiteX4" fmla="*/ 144676 w 198073"/>
                <a:gd name="connsiteY4" fmla="*/ 571459 h 1058075"/>
                <a:gd name="connsiteX5" fmla="*/ 127743 w 198073"/>
                <a:gd name="connsiteY5" fmla="*/ 198925 h 1058075"/>
                <a:gd name="connsiteX6" fmla="*/ 743 w 198073"/>
                <a:gd name="connsiteY6" fmla="*/ 4192 h 10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073" h="1058075">
                  <a:moveTo>
                    <a:pt x="743" y="4192"/>
                  </a:moveTo>
                  <a:cubicBezTo>
                    <a:pt x="12032" y="33825"/>
                    <a:pt x="177837" y="247608"/>
                    <a:pt x="195476" y="376725"/>
                  </a:cubicBezTo>
                  <a:cubicBezTo>
                    <a:pt x="213115" y="505842"/>
                    <a:pt x="136209" y="666003"/>
                    <a:pt x="106576" y="778892"/>
                  </a:cubicBezTo>
                  <a:cubicBezTo>
                    <a:pt x="76943" y="891781"/>
                    <a:pt x="11326" y="1088631"/>
                    <a:pt x="17676" y="1054059"/>
                  </a:cubicBezTo>
                  <a:cubicBezTo>
                    <a:pt x="24026" y="1019487"/>
                    <a:pt x="126332" y="713981"/>
                    <a:pt x="144676" y="571459"/>
                  </a:cubicBezTo>
                  <a:cubicBezTo>
                    <a:pt x="163020" y="428937"/>
                    <a:pt x="145382" y="289236"/>
                    <a:pt x="127743" y="198925"/>
                  </a:cubicBezTo>
                  <a:cubicBezTo>
                    <a:pt x="110104" y="108614"/>
                    <a:pt x="-10546" y="-25441"/>
                    <a:pt x="743" y="419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C9EEAB1E-5713-4A9F-AD83-469EF3909257}"/>
                </a:ext>
              </a:extLst>
            </p:cNvPr>
            <p:cNvSpPr/>
            <p:nvPr/>
          </p:nvSpPr>
          <p:spPr>
            <a:xfrm>
              <a:off x="7720472" y="4570993"/>
              <a:ext cx="390860" cy="1322783"/>
            </a:xfrm>
            <a:custGeom>
              <a:avLst/>
              <a:gdLst>
                <a:gd name="connsiteX0" fmla="*/ 81561 w 390860"/>
                <a:gd name="connsiteY0" fmla="*/ 1007 h 1322783"/>
                <a:gd name="connsiteX1" fmla="*/ 30761 w 390860"/>
                <a:gd name="connsiteY1" fmla="*/ 504774 h 1322783"/>
                <a:gd name="connsiteX2" fmla="*/ 352495 w 390860"/>
                <a:gd name="connsiteY2" fmla="*/ 1139774 h 1322783"/>
                <a:gd name="connsiteX3" fmla="*/ 195861 w 390860"/>
                <a:gd name="connsiteY3" fmla="*/ 1321807 h 1322783"/>
                <a:gd name="connsiteX4" fmla="*/ 390595 w 390860"/>
                <a:gd name="connsiteY4" fmla="*/ 1084740 h 1322783"/>
                <a:gd name="connsiteX5" fmla="*/ 145061 w 390860"/>
                <a:gd name="connsiteY5" fmla="*/ 763007 h 1322783"/>
                <a:gd name="connsiteX6" fmla="*/ 1128 w 390860"/>
                <a:gd name="connsiteY6" fmla="*/ 386240 h 1322783"/>
                <a:gd name="connsiteX7" fmla="*/ 81561 w 390860"/>
                <a:gd name="connsiteY7" fmla="*/ 1007 h 132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860" h="1322783">
                  <a:moveTo>
                    <a:pt x="81561" y="1007"/>
                  </a:moveTo>
                  <a:cubicBezTo>
                    <a:pt x="86500" y="20763"/>
                    <a:pt x="-14395" y="314980"/>
                    <a:pt x="30761" y="504774"/>
                  </a:cubicBezTo>
                  <a:cubicBezTo>
                    <a:pt x="75917" y="694568"/>
                    <a:pt x="324978" y="1003602"/>
                    <a:pt x="352495" y="1139774"/>
                  </a:cubicBezTo>
                  <a:cubicBezTo>
                    <a:pt x="380012" y="1275946"/>
                    <a:pt x="189511" y="1330979"/>
                    <a:pt x="195861" y="1321807"/>
                  </a:cubicBezTo>
                  <a:cubicBezTo>
                    <a:pt x="202211" y="1312635"/>
                    <a:pt x="399062" y="1177873"/>
                    <a:pt x="390595" y="1084740"/>
                  </a:cubicBezTo>
                  <a:cubicBezTo>
                    <a:pt x="382128" y="991607"/>
                    <a:pt x="209972" y="879424"/>
                    <a:pt x="145061" y="763007"/>
                  </a:cubicBezTo>
                  <a:cubicBezTo>
                    <a:pt x="80150" y="646590"/>
                    <a:pt x="13122" y="515357"/>
                    <a:pt x="1128" y="386240"/>
                  </a:cubicBezTo>
                  <a:cubicBezTo>
                    <a:pt x="-10866" y="257123"/>
                    <a:pt x="76622" y="-18749"/>
                    <a:pt x="81561" y="10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05D25BB5-3F5A-43E3-B991-4E14DE15093B}"/>
                </a:ext>
              </a:extLst>
            </p:cNvPr>
            <p:cNvSpPr/>
            <p:nvPr/>
          </p:nvSpPr>
          <p:spPr>
            <a:xfrm>
              <a:off x="7902841" y="6218680"/>
              <a:ext cx="338306" cy="583611"/>
            </a:xfrm>
            <a:custGeom>
              <a:avLst/>
              <a:gdLst>
                <a:gd name="connsiteX0" fmla="*/ 792 w 338306"/>
                <a:gd name="connsiteY0" fmla="*/ 87 h 583611"/>
                <a:gd name="connsiteX1" fmla="*/ 89692 w 338306"/>
                <a:gd name="connsiteY1" fmla="*/ 287953 h 583611"/>
                <a:gd name="connsiteX2" fmla="*/ 178592 w 338306"/>
                <a:gd name="connsiteY2" fmla="*/ 427653 h 583611"/>
                <a:gd name="connsiteX3" fmla="*/ 330992 w 338306"/>
                <a:gd name="connsiteY3" fmla="*/ 580053 h 583611"/>
                <a:gd name="connsiteX4" fmla="*/ 297126 w 338306"/>
                <a:gd name="connsiteY4" fmla="*/ 520787 h 583611"/>
                <a:gd name="connsiteX5" fmla="*/ 148959 w 338306"/>
                <a:gd name="connsiteY5" fmla="*/ 359920 h 583611"/>
                <a:gd name="connsiteX6" fmla="*/ 51592 w 338306"/>
                <a:gd name="connsiteY6" fmla="*/ 258320 h 583611"/>
                <a:gd name="connsiteX7" fmla="*/ 792 w 338306"/>
                <a:gd name="connsiteY7" fmla="*/ 87 h 58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306" h="583611">
                  <a:moveTo>
                    <a:pt x="792" y="87"/>
                  </a:moveTo>
                  <a:cubicBezTo>
                    <a:pt x="7142" y="5026"/>
                    <a:pt x="60059" y="216692"/>
                    <a:pt x="89692" y="287953"/>
                  </a:cubicBezTo>
                  <a:cubicBezTo>
                    <a:pt x="119325" y="359214"/>
                    <a:pt x="138375" y="378970"/>
                    <a:pt x="178592" y="427653"/>
                  </a:cubicBezTo>
                  <a:cubicBezTo>
                    <a:pt x="218809" y="476336"/>
                    <a:pt x="311236" y="564531"/>
                    <a:pt x="330992" y="580053"/>
                  </a:cubicBezTo>
                  <a:cubicBezTo>
                    <a:pt x="350748" y="595575"/>
                    <a:pt x="327465" y="557476"/>
                    <a:pt x="297126" y="520787"/>
                  </a:cubicBezTo>
                  <a:cubicBezTo>
                    <a:pt x="266787" y="484098"/>
                    <a:pt x="189881" y="403665"/>
                    <a:pt x="148959" y="359920"/>
                  </a:cubicBezTo>
                  <a:cubicBezTo>
                    <a:pt x="108037" y="316175"/>
                    <a:pt x="75581" y="315470"/>
                    <a:pt x="51592" y="258320"/>
                  </a:cubicBezTo>
                  <a:cubicBezTo>
                    <a:pt x="27603" y="201170"/>
                    <a:pt x="-5558" y="-4852"/>
                    <a:pt x="792" y="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7FDB0145-876E-436D-8AA9-9C600779ED46}"/>
                </a:ext>
              </a:extLst>
            </p:cNvPr>
            <p:cNvSpPr/>
            <p:nvPr/>
          </p:nvSpPr>
          <p:spPr>
            <a:xfrm>
              <a:off x="7277602" y="4788007"/>
              <a:ext cx="970487" cy="2165466"/>
            </a:xfrm>
            <a:custGeom>
              <a:avLst/>
              <a:gdLst>
                <a:gd name="connsiteX0" fmla="*/ 245031 w 970487"/>
                <a:gd name="connsiteY0" fmla="*/ 8596 h 2165466"/>
                <a:gd name="connsiteX1" fmla="*/ 20665 w 970487"/>
                <a:gd name="connsiteY1" fmla="*/ 707096 h 2165466"/>
                <a:gd name="connsiteX2" fmla="*/ 24898 w 970487"/>
                <a:gd name="connsiteY2" fmla="*/ 1625730 h 2165466"/>
                <a:gd name="connsiteX3" fmla="*/ 151898 w 970487"/>
                <a:gd name="connsiteY3" fmla="*/ 2091396 h 2165466"/>
                <a:gd name="connsiteX4" fmla="*/ 448231 w 970487"/>
                <a:gd name="connsiteY4" fmla="*/ 2095630 h 2165466"/>
                <a:gd name="connsiteX5" fmla="*/ 922365 w 970487"/>
                <a:gd name="connsiteY5" fmla="*/ 2129496 h 2165466"/>
                <a:gd name="connsiteX6" fmla="*/ 918131 w 970487"/>
                <a:gd name="connsiteY6" fmla="*/ 2116796 h 2165466"/>
                <a:gd name="connsiteX7" fmla="*/ 600631 w 970487"/>
                <a:gd name="connsiteY7" fmla="*/ 1532596 h 2165466"/>
                <a:gd name="connsiteX8" fmla="*/ 312765 w 970487"/>
                <a:gd name="connsiteY8" fmla="*/ 398063 h 2165466"/>
                <a:gd name="connsiteX9" fmla="*/ 245031 w 970487"/>
                <a:gd name="connsiteY9" fmla="*/ 8596 h 216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0487" h="2165466">
                  <a:moveTo>
                    <a:pt x="245031" y="8596"/>
                  </a:moveTo>
                  <a:cubicBezTo>
                    <a:pt x="196348" y="60102"/>
                    <a:pt x="57354" y="437574"/>
                    <a:pt x="20665" y="707096"/>
                  </a:cubicBezTo>
                  <a:cubicBezTo>
                    <a:pt x="-16024" y="976618"/>
                    <a:pt x="3026" y="1395013"/>
                    <a:pt x="24898" y="1625730"/>
                  </a:cubicBezTo>
                  <a:cubicBezTo>
                    <a:pt x="46770" y="1856447"/>
                    <a:pt x="81342" y="2013079"/>
                    <a:pt x="151898" y="2091396"/>
                  </a:cubicBezTo>
                  <a:cubicBezTo>
                    <a:pt x="222453" y="2169713"/>
                    <a:pt x="319820" y="2089280"/>
                    <a:pt x="448231" y="2095630"/>
                  </a:cubicBezTo>
                  <a:cubicBezTo>
                    <a:pt x="576642" y="2101980"/>
                    <a:pt x="922365" y="2129496"/>
                    <a:pt x="922365" y="2129496"/>
                  </a:cubicBezTo>
                  <a:cubicBezTo>
                    <a:pt x="1000682" y="2133024"/>
                    <a:pt x="971753" y="2216279"/>
                    <a:pt x="918131" y="2116796"/>
                  </a:cubicBezTo>
                  <a:cubicBezTo>
                    <a:pt x="864509" y="2017313"/>
                    <a:pt x="701525" y="1819052"/>
                    <a:pt x="600631" y="1532596"/>
                  </a:cubicBezTo>
                  <a:cubicBezTo>
                    <a:pt x="499737" y="1246141"/>
                    <a:pt x="369209" y="652768"/>
                    <a:pt x="312765" y="398063"/>
                  </a:cubicBezTo>
                  <a:cubicBezTo>
                    <a:pt x="256321" y="143358"/>
                    <a:pt x="293714" y="-42910"/>
                    <a:pt x="245031" y="859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C15B0A1-A8CF-42BD-B726-ECE542943C9E}"/>
                </a:ext>
              </a:extLst>
            </p:cNvPr>
            <p:cNvSpPr/>
            <p:nvPr/>
          </p:nvSpPr>
          <p:spPr>
            <a:xfrm>
              <a:off x="5855087" y="5344949"/>
              <a:ext cx="1468961" cy="1018894"/>
            </a:xfrm>
            <a:custGeom>
              <a:avLst/>
              <a:gdLst>
                <a:gd name="connsiteX0" fmla="*/ 1468580 w 1468961"/>
                <a:gd name="connsiteY0" fmla="*/ 18684 h 1018894"/>
                <a:gd name="connsiteX1" fmla="*/ 1168013 w 1468961"/>
                <a:gd name="connsiteY1" fmla="*/ 403918 h 1018894"/>
                <a:gd name="connsiteX2" fmla="*/ 571113 w 1468961"/>
                <a:gd name="connsiteY2" fmla="*/ 958484 h 1018894"/>
                <a:gd name="connsiteX3" fmla="*/ 465280 w 1468961"/>
                <a:gd name="connsiteY3" fmla="*/ 1000818 h 1018894"/>
                <a:gd name="connsiteX4" fmla="*/ 3846 w 1468961"/>
                <a:gd name="connsiteY4" fmla="*/ 928851 h 1018894"/>
                <a:gd name="connsiteX5" fmla="*/ 753146 w 1468961"/>
                <a:gd name="connsiteY5" fmla="*/ 569018 h 1018894"/>
                <a:gd name="connsiteX6" fmla="*/ 1218813 w 1468961"/>
                <a:gd name="connsiteY6" fmla="*/ 116051 h 1018894"/>
                <a:gd name="connsiteX7" fmla="*/ 1468580 w 1468961"/>
                <a:gd name="connsiteY7" fmla="*/ 18684 h 101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961" h="1018894">
                  <a:moveTo>
                    <a:pt x="1468580" y="18684"/>
                  </a:moveTo>
                  <a:cubicBezTo>
                    <a:pt x="1460113" y="66662"/>
                    <a:pt x="1317591" y="247285"/>
                    <a:pt x="1168013" y="403918"/>
                  </a:cubicBezTo>
                  <a:cubicBezTo>
                    <a:pt x="1018435" y="560551"/>
                    <a:pt x="688235" y="859001"/>
                    <a:pt x="571113" y="958484"/>
                  </a:cubicBezTo>
                  <a:cubicBezTo>
                    <a:pt x="453991" y="1057967"/>
                    <a:pt x="559824" y="1005757"/>
                    <a:pt x="465280" y="1000818"/>
                  </a:cubicBezTo>
                  <a:cubicBezTo>
                    <a:pt x="370736" y="995879"/>
                    <a:pt x="-44132" y="1000818"/>
                    <a:pt x="3846" y="928851"/>
                  </a:cubicBezTo>
                  <a:cubicBezTo>
                    <a:pt x="51824" y="856884"/>
                    <a:pt x="550652" y="704485"/>
                    <a:pt x="753146" y="569018"/>
                  </a:cubicBezTo>
                  <a:cubicBezTo>
                    <a:pt x="955640" y="433551"/>
                    <a:pt x="1094635" y="212712"/>
                    <a:pt x="1218813" y="116051"/>
                  </a:cubicBezTo>
                  <a:cubicBezTo>
                    <a:pt x="1342991" y="19390"/>
                    <a:pt x="1477047" y="-29294"/>
                    <a:pt x="1468580" y="1868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610D25A-42A8-4C21-A29C-38225910121B}"/>
                </a:ext>
              </a:extLst>
            </p:cNvPr>
            <p:cNvSpPr/>
            <p:nvPr/>
          </p:nvSpPr>
          <p:spPr>
            <a:xfrm>
              <a:off x="5607210" y="6306672"/>
              <a:ext cx="723944" cy="187560"/>
            </a:xfrm>
            <a:custGeom>
              <a:avLst/>
              <a:gdLst>
                <a:gd name="connsiteX0" fmla="*/ 14657 w 723944"/>
                <a:gd name="connsiteY0" fmla="*/ 17928 h 187560"/>
                <a:gd name="connsiteX1" fmla="*/ 90857 w 723944"/>
                <a:gd name="connsiteY1" fmla="*/ 51795 h 187560"/>
                <a:gd name="connsiteX2" fmla="*/ 239023 w 723944"/>
                <a:gd name="connsiteY2" fmla="*/ 995 h 187560"/>
                <a:gd name="connsiteX3" fmla="*/ 687757 w 723944"/>
                <a:gd name="connsiteY3" fmla="*/ 106828 h 187560"/>
                <a:gd name="connsiteX4" fmla="*/ 662357 w 723944"/>
                <a:gd name="connsiteY4" fmla="*/ 178795 h 187560"/>
                <a:gd name="connsiteX5" fmla="*/ 387190 w 723944"/>
                <a:gd name="connsiteY5" fmla="*/ 170328 h 187560"/>
                <a:gd name="connsiteX6" fmla="*/ 14657 w 723944"/>
                <a:gd name="connsiteY6" fmla="*/ 17928 h 18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44" h="187560">
                  <a:moveTo>
                    <a:pt x="14657" y="17928"/>
                  </a:moveTo>
                  <a:cubicBezTo>
                    <a:pt x="-34732" y="-1828"/>
                    <a:pt x="53463" y="54617"/>
                    <a:pt x="90857" y="51795"/>
                  </a:cubicBezTo>
                  <a:cubicBezTo>
                    <a:pt x="128251" y="48973"/>
                    <a:pt x="139540" y="-8177"/>
                    <a:pt x="239023" y="995"/>
                  </a:cubicBezTo>
                  <a:cubicBezTo>
                    <a:pt x="338506" y="10167"/>
                    <a:pt x="617201" y="77195"/>
                    <a:pt x="687757" y="106828"/>
                  </a:cubicBezTo>
                  <a:cubicBezTo>
                    <a:pt x="758313" y="136461"/>
                    <a:pt x="712451" y="168212"/>
                    <a:pt x="662357" y="178795"/>
                  </a:cubicBezTo>
                  <a:cubicBezTo>
                    <a:pt x="612263" y="189378"/>
                    <a:pt x="493023" y="194317"/>
                    <a:pt x="387190" y="170328"/>
                  </a:cubicBezTo>
                  <a:cubicBezTo>
                    <a:pt x="281357" y="146339"/>
                    <a:pt x="64046" y="37684"/>
                    <a:pt x="14657" y="1792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B4AB5224-FF08-4AAA-AC1D-379701D7A7D5}"/>
                </a:ext>
              </a:extLst>
            </p:cNvPr>
            <p:cNvSpPr/>
            <p:nvPr/>
          </p:nvSpPr>
          <p:spPr>
            <a:xfrm>
              <a:off x="5428952" y="6273741"/>
              <a:ext cx="728524" cy="370549"/>
            </a:xfrm>
            <a:custGeom>
              <a:avLst/>
              <a:gdLst>
                <a:gd name="connsiteX0" fmla="*/ 6648 w 728524"/>
                <a:gd name="connsiteY0" fmla="*/ 55939 h 370549"/>
                <a:gd name="connsiteX1" fmla="*/ 347008 w 728524"/>
                <a:gd name="connsiteY1" fmla="*/ 59 h 370549"/>
                <a:gd name="connsiteX2" fmla="*/ 250488 w 728524"/>
                <a:gd name="connsiteY2" fmla="*/ 66099 h 370549"/>
                <a:gd name="connsiteX3" fmla="*/ 372408 w 728524"/>
                <a:gd name="connsiteY3" fmla="*/ 213419 h 370549"/>
                <a:gd name="connsiteX4" fmla="*/ 728008 w 728524"/>
                <a:gd name="connsiteY4" fmla="*/ 340419 h 370549"/>
                <a:gd name="connsiteX5" fmla="*/ 286048 w 728524"/>
                <a:gd name="connsiteY5" fmla="*/ 355659 h 370549"/>
                <a:gd name="connsiteX6" fmla="*/ 153968 w 728524"/>
                <a:gd name="connsiteY6" fmla="*/ 157539 h 370549"/>
                <a:gd name="connsiteX7" fmla="*/ 123488 w 728524"/>
                <a:gd name="connsiteY7" fmla="*/ 137219 h 370549"/>
                <a:gd name="connsiteX8" fmla="*/ 6648 w 728524"/>
                <a:gd name="connsiteY8" fmla="*/ 55939 h 3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524" h="370549">
                  <a:moveTo>
                    <a:pt x="6648" y="55939"/>
                  </a:moveTo>
                  <a:cubicBezTo>
                    <a:pt x="43901" y="33079"/>
                    <a:pt x="306368" y="-1634"/>
                    <a:pt x="347008" y="59"/>
                  </a:cubicBezTo>
                  <a:cubicBezTo>
                    <a:pt x="387648" y="1752"/>
                    <a:pt x="246255" y="30539"/>
                    <a:pt x="250488" y="66099"/>
                  </a:cubicBezTo>
                  <a:cubicBezTo>
                    <a:pt x="254721" y="101659"/>
                    <a:pt x="292821" y="167699"/>
                    <a:pt x="372408" y="213419"/>
                  </a:cubicBezTo>
                  <a:cubicBezTo>
                    <a:pt x="451995" y="259139"/>
                    <a:pt x="742401" y="316712"/>
                    <a:pt x="728008" y="340419"/>
                  </a:cubicBezTo>
                  <a:cubicBezTo>
                    <a:pt x="713615" y="364126"/>
                    <a:pt x="381721" y="386139"/>
                    <a:pt x="286048" y="355659"/>
                  </a:cubicBezTo>
                  <a:cubicBezTo>
                    <a:pt x="190375" y="325179"/>
                    <a:pt x="181061" y="193946"/>
                    <a:pt x="153968" y="157539"/>
                  </a:cubicBezTo>
                  <a:cubicBezTo>
                    <a:pt x="126875" y="121132"/>
                    <a:pt x="147195" y="151612"/>
                    <a:pt x="123488" y="137219"/>
                  </a:cubicBezTo>
                  <a:cubicBezTo>
                    <a:pt x="99781" y="122826"/>
                    <a:pt x="-30605" y="78799"/>
                    <a:pt x="6648" y="55939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9575F866-3ACE-46A3-8D2A-F58EA534F081}"/>
                </a:ext>
              </a:extLst>
            </p:cNvPr>
            <p:cNvSpPr/>
            <p:nvPr/>
          </p:nvSpPr>
          <p:spPr>
            <a:xfrm>
              <a:off x="4871718" y="5917983"/>
              <a:ext cx="457209" cy="177041"/>
            </a:xfrm>
            <a:custGeom>
              <a:avLst/>
              <a:gdLst>
                <a:gd name="connsiteX0" fmla="*/ 2 w 457209"/>
                <a:gd name="connsiteY0" fmla="*/ 217 h 177041"/>
                <a:gd name="connsiteX1" fmla="*/ 309882 w 457209"/>
                <a:gd name="connsiteY1" fmla="*/ 167857 h 177041"/>
                <a:gd name="connsiteX2" fmla="*/ 457202 w 457209"/>
                <a:gd name="connsiteY2" fmla="*/ 152617 h 177041"/>
                <a:gd name="connsiteX3" fmla="*/ 304802 w 457209"/>
                <a:gd name="connsiteY3" fmla="*/ 132297 h 177041"/>
                <a:gd name="connsiteX4" fmla="*/ 2 w 457209"/>
                <a:gd name="connsiteY4" fmla="*/ 217 h 1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9" h="177041">
                  <a:moveTo>
                    <a:pt x="2" y="217"/>
                  </a:moveTo>
                  <a:cubicBezTo>
                    <a:pt x="849" y="6144"/>
                    <a:pt x="233682" y="142457"/>
                    <a:pt x="309882" y="167857"/>
                  </a:cubicBezTo>
                  <a:cubicBezTo>
                    <a:pt x="386082" y="193257"/>
                    <a:pt x="458049" y="158544"/>
                    <a:pt x="457202" y="152617"/>
                  </a:cubicBezTo>
                  <a:cubicBezTo>
                    <a:pt x="456355" y="146690"/>
                    <a:pt x="375075" y="153464"/>
                    <a:pt x="304802" y="132297"/>
                  </a:cubicBezTo>
                  <a:cubicBezTo>
                    <a:pt x="234529" y="111130"/>
                    <a:pt x="-845" y="-5710"/>
                    <a:pt x="2" y="2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楕円 1197">
              <a:extLst>
                <a:ext uri="{FF2B5EF4-FFF2-40B4-BE49-F238E27FC236}">
                  <a16:creationId xmlns:a16="http://schemas.microsoft.com/office/drawing/2014/main" id="{05CEA517-8FAA-48C5-9A24-AFEAA51F0FED}"/>
                </a:ext>
              </a:extLst>
            </p:cNvPr>
            <p:cNvSpPr/>
            <p:nvPr/>
          </p:nvSpPr>
          <p:spPr>
            <a:xfrm>
              <a:off x="6313570" y="5476697"/>
              <a:ext cx="74074" cy="74074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楕円 1198">
              <a:extLst>
                <a:ext uri="{FF2B5EF4-FFF2-40B4-BE49-F238E27FC236}">
                  <a16:creationId xmlns:a16="http://schemas.microsoft.com/office/drawing/2014/main" id="{D400ACA0-4CBA-407E-918A-81A56D82B8FC}"/>
                </a:ext>
              </a:extLst>
            </p:cNvPr>
            <p:cNvSpPr/>
            <p:nvPr/>
          </p:nvSpPr>
          <p:spPr>
            <a:xfrm>
              <a:off x="6918066" y="5614975"/>
              <a:ext cx="60787" cy="573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8C51C040-EA56-47C5-B6C1-2109EF6FD6DA}"/>
                </a:ext>
              </a:extLst>
            </p:cNvPr>
            <p:cNvSpPr/>
            <p:nvPr/>
          </p:nvSpPr>
          <p:spPr>
            <a:xfrm>
              <a:off x="4177891" y="5200706"/>
              <a:ext cx="724329" cy="880193"/>
            </a:xfrm>
            <a:custGeom>
              <a:avLst/>
              <a:gdLst>
                <a:gd name="connsiteX0" fmla="*/ 8876 w 724329"/>
                <a:gd name="connsiteY0" fmla="*/ 2061 h 880193"/>
                <a:gd name="connsiteX1" fmla="*/ 212076 w 724329"/>
                <a:gd name="connsiteY1" fmla="*/ 289927 h 880193"/>
                <a:gd name="connsiteX2" fmla="*/ 538042 w 724329"/>
                <a:gd name="connsiteY2" fmla="*/ 624361 h 880193"/>
                <a:gd name="connsiteX3" fmla="*/ 724309 w 724329"/>
                <a:gd name="connsiteY3" fmla="*/ 878361 h 880193"/>
                <a:gd name="connsiteX4" fmla="*/ 546509 w 724329"/>
                <a:gd name="connsiteY4" fmla="*/ 709027 h 880193"/>
                <a:gd name="connsiteX5" fmla="*/ 85076 w 724329"/>
                <a:gd name="connsiteY5" fmla="*/ 188327 h 880193"/>
                <a:gd name="connsiteX6" fmla="*/ 8876 w 724329"/>
                <a:gd name="connsiteY6" fmla="*/ 2061 h 88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329" h="880193">
                  <a:moveTo>
                    <a:pt x="8876" y="2061"/>
                  </a:moveTo>
                  <a:cubicBezTo>
                    <a:pt x="30043" y="18994"/>
                    <a:pt x="123882" y="186210"/>
                    <a:pt x="212076" y="289927"/>
                  </a:cubicBezTo>
                  <a:cubicBezTo>
                    <a:pt x="300270" y="393644"/>
                    <a:pt x="452670" y="526289"/>
                    <a:pt x="538042" y="624361"/>
                  </a:cubicBezTo>
                  <a:cubicBezTo>
                    <a:pt x="623414" y="722433"/>
                    <a:pt x="722898" y="864250"/>
                    <a:pt x="724309" y="878361"/>
                  </a:cubicBezTo>
                  <a:cubicBezTo>
                    <a:pt x="725720" y="892472"/>
                    <a:pt x="653048" y="824033"/>
                    <a:pt x="546509" y="709027"/>
                  </a:cubicBezTo>
                  <a:cubicBezTo>
                    <a:pt x="439970" y="594021"/>
                    <a:pt x="169037" y="301921"/>
                    <a:pt x="85076" y="188327"/>
                  </a:cubicBezTo>
                  <a:cubicBezTo>
                    <a:pt x="1115" y="74733"/>
                    <a:pt x="-12291" y="-14872"/>
                    <a:pt x="8876" y="206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F0114104-1176-4166-BF7B-88681607B16B}"/>
                </a:ext>
              </a:extLst>
            </p:cNvPr>
            <p:cNvSpPr/>
            <p:nvPr/>
          </p:nvSpPr>
          <p:spPr>
            <a:xfrm>
              <a:off x="5029807" y="2992921"/>
              <a:ext cx="296218" cy="842673"/>
            </a:xfrm>
            <a:custGeom>
              <a:avLst/>
              <a:gdLst>
                <a:gd name="connsiteX0" fmla="*/ 24793 w 296218"/>
                <a:gd name="connsiteY0" fmla="*/ 4279 h 842673"/>
                <a:gd name="connsiteX1" fmla="*/ 67126 w 296218"/>
                <a:gd name="connsiteY1" fmla="*/ 177846 h 842673"/>
                <a:gd name="connsiteX2" fmla="*/ 12093 w 296218"/>
                <a:gd name="connsiteY2" fmla="*/ 355646 h 842673"/>
                <a:gd name="connsiteX3" fmla="*/ 12093 w 296218"/>
                <a:gd name="connsiteY3" fmla="*/ 453012 h 842673"/>
                <a:gd name="connsiteX4" fmla="*/ 143326 w 296218"/>
                <a:gd name="connsiteY4" fmla="*/ 664679 h 842673"/>
                <a:gd name="connsiteX5" fmla="*/ 274560 w 296218"/>
                <a:gd name="connsiteY5" fmla="*/ 842479 h 842673"/>
                <a:gd name="connsiteX6" fmla="*/ 283026 w 296218"/>
                <a:gd name="connsiteY6" fmla="*/ 630812 h 842673"/>
                <a:gd name="connsiteX7" fmla="*/ 143326 w 296218"/>
                <a:gd name="connsiteY7" fmla="*/ 364112 h 842673"/>
                <a:gd name="connsiteX8" fmla="*/ 24793 w 296218"/>
                <a:gd name="connsiteY8" fmla="*/ 4279 h 84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18" h="842673">
                  <a:moveTo>
                    <a:pt x="24793" y="4279"/>
                  </a:moveTo>
                  <a:cubicBezTo>
                    <a:pt x="12093" y="-26765"/>
                    <a:pt x="69243" y="119285"/>
                    <a:pt x="67126" y="177846"/>
                  </a:cubicBezTo>
                  <a:cubicBezTo>
                    <a:pt x="65009" y="236407"/>
                    <a:pt x="21265" y="309785"/>
                    <a:pt x="12093" y="355646"/>
                  </a:cubicBezTo>
                  <a:cubicBezTo>
                    <a:pt x="2921" y="401507"/>
                    <a:pt x="-9779" y="401506"/>
                    <a:pt x="12093" y="453012"/>
                  </a:cubicBezTo>
                  <a:cubicBezTo>
                    <a:pt x="33965" y="504518"/>
                    <a:pt x="99582" y="599768"/>
                    <a:pt x="143326" y="664679"/>
                  </a:cubicBezTo>
                  <a:cubicBezTo>
                    <a:pt x="187070" y="729590"/>
                    <a:pt x="251277" y="848123"/>
                    <a:pt x="274560" y="842479"/>
                  </a:cubicBezTo>
                  <a:cubicBezTo>
                    <a:pt x="297843" y="836835"/>
                    <a:pt x="304898" y="710540"/>
                    <a:pt x="283026" y="630812"/>
                  </a:cubicBezTo>
                  <a:cubicBezTo>
                    <a:pt x="261154" y="551084"/>
                    <a:pt x="187070" y="462890"/>
                    <a:pt x="143326" y="364112"/>
                  </a:cubicBezTo>
                  <a:cubicBezTo>
                    <a:pt x="99582" y="265334"/>
                    <a:pt x="37493" y="35323"/>
                    <a:pt x="24793" y="427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978BA304-BDBB-4D79-90BF-45608216F77B}"/>
                </a:ext>
              </a:extLst>
            </p:cNvPr>
            <p:cNvSpPr/>
            <p:nvPr/>
          </p:nvSpPr>
          <p:spPr>
            <a:xfrm>
              <a:off x="4844427" y="3403572"/>
              <a:ext cx="490012" cy="592889"/>
            </a:xfrm>
            <a:custGeom>
              <a:avLst/>
              <a:gdLst>
                <a:gd name="connsiteX0" fmla="*/ 2740 w 490012"/>
                <a:gd name="connsiteY0" fmla="*/ 28 h 592889"/>
                <a:gd name="connsiteX1" fmla="*/ 36606 w 490012"/>
                <a:gd name="connsiteY1" fmla="*/ 275195 h 592889"/>
                <a:gd name="connsiteX2" fmla="*/ 95873 w 490012"/>
                <a:gd name="connsiteY2" fmla="*/ 402195 h 592889"/>
                <a:gd name="connsiteX3" fmla="*/ 248273 w 490012"/>
                <a:gd name="connsiteY3" fmla="*/ 533428 h 592889"/>
                <a:gd name="connsiteX4" fmla="*/ 383740 w 490012"/>
                <a:gd name="connsiteY4" fmla="*/ 588461 h 592889"/>
                <a:gd name="connsiteX5" fmla="*/ 489573 w 490012"/>
                <a:gd name="connsiteY5" fmla="*/ 584228 h 592889"/>
                <a:gd name="connsiteX6" fmla="*/ 413373 w 490012"/>
                <a:gd name="connsiteY6" fmla="*/ 541895 h 592889"/>
                <a:gd name="connsiteX7" fmla="*/ 227106 w 490012"/>
                <a:gd name="connsiteY7" fmla="*/ 355628 h 592889"/>
                <a:gd name="connsiteX8" fmla="*/ 108573 w 490012"/>
                <a:gd name="connsiteY8" fmla="*/ 292128 h 592889"/>
                <a:gd name="connsiteX9" fmla="*/ 2740 w 490012"/>
                <a:gd name="connsiteY9" fmla="*/ 28 h 59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012" h="592889">
                  <a:moveTo>
                    <a:pt x="2740" y="28"/>
                  </a:moveTo>
                  <a:cubicBezTo>
                    <a:pt x="-9255" y="-2794"/>
                    <a:pt x="21084" y="208167"/>
                    <a:pt x="36606" y="275195"/>
                  </a:cubicBezTo>
                  <a:cubicBezTo>
                    <a:pt x="52128" y="342223"/>
                    <a:pt x="60595" y="359156"/>
                    <a:pt x="95873" y="402195"/>
                  </a:cubicBezTo>
                  <a:cubicBezTo>
                    <a:pt x="131151" y="445234"/>
                    <a:pt x="200295" y="502384"/>
                    <a:pt x="248273" y="533428"/>
                  </a:cubicBezTo>
                  <a:cubicBezTo>
                    <a:pt x="296251" y="564472"/>
                    <a:pt x="343524" y="579994"/>
                    <a:pt x="383740" y="588461"/>
                  </a:cubicBezTo>
                  <a:cubicBezTo>
                    <a:pt x="423956" y="596928"/>
                    <a:pt x="484634" y="591989"/>
                    <a:pt x="489573" y="584228"/>
                  </a:cubicBezTo>
                  <a:cubicBezTo>
                    <a:pt x="494512" y="576467"/>
                    <a:pt x="457118" y="579995"/>
                    <a:pt x="413373" y="541895"/>
                  </a:cubicBezTo>
                  <a:cubicBezTo>
                    <a:pt x="369629" y="503795"/>
                    <a:pt x="277906" y="397256"/>
                    <a:pt x="227106" y="355628"/>
                  </a:cubicBezTo>
                  <a:cubicBezTo>
                    <a:pt x="176306" y="314000"/>
                    <a:pt x="144556" y="348573"/>
                    <a:pt x="108573" y="292128"/>
                  </a:cubicBezTo>
                  <a:cubicBezTo>
                    <a:pt x="72590" y="235683"/>
                    <a:pt x="14735" y="2850"/>
                    <a:pt x="2740" y="2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E7FC19F-7FB6-4DE4-B133-E139252D1230}"/>
                </a:ext>
              </a:extLst>
            </p:cNvPr>
            <p:cNvSpPr/>
            <p:nvPr/>
          </p:nvSpPr>
          <p:spPr>
            <a:xfrm>
              <a:off x="5405659" y="2918916"/>
              <a:ext cx="799882" cy="256718"/>
            </a:xfrm>
            <a:custGeom>
              <a:avLst/>
              <a:gdLst>
                <a:gd name="connsiteX0" fmla="*/ 7716 w 799882"/>
                <a:gd name="connsiteY0" fmla="*/ 251322 h 256718"/>
                <a:gd name="connsiteX1" fmla="*/ 61691 w 799882"/>
                <a:gd name="connsiteY1" fmla="*/ 173534 h 256718"/>
                <a:gd name="connsiteX2" fmla="*/ 153766 w 799882"/>
                <a:gd name="connsiteY2" fmla="*/ 84634 h 256718"/>
                <a:gd name="connsiteX3" fmla="*/ 244254 w 799882"/>
                <a:gd name="connsiteY3" fmla="*/ 41772 h 256718"/>
                <a:gd name="connsiteX4" fmla="*/ 414116 w 799882"/>
                <a:gd name="connsiteY4" fmla="*/ 19547 h 256718"/>
                <a:gd name="connsiteX5" fmla="*/ 582391 w 799882"/>
                <a:gd name="connsiteY5" fmla="*/ 48122 h 256718"/>
                <a:gd name="connsiteX6" fmla="*/ 701454 w 799882"/>
                <a:gd name="connsiteY6" fmla="*/ 89397 h 256718"/>
                <a:gd name="connsiteX7" fmla="*/ 799879 w 799882"/>
                <a:gd name="connsiteY7" fmla="*/ 124322 h 256718"/>
                <a:gd name="connsiteX8" fmla="*/ 698279 w 799882"/>
                <a:gd name="connsiteY8" fmla="*/ 75109 h 256718"/>
                <a:gd name="connsiteX9" fmla="*/ 466504 w 799882"/>
                <a:gd name="connsiteY9" fmla="*/ 21134 h 256718"/>
                <a:gd name="connsiteX10" fmla="*/ 233141 w 799882"/>
                <a:gd name="connsiteY10" fmla="*/ 16372 h 256718"/>
                <a:gd name="connsiteX11" fmla="*/ 7716 w 799882"/>
                <a:gd name="connsiteY11" fmla="*/ 251322 h 25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882" h="256718">
                  <a:moveTo>
                    <a:pt x="7716" y="251322"/>
                  </a:moveTo>
                  <a:cubicBezTo>
                    <a:pt x="-20859" y="277516"/>
                    <a:pt x="37349" y="201315"/>
                    <a:pt x="61691" y="173534"/>
                  </a:cubicBezTo>
                  <a:cubicBezTo>
                    <a:pt x="86033" y="145753"/>
                    <a:pt x="123339" y="106594"/>
                    <a:pt x="153766" y="84634"/>
                  </a:cubicBezTo>
                  <a:cubicBezTo>
                    <a:pt x="184193" y="62674"/>
                    <a:pt x="200862" y="52620"/>
                    <a:pt x="244254" y="41772"/>
                  </a:cubicBezTo>
                  <a:cubicBezTo>
                    <a:pt x="287646" y="30924"/>
                    <a:pt x="357760" y="18489"/>
                    <a:pt x="414116" y="19547"/>
                  </a:cubicBezTo>
                  <a:cubicBezTo>
                    <a:pt x="470472" y="20605"/>
                    <a:pt x="534501" y="36480"/>
                    <a:pt x="582391" y="48122"/>
                  </a:cubicBezTo>
                  <a:cubicBezTo>
                    <a:pt x="630281" y="59764"/>
                    <a:pt x="701454" y="89397"/>
                    <a:pt x="701454" y="89397"/>
                  </a:cubicBezTo>
                  <a:cubicBezTo>
                    <a:pt x="737702" y="102097"/>
                    <a:pt x="800408" y="126703"/>
                    <a:pt x="799879" y="124322"/>
                  </a:cubicBezTo>
                  <a:cubicBezTo>
                    <a:pt x="799350" y="121941"/>
                    <a:pt x="753841" y="92307"/>
                    <a:pt x="698279" y="75109"/>
                  </a:cubicBezTo>
                  <a:cubicBezTo>
                    <a:pt x="642717" y="57911"/>
                    <a:pt x="544027" y="30923"/>
                    <a:pt x="466504" y="21134"/>
                  </a:cubicBezTo>
                  <a:cubicBezTo>
                    <a:pt x="388981" y="11345"/>
                    <a:pt x="306166" y="-18288"/>
                    <a:pt x="233141" y="16372"/>
                  </a:cubicBezTo>
                  <a:cubicBezTo>
                    <a:pt x="160116" y="51032"/>
                    <a:pt x="36291" y="225128"/>
                    <a:pt x="7716" y="2513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2AD514B2-5F4D-4A11-9AAC-B70F5E409BB2}"/>
                </a:ext>
              </a:extLst>
            </p:cNvPr>
            <p:cNvSpPr/>
            <p:nvPr/>
          </p:nvSpPr>
          <p:spPr>
            <a:xfrm>
              <a:off x="3985180" y="3219305"/>
              <a:ext cx="581222" cy="208638"/>
            </a:xfrm>
            <a:custGeom>
              <a:avLst/>
              <a:gdLst>
                <a:gd name="connsiteX0" fmla="*/ 10558 w 581222"/>
                <a:gd name="connsiteY0" fmla="*/ 87458 h 208638"/>
                <a:gd name="connsiteX1" fmla="*/ 142320 w 581222"/>
                <a:gd name="connsiteY1" fmla="*/ 31895 h 208638"/>
                <a:gd name="connsiteX2" fmla="*/ 286783 w 581222"/>
                <a:gd name="connsiteY2" fmla="*/ 30308 h 208638"/>
                <a:gd name="connsiteX3" fmla="*/ 448708 w 581222"/>
                <a:gd name="connsiteY3" fmla="*/ 77933 h 208638"/>
                <a:gd name="connsiteX4" fmla="*/ 577295 w 581222"/>
                <a:gd name="connsiteY4" fmla="*/ 208108 h 208638"/>
                <a:gd name="connsiteX5" fmla="*/ 537608 w 581222"/>
                <a:gd name="connsiteY5" fmla="*/ 120795 h 208638"/>
                <a:gd name="connsiteX6" fmla="*/ 431245 w 581222"/>
                <a:gd name="connsiteY6" fmla="*/ 43008 h 208638"/>
                <a:gd name="connsiteX7" fmla="*/ 226458 w 581222"/>
                <a:gd name="connsiteY7" fmla="*/ 145 h 208638"/>
                <a:gd name="connsiteX8" fmla="*/ 34370 w 581222"/>
                <a:gd name="connsiteY8" fmla="*/ 30308 h 208638"/>
                <a:gd name="connsiteX9" fmla="*/ 10558 w 581222"/>
                <a:gd name="connsiteY9" fmla="*/ 87458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222" h="208638">
                  <a:moveTo>
                    <a:pt x="10558" y="87458"/>
                  </a:moveTo>
                  <a:cubicBezTo>
                    <a:pt x="28550" y="87722"/>
                    <a:pt x="96283" y="41420"/>
                    <a:pt x="142320" y="31895"/>
                  </a:cubicBezTo>
                  <a:cubicBezTo>
                    <a:pt x="188358" y="22370"/>
                    <a:pt x="235718" y="22635"/>
                    <a:pt x="286783" y="30308"/>
                  </a:cubicBezTo>
                  <a:cubicBezTo>
                    <a:pt x="337848" y="37981"/>
                    <a:pt x="400289" y="48300"/>
                    <a:pt x="448708" y="77933"/>
                  </a:cubicBezTo>
                  <a:cubicBezTo>
                    <a:pt x="497127" y="107566"/>
                    <a:pt x="562478" y="200964"/>
                    <a:pt x="577295" y="208108"/>
                  </a:cubicBezTo>
                  <a:cubicBezTo>
                    <a:pt x="592112" y="215252"/>
                    <a:pt x="561950" y="148312"/>
                    <a:pt x="537608" y="120795"/>
                  </a:cubicBezTo>
                  <a:cubicBezTo>
                    <a:pt x="513266" y="93278"/>
                    <a:pt x="483103" y="63116"/>
                    <a:pt x="431245" y="43008"/>
                  </a:cubicBezTo>
                  <a:cubicBezTo>
                    <a:pt x="379387" y="22900"/>
                    <a:pt x="292604" y="2262"/>
                    <a:pt x="226458" y="145"/>
                  </a:cubicBezTo>
                  <a:cubicBezTo>
                    <a:pt x="160312" y="-1972"/>
                    <a:pt x="72999" y="19460"/>
                    <a:pt x="34370" y="30308"/>
                  </a:cubicBezTo>
                  <a:cubicBezTo>
                    <a:pt x="-4259" y="41156"/>
                    <a:pt x="-7434" y="87194"/>
                    <a:pt x="10558" y="874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AFAC122E-73F9-4AE2-98C1-B12A2466F02C}"/>
                </a:ext>
              </a:extLst>
            </p:cNvPr>
            <p:cNvSpPr/>
            <p:nvPr/>
          </p:nvSpPr>
          <p:spPr>
            <a:xfrm>
              <a:off x="6362727" y="3631799"/>
              <a:ext cx="542488" cy="1441756"/>
            </a:xfrm>
            <a:custGeom>
              <a:avLst/>
              <a:gdLst>
                <a:gd name="connsiteX0" fmla="*/ 198940 w 542488"/>
                <a:gd name="connsiteY0" fmla="*/ 401 h 1441756"/>
                <a:gd name="connsiteX1" fmla="*/ 38073 w 542488"/>
                <a:gd name="connsiteY1" fmla="*/ 144334 h 1441756"/>
                <a:gd name="connsiteX2" fmla="*/ 8440 w 542488"/>
                <a:gd name="connsiteY2" fmla="*/ 483001 h 1441756"/>
                <a:gd name="connsiteX3" fmla="*/ 8440 w 542488"/>
                <a:gd name="connsiteY3" fmla="*/ 787801 h 1441756"/>
                <a:gd name="connsiteX4" fmla="*/ 105806 w 542488"/>
                <a:gd name="connsiteY4" fmla="*/ 995234 h 1441756"/>
                <a:gd name="connsiteX5" fmla="*/ 101573 w 542488"/>
                <a:gd name="connsiteY5" fmla="*/ 1236534 h 1441756"/>
                <a:gd name="connsiteX6" fmla="*/ 55006 w 542488"/>
                <a:gd name="connsiteY6" fmla="*/ 1439734 h 1441756"/>
                <a:gd name="connsiteX7" fmla="*/ 279373 w 542488"/>
                <a:gd name="connsiteY7" fmla="*/ 1109534 h 1441756"/>
                <a:gd name="connsiteX8" fmla="*/ 461406 w 542488"/>
                <a:gd name="connsiteY8" fmla="*/ 775101 h 1441756"/>
                <a:gd name="connsiteX9" fmla="*/ 533373 w 542488"/>
                <a:gd name="connsiteY9" fmla="*/ 398334 h 1441756"/>
                <a:gd name="connsiteX10" fmla="*/ 507973 w 542488"/>
                <a:gd name="connsiteY10" fmla="*/ 182434 h 1441756"/>
                <a:gd name="connsiteX11" fmla="*/ 198940 w 542488"/>
                <a:gd name="connsiteY11" fmla="*/ 401 h 144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2488" h="1441756">
                  <a:moveTo>
                    <a:pt x="198940" y="401"/>
                  </a:moveTo>
                  <a:cubicBezTo>
                    <a:pt x="120623" y="-5949"/>
                    <a:pt x="69823" y="63901"/>
                    <a:pt x="38073" y="144334"/>
                  </a:cubicBezTo>
                  <a:cubicBezTo>
                    <a:pt x="6323" y="224767"/>
                    <a:pt x="13379" y="375757"/>
                    <a:pt x="8440" y="483001"/>
                  </a:cubicBezTo>
                  <a:cubicBezTo>
                    <a:pt x="3501" y="590245"/>
                    <a:pt x="-7788" y="702429"/>
                    <a:pt x="8440" y="787801"/>
                  </a:cubicBezTo>
                  <a:cubicBezTo>
                    <a:pt x="24668" y="873173"/>
                    <a:pt x="90284" y="920445"/>
                    <a:pt x="105806" y="995234"/>
                  </a:cubicBezTo>
                  <a:cubicBezTo>
                    <a:pt x="121328" y="1070023"/>
                    <a:pt x="110040" y="1162451"/>
                    <a:pt x="101573" y="1236534"/>
                  </a:cubicBezTo>
                  <a:cubicBezTo>
                    <a:pt x="93106" y="1310617"/>
                    <a:pt x="25373" y="1460901"/>
                    <a:pt x="55006" y="1439734"/>
                  </a:cubicBezTo>
                  <a:cubicBezTo>
                    <a:pt x="84639" y="1418567"/>
                    <a:pt x="211640" y="1220306"/>
                    <a:pt x="279373" y="1109534"/>
                  </a:cubicBezTo>
                  <a:cubicBezTo>
                    <a:pt x="347106" y="998762"/>
                    <a:pt x="419073" y="893634"/>
                    <a:pt x="461406" y="775101"/>
                  </a:cubicBezTo>
                  <a:cubicBezTo>
                    <a:pt x="503739" y="656568"/>
                    <a:pt x="525612" y="497112"/>
                    <a:pt x="533373" y="398334"/>
                  </a:cubicBezTo>
                  <a:cubicBezTo>
                    <a:pt x="541134" y="299556"/>
                    <a:pt x="558067" y="250873"/>
                    <a:pt x="507973" y="182434"/>
                  </a:cubicBezTo>
                  <a:cubicBezTo>
                    <a:pt x="457879" y="113995"/>
                    <a:pt x="277257" y="6751"/>
                    <a:pt x="198940" y="40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52DC97C-F660-46F2-936F-D6CCA9B50511}"/>
                </a:ext>
              </a:extLst>
            </p:cNvPr>
            <p:cNvSpPr/>
            <p:nvPr/>
          </p:nvSpPr>
          <p:spPr>
            <a:xfrm>
              <a:off x="5774257" y="2909403"/>
              <a:ext cx="613064" cy="330812"/>
            </a:xfrm>
            <a:custGeom>
              <a:avLst/>
              <a:gdLst>
                <a:gd name="connsiteX0" fmla="*/ 10 w 613064"/>
                <a:gd name="connsiteY0" fmla="*/ 3130 h 330812"/>
                <a:gd name="connsiteX1" fmla="*/ 289993 w 613064"/>
                <a:gd name="connsiteY1" fmla="*/ 32764 h 330812"/>
                <a:gd name="connsiteX2" fmla="*/ 461443 w 613064"/>
                <a:gd name="connsiteY2" fmla="*/ 92030 h 330812"/>
                <a:gd name="connsiteX3" fmla="*/ 565160 w 613064"/>
                <a:gd name="connsiteY3" fmla="*/ 159764 h 330812"/>
                <a:gd name="connsiteX4" fmla="*/ 607493 w 613064"/>
                <a:gd name="connsiteY4" fmla="*/ 246547 h 330812"/>
                <a:gd name="connsiteX5" fmla="*/ 609610 w 613064"/>
                <a:gd name="connsiteY5" fmla="*/ 329097 h 330812"/>
                <a:gd name="connsiteX6" fmla="*/ 579976 w 613064"/>
                <a:gd name="connsiteY6" fmla="*/ 295230 h 330812"/>
                <a:gd name="connsiteX7" fmla="*/ 482610 w 613064"/>
                <a:gd name="connsiteY7" fmla="*/ 210564 h 330812"/>
                <a:gd name="connsiteX8" fmla="*/ 300576 w 613064"/>
                <a:gd name="connsiteY8" fmla="*/ 106847 h 330812"/>
                <a:gd name="connsiteX9" fmla="*/ 10 w 613064"/>
                <a:gd name="connsiteY9" fmla="*/ 3130 h 3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064" h="330812">
                  <a:moveTo>
                    <a:pt x="10" y="3130"/>
                  </a:moveTo>
                  <a:cubicBezTo>
                    <a:pt x="-1754" y="-9217"/>
                    <a:pt x="213088" y="17947"/>
                    <a:pt x="289993" y="32764"/>
                  </a:cubicBezTo>
                  <a:cubicBezTo>
                    <a:pt x="366899" y="47581"/>
                    <a:pt x="415582" y="70863"/>
                    <a:pt x="461443" y="92030"/>
                  </a:cubicBezTo>
                  <a:cubicBezTo>
                    <a:pt x="507304" y="113197"/>
                    <a:pt x="540818" y="134011"/>
                    <a:pt x="565160" y="159764"/>
                  </a:cubicBezTo>
                  <a:cubicBezTo>
                    <a:pt x="589502" y="185517"/>
                    <a:pt x="600085" y="218325"/>
                    <a:pt x="607493" y="246547"/>
                  </a:cubicBezTo>
                  <a:cubicBezTo>
                    <a:pt x="614901" y="274769"/>
                    <a:pt x="614196" y="320983"/>
                    <a:pt x="609610" y="329097"/>
                  </a:cubicBezTo>
                  <a:cubicBezTo>
                    <a:pt x="605024" y="337211"/>
                    <a:pt x="601143" y="314985"/>
                    <a:pt x="579976" y="295230"/>
                  </a:cubicBezTo>
                  <a:cubicBezTo>
                    <a:pt x="558809" y="275475"/>
                    <a:pt x="529177" y="241961"/>
                    <a:pt x="482610" y="210564"/>
                  </a:cubicBezTo>
                  <a:cubicBezTo>
                    <a:pt x="436043" y="179167"/>
                    <a:pt x="375012" y="141772"/>
                    <a:pt x="300576" y="106847"/>
                  </a:cubicBezTo>
                  <a:cubicBezTo>
                    <a:pt x="226140" y="71922"/>
                    <a:pt x="1774" y="15477"/>
                    <a:pt x="10" y="313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8A23683B-5DC6-4F41-A3E7-A84449B6007E}"/>
                </a:ext>
              </a:extLst>
            </p:cNvPr>
            <p:cNvSpPr/>
            <p:nvPr/>
          </p:nvSpPr>
          <p:spPr>
            <a:xfrm>
              <a:off x="5497294" y="3405424"/>
              <a:ext cx="444719" cy="66468"/>
            </a:xfrm>
            <a:custGeom>
              <a:avLst/>
              <a:gdLst>
                <a:gd name="connsiteX0" fmla="*/ 219 w 444719"/>
                <a:gd name="connsiteY0" fmla="*/ 21989 h 66468"/>
                <a:gd name="connsiteX1" fmla="*/ 236756 w 444719"/>
                <a:gd name="connsiteY1" fmla="*/ 42626 h 66468"/>
                <a:gd name="connsiteX2" fmla="*/ 368519 w 444719"/>
                <a:gd name="connsiteY2" fmla="*/ 2939 h 66468"/>
                <a:gd name="connsiteX3" fmla="*/ 444719 w 444719"/>
                <a:gd name="connsiteY3" fmla="*/ 2939 h 66468"/>
                <a:gd name="connsiteX4" fmla="*/ 444719 w 444719"/>
                <a:gd name="connsiteY4" fmla="*/ 2939 h 66468"/>
                <a:gd name="connsiteX5" fmla="*/ 398681 w 444719"/>
                <a:gd name="connsiteY5" fmla="*/ 41039 h 66468"/>
                <a:gd name="connsiteX6" fmla="*/ 281206 w 444719"/>
                <a:gd name="connsiteY6" fmla="*/ 66439 h 66468"/>
                <a:gd name="connsiteX7" fmla="*/ 219 w 444719"/>
                <a:gd name="connsiteY7" fmla="*/ 21989 h 6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719" h="66468">
                  <a:moveTo>
                    <a:pt x="219" y="21989"/>
                  </a:moveTo>
                  <a:cubicBezTo>
                    <a:pt x="-7189" y="18020"/>
                    <a:pt x="175373" y="45801"/>
                    <a:pt x="236756" y="42626"/>
                  </a:cubicBezTo>
                  <a:cubicBezTo>
                    <a:pt x="298139" y="39451"/>
                    <a:pt x="333859" y="9553"/>
                    <a:pt x="368519" y="2939"/>
                  </a:cubicBezTo>
                  <a:cubicBezTo>
                    <a:pt x="403179" y="-3675"/>
                    <a:pt x="444719" y="2939"/>
                    <a:pt x="444719" y="2939"/>
                  </a:cubicBezTo>
                  <a:lnTo>
                    <a:pt x="444719" y="2939"/>
                  </a:lnTo>
                  <a:cubicBezTo>
                    <a:pt x="437046" y="9289"/>
                    <a:pt x="425933" y="30456"/>
                    <a:pt x="398681" y="41039"/>
                  </a:cubicBezTo>
                  <a:cubicBezTo>
                    <a:pt x="371429" y="51622"/>
                    <a:pt x="346293" y="67233"/>
                    <a:pt x="281206" y="66439"/>
                  </a:cubicBezTo>
                  <a:cubicBezTo>
                    <a:pt x="216119" y="65645"/>
                    <a:pt x="7627" y="25958"/>
                    <a:pt x="219" y="21989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C8EB5307-6676-4610-8FF6-21D535576F96}"/>
                </a:ext>
              </a:extLst>
            </p:cNvPr>
            <p:cNvSpPr/>
            <p:nvPr/>
          </p:nvSpPr>
          <p:spPr>
            <a:xfrm>
              <a:off x="6038148" y="3200277"/>
              <a:ext cx="261348" cy="170639"/>
            </a:xfrm>
            <a:custGeom>
              <a:avLst/>
              <a:gdLst>
                <a:gd name="connsiteX0" fmla="*/ 261052 w 261348"/>
                <a:gd name="connsiteY0" fmla="*/ 1711 h 170639"/>
                <a:gd name="connsiteX1" fmla="*/ 172152 w 261348"/>
                <a:gd name="connsiteY1" fmla="*/ 92198 h 170639"/>
                <a:gd name="connsiteX2" fmla="*/ 57852 w 261348"/>
                <a:gd name="connsiteY2" fmla="*/ 165223 h 170639"/>
                <a:gd name="connsiteX3" fmla="*/ 702 w 261348"/>
                <a:gd name="connsiteY3" fmla="*/ 158873 h 170639"/>
                <a:gd name="connsiteX4" fmla="*/ 94365 w 261348"/>
                <a:gd name="connsiteY4" fmla="*/ 108073 h 170639"/>
                <a:gd name="connsiteX5" fmla="*/ 141990 w 261348"/>
                <a:gd name="connsiteY5" fmla="*/ 38223 h 170639"/>
                <a:gd name="connsiteX6" fmla="*/ 261052 w 261348"/>
                <a:gd name="connsiteY6" fmla="*/ 1711 h 17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48" h="170639">
                  <a:moveTo>
                    <a:pt x="261052" y="1711"/>
                  </a:moveTo>
                  <a:cubicBezTo>
                    <a:pt x="266079" y="10707"/>
                    <a:pt x="206019" y="64946"/>
                    <a:pt x="172152" y="92198"/>
                  </a:cubicBezTo>
                  <a:cubicBezTo>
                    <a:pt x="138285" y="119450"/>
                    <a:pt x="86427" y="154111"/>
                    <a:pt x="57852" y="165223"/>
                  </a:cubicBezTo>
                  <a:cubicBezTo>
                    <a:pt x="29277" y="176335"/>
                    <a:pt x="-5383" y="168398"/>
                    <a:pt x="702" y="158873"/>
                  </a:cubicBezTo>
                  <a:cubicBezTo>
                    <a:pt x="6787" y="149348"/>
                    <a:pt x="70817" y="128181"/>
                    <a:pt x="94365" y="108073"/>
                  </a:cubicBezTo>
                  <a:cubicBezTo>
                    <a:pt x="117913" y="87965"/>
                    <a:pt x="116326" y="55156"/>
                    <a:pt x="141990" y="38223"/>
                  </a:cubicBezTo>
                  <a:cubicBezTo>
                    <a:pt x="167654" y="21290"/>
                    <a:pt x="256025" y="-7285"/>
                    <a:pt x="261052" y="1711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09ABD324-4FAC-4D28-B60A-C19745619CA7}"/>
                </a:ext>
              </a:extLst>
            </p:cNvPr>
            <p:cNvSpPr/>
            <p:nvPr/>
          </p:nvSpPr>
          <p:spPr>
            <a:xfrm>
              <a:off x="5337607" y="2946457"/>
              <a:ext cx="551462" cy="349221"/>
            </a:xfrm>
            <a:custGeom>
              <a:avLst/>
              <a:gdLst>
                <a:gd name="connsiteX0" fmla="*/ 2743 w 551462"/>
                <a:gd name="connsiteY0" fmla="*/ 349193 h 349221"/>
                <a:gd name="connsiteX1" fmla="*/ 166256 w 551462"/>
                <a:gd name="connsiteY1" fmla="*/ 174568 h 349221"/>
                <a:gd name="connsiteX2" fmla="*/ 296431 w 551462"/>
                <a:gd name="connsiteY2" fmla="*/ 82493 h 349221"/>
                <a:gd name="connsiteX3" fmla="*/ 547256 w 551462"/>
                <a:gd name="connsiteY3" fmla="*/ 33281 h 349221"/>
                <a:gd name="connsiteX4" fmla="*/ 445656 w 551462"/>
                <a:gd name="connsiteY4" fmla="*/ 15818 h 349221"/>
                <a:gd name="connsiteX5" fmla="*/ 340881 w 551462"/>
                <a:gd name="connsiteY5" fmla="*/ 12643 h 349221"/>
                <a:gd name="connsiteX6" fmla="*/ 83706 w 551462"/>
                <a:gd name="connsiteY6" fmla="*/ 187268 h 349221"/>
                <a:gd name="connsiteX7" fmla="*/ 2743 w 551462"/>
                <a:gd name="connsiteY7" fmla="*/ 349193 h 34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462" h="349221">
                  <a:moveTo>
                    <a:pt x="2743" y="349193"/>
                  </a:moveTo>
                  <a:cubicBezTo>
                    <a:pt x="16501" y="347076"/>
                    <a:pt x="117308" y="219018"/>
                    <a:pt x="166256" y="174568"/>
                  </a:cubicBezTo>
                  <a:cubicBezTo>
                    <a:pt x="215204" y="130118"/>
                    <a:pt x="232931" y="106041"/>
                    <a:pt x="296431" y="82493"/>
                  </a:cubicBezTo>
                  <a:cubicBezTo>
                    <a:pt x="359931" y="58945"/>
                    <a:pt x="522385" y="44393"/>
                    <a:pt x="547256" y="33281"/>
                  </a:cubicBezTo>
                  <a:cubicBezTo>
                    <a:pt x="572127" y="22169"/>
                    <a:pt x="480052" y="19258"/>
                    <a:pt x="445656" y="15818"/>
                  </a:cubicBezTo>
                  <a:cubicBezTo>
                    <a:pt x="411260" y="12378"/>
                    <a:pt x="401206" y="-15932"/>
                    <a:pt x="340881" y="12643"/>
                  </a:cubicBezTo>
                  <a:cubicBezTo>
                    <a:pt x="280556" y="41218"/>
                    <a:pt x="138739" y="138320"/>
                    <a:pt x="83706" y="187268"/>
                  </a:cubicBezTo>
                  <a:cubicBezTo>
                    <a:pt x="28673" y="236216"/>
                    <a:pt x="-11015" y="351310"/>
                    <a:pt x="2743" y="34919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AAB00AE5-D288-4198-9E7E-A1BAC3DB0152}"/>
                </a:ext>
              </a:extLst>
            </p:cNvPr>
            <p:cNvSpPr/>
            <p:nvPr/>
          </p:nvSpPr>
          <p:spPr>
            <a:xfrm>
              <a:off x="4557487" y="3457544"/>
              <a:ext cx="93278" cy="84805"/>
            </a:xfrm>
            <a:custGeom>
              <a:avLst/>
              <a:gdLst>
                <a:gd name="connsiteX0" fmla="*/ 226 w 93278"/>
                <a:gd name="connsiteY0" fmla="*/ 31 h 84805"/>
                <a:gd name="connsiteX1" fmla="*/ 87538 w 93278"/>
                <a:gd name="connsiteY1" fmla="*/ 52419 h 84805"/>
                <a:gd name="connsiteX2" fmla="*/ 82776 w 93278"/>
                <a:gd name="connsiteY2" fmla="*/ 76231 h 84805"/>
                <a:gd name="connsiteX3" fmla="*/ 65313 w 93278"/>
                <a:gd name="connsiteY3" fmla="*/ 77819 h 84805"/>
                <a:gd name="connsiteX4" fmla="*/ 30388 w 93278"/>
                <a:gd name="connsiteY4" fmla="*/ 84169 h 84805"/>
                <a:gd name="connsiteX5" fmla="*/ 60551 w 93278"/>
                <a:gd name="connsiteY5" fmla="*/ 60356 h 84805"/>
                <a:gd name="connsiteX6" fmla="*/ 226 w 93278"/>
                <a:gd name="connsiteY6" fmla="*/ 31 h 8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8" h="84805">
                  <a:moveTo>
                    <a:pt x="226" y="31"/>
                  </a:moveTo>
                  <a:cubicBezTo>
                    <a:pt x="4724" y="-1292"/>
                    <a:pt x="73780" y="39719"/>
                    <a:pt x="87538" y="52419"/>
                  </a:cubicBezTo>
                  <a:cubicBezTo>
                    <a:pt x="101296" y="65119"/>
                    <a:pt x="86480" y="71998"/>
                    <a:pt x="82776" y="76231"/>
                  </a:cubicBezTo>
                  <a:cubicBezTo>
                    <a:pt x="79072" y="80464"/>
                    <a:pt x="74044" y="76496"/>
                    <a:pt x="65313" y="77819"/>
                  </a:cubicBezTo>
                  <a:cubicBezTo>
                    <a:pt x="56582" y="79142"/>
                    <a:pt x="31182" y="87079"/>
                    <a:pt x="30388" y="84169"/>
                  </a:cubicBezTo>
                  <a:cubicBezTo>
                    <a:pt x="29594" y="81259"/>
                    <a:pt x="61345" y="72262"/>
                    <a:pt x="60551" y="60356"/>
                  </a:cubicBezTo>
                  <a:cubicBezTo>
                    <a:pt x="59757" y="48450"/>
                    <a:pt x="-4272" y="1354"/>
                    <a:pt x="226" y="3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065BB5FB-08C4-46DF-B04A-ECCEB6E79CD8}"/>
                </a:ext>
              </a:extLst>
            </p:cNvPr>
            <p:cNvSpPr/>
            <p:nvPr/>
          </p:nvSpPr>
          <p:spPr>
            <a:xfrm>
              <a:off x="3948855" y="3251092"/>
              <a:ext cx="680301" cy="228963"/>
            </a:xfrm>
            <a:custGeom>
              <a:avLst/>
              <a:gdLst>
                <a:gd name="connsiteX0" fmla="*/ 680295 w 680301"/>
                <a:gd name="connsiteY0" fmla="*/ 228708 h 228963"/>
                <a:gd name="connsiteX1" fmla="*/ 491912 w 680301"/>
                <a:gd name="connsiteY1" fmla="*/ 42441 h 228963"/>
                <a:gd name="connsiteX2" fmla="*/ 311995 w 680301"/>
                <a:gd name="connsiteY2" fmla="*/ 2225 h 228963"/>
                <a:gd name="connsiteX3" fmla="*/ 155362 w 680301"/>
                <a:gd name="connsiteY3" fmla="*/ 12808 h 228963"/>
                <a:gd name="connsiteX4" fmla="*/ 5078 w 680301"/>
                <a:gd name="connsiteY4" fmla="*/ 76308 h 228963"/>
                <a:gd name="connsiteX5" fmla="*/ 32595 w 680301"/>
                <a:gd name="connsiteY5" fmla="*/ 76308 h 228963"/>
                <a:gd name="connsiteX6" fmla="*/ 273895 w 680301"/>
                <a:gd name="connsiteY6" fmla="*/ 53025 h 228963"/>
                <a:gd name="connsiteX7" fmla="*/ 485562 w 680301"/>
                <a:gd name="connsiteY7" fmla="*/ 82658 h 228963"/>
                <a:gd name="connsiteX8" fmla="*/ 680295 w 680301"/>
                <a:gd name="connsiteY8" fmla="*/ 228708 h 2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01" h="228963">
                  <a:moveTo>
                    <a:pt x="680295" y="228708"/>
                  </a:moveTo>
                  <a:cubicBezTo>
                    <a:pt x="681353" y="222005"/>
                    <a:pt x="553295" y="80188"/>
                    <a:pt x="491912" y="42441"/>
                  </a:cubicBezTo>
                  <a:cubicBezTo>
                    <a:pt x="430529" y="4694"/>
                    <a:pt x="368087" y="7164"/>
                    <a:pt x="311995" y="2225"/>
                  </a:cubicBezTo>
                  <a:cubicBezTo>
                    <a:pt x="255903" y="-2714"/>
                    <a:pt x="206515" y="461"/>
                    <a:pt x="155362" y="12808"/>
                  </a:cubicBezTo>
                  <a:cubicBezTo>
                    <a:pt x="104209" y="25155"/>
                    <a:pt x="25539" y="65725"/>
                    <a:pt x="5078" y="76308"/>
                  </a:cubicBezTo>
                  <a:cubicBezTo>
                    <a:pt x="-15383" y="86891"/>
                    <a:pt x="32595" y="76308"/>
                    <a:pt x="32595" y="76308"/>
                  </a:cubicBezTo>
                  <a:cubicBezTo>
                    <a:pt x="77398" y="72428"/>
                    <a:pt x="198401" y="51967"/>
                    <a:pt x="273895" y="53025"/>
                  </a:cubicBezTo>
                  <a:cubicBezTo>
                    <a:pt x="349389" y="54083"/>
                    <a:pt x="423120" y="57258"/>
                    <a:pt x="485562" y="82658"/>
                  </a:cubicBezTo>
                  <a:cubicBezTo>
                    <a:pt x="548004" y="108058"/>
                    <a:pt x="679237" y="235411"/>
                    <a:pt x="680295" y="2287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D91611D9-485C-475D-B6B9-D5AFA8729A50}"/>
                </a:ext>
              </a:extLst>
            </p:cNvPr>
            <p:cNvSpPr/>
            <p:nvPr/>
          </p:nvSpPr>
          <p:spPr>
            <a:xfrm>
              <a:off x="3933327" y="3365500"/>
              <a:ext cx="115586" cy="66951"/>
            </a:xfrm>
            <a:custGeom>
              <a:avLst/>
              <a:gdLst>
                <a:gd name="connsiteX0" fmla="*/ 114798 w 115586"/>
                <a:gd name="connsiteY0" fmla="*/ 0 h 66951"/>
                <a:gd name="connsiteX1" fmla="*/ 11611 w 115586"/>
                <a:gd name="connsiteY1" fmla="*/ 46038 h 66951"/>
                <a:gd name="connsiteX2" fmla="*/ 3673 w 115586"/>
                <a:gd name="connsiteY2" fmla="*/ 66675 h 66951"/>
                <a:gd name="connsiteX3" fmla="*/ 22723 w 115586"/>
                <a:gd name="connsiteY3" fmla="*/ 57150 h 66951"/>
                <a:gd name="connsiteX4" fmla="*/ 57648 w 115586"/>
                <a:gd name="connsiteY4" fmla="*/ 46038 h 66951"/>
                <a:gd name="connsiteX5" fmla="*/ 114798 w 115586"/>
                <a:gd name="connsiteY5" fmla="*/ 0 h 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86" h="66951">
                  <a:moveTo>
                    <a:pt x="114798" y="0"/>
                  </a:moveTo>
                  <a:cubicBezTo>
                    <a:pt x="107125" y="0"/>
                    <a:pt x="30132" y="34926"/>
                    <a:pt x="11611" y="46038"/>
                  </a:cubicBezTo>
                  <a:cubicBezTo>
                    <a:pt x="-6910" y="57151"/>
                    <a:pt x="1821" y="64823"/>
                    <a:pt x="3673" y="66675"/>
                  </a:cubicBezTo>
                  <a:cubicBezTo>
                    <a:pt x="5525" y="68527"/>
                    <a:pt x="13727" y="60589"/>
                    <a:pt x="22723" y="57150"/>
                  </a:cubicBezTo>
                  <a:cubicBezTo>
                    <a:pt x="31719" y="53711"/>
                    <a:pt x="43361" y="54240"/>
                    <a:pt x="57648" y="46038"/>
                  </a:cubicBezTo>
                  <a:cubicBezTo>
                    <a:pt x="71935" y="37836"/>
                    <a:pt x="122471" y="0"/>
                    <a:pt x="114798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EFF04E42-E37D-44FB-B07C-300994B01392}"/>
                </a:ext>
              </a:extLst>
            </p:cNvPr>
            <p:cNvSpPr/>
            <p:nvPr/>
          </p:nvSpPr>
          <p:spPr>
            <a:xfrm>
              <a:off x="3975088" y="3549455"/>
              <a:ext cx="159205" cy="97622"/>
            </a:xfrm>
            <a:custGeom>
              <a:avLst/>
              <a:gdLst>
                <a:gd name="connsiteX0" fmla="*/ 2129 w 159205"/>
                <a:gd name="connsiteY0" fmla="*/ 195 h 97622"/>
                <a:gd name="connsiteX1" fmla="*/ 110079 w 159205"/>
                <a:gd name="connsiteY1" fmla="*/ 53112 h 97622"/>
                <a:gd name="connsiteX2" fmla="*/ 158762 w 159205"/>
                <a:gd name="connsiteY2" fmla="*/ 67928 h 97622"/>
                <a:gd name="connsiteX3" fmla="*/ 84679 w 159205"/>
                <a:gd name="connsiteY3" fmla="*/ 80628 h 97622"/>
                <a:gd name="connsiteX4" fmla="*/ 52929 w 159205"/>
                <a:gd name="connsiteY4" fmla="*/ 97562 h 97622"/>
                <a:gd name="connsiteX5" fmla="*/ 38112 w 159205"/>
                <a:gd name="connsiteY5" fmla="*/ 74278 h 97622"/>
                <a:gd name="connsiteX6" fmla="*/ 2129 w 159205"/>
                <a:gd name="connsiteY6" fmla="*/ 195 h 9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05" h="97622">
                  <a:moveTo>
                    <a:pt x="2129" y="195"/>
                  </a:moveTo>
                  <a:cubicBezTo>
                    <a:pt x="14123" y="-3333"/>
                    <a:pt x="83974" y="41823"/>
                    <a:pt x="110079" y="53112"/>
                  </a:cubicBezTo>
                  <a:cubicBezTo>
                    <a:pt x="136184" y="64401"/>
                    <a:pt x="162995" y="63342"/>
                    <a:pt x="158762" y="67928"/>
                  </a:cubicBezTo>
                  <a:cubicBezTo>
                    <a:pt x="154529" y="72514"/>
                    <a:pt x="102318" y="75689"/>
                    <a:pt x="84679" y="80628"/>
                  </a:cubicBezTo>
                  <a:cubicBezTo>
                    <a:pt x="67040" y="85567"/>
                    <a:pt x="60690" y="98620"/>
                    <a:pt x="52929" y="97562"/>
                  </a:cubicBezTo>
                  <a:cubicBezTo>
                    <a:pt x="45168" y="96504"/>
                    <a:pt x="43756" y="86625"/>
                    <a:pt x="38112" y="74278"/>
                  </a:cubicBezTo>
                  <a:cubicBezTo>
                    <a:pt x="32468" y="61931"/>
                    <a:pt x="-9865" y="3723"/>
                    <a:pt x="2129" y="1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BB5C3C07-57A4-4AA8-8C19-0FFC14F81BD3}"/>
                </a:ext>
              </a:extLst>
            </p:cNvPr>
            <p:cNvSpPr/>
            <p:nvPr/>
          </p:nvSpPr>
          <p:spPr>
            <a:xfrm>
              <a:off x="4181475" y="3549154"/>
              <a:ext cx="387633" cy="58939"/>
            </a:xfrm>
            <a:custGeom>
              <a:avLst/>
              <a:gdLst>
                <a:gd name="connsiteX0" fmla="*/ 0 w 387633"/>
                <a:gd name="connsiteY0" fmla="*/ 41771 h 58939"/>
                <a:gd name="connsiteX1" fmla="*/ 307975 w 387633"/>
                <a:gd name="connsiteY1" fmla="*/ 13196 h 58939"/>
                <a:gd name="connsiteX2" fmla="*/ 387350 w 387633"/>
                <a:gd name="connsiteY2" fmla="*/ 496 h 58939"/>
                <a:gd name="connsiteX3" fmla="*/ 331788 w 387633"/>
                <a:gd name="connsiteY3" fmla="*/ 29071 h 58939"/>
                <a:gd name="connsiteX4" fmla="*/ 261938 w 387633"/>
                <a:gd name="connsiteY4" fmla="*/ 40184 h 58939"/>
                <a:gd name="connsiteX5" fmla="*/ 179388 w 387633"/>
                <a:gd name="connsiteY5" fmla="*/ 57646 h 58939"/>
                <a:gd name="connsiteX6" fmla="*/ 77788 w 387633"/>
                <a:gd name="connsiteY6" fmla="*/ 57646 h 58939"/>
                <a:gd name="connsiteX7" fmla="*/ 0 w 387633"/>
                <a:gd name="connsiteY7" fmla="*/ 41771 h 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633" h="58939">
                  <a:moveTo>
                    <a:pt x="0" y="41771"/>
                  </a:moveTo>
                  <a:lnTo>
                    <a:pt x="307975" y="13196"/>
                  </a:lnTo>
                  <a:cubicBezTo>
                    <a:pt x="372533" y="6317"/>
                    <a:pt x="383381" y="-2150"/>
                    <a:pt x="387350" y="496"/>
                  </a:cubicBezTo>
                  <a:cubicBezTo>
                    <a:pt x="391319" y="3142"/>
                    <a:pt x="352690" y="22456"/>
                    <a:pt x="331788" y="29071"/>
                  </a:cubicBezTo>
                  <a:cubicBezTo>
                    <a:pt x="310886" y="35686"/>
                    <a:pt x="287338" y="35422"/>
                    <a:pt x="261938" y="40184"/>
                  </a:cubicBezTo>
                  <a:cubicBezTo>
                    <a:pt x="236538" y="44946"/>
                    <a:pt x="210080" y="54736"/>
                    <a:pt x="179388" y="57646"/>
                  </a:cubicBezTo>
                  <a:cubicBezTo>
                    <a:pt x="148696" y="60556"/>
                    <a:pt x="77788" y="57646"/>
                    <a:pt x="77788" y="57646"/>
                  </a:cubicBezTo>
                  <a:lnTo>
                    <a:pt x="0" y="41771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B735BD6B-4883-4E59-8ADF-2D1E8C61B767}"/>
                </a:ext>
              </a:extLst>
            </p:cNvPr>
            <p:cNvSpPr/>
            <p:nvPr/>
          </p:nvSpPr>
          <p:spPr>
            <a:xfrm>
              <a:off x="5879854" y="4325119"/>
              <a:ext cx="540766" cy="261283"/>
            </a:xfrm>
            <a:custGeom>
              <a:avLst/>
              <a:gdLst>
                <a:gd name="connsiteX0" fmla="*/ 246 w 540766"/>
                <a:gd name="connsiteY0" fmla="*/ 1348 h 261283"/>
                <a:gd name="connsiteX1" fmla="*/ 241546 w 540766"/>
                <a:gd name="connsiteY1" fmla="*/ 149514 h 261283"/>
                <a:gd name="connsiteX2" fmla="*/ 537879 w 540766"/>
                <a:gd name="connsiteY2" fmla="*/ 246881 h 261283"/>
                <a:gd name="connsiteX3" fmla="*/ 381246 w 540766"/>
                <a:gd name="connsiteY3" fmla="*/ 251114 h 261283"/>
                <a:gd name="connsiteX4" fmla="*/ 199213 w 540766"/>
                <a:gd name="connsiteY4" fmla="*/ 242648 h 261283"/>
                <a:gd name="connsiteX5" fmla="*/ 246 w 540766"/>
                <a:gd name="connsiteY5" fmla="*/ 1348 h 26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766" h="261283">
                  <a:moveTo>
                    <a:pt x="246" y="1348"/>
                  </a:moveTo>
                  <a:cubicBezTo>
                    <a:pt x="7301" y="-14174"/>
                    <a:pt x="151940" y="108592"/>
                    <a:pt x="241546" y="149514"/>
                  </a:cubicBezTo>
                  <a:cubicBezTo>
                    <a:pt x="331152" y="190436"/>
                    <a:pt x="514596" y="229948"/>
                    <a:pt x="537879" y="246881"/>
                  </a:cubicBezTo>
                  <a:cubicBezTo>
                    <a:pt x="561162" y="263814"/>
                    <a:pt x="437690" y="251820"/>
                    <a:pt x="381246" y="251114"/>
                  </a:cubicBezTo>
                  <a:cubicBezTo>
                    <a:pt x="324802" y="250409"/>
                    <a:pt x="259185" y="279337"/>
                    <a:pt x="199213" y="242648"/>
                  </a:cubicBezTo>
                  <a:cubicBezTo>
                    <a:pt x="139241" y="205959"/>
                    <a:pt x="-6809" y="16870"/>
                    <a:pt x="246" y="134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2BE1DF1-ABCB-4E71-BAF9-39A31742A56B}"/>
                </a:ext>
              </a:extLst>
            </p:cNvPr>
            <p:cNvSpPr/>
            <p:nvPr/>
          </p:nvSpPr>
          <p:spPr>
            <a:xfrm>
              <a:off x="4279389" y="4470227"/>
              <a:ext cx="216752" cy="455679"/>
            </a:xfrm>
            <a:custGeom>
              <a:avLst/>
              <a:gdLst>
                <a:gd name="connsiteX0" fmla="*/ 216411 w 216752"/>
                <a:gd name="connsiteY0" fmla="*/ 173 h 455679"/>
                <a:gd name="connsiteX1" fmla="*/ 104228 w 216752"/>
                <a:gd name="connsiteY1" fmla="*/ 141990 h 455679"/>
                <a:gd name="connsiteX2" fmla="*/ 66128 w 216752"/>
                <a:gd name="connsiteY2" fmla="*/ 266873 h 455679"/>
                <a:gd name="connsiteX3" fmla="*/ 49194 w 216752"/>
                <a:gd name="connsiteY3" fmla="*/ 351540 h 455679"/>
                <a:gd name="connsiteX4" fmla="*/ 47078 w 216752"/>
                <a:gd name="connsiteY4" fmla="*/ 455256 h 455679"/>
                <a:gd name="connsiteX5" fmla="*/ 17444 w 216752"/>
                <a:gd name="connsiteY5" fmla="*/ 385406 h 455679"/>
                <a:gd name="connsiteX6" fmla="*/ 511 w 216752"/>
                <a:gd name="connsiteY6" fmla="*/ 315556 h 455679"/>
                <a:gd name="connsiteX7" fmla="*/ 36494 w 216752"/>
                <a:gd name="connsiteY7" fmla="*/ 199140 h 455679"/>
                <a:gd name="connsiteX8" fmla="*/ 64011 w 216752"/>
                <a:gd name="connsiteY8" fmla="*/ 114473 h 455679"/>
                <a:gd name="connsiteX9" fmla="*/ 216411 w 216752"/>
                <a:gd name="connsiteY9" fmla="*/ 173 h 45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52" h="455679">
                  <a:moveTo>
                    <a:pt x="216411" y="173"/>
                  </a:moveTo>
                  <a:cubicBezTo>
                    <a:pt x="223114" y="4759"/>
                    <a:pt x="129275" y="97540"/>
                    <a:pt x="104228" y="141990"/>
                  </a:cubicBezTo>
                  <a:cubicBezTo>
                    <a:pt x="79181" y="186440"/>
                    <a:pt x="75300" y="231948"/>
                    <a:pt x="66128" y="266873"/>
                  </a:cubicBezTo>
                  <a:cubicBezTo>
                    <a:pt x="56956" y="301798"/>
                    <a:pt x="52369" y="320143"/>
                    <a:pt x="49194" y="351540"/>
                  </a:cubicBezTo>
                  <a:cubicBezTo>
                    <a:pt x="46019" y="382937"/>
                    <a:pt x="52370" y="449612"/>
                    <a:pt x="47078" y="455256"/>
                  </a:cubicBezTo>
                  <a:cubicBezTo>
                    <a:pt x="41786" y="460900"/>
                    <a:pt x="25205" y="408689"/>
                    <a:pt x="17444" y="385406"/>
                  </a:cubicBezTo>
                  <a:cubicBezTo>
                    <a:pt x="9683" y="362123"/>
                    <a:pt x="-2664" y="346600"/>
                    <a:pt x="511" y="315556"/>
                  </a:cubicBezTo>
                  <a:cubicBezTo>
                    <a:pt x="3686" y="284512"/>
                    <a:pt x="25911" y="232654"/>
                    <a:pt x="36494" y="199140"/>
                  </a:cubicBezTo>
                  <a:cubicBezTo>
                    <a:pt x="47077" y="165626"/>
                    <a:pt x="38964" y="145870"/>
                    <a:pt x="64011" y="114473"/>
                  </a:cubicBezTo>
                  <a:cubicBezTo>
                    <a:pt x="89058" y="83076"/>
                    <a:pt x="209708" y="-4413"/>
                    <a:pt x="216411" y="17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039C2B0C-E056-4B00-B180-3E56FDE5A5DF}"/>
                </a:ext>
              </a:extLst>
            </p:cNvPr>
            <p:cNvSpPr/>
            <p:nvPr/>
          </p:nvSpPr>
          <p:spPr>
            <a:xfrm>
              <a:off x="3870263" y="4312530"/>
              <a:ext cx="539909" cy="547293"/>
            </a:xfrm>
            <a:custGeom>
              <a:avLst/>
              <a:gdLst>
                <a:gd name="connsiteX0" fmla="*/ 6412 w 539909"/>
                <a:gd name="connsiteY0" fmla="*/ 2295 h 547293"/>
                <a:gd name="connsiteX1" fmla="*/ 203262 w 539909"/>
                <a:gd name="connsiteY1" fmla="*/ 122945 h 547293"/>
                <a:gd name="connsiteX2" fmla="*/ 425512 w 539909"/>
                <a:gd name="connsiteY2" fmla="*/ 138820 h 547293"/>
                <a:gd name="connsiteX3" fmla="*/ 539812 w 539909"/>
                <a:gd name="connsiteY3" fmla="*/ 78495 h 547293"/>
                <a:gd name="connsiteX4" fmla="*/ 444562 w 539909"/>
                <a:gd name="connsiteY4" fmla="*/ 195970 h 547293"/>
                <a:gd name="connsiteX5" fmla="*/ 400112 w 539909"/>
                <a:gd name="connsiteY5" fmla="*/ 281695 h 547293"/>
                <a:gd name="connsiteX6" fmla="*/ 371537 w 539909"/>
                <a:gd name="connsiteY6" fmla="*/ 361070 h 547293"/>
                <a:gd name="connsiteX7" fmla="*/ 355662 w 539909"/>
                <a:gd name="connsiteY7" fmla="*/ 545220 h 547293"/>
                <a:gd name="connsiteX8" fmla="*/ 231837 w 539909"/>
                <a:gd name="connsiteY8" fmla="*/ 446795 h 547293"/>
                <a:gd name="connsiteX9" fmla="*/ 63562 w 539909"/>
                <a:gd name="connsiteY9" fmla="*/ 243595 h 547293"/>
                <a:gd name="connsiteX10" fmla="*/ 6412 w 539909"/>
                <a:gd name="connsiteY10" fmla="*/ 2295 h 5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909" h="547293">
                  <a:moveTo>
                    <a:pt x="6412" y="2295"/>
                  </a:moveTo>
                  <a:cubicBezTo>
                    <a:pt x="29695" y="-17813"/>
                    <a:pt x="133412" y="100191"/>
                    <a:pt x="203262" y="122945"/>
                  </a:cubicBezTo>
                  <a:cubicBezTo>
                    <a:pt x="273112" y="145699"/>
                    <a:pt x="369420" y="146228"/>
                    <a:pt x="425512" y="138820"/>
                  </a:cubicBezTo>
                  <a:cubicBezTo>
                    <a:pt x="481604" y="131412"/>
                    <a:pt x="536637" y="68970"/>
                    <a:pt x="539812" y="78495"/>
                  </a:cubicBezTo>
                  <a:cubicBezTo>
                    <a:pt x="542987" y="88020"/>
                    <a:pt x="467845" y="162103"/>
                    <a:pt x="444562" y="195970"/>
                  </a:cubicBezTo>
                  <a:cubicBezTo>
                    <a:pt x="421279" y="229837"/>
                    <a:pt x="412283" y="254178"/>
                    <a:pt x="400112" y="281695"/>
                  </a:cubicBezTo>
                  <a:cubicBezTo>
                    <a:pt x="387941" y="309212"/>
                    <a:pt x="378945" y="317149"/>
                    <a:pt x="371537" y="361070"/>
                  </a:cubicBezTo>
                  <a:cubicBezTo>
                    <a:pt x="364129" y="404991"/>
                    <a:pt x="378945" y="530933"/>
                    <a:pt x="355662" y="545220"/>
                  </a:cubicBezTo>
                  <a:cubicBezTo>
                    <a:pt x="332379" y="559507"/>
                    <a:pt x="280520" y="497066"/>
                    <a:pt x="231837" y="446795"/>
                  </a:cubicBezTo>
                  <a:cubicBezTo>
                    <a:pt x="183154" y="396524"/>
                    <a:pt x="99016" y="313445"/>
                    <a:pt x="63562" y="243595"/>
                  </a:cubicBezTo>
                  <a:cubicBezTo>
                    <a:pt x="28108" y="173745"/>
                    <a:pt x="-16871" y="22403"/>
                    <a:pt x="6412" y="229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E62EB8BB-ED0C-4884-A1E3-73756EA55C50}"/>
                </a:ext>
              </a:extLst>
            </p:cNvPr>
            <p:cNvSpPr/>
            <p:nvPr/>
          </p:nvSpPr>
          <p:spPr>
            <a:xfrm>
              <a:off x="3981386" y="3710711"/>
              <a:ext cx="424764" cy="103940"/>
            </a:xfrm>
            <a:custGeom>
              <a:avLst/>
              <a:gdLst>
                <a:gd name="connsiteX0" fmla="*/ 423927 w 424764"/>
                <a:gd name="connsiteY0" fmla="*/ 2452 h 103940"/>
                <a:gd name="connsiteX1" fmla="*/ 257239 w 424764"/>
                <a:gd name="connsiteY1" fmla="*/ 67539 h 103940"/>
                <a:gd name="connsiteX2" fmla="*/ 92139 w 424764"/>
                <a:gd name="connsiteY2" fmla="*/ 96114 h 103940"/>
                <a:gd name="connsiteX3" fmla="*/ 64 w 424764"/>
                <a:gd name="connsiteY3" fmla="*/ 100877 h 103940"/>
                <a:gd name="connsiteX4" fmla="*/ 79439 w 424764"/>
                <a:gd name="connsiteY4" fmla="*/ 54839 h 103940"/>
                <a:gd name="connsiteX5" fmla="*/ 184214 w 424764"/>
                <a:gd name="connsiteY5" fmla="*/ 16739 h 103940"/>
                <a:gd name="connsiteX6" fmla="*/ 423927 w 424764"/>
                <a:gd name="connsiteY6" fmla="*/ 2452 h 10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764" h="103940">
                  <a:moveTo>
                    <a:pt x="423927" y="2452"/>
                  </a:moveTo>
                  <a:cubicBezTo>
                    <a:pt x="436098" y="10919"/>
                    <a:pt x="312537" y="51929"/>
                    <a:pt x="257239" y="67539"/>
                  </a:cubicBezTo>
                  <a:cubicBezTo>
                    <a:pt x="201941" y="83149"/>
                    <a:pt x="135001" y="90558"/>
                    <a:pt x="92139" y="96114"/>
                  </a:cubicBezTo>
                  <a:cubicBezTo>
                    <a:pt x="49276" y="101670"/>
                    <a:pt x="2181" y="107756"/>
                    <a:pt x="64" y="100877"/>
                  </a:cubicBezTo>
                  <a:cubicBezTo>
                    <a:pt x="-2053" y="93998"/>
                    <a:pt x="48747" y="68862"/>
                    <a:pt x="79439" y="54839"/>
                  </a:cubicBezTo>
                  <a:cubicBezTo>
                    <a:pt x="110131" y="40816"/>
                    <a:pt x="129710" y="23883"/>
                    <a:pt x="184214" y="16739"/>
                  </a:cubicBezTo>
                  <a:cubicBezTo>
                    <a:pt x="238718" y="9595"/>
                    <a:pt x="411756" y="-6015"/>
                    <a:pt x="423927" y="245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1C972AC2-6227-4058-8281-FB6B14A9F669}"/>
                </a:ext>
              </a:extLst>
            </p:cNvPr>
            <p:cNvSpPr/>
            <p:nvPr/>
          </p:nvSpPr>
          <p:spPr>
            <a:xfrm>
              <a:off x="5832455" y="4054467"/>
              <a:ext cx="497692" cy="277341"/>
            </a:xfrm>
            <a:custGeom>
              <a:avLst/>
              <a:gdLst>
                <a:gd name="connsiteX0" fmla="*/ 3195 w 497692"/>
                <a:gd name="connsiteY0" fmla="*/ 114308 h 277341"/>
                <a:gd name="connsiteX1" fmla="*/ 374670 w 497692"/>
                <a:gd name="connsiteY1" fmla="*/ 114308 h 277341"/>
                <a:gd name="connsiteX2" fmla="*/ 476270 w 497692"/>
                <a:gd name="connsiteY2" fmla="*/ 8 h 277341"/>
                <a:gd name="connsiteX3" fmla="*/ 479445 w 497692"/>
                <a:gd name="connsiteY3" fmla="*/ 120658 h 277341"/>
                <a:gd name="connsiteX4" fmla="*/ 492145 w 497692"/>
                <a:gd name="connsiteY4" fmla="*/ 244483 h 277341"/>
                <a:gd name="connsiteX5" fmla="*/ 377845 w 497692"/>
                <a:gd name="connsiteY5" fmla="*/ 276233 h 277341"/>
                <a:gd name="connsiteX6" fmla="*/ 203220 w 497692"/>
                <a:gd name="connsiteY6" fmla="*/ 215908 h 277341"/>
                <a:gd name="connsiteX7" fmla="*/ 3195 w 497692"/>
                <a:gd name="connsiteY7" fmla="*/ 114308 h 27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692" h="277341">
                  <a:moveTo>
                    <a:pt x="3195" y="114308"/>
                  </a:moveTo>
                  <a:cubicBezTo>
                    <a:pt x="31770" y="97375"/>
                    <a:pt x="295824" y="133358"/>
                    <a:pt x="374670" y="114308"/>
                  </a:cubicBezTo>
                  <a:cubicBezTo>
                    <a:pt x="453516" y="95258"/>
                    <a:pt x="458808" y="-1050"/>
                    <a:pt x="476270" y="8"/>
                  </a:cubicBezTo>
                  <a:cubicBezTo>
                    <a:pt x="493732" y="1066"/>
                    <a:pt x="476799" y="79912"/>
                    <a:pt x="479445" y="120658"/>
                  </a:cubicBezTo>
                  <a:cubicBezTo>
                    <a:pt x="482091" y="161404"/>
                    <a:pt x="509078" y="218554"/>
                    <a:pt x="492145" y="244483"/>
                  </a:cubicBezTo>
                  <a:cubicBezTo>
                    <a:pt x="475212" y="270412"/>
                    <a:pt x="425999" y="280995"/>
                    <a:pt x="377845" y="276233"/>
                  </a:cubicBezTo>
                  <a:cubicBezTo>
                    <a:pt x="329691" y="271471"/>
                    <a:pt x="260899" y="241837"/>
                    <a:pt x="203220" y="215908"/>
                  </a:cubicBezTo>
                  <a:cubicBezTo>
                    <a:pt x="145541" y="189979"/>
                    <a:pt x="-25380" y="131241"/>
                    <a:pt x="3195" y="11430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BD45BC1E-F3FB-4B90-B031-54C38C571C90}"/>
                </a:ext>
              </a:extLst>
            </p:cNvPr>
            <p:cNvSpPr/>
            <p:nvPr/>
          </p:nvSpPr>
          <p:spPr>
            <a:xfrm>
              <a:off x="4499469" y="3685500"/>
              <a:ext cx="150763" cy="416600"/>
            </a:xfrm>
            <a:custGeom>
              <a:avLst/>
              <a:gdLst>
                <a:gd name="connsiteX0" fmla="*/ 142381 w 150763"/>
                <a:gd name="connsiteY0" fmla="*/ 1733 h 416600"/>
                <a:gd name="connsiteX1" fmla="*/ 131798 w 150763"/>
                <a:gd name="connsiteY1" fmla="*/ 145667 h 416600"/>
                <a:gd name="connsiteX2" fmla="*/ 85231 w 150763"/>
                <a:gd name="connsiteY2" fmla="*/ 298067 h 416600"/>
                <a:gd name="connsiteX3" fmla="*/ 55598 w 150763"/>
                <a:gd name="connsiteY3" fmla="*/ 370033 h 416600"/>
                <a:gd name="connsiteX4" fmla="*/ 15381 w 150763"/>
                <a:gd name="connsiteY4" fmla="*/ 416600 h 416600"/>
                <a:gd name="connsiteX5" fmla="*/ 15381 w 150763"/>
                <a:gd name="connsiteY5" fmla="*/ 416600 h 416600"/>
                <a:gd name="connsiteX6" fmla="*/ 15381 w 150763"/>
                <a:gd name="connsiteY6" fmla="*/ 378500 h 416600"/>
                <a:gd name="connsiteX7" fmla="*/ 6914 w 150763"/>
                <a:gd name="connsiteY7" fmla="*/ 338283 h 416600"/>
                <a:gd name="connsiteX8" fmla="*/ 11148 w 150763"/>
                <a:gd name="connsiteY8" fmla="*/ 247267 h 416600"/>
                <a:gd name="connsiteX9" fmla="*/ 142381 w 150763"/>
                <a:gd name="connsiteY9" fmla="*/ 1733 h 4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763" h="416600">
                  <a:moveTo>
                    <a:pt x="142381" y="1733"/>
                  </a:moveTo>
                  <a:cubicBezTo>
                    <a:pt x="162489" y="-15200"/>
                    <a:pt x="141323" y="96278"/>
                    <a:pt x="131798" y="145667"/>
                  </a:cubicBezTo>
                  <a:cubicBezTo>
                    <a:pt x="122273" y="195056"/>
                    <a:pt x="97931" y="260673"/>
                    <a:pt x="85231" y="298067"/>
                  </a:cubicBezTo>
                  <a:cubicBezTo>
                    <a:pt x="72531" y="335461"/>
                    <a:pt x="67240" y="350278"/>
                    <a:pt x="55598" y="370033"/>
                  </a:cubicBezTo>
                  <a:cubicBezTo>
                    <a:pt x="43956" y="389789"/>
                    <a:pt x="15381" y="416600"/>
                    <a:pt x="15381" y="416600"/>
                  </a:cubicBezTo>
                  <a:lnTo>
                    <a:pt x="15381" y="416600"/>
                  </a:lnTo>
                  <a:cubicBezTo>
                    <a:pt x="15381" y="410250"/>
                    <a:pt x="16792" y="391553"/>
                    <a:pt x="15381" y="378500"/>
                  </a:cubicBezTo>
                  <a:cubicBezTo>
                    <a:pt x="13970" y="365447"/>
                    <a:pt x="7619" y="360155"/>
                    <a:pt x="6914" y="338283"/>
                  </a:cubicBezTo>
                  <a:cubicBezTo>
                    <a:pt x="6209" y="316411"/>
                    <a:pt x="-10724" y="299831"/>
                    <a:pt x="11148" y="247267"/>
                  </a:cubicBezTo>
                  <a:cubicBezTo>
                    <a:pt x="33020" y="194703"/>
                    <a:pt x="122273" y="18666"/>
                    <a:pt x="142381" y="173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D00B8499-D1C9-446E-AF2D-5F0E86FDB067}"/>
                </a:ext>
              </a:extLst>
            </p:cNvPr>
            <p:cNvSpPr/>
            <p:nvPr/>
          </p:nvSpPr>
          <p:spPr>
            <a:xfrm>
              <a:off x="3869752" y="3020388"/>
              <a:ext cx="813079" cy="257025"/>
            </a:xfrm>
            <a:custGeom>
              <a:avLst/>
              <a:gdLst>
                <a:gd name="connsiteX0" fmla="*/ 1631 w 813079"/>
                <a:gd name="connsiteY0" fmla="*/ 150379 h 257025"/>
                <a:gd name="connsiteX1" fmla="*/ 98998 w 813079"/>
                <a:gd name="connsiteY1" fmla="*/ 44545 h 257025"/>
                <a:gd name="connsiteX2" fmla="*/ 276798 w 813079"/>
                <a:gd name="connsiteY2" fmla="*/ 95 h 257025"/>
                <a:gd name="connsiteX3" fmla="*/ 393215 w 813079"/>
                <a:gd name="connsiteY3" fmla="*/ 31845 h 257025"/>
                <a:gd name="connsiteX4" fmla="*/ 636631 w 813079"/>
                <a:gd name="connsiteY4" fmla="*/ 97462 h 257025"/>
                <a:gd name="connsiteX5" fmla="*/ 765748 w 813079"/>
                <a:gd name="connsiteY5" fmla="*/ 158845 h 257025"/>
                <a:gd name="connsiteX6" fmla="*/ 810198 w 813079"/>
                <a:gd name="connsiteY6" fmla="*/ 256212 h 257025"/>
                <a:gd name="connsiteX7" fmla="*/ 693781 w 813079"/>
                <a:gd name="connsiteY7" fmla="*/ 201179 h 257025"/>
                <a:gd name="connsiteX8" fmla="*/ 490581 w 813079"/>
                <a:gd name="connsiteY8" fmla="*/ 127095 h 257025"/>
                <a:gd name="connsiteX9" fmla="*/ 314898 w 813079"/>
                <a:gd name="connsiteY9" fmla="*/ 82645 h 257025"/>
                <a:gd name="connsiteX10" fmla="*/ 175198 w 813079"/>
                <a:gd name="connsiteY10" fmla="*/ 63595 h 257025"/>
                <a:gd name="connsiteX11" fmla="*/ 1631 w 813079"/>
                <a:gd name="connsiteY11" fmla="*/ 150379 h 2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3079" h="257025">
                  <a:moveTo>
                    <a:pt x="1631" y="150379"/>
                  </a:moveTo>
                  <a:cubicBezTo>
                    <a:pt x="-11069" y="147204"/>
                    <a:pt x="53137" y="69592"/>
                    <a:pt x="98998" y="44545"/>
                  </a:cubicBezTo>
                  <a:cubicBezTo>
                    <a:pt x="144859" y="19498"/>
                    <a:pt x="227762" y="2212"/>
                    <a:pt x="276798" y="95"/>
                  </a:cubicBezTo>
                  <a:cubicBezTo>
                    <a:pt x="325834" y="-2022"/>
                    <a:pt x="393215" y="31845"/>
                    <a:pt x="393215" y="31845"/>
                  </a:cubicBezTo>
                  <a:cubicBezTo>
                    <a:pt x="453187" y="48073"/>
                    <a:pt x="574542" y="76295"/>
                    <a:pt x="636631" y="97462"/>
                  </a:cubicBezTo>
                  <a:cubicBezTo>
                    <a:pt x="698720" y="118629"/>
                    <a:pt x="736820" y="132387"/>
                    <a:pt x="765748" y="158845"/>
                  </a:cubicBezTo>
                  <a:cubicBezTo>
                    <a:pt x="794676" y="185303"/>
                    <a:pt x="822192" y="249156"/>
                    <a:pt x="810198" y="256212"/>
                  </a:cubicBezTo>
                  <a:cubicBezTo>
                    <a:pt x="798204" y="263268"/>
                    <a:pt x="747050" y="222698"/>
                    <a:pt x="693781" y="201179"/>
                  </a:cubicBezTo>
                  <a:cubicBezTo>
                    <a:pt x="640512" y="179660"/>
                    <a:pt x="553728" y="146851"/>
                    <a:pt x="490581" y="127095"/>
                  </a:cubicBezTo>
                  <a:cubicBezTo>
                    <a:pt x="427434" y="107339"/>
                    <a:pt x="367462" y="93228"/>
                    <a:pt x="314898" y="82645"/>
                  </a:cubicBezTo>
                  <a:cubicBezTo>
                    <a:pt x="262334" y="72062"/>
                    <a:pt x="224234" y="57598"/>
                    <a:pt x="175198" y="63595"/>
                  </a:cubicBezTo>
                  <a:cubicBezTo>
                    <a:pt x="126162" y="69592"/>
                    <a:pt x="14331" y="153554"/>
                    <a:pt x="1631" y="150379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30F34229-E2A0-46BE-804B-89EC8DD0E154}"/>
                </a:ext>
              </a:extLst>
            </p:cNvPr>
            <p:cNvSpPr/>
            <p:nvPr/>
          </p:nvSpPr>
          <p:spPr>
            <a:xfrm>
              <a:off x="5047759" y="2764233"/>
              <a:ext cx="276000" cy="332501"/>
            </a:xfrm>
            <a:custGeom>
              <a:avLst/>
              <a:gdLst>
                <a:gd name="connsiteX0" fmla="*/ 138074 w 276000"/>
                <a:gd name="connsiteY0" fmla="*/ 134 h 332501"/>
                <a:gd name="connsiteX1" fmla="*/ 91508 w 276000"/>
                <a:gd name="connsiteY1" fmla="*/ 103850 h 332501"/>
                <a:gd name="connsiteX2" fmla="*/ 23774 w 276000"/>
                <a:gd name="connsiteY2" fmla="*/ 158884 h 332501"/>
                <a:gd name="connsiteX3" fmla="*/ 491 w 276000"/>
                <a:gd name="connsiteY3" fmla="*/ 218150 h 332501"/>
                <a:gd name="connsiteX4" fmla="*/ 15308 w 276000"/>
                <a:gd name="connsiteY4" fmla="*/ 268950 h 332501"/>
                <a:gd name="connsiteX5" fmla="*/ 93624 w 276000"/>
                <a:gd name="connsiteY5" fmla="*/ 279534 h 332501"/>
                <a:gd name="connsiteX6" fmla="*/ 262958 w 276000"/>
                <a:gd name="connsiteY6" fmla="*/ 332450 h 332501"/>
                <a:gd name="connsiteX7" fmla="*/ 256608 w 276000"/>
                <a:gd name="connsiteY7" fmla="*/ 268950 h 332501"/>
                <a:gd name="connsiteX8" fmla="*/ 193108 w 276000"/>
                <a:gd name="connsiteY8" fmla="*/ 127134 h 332501"/>
                <a:gd name="connsiteX9" fmla="*/ 138074 w 276000"/>
                <a:gd name="connsiteY9" fmla="*/ 134 h 33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000" h="332501">
                  <a:moveTo>
                    <a:pt x="138074" y="134"/>
                  </a:moveTo>
                  <a:cubicBezTo>
                    <a:pt x="121141" y="-3747"/>
                    <a:pt x="110558" y="77392"/>
                    <a:pt x="91508" y="103850"/>
                  </a:cubicBezTo>
                  <a:cubicBezTo>
                    <a:pt x="72458" y="130308"/>
                    <a:pt x="38943" y="139834"/>
                    <a:pt x="23774" y="158884"/>
                  </a:cubicBezTo>
                  <a:cubicBezTo>
                    <a:pt x="8604" y="177934"/>
                    <a:pt x="1902" y="199806"/>
                    <a:pt x="491" y="218150"/>
                  </a:cubicBezTo>
                  <a:cubicBezTo>
                    <a:pt x="-920" y="236494"/>
                    <a:pt x="-214" y="258719"/>
                    <a:pt x="15308" y="268950"/>
                  </a:cubicBezTo>
                  <a:cubicBezTo>
                    <a:pt x="30830" y="279181"/>
                    <a:pt x="52349" y="268951"/>
                    <a:pt x="93624" y="279534"/>
                  </a:cubicBezTo>
                  <a:cubicBezTo>
                    <a:pt x="134899" y="290117"/>
                    <a:pt x="235794" y="334214"/>
                    <a:pt x="262958" y="332450"/>
                  </a:cubicBezTo>
                  <a:cubicBezTo>
                    <a:pt x="290122" y="330686"/>
                    <a:pt x="268250" y="303169"/>
                    <a:pt x="256608" y="268950"/>
                  </a:cubicBezTo>
                  <a:cubicBezTo>
                    <a:pt x="244966" y="234731"/>
                    <a:pt x="209689" y="169115"/>
                    <a:pt x="193108" y="127134"/>
                  </a:cubicBezTo>
                  <a:cubicBezTo>
                    <a:pt x="176527" y="85154"/>
                    <a:pt x="155007" y="4015"/>
                    <a:pt x="138074" y="13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212A085E-D99B-49F5-9B1E-D537B0CEA443}"/>
                </a:ext>
              </a:extLst>
            </p:cNvPr>
            <p:cNvSpPr/>
            <p:nvPr/>
          </p:nvSpPr>
          <p:spPr>
            <a:xfrm>
              <a:off x="5289334" y="2724751"/>
              <a:ext cx="1165683" cy="269510"/>
            </a:xfrm>
            <a:custGeom>
              <a:avLst/>
              <a:gdLst>
                <a:gd name="connsiteX0" fmla="*/ 6566 w 1165683"/>
                <a:gd name="connsiteY0" fmla="*/ 269274 h 269510"/>
                <a:gd name="connsiteX1" fmla="*/ 120866 w 1165683"/>
                <a:gd name="connsiteY1" fmla="*/ 167674 h 269510"/>
                <a:gd name="connsiteX2" fmla="*/ 479641 w 1165683"/>
                <a:gd name="connsiteY2" fmla="*/ 40674 h 269510"/>
                <a:gd name="connsiteX3" fmla="*/ 654266 w 1165683"/>
                <a:gd name="connsiteY3" fmla="*/ 5749 h 269510"/>
                <a:gd name="connsiteX4" fmla="*/ 1159091 w 1165683"/>
                <a:gd name="connsiteY4" fmla="*/ 145449 h 269510"/>
                <a:gd name="connsiteX5" fmla="*/ 920966 w 1165683"/>
                <a:gd name="connsiteY5" fmla="*/ 107349 h 269510"/>
                <a:gd name="connsiteX6" fmla="*/ 612991 w 1165683"/>
                <a:gd name="connsiteY6" fmla="*/ 78774 h 269510"/>
                <a:gd name="connsiteX7" fmla="*/ 285966 w 1165683"/>
                <a:gd name="connsiteY7" fmla="*/ 139099 h 269510"/>
                <a:gd name="connsiteX8" fmla="*/ 6566 w 1165683"/>
                <a:gd name="connsiteY8" fmla="*/ 269274 h 2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683" h="269510">
                  <a:moveTo>
                    <a:pt x="6566" y="269274"/>
                  </a:moveTo>
                  <a:cubicBezTo>
                    <a:pt x="-20951" y="274036"/>
                    <a:pt x="42020" y="205774"/>
                    <a:pt x="120866" y="167674"/>
                  </a:cubicBezTo>
                  <a:cubicBezTo>
                    <a:pt x="199712" y="129574"/>
                    <a:pt x="390741" y="67661"/>
                    <a:pt x="479641" y="40674"/>
                  </a:cubicBezTo>
                  <a:cubicBezTo>
                    <a:pt x="568541" y="13686"/>
                    <a:pt x="541024" y="-11713"/>
                    <a:pt x="654266" y="5749"/>
                  </a:cubicBezTo>
                  <a:cubicBezTo>
                    <a:pt x="767508" y="23211"/>
                    <a:pt x="1114641" y="128516"/>
                    <a:pt x="1159091" y="145449"/>
                  </a:cubicBezTo>
                  <a:cubicBezTo>
                    <a:pt x="1203541" y="162382"/>
                    <a:pt x="1011983" y="118461"/>
                    <a:pt x="920966" y="107349"/>
                  </a:cubicBezTo>
                  <a:cubicBezTo>
                    <a:pt x="829949" y="96236"/>
                    <a:pt x="718824" y="73482"/>
                    <a:pt x="612991" y="78774"/>
                  </a:cubicBezTo>
                  <a:cubicBezTo>
                    <a:pt x="507158" y="84066"/>
                    <a:pt x="383862" y="114228"/>
                    <a:pt x="285966" y="139099"/>
                  </a:cubicBezTo>
                  <a:cubicBezTo>
                    <a:pt x="188070" y="163970"/>
                    <a:pt x="34083" y="264512"/>
                    <a:pt x="6566" y="269274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C196E2E9-FE7A-4B16-8171-C1F99AB1F4A5}"/>
                </a:ext>
              </a:extLst>
            </p:cNvPr>
            <p:cNvSpPr/>
            <p:nvPr/>
          </p:nvSpPr>
          <p:spPr>
            <a:xfrm>
              <a:off x="6133974" y="4679112"/>
              <a:ext cx="98311" cy="245116"/>
            </a:xfrm>
            <a:custGeom>
              <a:avLst/>
              <a:gdLst>
                <a:gd name="connsiteX0" fmla="*/ 126 w 98311"/>
                <a:gd name="connsiteY0" fmla="*/ 5071 h 245116"/>
                <a:gd name="connsiteX1" fmla="*/ 78443 w 98311"/>
                <a:gd name="connsiteY1" fmla="*/ 57988 h 245116"/>
                <a:gd name="connsiteX2" fmla="*/ 97493 w 98311"/>
                <a:gd name="connsiteY2" fmla="*/ 146888 h 245116"/>
                <a:gd name="connsiteX3" fmla="*/ 59393 w 98311"/>
                <a:gd name="connsiteY3" fmla="*/ 244255 h 245116"/>
                <a:gd name="connsiteX4" fmla="*/ 59393 w 98311"/>
                <a:gd name="connsiteY4" fmla="*/ 184988 h 245116"/>
                <a:gd name="connsiteX5" fmla="*/ 126 w 98311"/>
                <a:gd name="connsiteY5" fmla="*/ 5071 h 24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311" h="245116">
                  <a:moveTo>
                    <a:pt x="126" y="5071"/>
                  </a:moveTo>
                  <a:cubicBezTo>
                    <a:pt x="3301" y="-16096"/>
                    <a:pt x="62215" y="34352"/>
                    <a:pt x="78443" y="57988"/>
                  </a:cubicBezTo>
                  <a:cubicBezTo>
                    <a:pt x="94671" y="81624"/>
                    <a:pt x="100668" y="115844"/>
                    <a:pt x="97493" y="146888"/>
                  </a:cubicBezTo>
                  <a:cubicBezTo>
                    <a:pt x="94318" y="177932"/>
                    <a:pt x="65743" y="237905"/>
                    <a:pt x="59393" y="244255"/>
                  </a:cubicBezTo>
                  <a:cubicBezTo>
                    <a:pt x="53043" y="250605"/>
                    <a:pt x="64332" y="220971"/>
                    <a:pt x="59393" y="184988"/>
                  </a:cubicBezTo>
                  <a:cubicBezTo>
                    <a:pt x="54454" y="149005"/>
                    <a:pt x="-3049" y="26238"/>
                    <a:pt x="126" y="507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A6870095-CBBB-469C-BADA-65A6F84941CD}"/>
                </a:ext>
              </a:extLst>
            </p:cNvPr>
            <p:cNvSpPr/>
            <p:nvPr/>
          </p:nvSpPr>
          <p:spPr>
            <a:xfrm>
              <a:off x="4512572" y="4936056"/>
              <a:ext cx="151355" cy="224378"/>
            </a:xfrm>
            <a:custGeom>
              <a:avLst/>
              <a:gdLst>
                <a:gd name="connsiteX0" fmla="*/ 40378 w 151355"/>
                <a:gd name="connsiteY0" fmla="*/ 11 h 224378"/>
                <a:gd name="connsiteX1" fmla="*/ 48845 w 151355"/>
                <a:gd name="connsiteY1" fmla="*/ 97377 h 224378"/>
                <a:gd name="connsiteX2" fmla="*/ 89061 w 151355"/>
                <a:gd name="connsiteY2" fmla="*/ 148177 h 224378"/>
                <a:gd name="connsiteX3" fmla="*/ 150445 w 151355"/>
                <a:gd name="connsiteY3" fmla="*/ 224377 h 224378"/>
                <a:gd name="connsiteX4" fmla="*/ 38261 w 151355"/>
                <a:gd name="connsiteY4" fmla="*/ 146061 h 224378"/>
                <a:gd name="connsiteX5" fmla="*/ 161 w 151355"/>
                <a:gd name="connsiteY5" fmla="*/ 103727 h 224378"/>
                <a:gd name="connsiteX6" fmla="*/ 40378 w 151355"/>
                <a:gd name="connsiteY6" fmla="*/ 11 h 22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55" h="224378">
                  <a:moveTo>
                    <a:pt x="40378" y="11"/>
                  </a:moveTo>
                  <a:cubicBezTo>
                    <a:pt x="48492" y="-1047"/>
                    <a:pt x="40731" y="72683"/>
                    <a:pt x="48845" y="97377"/>
                  </a:cubicBezTo>
                  <a:cubicBezTo>
                    <a:pt x="56959" y="122071"/>
                    <a:pt x="89061" y="148177"/>
                    <a:pt x="89061" y="148177"/>
                  </a:cubicBezTo>
                  <a:cubicBezTo>
                    <a:pt x="105994" y="169344"/>
                    <a:pt x="158912" y="224730"/>
                    <a:pt x="150445" y="224377"/>
                  </a:cubicBezTo>
                  <a:cubicBezTo>
                    <a:pt x="141978" y="224024"/>
                    <a:pt x="63308" y="166169"/>
                    <a:pt x="38261" y="146061"/>
                  </a:cubicBezTo>
                  <a:cubicBezTo>
                    <a:pt x="13214" y="125953"/>
                    <a:pt x="2983" y="125247"/>
                    <a:pt x="161" y="103727"/>
                  </a:cubicBezTo>
                  <a:cubicBezTo>
                    <a:pt x="-2661" y="82208"/>
                    <a:pt x="32264" y="1069"/>
                    <a:pt x="40378" y="1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8502833A-2F12-4723-88A8-7155C589F81A}"/>
                </a:ext>
              </a:extLst>
            </p:cNvPr>
            <p:cNvSpPr/>
            <p:nvPr/>
          </p:nvSpPr>
          <p:spPr>
            <a:xfrm>
              <a:off x="5259848" y="4632384"/>
              <a:ext cx="834800" cy="100237"/>
            </a:xfrm>
            <a:custGeom>
              <a:avLst/>
              <a:gdLst>
                <a:gd name="connsiteX0" fmla="*/ 69 w 834800"/>
                <a:gd name="connsiteY0" fmla="*/ 13699 h 100237"/>
                <a:gd name="connsiteX1" fmla="*/ 332385 w 834800"/>
                <a:gd name="connsiteY1" fmla="*/ 999 h 100237"/>
                <a:gd name="connsiteX2" fmla="*/ 558869 w 834800"/>
                <a:gd name="connsiteY2" fmla="*/ 11583 h 100237"/>
                <a:gd name="connsiteX3" fmla="*/ 821335 w 834800"/>
                <a:gd name="connsiteY3" fmla="*/ 96249 h 100237"/>
                <a:gd name="connsiteX4" fmla="*/ 745135 w 834800"/>
                <a:gd name="connsiteY4" fmla="*/ 81433 h 100237"/>
                <a:gd name="connsiteX5" fmla="*/ 306985 w 834800"/>
                <a:gd name="connsiteY5" fmla="*/ 36983 h 100237"/>
                <a:gd name="connsiteX6" fmla="*/ 69 w 834800"/>
                <a:gd name="connsiteY6" fmla="*/ 13699 h 10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800" h="100237">
                  <a:moveTo>
                    <a:pt x="69" y="13699"/>
                  </a:moveTo>
                  <a:cubicBezTo>
                    <a:pt x="4302" y="7702"/>
                    <a:pt x="239252" y="1352"/>
                    <a:pt x="332385" y="999"/>
                  </a:cubicBezTo>
                  <a:cubicBezTo>
                    <a:pt x="425518" y="646"/>
                    <a:pt x="477377" y="-4292"/>
                    <a:pt x="558869" y="11583"/>
                  </a:cubicBezTo>
                  <a:cubicBezTo>
                    <a:pt x="640361" y="27458"/>
                    <a:pt x="790291" y="84607"/>
                    <a:pt x="821335" y="96249"/>
                  </a:cubicBezTo>
                  <a:cubicBezTo>
                    <a:pt x="852379" y="107891"/>
                    <a:pt x="830860" y="91311"/>
                    <a:pt x="745135" y="81433"/>
                  </a:cubicBezTo>
                  <a:cubicBezTo>
                    <a:pt x="659410" y="71555"/>
                    <a:pt x="427282" y="47214"/>
                    <a:pt x="306985" y="36983"/>
                  </a:cubicBezTo>
                  <a:cubicBezTo>
                    <a:pt x="186688" y="26752"/>
                    <a:pt x="-4164" y="19696"/>
                    <a:pt x="69" y="13699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438D9686-3D5C-49CE-ABB2-F8CEE53F9AF4}"/>
                </a:ext>
              </a:extLst>
            </p:cNvPr>
            <p:cNvSpPr/>
            <p:nvPr/>
          </p:nvSpPr>
          <p:spPr>
            <a:xfrm>
              <a:off x="4384906" y="4476748"/>
              <a:ext cx="577641" cy="450889"/>
            </a:xfrm>
            <a:custGeom>
              <a:avLst/>
              <a:gdLst>
                <a:gd name="connsiteX0" fmla="*/ 129944 w 577641"/>
                <a:gd name="connsiteY0" fmla="*/ 2 h 450889"/>
                <a:gd name="connsiteX1" fmla="*/ 355369 w 577641"/>
                <a:gd name="connsiteY1" fmla="*/ 152402 h 450889"/>
                <a:gd name="connsiteX2" fmla="*/ 577619 w 577641"/>
                <a:gd name="connsiteY2" fmla="*/ 187327 h 450889"/>
                <a:gd name="connsiteX3" fmla="*/ 368069 w 577641"/>
                <a:gd name="connsiteY3" fmla="*/ 260352 h 450889"/>
                <a:gd name="connsiteX4" fmla="*/ 190269 w 577641"/>
                <a:gd name="connsiteY4" fmla="*/ 301627 h 450889"/>
                <a:gd name="connsiteX5" fmla="*/ 2944 w 577641"/>
                <a:gd name="connsiteY5" fmla="*/ 450852 h 450889"/>
                <a:gd name="connsiteX6" fmla="*/ 79144 w 577641"/>
                <a:gd name="connsiteY6" fmla="*/ 314327 h 450889"/>
                <a:gd name="connsiteX7" fmla="*/ 126769 w 577641"/>
                <a:gd name="connsiteY7" fmla="*/ 149227 h 450889"/>
                <a:gd name="connsiteX8" fmla="*/ 129944 w 577641"/>
                <a:gd name="connsiteY8" fmla="*/ 2 h 4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41" h="450889">
                  <a:moveTo>
                    <a:pt x="129944" y="2"/>
                  </a:moveTo>
                  <a:cubicBezTo>
                    <a:pt x="168044" y="531"/>
                    <a:pt x="280757" y="121181"/>
                    <a:pt x="355369" y="152402"/>
                  </a:cubicBezTo>
                  <a:cubicBezTo>
                    <a:pt x="429981" y="183623"/>
                    <a:pt x="575502" y="169335"/>
                    <a:pt x="577619" y="187327"/>
                  </a:cubicBezTo>
                  <a:cubicBezTo>
                    <a:pt x="579736" y="205319"/>
                    <a:pt x="432627" y="241302"/>
                    <a:pt x="368069" y="260352"/>
                  </a:cubicBezTo>
                  <a:cubicBezTo>
                    <a:pt x="303511" y="279402"/>
                    <a:pt x="251123" y="269877"/>
                    <a:pt x="190269" y="301627"/>
                  </a:cubicBezTo>
                  <a:cubicBezTo>
                    <a:pt x="129415" y="333377"/>
                    <a:pt x="21465" y="448735"/>
                    <a:pt x="2944" y="450852"/>
                  </a:cubicBezTo>
                  <a:cubicBezTo>
                    <a:pt x="-15577" y="452969"/>
                    <a:pt x="58507" y="364598"/>
                    <a:pt x="79144" y="314327"/>
                  </a:cubicBezTo>
                  <a:cubicBezTo>
                    <a:pt x="99781" y="264056"/>
                    <a:pt x="115657" y="196323"/>
                    <a:pt x="126769" y="149227"/>
                  </a:cubicBezTo>
                  <a:cubicBezTo>
                    <a:pt x="137881" y="102131"/>
                    <a:pt x="91844" y="-527"/>
                    <a:pt x="129944" y="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E6C79B94-D439-41A4-8F7B-CBDD57AFD376}"/>
                </a:ext>
              </a:extLst>
            </p:cNvPr>
            <p:cNvSpPr/>
            <p:nvPr/>
          </p:nvSpPr>
          <p:spPr>
            <a:xfrm>
              <a:off x="5909733" y="4914202"/>
              <a:ext cx="268820" cy="339365"/>
            </a:xfrm>
            <a:custGeom>
              <a:avLst/>
              <a:gdLst>
                <a:gd name="connsiteX0" fmla="*/ 268817 w 268820"/>
                <a:gd name="connsiteY0" fmla="*/ 698 h 339365"/>
                <a:gd name="connsiteX1" fmla="*/ 116417 w 268820"/>
                <a:gd name="connsiteY1" fmla="*/ 208131 h 339365"/>
                <a:gd name="connsiteX2" fmla="*/ 0 w 268820"/>
                <a:gd name="connsiteY2" fmla="*/ 339365 h 339365"/>
                <a:gd name="connsiteX3" fmla="*/ 0 w 268820"/>
                <a:gd name="connsiteY3" fmla="*/ 339365 h 339365"/>
                <a:gd name="connsiteX4" fmla="*/ 19050 w 268820"/>
                <a:gd name="connsiteY4" fmla="*/ 273748 h 339365"/>
                <a:gd name="connsiteX5" fmla="*/ 44450 w 268820"/>
                <a:gd name="connsiteY5" fmla="*/ 206015 h 339365"/>
                <a:gd name="connsiteX6" fmla="*/ 112184 w 268820"/>
                <a:gd name="connsiteY6" fmla="*/ 142515 h 339365"/>
                <a:gd name="connsiteX7" fmla="*/ 268817 w 268820"/>
                <a:gd name="connsiteY7" fmla="*/ 698 h 33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20" h="339365">
                  <a:moveTo>
                    <a:pt x="268817" y="698"/>
                  </a:moveTo>
                  <a:cubicBezTo>
                    <a:pt x="269523" y="11634"/>
                    <a:pt x="161220" y="151687"/>
                    <a:pt x="116417" y="208131"/>
                  </a:cubicBezTo>
                  <a:cubicBezTo>
                    <a:pt x="71614" y="264575"/>
                    <a:pt x="0" y="339365"/>
                    <a:pt x="0" y="339365"/>
                  </a:cubicBezTo>
                  <a:lnTo>
                    <a:pt x="0" y="339365"/>
                  </a:lnTo>
                  <a:cubicBezTo>
                    <a:pt x="3175" y="328429"/>
                    <a:pt x="11642" y="295973"/>
                    <a:pt x="19050" y="273748"/>
                  </a:cubicBezTo>
                  <a:cubicBezTo>
                    <a:pt x="26458" y="251523"/>
                    <a:pt x="28928" y="227887"/>
                    <a:pt x="44450" y="206015"/>
                  </a:cubicBezTo>
                  <a:cubicBezTo>
                    <a:pt x="59972" y="184143"/>
                    <a:pt x="79728" y="174618"/>
                    <a:pt x="112184" y="142515"/>
                  </a:cubicBezTo>
                  <a:cubicBezTo>
                    <a:pt x="144640" y="110412"/>
                    <a:pt x="268111" y="-10238"/>
                    <a:pt x="268817" y="69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E957BE87-4FC7-44A8-949D-AAB47C458DE0}"/>
                </a:ext>
              </a:extLst>
            </p:cNvPr>
            <p:cNvSpPr/>
            <p:nvPr/>
          </p:nvSpPr>
          <p:spPr>
            <a:xfrm>
              <a:off x="4505048" y="5142508"/>
              <a:ext cx="291427" cy="309389"/>
            </a:xfrm>
            <a:custGeom>
              <a:avLst/>
              <a:gdLst>
                <a:gd name="connsiteX0" fmla="*/ 39435 w 291427"/>
                <a:gd name="connsiteY0" fmla="*/ 992 h 309389"/>
                <a:gd name="connsiteX1" fmla="*/ 105052 w 291427"/>
                <a:gd name="connsiteY1" fmla="*/ 202075 h 309389"/>
                <a:gd name="connsiteX2" fmla="*/ 291319 w 291427"/>
                <a:gd name="connsiteY2" fmla="*/ 307909 h 309389"/>
                <a:gd name="connsiteX3" fmla="*/ 130452 w 291427"/>
                <a:gd name="connsiteY3" fmla="*/ 259225 h 309389"/>
                <a:gd name="connsiteX4" fmla="*/ 26735 w 291427"/>
                <a:gd name="connsiteY4" fmla="*/ 191492 h 309389"/>
                <a:gd name="connsiteX5" fmla="*/ 1335 w 291427"/>
                <a:gd name="connsiteY5" fmla="*/ 125875 h 309389"/>
                <a:gd name="connsiteX6" fmla="*/ 39435 w 291427"/>
                <a:gd name="connsiteY6" fmla="*/ 992 h 30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27" h="309389">
                  <a:moveTo>
                    <a:pt x="39435" y="992"/>
                  </a:moveTo>
                  <a:cubicBezTo>
                    <a:pt x="56721" y="13692"/>
                    <a:pt x="63071" y="150922"/>
                    <a:pt x="105052" y="202075"/>
                  </a:cubicBezTo>
                  <a:cubicBezTo>
                    <a:pt x="147033" y="253228"/>
                    <a:pt x="287086" y="298384"/>
                    <a:pt x="291319" y="307909"/>
                  </a:cubicBezTo>
                  <a:cubicBezTo>
                    <a:pt x="295552" y="317434"/>
                    <a:pt x="174549" y="278628"/>
                    <a:pt x="130452" y="259225"/>
                  </a:cubicBezTo>
                  <a:cubicBezTo>
                    <a:pt x="86355" y="239822"/>
                    <a:pt x="48254" y="213717"/>
                    <a:pt x="26735" y="191492"/>
                  </a:cubicBezTo>
                  <a:cubicBezTo>
                    <a:pt x="5216" y="169267"/>
                    <a:pt x="-3604" y="150569"/>
                    <a:pt x="1335" y="125875"/>
                  </a:cubicBezTo>
                  <a:cubicBezTo>
                    <a:pt x="6274" y="101181"/>
                    <a:pt x="22149" y="-11708"/>
                    <a:pt x="39435" y="9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A3EA3973-5B91-444C-9C4F-2065C05FC776}"/>
                </a:ext>
              </a:extLst>
            </p:cNvPr>
            <p:cNvSpPr/>
            <p:nvPr/>
          </p:nvSpPr>
          <p:spPr>
            <a:xfrm>
              <a:off x="4036802" y="4823883"/>
              <a:ext cx="298230" cy="158997"/>
            </a:xfrm>
            <a:custGeom>
              <a:avLst/>
              <a:gdLst>
                <a:gd name="connsiteX0" fmla="*/ 3915 w 298230"/>
                <a:gd name="connsiteY0" fmla="*/ 0 h 158997"/>
                <a:gd name="connsiteX1" fmla="*/ 194415 w 298230"/>
                <a:gd name="connsiteY1" fmla="*/ 131234 h 158997"/>
                <a:gd name="connsiteX2" fmla="*/ 298131 w 298230"/>
                <a:gd name="connsiteY2" fmla="*/ 158750 h 158997"/>
                <a:gd name="connsiteX3" fmla="*/ 177481 w 298230"/>
                <a:gd name="connsiteY3" fmla="*/ 143934 h 158997"/>
                <a:gd name="connsiteX4" fmla="*/ 77998 w 298230"/>
                <a:gd name="connsiteY4" fmla="*/ 129117 h 158997"/>
                <a:gd name="connsiteX5" fmla="*/ 3915 w 298230"/>
                <a:gd name="connsiteY5" fmla="*/ 0 h 15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230" h="158997">
                  <a:moveTo>
                    <a:pt x="3915" y="0"/>
                  </a:moveTo>
                  <a:cubicBezTo>
                    <a:pt x="23318" y="353"/>
                    <a:pt x="145379" y="104776"/>
                    <a:pt x="194415" y="131234"/>
                  </a:cubicBezTo>
                  <a:cubicBezTo>
                    <a:pt x="243451" y="157692"/>
                    <a:pt x="300953" y="156633"/>
                    <a:pt x="298131" y="158750"/>
                  </a:cubicBezTo>
                  <a:cubicBezTo>
                    <a:pt x="295309" y="160867"/>
                    <a:pt x="214170" y="148873"/>
                    <a:pt x="177481" y="143934"/>
                  </a:cubicBezTo>
                  <a:cubicBezTo>
                    <a:pt x="140792" y="138995"/>
                    <a:pt x="114334" y="153106"/>
                    <a:pt x="77998" y="129117"/>
                  </a:cubicBezTo>
                  <a:cubicBezTo>
                    <a:pt x="41662" y="105128"/>
                    <a:pt x="-15488" y="-353"/>
                    <a:pt x="3915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AF4D4DA1-DEB2-4828-81EA-17B4FBD3D1B7}"/>
                </a:ext>
              </a:extLst>
            </p:cNvPr>
            <p:cNvSpPr/>
            <p:nvPr/>
          </p:nvSpPr>
          <p:spPr>
            <a:xfrm>
              <a:off x="7980014" y="4084084"/>
              <a:ext cx="228486" cy="1409551"/>
            </a:xfrm>
            <a:custGeom>
              <a:avLst/>
              <a:gdLst>
                <a:gd name="connsiteX0" fmla="*/ 228419 w 228486"/>
                <a:gd name="connsiteY0" fmla="*/ 1083 h 1409551"/>
                <a:gd name="connsiteX1" fmla="*/ 173386 w 228486"/>
                <a:gd name="connsiteY1" fmla="*/ 568349 h 1409551"/>
                <a:gd name="connsiteX2" fmla="*/ 177619 w 228486"/>
                <a:gd name="connsiteY2" fmla="*/ 864683 h 1409551"/>
                <a:gd name="connsiteX3" fmla="*/ 156453 w 228486"/>
                <a:gd name="connsiteY3" fmla="*/ 1076349 h 1409551"/>
                <a:gd name="connsiteX4" fmla="*/ 4053 w 228486"/>
                <a:gd name="connsiteY4" fmla="*/ 1406549 h 1409551"/>
                <a:gd name="connsiteX5" fmla="*/ 50619 w 228486"/>
                <a:gd name="connsiteY5" fmla="*/ 1211816 h 1409551"/>
                <a:gd name="connsiteX6" fmla="*/ 122586 w 228486"/>
                <a:gd name="connsiteY6" fmla="*/ 754616 h 1409551"/>
                <a:gd name="connsiteX7" fmla="*/ 160686 w 228486"/>
                <a:gd name="connsiteY7" fmla="*/ 432883 h 1409551"/>
                <a:gd name="connsiteX8" fmla="*/ 228419 w 228486"/>
                <a:gd name="connsiteY8" fmla="*/ 1083 h 14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86" h="1409551">
                  <a:moveTo>
                    <a:pt x="228419" y="1083"/>
                  </a:moveTo>
                  <a:cubicBezTo>
                    <a:pt x="230536" y="23661"/>
                    <a:pt x="181853" y="424416"/>
                    <a:pt x="173386" y="568349"/>
                  </a:cubicBezTo>
                  <a:cubicBezTo>
                    <a:pt x="164919" y="712282"/>
                    <a:pt x="180441" y="780016"/>
                    <a:pt x="177619" y="864683"/>
                  </a:cubicBezTo>
                  <a:cubicBezTo>
                    <a:pt x="174797" y="949350"/>
                    <a:pt x="185381" y="986038"/>
                    <a:pt x="156453" y="1076349"/>
                  </a:cubicBezTo>
                  <a:cubicBezTo>
                    <a:pt x="127525" y="1166660"/>
                    <a:pt x="21692" y="1383971"/>
                    <a:pt x="4053" y="1406549"/>
                  </a:cubicBezTo>
                  <a:cubicBezTo>
                    <a:pt x="-13586" y="1429127"/>
                    <a:pt x="30864" y="1320471"/>
                    <a:pt x="50619" y="1211816"/>
                  </a:cubicBezTo>
                  <a:cubicBezTo>
                    <a:pt x="70374" y="1103161"/>
                    <a:pt x="104242" y="884438"/>
                    <a:pt x="122586" y="754616"/>
                  </a:cubicBezTo>
                  <a:cubicBezTo>
                    <a:pt x="140930" y="624794"/>
                    <a:pt x="140931" y="550711"/>
                    <a:pt x="160686" y="432883"/>
                  </a:cubicBezTo>
                  <a:cubicBezTo>
                    <a:pt x="180441" y="315055"/>
                    <a:pt x="226302" y="-21495"/>
                    <a:pt x="228419" y="10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B0B51787-A1C5-4FC1-AB1D-20901E6D9F28}"/>
                </a:ext>
              </a:extLst>
            </p:cNvPr>
            <p:cNvSpPr/>
            <p:nvPr/>
          </p:nvSpPr>
          <p:spPr>
            <a:xfrm>
              <a:off x="8510949" y="3308212"/>
              <a:ext cx="206132" cy="1179131"/>
            </a:xfrm>
            <a:custGeom>
              <a:avLst/>
              <a:gdLst>
                <a:gd name="connsiteX0" fmla="*/ 19218 w 206132"/>
                <a:gd name="connsiteY0" fmla="*/ 2255 h 1179131"/>
                <a:gd name="connsiteX1" fmla="*/ 10751 w 206132"/>
                <a:gd name="connsiteY1" fmla="*/ 607621 h 1179131"/>
                <a:gd name="connsiteX2" fmla="*/ 175851 w 206132"/>
                <a:gd name="connsiteY2" fmla="*/ 950521 h 1179131"/>
                <a:gd name="connsiteX3" fmla="*/ 201251 w 206132"/>
                <a:gd name="connsiteY3" fmla="*/ 1179121 h 1179131"/>
                <a:gd name="connsiteX4" fmla="*/ 116584 w 206132"/>
                <a:gd name="connsiteY4" fmla="*/ 942055 h 1179131"/>
                <a:gd name="connsiteX5" fmla="*/ 44618 w 206132"/>
                <a:gd name="connsiteY5" fmla="*/ 421355 h 1179131"/>
                <a:gd name="connsiteX6" fmla="*/ 19218 w 206132"/>
                <a:gd name="connsiteY6" fmla="*/ 2255 h 11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132" h="1179131">
                  <a:moveTo>
                    <a:pt x="19218" y="2255"/>
                  </a:moveTo>
                  <a:cubicBezTo>
                    <a:pt x="13573" y="33299"/>
                    <a:pt x="-15355" y="449577"/>
                    <a:pt x="10751" y="607621"/>
                  </a:cubicBezTo>
                  <a:cubicBezTo>
                    <a:pt x="36857" y="765665"/>
                    <a:pt x="144101" y="855271"/>
                    <a:pt x="175851" y="950521"/>
                  </a:cubicBezTo>
                  <a:cubicBezTo>
                    <a:pt x="207601" y="1045771"/>
                    <a:pt x="211129" y="1180532"/>
                    <a:pt x="201251" y="1179121"/>
                  </a:cubicBezTo>
                  <a:cubicBezTo>
                    <a:pt x="191373" y="1177710"/>
                    <a:pt x="142689" y="1068349"/>
                    <a:pt x="116584" y="942055"/>
                  </a:cubicBezTo>
                  <a:cubicBezTo>
                    <a:pt x="90479" y="815761"/>
                    <a:pt x="60140" y="574461"/>
                    <a:pt x="44618" y="421355"/>
                  </a:cubicBezTo>
                  <a:cubicBezTo>
                    <a:pt x="29096" y="268249"/>
                    <a:pt x="24863" y="-28789"/>
                    <a:pt x="19218" y="22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AAC5DAD-24AD-4B85-AFB2-E3ABEB3F7258}"/>
                </a:ext>
              </a:extLst>
            </p:cNvPr>
            <p:cNvSpPr/>
            <p:nvPr/>
          </p:nvSpPr>
          <p:spPr>
            <a:xfrm>
              <a:off x="8486522" y="4397209"/>
              <a:ext cx="493751" cy="816638"/>
            </a:xfrm>
            <a:custGeom>
              <a:avLst/>
              <a:gdLst>
                <a:gd name="connsiteX0" fmla="*/ 1311 w 493751"/>
                <a:gd name="connsiteY0" fmla="*/ 5458 h 816638"/>
                <a:gd name="connsiteX1" fmla="*/ 310345 w 493751"/>
                <a:gd name="connsiteY1" fmla="*/ 377991 h 816638"/>
                <a:gd name="connsiteX2" fmla="*/ 488145 w 493751"/>
                <a:gd name="connsiteY2" fmla="*/ 568491 h 816638"/>
                <a:gd name="connsiteX3" fmla="*/ 450045 w 493751"/>
                <a:gd name="connsiteY3" fmla="*/ 809791 h 816638"/>
                <a:gd name="connsiteX4" fmla="*/ 458511 w 493751"/>
                <a:gd name="connsiteY4" fmla="*/ 725124 h 816638"/>
                <a:gd name="connsiteX5" fmla="*/ 356911 w 493751"/>
                <a:gd name="connsiteY5" fmla="*/ 462658 h 816638"/>
                <a:gd name="connsiteX6" fmla="*/ 204511 w 493751"/>
                <a:gd name="connsiteY6" fmla="*/ 174791 h 816638"/>
                <a:gd name="connsiteX7" fmla="*/ 1311 w 493751"/>
                <a:gd name="connsiteY7" fmla="*/ 5458 h 8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51" h="816638">
                  <a:moveTo>
                    <a:pt x="1311" y="5458"/>
                  </a:moveTo>
                  <a:cubicBezTo>
                    <a:pt x="18950" y="39325"/>
                    <a:pt x="229206" y="284152"/>
                    <a:pt x="310345" y="377991"/>
                  </a:cubicBezTo>
                  <a:cubicBezTo>
                    <a:pt x="391484" y="471830"/>
                    <a:pt x="464862" y="496524"/>
                    <a:pt x="488145" y="568491"/>
                  </a:cubicBezTo>
                  <a:cubicBezTo>
                    <a:pt x="511428" y="640458"/>
                    <a:pt x="454984" y="783686"/>
                    <a:pt x="450045" y="809791"/>
                  </a:cubicBezTo>
                  <a:cubicBezTo>
                    <a:pt x="445106" y="835896"/>
                    <a:pt x="474033" y="782979"/>
                    <a:pt x="458511" y="725124"/>
                  </a:cubicBezTo>
                  <a:cubicBezTo>
                    <a:pt x="442989" y="667269"/>
                    <a:pt x="399244" y="554380"/>
                    <a:pt x="356911" y="462658"/>
                  </a:cubicBezTo>
                  <a:cubicBezTo>
                    <a:pt x="314578" y="370936"/>
                    <a:pt x="260250" y="246052"/>
                    <a:pt x="204511" y="174791"/>
                  </a:cubicBezTo>
                  <a:cubicBezTo>
                    <a:pt x="148772" y="103530"/>
                    <a:pt x="-16328" y="-28409"/>
                    <a:pt x="1311" y="54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E845671D-C19E-4D9A-81A8-0E7F87B71C47}"/>
                </a:ext>
              </a:extLst>
            </p:cNvPr>
            <p:cNvSpPr/>
            <p:nvPr/>
          </p:nvSpPr>
          <p:spPr>
            <a:xfrm>
              <a:off x="5033875" y="5253005"/>
              <a:ext cx="269103" cy="81447"/>
            </a:xfrm>
            <a:custGeom>
              <a:avLst/>
              <a:gdLst>
                <a:gd name="connsiteX0" fmla="*/ 88 w 269103"/>
                <a:gd name="connsiteY0" fmla="*/ 73058 h 81447"/>
                <a:gd name="connsiteX1" fmla="*/ 90575 w 269103"/>
                <a:gd name="connsiteY1" fmla="*/ 80995 h 81447"/>
                <a:gd name="connsiteX2" fmla="*/ 142963 w 269103"/>
                <a:gd name="connsiteY2" fmla="*/ 57183 h 81447"/>
                <a:gd name="connsiteX3" fmla="*/ 268375 w 269103"/>
                <a:gd name="connsiteY3" fmla="*/ 33 h 81447"/>
                <a:gd name="connsiteX4" fmla="*/ 190588 w 269103"/>
                <a:gd name="connsiteY4" fmla="*/ 49245 h 81447"/>
                <a:gd name="connsiteX5" fmla="*/ 108038 w 269103"/>
                <a:gd name="connsiteY5" fmla="*/ 76233 h 81447"/>
                <a:gd name="connsiteX6" fmla="*/ 88 w 269103"/>
                <a:gd name="connsiteY6" fmla="*/ 73058 h 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103" h="81447">
                  <a:moveTo>
                    <a:pt x="88" y="73058"/>
                  </a:moveTo>
                  <a:cubicBezTo>
                    <a:pt x="-2822" y="73852"/>
                    <a:pt x="66763" y="83641"/>
                    <a:pt x="90575" y="80995"/>
                  </a:cubicBezTo>
                  <a:cubicBezTo>
                    <a:pt x="114387" y="78349"/>
                    <a:pt x="142963" y="57183"/>
                    <a:pt x="142963" y="57183"/>
                  </a:cubicBezTo>
                  <a:cubicBezTo>
                    <a:pt x="172596" y="43689"/>
                    <a:pt x="260438" y="1356"/>
                    <a:pt x="268375" y="33"/>
                  </a:cubicBezTo>
                  <a:cubicBezTo>
                    <a:pt x="276312" y="-1290"/>
                    <a:pt x="217311" y="36545"/>
                    <a:pt x="190588" y="49245"/>
                  </a:cubicBezTo>
                  <a:cubicBezTo>
                    <a:pt x="163865" y="61945"/>
                    <a:pt x="138465" y="68296"/>
                    <a:pt x="108038" y="76233"/>
                  </a:cubicBezTo>
                  <a:cubicBezTo>
                    <a:pt x="77611" y="84170"/>
                    <a:pt x="2998" y="72264"/>
                    <a:pt x="88" y="730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44ECD001-20F4-4AE0-B2A8-2BAF8DBDC7BF}"/>
                </a:ext>
              </a:extLst>
            </p:cNvPr>
            <p:cNvSpPr/>
            <p:nvPr/>
          </p:nvSpPr>
          <p:spPr>
            <a:xfrm>
              <a:off x="5020149" y="5283758"/>
              <a:ext cx="299569" cy="119666"/>
            </a:xfrm>
            <a:custGeom>
              <a:avLst/>
              <a:gdLst>
                <a:gd name="connsiteX0" fmla="*/ 1114 w 299569"/>
                <a:gd name="connsiteY0" fmla="*/ 48655 h 119666"/>
                <a:gd name="connsiteX1" fmla="*/ 24926 w 299569"/>
                <a:gd name="connsiteY1" fmla="*/ 102630 h 119666"/>
                <a:gd name="connsiteX2" fmla="*/ 58264 w 299569"/>
                <a:gd name="connsiteY2" fmla="*/ 116917 h 119666"/>
                <a:gd name="connsiteX3" fmla="*/ 113826 w 299569"/>
                <a:gd name="connsiteY3" fmla="*/ 116917 h 119666"/>
                <a:gd name="connsiteX4" fmla="*/ 242414 w 299569"/>
                <a:gd name="connsiteY4" fmla="*/ 88342 h 119666"/>
                <a:gd name="connsiteX5" fmla="*/ 297976 w 299569"/>
                <a:gd name="connsiteY5" fmla="*/ 2617 h 119666"/>
                <a:gd name="connsiteX6" fmla="*/ 280514 w 299569"/>
                <a:gd name="connsiteY6" fmla="*/ 26430 h 119666"/>
                <a:gd name="connsiteX7" fmla="*/ 239239 w 299569"/>
                <a:gd name="connsiteY7" fmla="*/ 70880 h 119666"/>
                <a:gd name="connsiteX8" fmla="*/ 191614 w 299569"/>
                <a:gd name="connsiteY8" fmla="*/ 85167 h 119666"/>
                <a:gd name="connsiteX9" fmla="*/ 123351 w 299569"/>
                <a:gd name="connsiteY9" fmla="*/ 96280 h 119666"/>
                <a:gd name="connsiteX10" fmla="*/ 61439 w 299569"/>
                <a:gd name="connsiteY10" fmla="*/ 96280 h 119666"/>
                <a:gd name="connsiteX11" fmla="*/ 1114 w 299569"/>
                <a:gd name="connsiteY11" fmla="*/ 48655 h 1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569" h="119666">
                  <a:moveTo>
                    <a:pt x="1114" y="48655"/>
                  </a:moveTo>
                  <a:cubicBezTo>
                    <a:pt x="-4972" y="49713"/>
                    <a:pt x="15401" y="91253"/>
                    <a:pt x="24926" y="102630"/>
                  </a:cubicBezTo>
                  <a:cubicBezTo>
                    <a:pt x="34451" y="114007"/>
                    <a:pt x="43447" y="114536"/>
                    <a:pt x="58264" y="116917"/>
                  </a:cubicBezTo>
                  <a:cubicBezTo>
                    <a:pt x="73081" y="119298"/>
                    <a:pt x="83135" y="121679"/>
                    <a:pt x="113826" y="116917"/>
                  </a:cubicBezTo>
                  <a:cubicBezTo>
                    <a:pt x="144517" y="112155"/>
                    <a:pt x="211722" y="107392"/>
                    <a:pt x="242414" y="88342"/>
                  </a:cubicBezTo>
                  <a:cubicBezTo>
                    <a:pt x="273106" y="69292"/>
                    <a:pt x="291626" y="12936"/>
                    <a:pt x="297976" y="2617"/>
                  </a:cubicBezTo>
                  <a:cubicBezTo>
                    <a:pt x="304326" y="-7702"/>
                    <a:pt x="290303" y="15053"/>
                    <a:pt x="280514" y="26430"/>
                  </a:cubicBezTo>
                  <a:cubicBezTo>
                    <a:pt x="270725" y="37807"/>
                    <a:pt x="254056" y="61091"/>
                    <a:pt x="239239" y="70880"/>
                  </a:cubicBezTo>
                  <a:cubicBezTo>
                    <a:pt x="224422" y="80669"/>
                    <a:pt x="210929" y="80934"/>
                    <a:pt x="191614" y="85167"/>
                  </a:cubicBezTo>
                  <a:cubicBezTo>
                    <a:pt x="172299" y="89400"/>
                    <a:pt x="145047" y="94428"/>
                    <a:pt x="123351" y="96280"/>
                  </a:cubicBezTo>
                  <a:cubicBezTo>
                    <a:pt x="101655" y="98132"/>
                    <a:pt x="79431" y="101307"/>
                    <a:pt x="61439" y="96280"/>
                  </a:cubicBezTo>
                  <a:cubicBezTo>
                    <a:pt x="43447" y="91253"/>
                    <a:pt x="7200" y="47597"/>
                    <a:pt x="1114" y="486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F8BFC4CE-A97E-4994-8BE9-1262CA3392CD}"/>
                </a:ext>
              </a:extLst>
            </p:cNvPr>
            <p:cNvSpPr/>
            <p:nvPr/>
          </p:nvSpPr>
          <p:spPr>
            <a:xfrm>
              <a:off x="5417850" y="5204976"/>
              <a:ext cx="229115" cy="122754"/>
            </a:xfrm>
            <a:custGeom>
              <a:avLst/>
              <a:gdLst>
                <a:gd name="connsiteX0" fmla="*/ 288 w 229115"/>
                <a:gd name="connsiteY0" fmla="*/ 122674 h 122754"/>
                <a:gd name="connsiteX1" fmla="*/ 73313 w 229115"/>
                <a:gd name="connsiteY1" fmla="*/ 89337 h 122754"/>
                <a:gd name="connsiteX2" fmla="*/ 170150 w 229115"/>
                <a:gd name="connsiteY2" fmla="*/ 32187 h 122754"/>
                <a:gd name="connsiteX3" fmla="*/ 228888 w 229115"/>
                <a:gd name="connsiteY3" fmla="*/ 437 h 122754"/>
                <a:gd name="connsiteX4" fmla="*/ 149513 w 229115"/>
                <a:gd name="connsiteY4" fmla="*/ 54412 h 122754"/>
                <a:gd name="connsiteX5" fmla="*/ 100300 w 229115"/>
                <a:gd name="connsiteY5" fmla="*/ 97274 h 122754"/>
                <a:gd name="connsiteX6" fmla="*/ 288 w 229115"/>
                <a:gd name="connsiteY6" fmla="*/ 122674 h 1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15" h="122754">
                  <a:moveTo>
                    <a:pt x="288" y="122674"/>
                  </a:moveTo>
                  <a:cubicBezTo>
                    <a:pt x="-4210" y="121351"/>
                    <a:pt x="45003" y="104418"/>
                    <a:pt x="73313" y="89337"/>
                  </a:cubicBezTo>
                  <a:cubicBezTo>
                    <a:pt x="101623" y="74256"/>
                    <a:pt x="144221" y="47004"/>
                    <a:pt x="170150" y="32187"/>
                  </a:cubicBezTo>
                  <a:cubicBezTo>
                    <a:pt x="196079" y="17370"/>
                    <a:pt x="232327" y="-3267"/>
                    <a:pt x="228888" y="437"/>
                  </a:cubicBezTo>
                  <a:cubicBezTo>
                    <a:pt x="225449" y="4141"/>
                    <a:pt x="170944" y="38273"/>
                    <a:pt x="149513" y="54412"/>
                  </a:cubicBezTo>
                  <a:cubicBezTo>
                    <a:pt x="128082" y="70551"/>
                    <a:pt x="120673" y="85897"/>
                    <a:pt x="100300" y="97274"/>
                  </a:cubicBezTo>
                  <a:cubicBezTo>
                    <a:pt x="79927" y="108651"/>
                    <a:pt x="4786" y="123997"/>
                    <a:pt x="288" y="12267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59235CD8-2C13-4D7E-9E13-9D3F1495392F}"/>
                </a:ext>
              </a:extLst>
            </p:cNvPr>
            <p:cNvSpPr/>
            <p:nvPr/>
          </p:nvSpPr>
          <p:spPr>
            <a:xfrm>
              <a:off x="4828207" y="4222306"/>
              <a:ext cx="138569" cy="190963"/>
            </a:xfrm>
            <a:custGeom>
              <a:avLst/>
              <a:gdLst>
                <a:gd name="connsiteX0" fmla="*/ 137493 w 138569"/>
                <a:gd name="connsiteY0" fmla="*/ 190944 h 190963"/>
                <a:gd name="connsiteX1" fmla="*/ 83518 w 138569"/>
                <a:gd name="connsiteY1" fmla="*/ 136969 h 190963"/>
                <a:gd name="connsiteX2" fmla="*/ 96218 w 138569"/>
                <a:gd name="connsiteY2" fmla="*/ 111569 h 190963"/>
                <a:gd name="connsiteX3" fmla="*/ 108918 w 138569"/>
                <a:gd name="connsiteY3" fmla="*/ 86169 h 190963"/>
                <a:gd name="connsiteX4" fmla="*/ 121618 w 138569"/>
                <a:gd name="connsiteY4" fmla="*/ 35369 h 190963"/>
                <a:gd name="connsiteX5" fmla="*/ 112093 w 138569"/>
                <a:gd name="connsiteY5" fmla="*/ 9969 h 190963"/>
                <a:gd name="connsiteX6" fmla="*/ 70818 w 138569"/>
                <a:gd name="connsiteY6" fmla="*/ 444 h 190963"/>
                <a:gd name="connsiteX7" fmla="*/ 26368 w 138569"/>
                <a:gd name="connsiteY7" fmla="*/ 22669 h 190963"/>
                <a:gd name="connsiteX8" fmla="*/ 7318 w 138569"/>
                <a:gd name="connsiteY8" fmla="*/ 57594 h 190963"/>
                <a:gd name="connsiteX9" fmla="*/ 968 w 138569"/>
                <a:gd name="connsiteY9" fmla="*/ 121094 h 190963"/>
                <a:gd name="connsiteX10" fmla="*/ 26368 w 138569"/>
                <a:gd name="connsiteY10" fmla="*/ 130619 h 190963"/>
                <a:gd name="connsiteX11" fmla="*/ 137493 w 138569"/>
                <a:gd name="connsiteY11" fmla="*/ 190944 h 1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569" h="190963">
                  <a:moveTo>
                    <a:pt x="137493" y="190944"/>
                  </a:moveTo>
                  <a:cubicBezTo>
                    <a:pt x="147018" y="192002"/>
                    <a:pt x="90397" y="150198"/>
                    <a:pt x="83518" y="136969"/>
                  </a:cubicBezTo>
                  <a:cubicBezTo>
                    <a:pt x="76639" y="123740"/>
                    <a:pt x="96218" y="111569"/>
                    <a:pt x="96218" y="111569"/>
                  </a:cubicBezTo>
                  <a:cubicBezTo>
                    <a:pt x="100451" y="103102"/>
                    <a:pt x="104685" y="98869"/>
                    <a:pt x="108918" y="86169"/>
                  </a:cubicBezTo>
                  <a:cubicBezTo>
                    <a:pt x="113151" y="73469"/>
                    <a:pt x="121089" y="48069"/>
                    <a:pt x="121618" y="35369"/>
                  </a:cubicBezTo>
                  <a:cubicBezTo>
                    <a:pt x="122147" y="22669"/>
                    <a:pt x="120560" y="15790"/>
                    <a:pt x="112093" y="9969"/>
                  </a:cubicBezTo>
                  <a:cubicBezTo>
                    <a:pt x="103626" y="4148"/>
                    <a:pt x="85105" y="-1673"/>
                    <a:pt x="70818" y="444"/>
                  </a:cubicBezTo>
                  <a:cubicBezTo>
                    <a:pt x="56530" y="2561"/>
                    <a:pt x="36951" y="13144"/>
                    <a:pt x="26368" y="22669"/>
                  </a:cubicBezTo>
                  <a:cubicBezTo>
                    <a:pt x="15785" y="32194"/>
                    <a:pt x="11551" y="41190"/>
                    <a:pt x="7318" y="57594"/>
                  </a:cubicBezTo>
                  <a:cubicBezTo>
                    <a:pt x="3085" y="73998"/>
                    <a:pt x="-2207" y="108923"/>
                    <a:pt x="968" y="121094"/>
                  </a:cubicBezTo>
                  <a:cubicBezTo>
                    <a:pt x="4143" y="133265"/>
                    <a:pt x="8906" y="125327"/>
                    <a:pt x="26368" y="130619"/>
                  </a:cubicBezTo>
                  <a:cubicBezTo>
                    <a:pt x="43830" y="135911"/>
                    <a:pt x="127968" y="189886"/>
                    <a:pt x="137493" y="1909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405D90B4-C52F-4A88-BEF2-6F2F26C87DF8}"/>
                </a:ext>
              </a:extLst>
            </p:cNvPr>
            <p:cNvSpPr/>
            <p:nvPr/>
          </p:nvSpPr>
          <p:spPr>
            <a:xfrm>
              <a:off x="4797423" y="4386095"/>
              <a:ext cx="382616" cy="104985"/>
            </a:xfrm>
            <a:custGeom>
              <a:avLst/>
              <a:gdLst>
                <a:gd name="connsiteX0" fmla="*/ 76202 w 382616"/>
                <a:gd name="connsiteY0" fmla="*/ 168 h 104985"/>
                <a:gd name="connsiteX1" fmla="*/ 176215 w 382616"/>
                <a:gd name="connsiteY1" fmla="*/ 47793 h 104985"/>
                <a:gd name="connsiteX2" fmla="*/ 382590 w 382616"/>
                <a:gd name="connsiteY2" fmla="*/ 65255 h 104985"/>
                <a:gd name="connsiteX3" fmla="*/ 161927 w 382616"/>
                <a:gd name="connsiteY3" fmla="*/ 65255 h 104985"/>
                <a:gd name="connsiteX4" fmla="*/ 66677 w 382616"/>
                <a:gd name="connsiteY4" fmla="*/ 73193 h 104985"/>
                <a:gd name="connsiteX5" fmla="*/ 52390 w 382616"/>
                <a:gd name="connsiteY5" fmla="*/ 104943 h 104985"/>
                <a:gd name="connsiteX6" fmla="*/ 39690 w 382616"/>
                <a:gd name="connsiteY6" fmla="*/ 79543 h 104985"/>
                <a:gd name="connsiteX7" fmla="*/ 31752 w 382616"/>
                <a:gd name="connsiteY7" fmla="*/ 60493 h 104985"/>
                <a:gd name="connsiteX8" fmla="*/ 2 w 382616"/>
                <a:gd name="connsiteY8" fmla="*/ 41443 h 104985"/>
                <a:gd name="connsiteX9" fmla="*/ 30165 w 382616"/>
                <a:gd name="connsiteY9" fmla="*/ 31918 h 104985"/>
                <a:gd name="connsiteX10" fmla="*/ 76202 w 382616"/>
                <a:gd name="connsiteY10" fmla="*/ 168 h 10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616" h="104985">
                  <a:moveTo>
                    <a:pt x="76202" y="168"/>
                  </a:moveTo>
                  <a:cubicBezTo>
                    <a:pt x="100544" y="2814"/>
                    <a:pt x="125150" y="36945"/>
                    <a:pt x="176215" y="47793"/>
                  </a:cubicBezTo>
                  <a:cubicBezTo>
                    <a:pt x="227280" y="58641"/>
                    <a:pt x="384971" y="62345"/>
                    <a:pt x="382590" y="65255"/>
                  </a:cubicBezTo>
                  <a:cubicBezTo>
                    <a:pt x="380209" y="68165"/>
                    <a:pt x="214579" y="63932"/>
                    <a:pt x="161927" y="65255"/>
                  </a:cubicBezTo>
                  <a:cubicBezTo>
                    <a:pt x="109275" y="66578"/>
                    <a:pt x="84933" y="66578"/>
                    <a:pt x="66677" y="73193"/>
                  </a:cubicBezTo>
                  <a:cubicBezTo>
                    <a:pt x="48421" y="79808"/>
                    <a:pt x="56888" y="103885"/>
                    <a:pt x="52390" y="104943"/>
                  </a:cubicBezTo>
                  <a:cubicBezTo>
                    <a:pt x="47892" y="106001"/>
                    <a:pt x="43130" y="86951"/>
                    <a:pt x="39690" y="79543"/>
                  </a:cubicBezTo>
                  <a:cubicBezTo>
                    <a:pt x="36250" y="72135"/>
                    <a:pt x="38367" y="66843"/>
                    <a:pt x="31752" y="60493"/>
                  </a:cubicBezTo>
                  <a:cubicBezTo>
                    <a:pt x="25137" y="54143"/>
                    <a:pt x="266" y="46205"/>
                    <a:pt x="2" y="41443"/>
                  </a:cubicBezTo>
                  <a:cubicBezTo>
                    <a:pt x="-262" y="36681"/>
                    <a:pt x="19582" y="36945"/>
                    <a:pt x="30165" y="31918"/>
                  </a:cubicBezTo>
                  <a:cubicBezTo>
                    <a:pt x="40748" y="26891"/>
                    <a:pt x="51860" y="-2478"/>
                    <a:pt x="76202" y="16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E802CAF5-9512-49B6-AD0E-F404CCF8EC1B}"/>
                </a:ext>
              </a:extLst>
            </p:cNvPr>
            <p:cNvSpPr/>
            <p:nvPr/>
          </p:nvSpPr>
          <p:spPr>
            <a:xfrm>
              <a:off x="7434477" y="3491869"/>
              <a:ext cx="265085" cy="616678"/>
            </a:xfrm>
            <a:custGeom>
              <a:avLst/>
              <a:gdLst>
                <a:gd name="connsiteX0" fmla="*/ 33123 w 265085"/>
                <a:gd name="connsiteY0" fmla="*/ 70481 h 616678"/>
                <a:gd name="connsiteX1" fmla="*/ 163298 w 265085"/>
                <a:gd name="connsiteY1" fmla="*/ 73656 h 616678"/>
                <a:gd name="connsiteX2" fmla="*/ 264898 w 265085"/>
                <a:gd name="connsiteY2" fmla="*/ 631 h 616678"/>
                <a:gd name="connsiteX3" fmla="*/ 188698 w 265085"/>
                <a:gd name="connsiteY3" fmla="*/ 121281 h 616678"/>
                <a:gd name="connsiteX4" fmla="*/ 195048 w 265085"/>
                <a:gd name="connsiteY4" fmla="*/ 254631 h 616678"/>
                <a:gd name="connsiteX5" fmla="*/ 214098 w 265085"/>
                <a:gd name="connsiteY5" fmla="*/ 308606 h 616678"/>
                <a:gd name="connsiteX6" fmla="*/ 191873 w 265085"/>
                <a:gd name="connsiteY6" fmla="*/ 403856 h 616678"/>
                <a:gd name="connsiteX7" fmla="*/ 150598 w 265085"/>
                <a:gd name="connsiteY7" fmla="*/ 568956 h 616678"/>
                <a:gd name="connsiteX8" fmla="*/ 169648 w 265085"/>
                <a:gd name="connsiteY8" fmla="*/ 616581 h 616678"/>
                <a:gd name="connsiteX9" fmla="*/ 87098 w 265085"/>
                <a:gd name="connsiteY9" fmla="*/ 578481 h 616678"/>
                <a:gd name="connsiteX10" fmla="*/ 14073 w 265085"/>
                <a:gd name="connsiteY10" fmla="*/ 486406 h 616678"/>
                <a:gd name="connsiteX11" fmla="*/ 1373 w 265085"/>
                <a:gd name="connsiteY11" fmla="*/ 337181 h 616678"/>
                <a:gd name="connsiteX12" fmla="*/ 33123 w 265085"/>
                <a:gd name="connsiteY12" fmla="*/ 70481 h 61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085" h="616678">
                  <a:moveTo>
                    <a:pt x="33123" y="70481"/>
                  </a:moveTo>
                  <a:cubicBezTo>
                    <a:pt x="60111" y="26560"/>
                    <a:pt x="124669" y="85298"/>
                    <a:pt x="163298" y="73656"/>
                  </a:cubicBezTo>
                  <a:cubicBezTo>
                    <a:pt x="201927" y="62014"/>
                    <a:pt x="260665" y="-7306"/>
                    <a:pt x="264898" y="631"/>
                  </a:cubicBezTo>
                  <a:cubicBezTo>
                    <a:pt x="269131" y="8568"/>
                    <a:pt x="200340" y="78948"/>
                    <a:pt x="188698" y="121281"/>
                  </a:cubicBezTo>
                  <a:cubicBezTo>
                    <a:pt x="177056" y="163614"/>
                    <a:pt x="190815" y="223410"/>
                    <a:pt x="195048" y="254631"/>
                  </a:cubicBezTo>
                  <a:cubicBezTo>
                    <a:pt x="199281" y="285852"/>
                    <a:pt x="214627" y="283735"/>
                    <a:pt x="214098" y="308606"/>
                  </a:cubicBezTo>
                  <a:cubicBezTo>
                    <a:pt x="213569" y="333477"/>
                    <a:pt x="202456" y="360464"/>
                    <a:pt x="191873" y="403856"/>
                  </a:cubicBezTo>
                  <a:cubicBezTo>
                    <a:pt x="181290" y="447248"/>
                    <a:pt x="154302" y="533502"/>
                    <a:pt x="150598" y="568956"/>
                  </a:cubicBezTo>
                  <a:cubicBezTo>
                    <a:pt x="146894" y="604410"/>
                    <a:pt x="180231" y="614994"/>
                    <a:pt x="169648" y="616581"/>
                  </a:cubicBezTo>
                  <a:cubicBezTo>
                    <a:pt x="159065" y="618169"/>
                    <a:pt x="113027" y="600177"/>
                    <a:pt x="87098" y="578481"/>
                  </a:cubicBezTo>
                  <a:cubicBezTo>
                    <a:pt x="61169" y="556785"/>
                    <a:pt x="28360" y="526623"/>
                    <a:pt x="14073" y="486406"/>
                  </a:cubicBezTo>
                  <a:cubicBezTo>
                    <a:pt x="-214" y="446189"/>
                    <a:pt x="-1802" y="400681"/>
                    <a:pt x="1373" y="337181"/>
                  </a:cubicBezTo>
                  <a:cubicBezTo>
                    <a:pt x="4548" y="273681"/>
                    <a:pt x="6135" y="114402"/>
                    <a:pt x="33123" y="7048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10119A23-7515-4E31-A0CD-731C24D06222}"/>
                </a:ext>
              </a:extLst>
            </p:cNvPr>
            <p:cNvSpPr/>
            <p:nvPr/>
          </p:nvSpPr>
          <p:spPr>
            <a:xfrm>
              <a:off x="4866156" y="5229692"/>
              <a:ext cx="1382988" cy="944520"/>
            </a:xfrm>
            <a:custGeom>
              <a:avLst/>
              <a:gdLst>
                <a:gd name="connsiteX0" fmla="*/ 26519 w 1382988"/>
                <a:gd name="connsiteY0" fmla="*/ 786933 h 944520"/>
                <a:gd name="connsiteX1" fmla="*/ 67794 w 1382988"/>
                <a:gd name="connsiteY1" fmla="*/ 821858 h 944520"/>
                <a:gd name="connsiteX2" fmla="*/ 445619 w 1382988"/>
                <a:gd name="connsiteY2" fmla="*/ 894883 h 944520"/>
                <a:gd name="connsiteX3" fmla="*/ 963144 w 1382988"/>
                <a:gd name="connsiteY3" fmla="*/ 653583 h 944520"/>
                <a:gd name="connsiteX4" fmla="*/ 1271119 w 1382988"/>
                <a:gd name="connsiteY4" fmla="*/ 310683 h 944520"/>
                <a:gd name="connsiteX5" fmla="*/ 1382244 w 1382988"/>
                <a:gd name="connsiteY5" fmla="*/ 2708 h 944520"/>
                <a:gd name="connsiteX6" fmla="*/ 1226669 w 1382988"/>
                <a:gd name="connsiteY6" fmla="*/ 170983 h 944520"/>
                <a:gd name="connsiteX7" fmla="*/ 1096494 w 1382988"/>
                <a:gd name="connsiteY7" fmla="*/ 355133 h 944520"/>
                <a:gd name="connsiteX8" fmla="*/ 944094 w 1382988"/>
                <a:gd name="connsiteY8" fmla="*/ 675808 h 944520"/>
                <a:gd name="connsiteX9" fmla="*/ 658344 w 1382988"/>
                <a:gd name="connsiteY9" fmla="*/ 872658 h 944520"/>
                <a:gd name="connsiteX10" fmla="*/ 356719 w 1382988"/>
                <a:gd name="connsiteY10" fmla="*/ 942508 h 944520"/>
                <a:gd name="connsiteX11" fmla="*/ 26519 w 1382988"/>
                <a:gd name="connsiteY11" fmla="*/ 786933 h 94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2988" h="944520">
                  <a:moveTo>
                    <a:pt x="26519" y="786933"/>
                  </a:moveTo>
                  <a:cubicBezTo>
                    <a:pt x="-21635" y="766825"/>
                    <a:pt x="-2056" y="803866"/>
                    <a:pt x="67794" y="821858"/>
                  </a:cubicBezTo>
                  <a:cubicBezTo>
                    <a:pt x="137644" y="839850"/>
                    <a:pt x="296394" y="922929"/>
                    <a:pt x="445619" y="894883"/>
                  </a:cubicBezTo>
                  <a:cubicBezTo>
                    <a:pt x="594844" y="866837"/>
                    <a:pt x="825561" y="750950"/>
                    <a:pt x="963144" y="653583"/>
                  </a:cubicBezTo>
                  <a:cubicBezTo>
                    <a:pt x="1100727" y="556216"/>
                    <a:pt x="1201269" y="419162"/>
                    <a:pt x="1271119" y="310683"/>
                  </a:cubicBezTo>
                  <a:cubicBezTo>
                    <a:pt x="1340969" y="202204"/>
                    <a:pt x="1389652" y="25991"/>
                    <a:pt x="1382244" y="2708"/>
                  </a:cubicBezTo>
                  <a:cubicBezTo>
                    <a:pt x="1374836" y="-20575"/>
                    <a:pt x="1274294" y="112245"/>
                    <a:pt x="1226669" y="170983"/>
                  </a:cubicBezTo>
                  <a:cubicBezTo>
                    <a:pt x="1179044" y="229720"/>
                    <a:pt x="1143590" y="270996"/>
                    <a:pt x="1096494" y="355133"/>
                  </a:cubicBezTo>
                  <a:cubicBezTo>
                    <a:pt x="1049398" y="439270"/>
                    <a:pt x="1017119" y="589554"/>
                    <a:pt x="944094" y="675808"/>
                  </a:cubicBezTo>
                  <a:cubicBezTo>
                    <a:pt x="871069" y="762062"/>
                    <a:pt x="756240" y="828208"/>
                    <a:pt x="658344" y="872658"/>
                  </a:cubicBezTo>
                  <a:cubicBezTo>
                    <a:pt x="560448" y="917108"/>
                    <a:pt x="461494" y="953621"/>
                    <a:pt x="356719" y="942508"/>
                  </a:cubicBezTo>
                  <a:cubicBezTo>
                    <a:pt x="251944" y="931395"/>
                    <a:pt x="74673" y="807041"/>
                    <a:pt x="26519" y="78693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9D39485B-0867-4A15-8C7B-74D8E2734210}"/>
              </a:ext>
            </a:extLst>
          </p:cNvPr>
          <p:cNvSpPr/>
          <p:nvPr/>
        </p:nvSpPr>
        <p:spPr>
          <a:xfrm rot="19971970">
            <a:off x="7922321" y="240654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BF7E0875-9599-4D2E-9F44-8A602A93FAC9}"/>
              </a:ext>
            </a:extLst>
          </p:cNvPr>
          <p:cNvGrpSpPr/>
          <p:nvPr/>
        </p:nvGrpSpPr>
        <p:grpSpPr>
          <a:xfrm rot="20562504">
            <a:off x="8321516" y="913677"/>
            <a:ext cx="1144296" cy="817065"/>
            <a:chOff x="2989755" y="1692049"/>
            <a:chExt cx="1144296" cy="817065"/>
          </a:xfrm>
        </p:grpSpPr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F9FD306F-C74A-4233-B700-1182FD160338}"/>
                </a:ext>
              </a:extLst>
            </p:cNvPr>
            <p:cNvSpPr/>
            <p:nvPr/>
          </p:nvSpPr>
          <p:spPr>
            <a:xfrm>
              <a:off x="2989755" y="1817851"/>
              <a:ext cx="1144296" cy="691263"/>
            </a:xfrm>
            <a:custGeom>
              <a:avLst/>
              <a:gdLst>
                <a:gd name="connsiteX0" fmla="*/ 1095 w 1144296"/>
                <a:gd name="connsiteY0" fmla="*/ 309399 h 691263"/>
                <a:gd name="connsiteX1" fmla="*/ 147145 w 1144296"/>
                <a:gd name="connsiteY1" fmla="*/ 404649 h 691263"/>
                <a:gd name="connsiteX2" fmla="*/ 153495 w 1144296"/>
                <a:gd name="connsiteY2" fmla="*/ 417349 h 691263"/>
                <a:gd name="connsiteX3" fmla="*/ 210645 w 1144296"/>
                <a:gd name="connsiteY3" fmla="*/ 353849 h 691263"/>
                <a:gd name="connsiteX4" fmla="*/ 439245 w 1144296"/>
                <a:gd name="connsiteY4" fmla="*/ 182399 h 691263"/>
                <a:gd name="connsiteX5" fmla="*/ 572595 w 1144296"/>
                <a:gd name="connsiteY5" fmla="*/ 303049 h 691263"/>
                <a:gd name="connsiteX6" fmla="*/ 737695 w 1144296"/>
                <a:gd name="connsiteY6" fmla="*/ 480849 h 691263"/>
                <a:gd name="connsiteX7" fmla="*/ 1048845 w 1144296"/>
                <a:gd name="connsiteY7" fmla="*/ 690399 h 691263"/>
                <a:gd name="connsiteX8" fmla="*/ 1137745 w 1144296"/>
                <a:gd name="connsiteY8" fmla="*/ 550699 h 691263"/>
                <a:gd name="connsiteX9" fmla="*/ 902795 w 1144296"/>
                <a:gd name="connsiteY9" fmla="*/ 436399 h 691263"/>
                <a:gd name="connsiteX10" fmla="*/ 661495 w 1144296"/>
                <a:gd name="connsiteY10" fmla="*/ 182399 h 691263"/>
                <a:gd name="connsiteX11" fmla="*/ 515445 w 1144296"/>
                <a:gd name="connsiteY11" fmla="*/ 23649 h 691263"/>
                <a:gd name="connsiteX12" fmla="*/ 451945 w 1144296"/>
                <a:gd name="connsiteY12" fmla="*/ 17299 h 691263"/>
                <a:gd name="connsiteX13" fmla="*/ 280495 w 1144296"/>
                <a:gd name="connsiteY13" fmla="*/ 182399 h 691263"/>
                <a:gd name="connsiteX14" fmla="*/ 242395 w 1144296"/>
                <a:gd name="connsiteY14" fmla="*/ 226849 h 691263"/>
                <a:gd name="connsiteX15" fmla="*/ 1095 w 1144296"/>
                <a:gd name="connsiteY15" fmla="*/ 309399 h 6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296" h="691263">
                  <a:moveTo>
                    <a:pt x="1095" y="309399"/>
                  </a:moveTo>
                  <a:cubicBezTo>
                    <a:pt x="-14780" y="339032"/>
                    <a:pt x="147145" y="404649"/>
                    <a:pt x="147145" y="404649"/>
                  </a:cubicBezTo>
                  <a:cubicBezTo>
                    <a:pt x="172545" y="422641"/>
                    <a:pt x="142912" y="425816"/>
                    <a:pt x="153495" y="417349"/>
                  </a:cubicBezTo>
                  <a:cubicBezTo>
                    <a:pt x="164078" y="408882"/>
                    <a:pt x="163020" y="393007"/>
                    <a:pt x="210645" y="353849"/>
                  </a:cubicBezTo>
                  <a:cubicBezTo>
                    <a:pt x="258270" y="314691"/>
                    <a:pt x="378920" y="190866"/>
                    <a:pt x="439245" y="182399"/>
                  </a:cubicBezTo>
                  <a:cubicBezTo>
                    <a:pt x="499570" y="173932"/>
                    <a:pt x="522853" y="253307"/>
                    <a:pt x="572595" y="303049"/>
                  </a:cubicBezTo>
                  <a:cubicBezTo>
                    <a:pt x="622337" y="352791"/>
                    <a:pt x="658320" y="416291"/>
                    <a:pt x="737695" y="480849"/>
                  </a:cubicBezTo>
                  <a:cubicBezTo>
                    <a:pt x="817070" y="545407"/>
                    <a:pt x="982170" y="678757"/>
                    <a:pt x="1048845" y="690399"/>
                  </a:cubicBezTo>
                  <a:cubicBezTo>
                    <a:pt x="1115520" y="702041"/>
                    <a:pt x="1162087" y="593032"/>
                    <a:pt x="1137745" y="550699"/>
                  </a:cubicBezTo>
                  <a:cubicBezTo>
                    <a:pt x="1113403" y="508366"/>
                    <a:pt x="982170" y="497782"/>
                    <a:pt x="902795" y="436399"/>
                  </a:cubicBezTo>
                  <a:cubicBezTo>
                    <a:pt x="823420" y="375016"/>
                    <a:pt x="726053" y="251191"/>
                    <a:pt x="661495" y="182399"/>
                  </a:cubicBezTo>
                  <a:cubicBezTo>
                    <a:pt x="596937" y="113607"/>
                    <a:pt x="550370" y="51166"/>
                    <a:pt x="515445" y="23649"/>
                  </a:cubicBezTo>
                  <a:cubicBezTo>
                    <a:pt x="480520" y="-3868"/>
                    <a:pt x="491103" y="-9159"/>
                    <a:pt x="451945" y="17299"/>
                  </a:cubicBezTo>
                  <a:cubicBezTo>
                    <a:pt x="412787" y="43757"/>
                    <a:pt x="315420" y="147474"/>
                    <a:pt x="280495" y="182399"/>
                  </a:cubicBezTo>
                  <a:cubicBezTo>
                    <a:pt x="245570" y="217324"/>
                    <a:pt x="285787" y="212032"/>
                    <a:pt x="242395" y="226849"/>
                  </a:cubicBezTo>
                  <a:cubicBezTo>
                    <a:pt x="199003" y="241666"/>
                    <a:pt x="16970" y="279766"/>
                    <a:pt x="1095" y="3093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F462C9C6-B75B-44D2-98E1-E29F3EDB8401}"/>
                </a:ext>
              </a:extLst>
            </p:cNvPr>
            <p:cNvSpPr/>
            <p:nvPr/>
          </p:nvSpPr>
          <p:spPr>
            <a:xfrm>
              <a:off x="3701747" y="17559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5AAEA67-3C31-491F-94B3-3E33F3CFC0CE}"/>
                </a:ext>
              </a:extLst>
            </p:cNvPr>
            <p:cNvSpPr/>
            <p:nvPr/>
          </p:nvSpPr>
          <p:spPr>
            <a:xfrm>
              <a:off x="3808794" y="1692049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A1893214-EFEF-4000-910B-25C32CA37C68}"/>
              </a:ext>
            </a:extLst>
          </p:cNvPr>
          <p:cNvGrpSpPr/>
          <p:nvPr/>
        </p:nvGrpSpPr>
        <p:grpSpPr>
          <a:xfrm>
            <a:off x="8671039" y="1548210"/>
            <a:ext cx="672618" cy="577563"/>
            <a:chOff x="4220642" y="2035365"/>
            <a:chExt cx="672618" cy="577563"/>
          </a:xfrm>
        </p:grpSpPr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6DC3FB07-DF1D-452F-B10E-3224284C61C4}"/>
                </a:ext>
              </a:extLst>
            </p:cNvPr>
            <p:cNvSpPr/>
            <p:nvPr/>
          </p:nvSpPr>
          <p:spPr>
            <a:xfrm>
              <a:off x="4434737" y="20353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29C25AA1-FAE8-4529-A5A9-8F7320F9EF1D}"/>
                </a:ext>
              </a:extLst>
            </p:cNvPr>
            <p:cNvSpPr/>
            <p:nvPr/>
          </p:nvSpPr>
          <p:spPr>
            <a:xfrm>
              <a:off x="4220642" y="2069592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55D42369-51A5-499E-8FC0-FB642C387452}"/>
                </a:ext>
              </a:extLst>
            </p:cNvPr>
            <p:cNvSpPr/>
            <p:nvPr/>
          </p:nvSpPr>
          <p:spPr>
            <a:xfrm>
              <a:off x="4333840" y="2036157"/>
              <a:ext cx="559420" cy="576771"/>
            </a:xfrm>
            <a:custGeom>
              <a:avLst/>
              <a:gdLst>
                <a:gd name="connsiteX0" fmla="*/ 411727 w 559420"/>
                <a:gd name="connsiteY0" fmla="*/ 76 h 576771"/>
                <a:gd name="connsiteX1" fmla="*/ 428660 w 559420"/>
                <a:gd name="connsiteY1" fmla="*/ 93210 h 576771"/>
                <a:gd name="connsiteX2" fmla="*/ 365160 w 559420"/>
                <a:gd name="connsiteY2" fmla="*/ 220210 h 576771"/>
                <a:gd name="connsiteX3" fmla="*/ 204293 w 559420"/>
                <a:gd name="connsiteY3" fmla="*/ 444576 h 576771"/>
                <a:gd name="connsiteX4" fmla="*/ 1093 w 559420"/>
                <a:gd name="connsiteY4" fmla="*/ 554643 h 576771"/>
                <a:gd name="connsiteX5" fmla="*/ 140793 w 559420"/>
                <a:gd name="connsiteY5" fmla="*/ 546176 h 576771"/>
                <a:gd name="connsiteX6" fmla="*/ 496393 w 559420"/>
                <a:gd name="connsiteY6" fmla="*/ 241376 h 576771"/>
                <a:gd name="connsiteX7" fmla="*/ 555660 w 559420"/>
                <a:gd name="connsiteY7" fmla="*/ 80510 h 576771"/>
                <a:gd name="connsiteX8" fmla="*/ 411727 w 559420"/>
                <a:gd name="connsiteY8" fmla="*/ 76 h 57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20" h="576771">
                  <a:moveTo>
                    <a:pt x="411727" y="76"/>
                  </a:moveTo>
                  <a:cubicBezTo>
                    <a:pt x="390560" y="2193"/>
                    <a:pt x="436421" y="56521"/>
                    <a:pt x="428660" y="93210"/>
                  </a:cubicBezTo>
                  <a:cubicBezTo>
                    <a:pt x="420899" y="129899"/>
                    <a:pt x="402554" y="161649"/>
                    <a:pt x="365160" y="220210"/>
                  </a:cubicBezTo>
                  <a:cubicBezTo>
                    <a:pt x="327766" y="278771"/>
                    <a:pt x="264971" y="388837"/>
                    <a:pt x="204293" y="444576"/>
                  </a:cubicBezTo>
                  <a:cubicBezTo>
                    <a:pt x="143615" y="500315"/>
                    <a:pt x="11676" y="537710"/>
                    <a:pt x="1093" y="554643"/>
                  </a:cubicBezTo>
                  <a:cubicBezTo>
                    <a:pt x="-9490" y="571576"/>
                    <a:pt x="58243" y="598387"/>
                    <a:pt x="140793" y="546176"/>
                  </a:cubicBezTo>
                  <a:cubicBezTo>
                    <a:pt x="223343" y="493965"/>
                    <a:pt x="427249" y="318987"/>
                    <a:pt x="496393" y="241376"/>
                  </a:cubicBezTo>
                  <a:cubicBezTo>
                    <a:pt x="565538" y="163765"/>
                    <a:pt x="563421" y="120727"/>
                    <a:pt x="555660" y="80510"/>
                  </a:cubicBezTo>
                  <a:cubicBezTo>
                    <a:pt x="547899" y="40293"/>
                    <a:pt x="432894" y="-2041"/>
                    <a:pt x="411727" y="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ADDC04B1-146E-46D3-A986-498B48C4E4D7}"/>
              </a:ext>
            </a:extLst>
          </p:cNvPr>
          <p:cNvGrpSpPr/>
          <p:nvPr/>
        </p:nvGrpSpPr>
        <p:grpSpPr>
          <a:xfrm>
            <a:off x="8830308" y="1965414"/>
            <a:ext cx="1086876" cy="1020016"/>
            <a:chOff x="4928726" y="1626877"/>
            <a:chExt cx="1086876" cy="1020016"/>
          </a:xfrm>
        </p:grpSpPr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CAB96F97-1C1E-4079-98D5-BF1A6CB83881}"/>
                </a:ext>
              </a:extLst>
            </p:cNvPr>
            <p:cNvSpPr/>
            <p:nvPr/>
          </p:nvSpPr>
          <p:spPr>
            <a:xfrm>
              <a:off x="5020527" y="1870043"/>
              <a:ext cx="964510" cy="183206"/>
            </a:xfrm>
            <a:custGeom>
              <a:avLst/>
              <a:gdLst>
                <a:gd name="connsiteX0" fmla="*/ 4440 w 964510"/>
                <a:gd name="connsiteY0" fmla="*/ 73057 h 183206"/>
                <a:gd name="connsiteX1" fmla="*/ 89106 w 964510"/>
                <a:gd name="connsiteY1" fmla="*/ 149257 h 183206"/>
                <a:gd name="connsiteX2" fmla="*/ 118740 w 964510"/>
                <a:gd name="connsiteY2" fmla="*/ 183124 h 183206"/>
                <a:gd name="connsiteX3" fmla="*/ 245740 w 964510"/>
                <a:gd name="connsiteY3" fmla="*/ 140790 h 183206"/>
                <a:gd name="connsiteX4" fmla="*/ 436240 w 964510"/>
                <a:gd name="connsiteY4" fmla="*/ 136557 h 183206"/>
                <a:gd name="connsiteX5" fmla="*/ 745273 w 964510"/>
                <a:gd name="connsiteY5" fmla="*/ 106924 h 183206"/>
                <a:gd name="connsiteX6" fmla="*/ 948473 w 964510"/>
                <a:gd name="connsiteY6" fmla="*/ 132324 h 183206"/>
                <a:gd name="connsiteX7" fmla="*/ 948473 w 964510"/>
                <a:gd name="connsiteY7" fmla="*/ 119624 h 183206"/>
                <a:gd name="connsiteX8" fmla="*/ 923073 w 964510"/>
                <a:gd name="connsiteY8" fmla="*/ 9557 h 183206"/>
                <a:gd name="connsiteX9" fmla="*/ 829940 w 964510"/>
                <a:gd name="connsiteY9" fmla="*/ 9557 h 183206"/>
                <a:gd name="connsiteX10" fmla="*/ 368506 w 964510"/>
                <a:gd name="connsiteY10" fmla="*/ 43424 h 183206"/>
                <a:gd name="connsiteX11" fmla="*/ 241506 w 964510"/>
                <a:gd name="connsiteY11" fmla="*/ 68824 h 183206"/>
                <a:gd name="connsiteX12" fmla="*/ 4440 w 964510"/>
                <a:gd name="connsiteY12" fmla="*/ 73057 h 1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510" h="183206">
                  <a:moveTo>
                    <a:pt x="4440" y="73057"/>
                  </a:moveTo>
                  <a:cubicBezTo>
                    <a:pt x="-20960" y="86462"/>
                    <a:pt x="70056" y="130913"/>
                    <a:pt x="89106" y="149257"/>
                  </a:cubicBezTo>
                  <a:cubicBezTo>
                    <a:pt x="108156" y="167601"/>
                    <a:pt x="92635" y="184535"/>
                    <a:pt x="118740" y="183124"/>
                  </a:cubicBezTo>
                  <a:cubicBezTo>
                    <a:pt x="144845" y="181713"/>
                    <a:pt x="192824" y="148551"/>
                    <a:pt x="245740" y="140790"/>
                  </a:cubicBezTo>
                  <a:cubicBezTo>
                    <a:pt x="298656" y="133029"/>
                    <a:pt x="352985" y="142201"/>
                    <a:pt x="436240" y="136557"/>
                  </a:cubicBezTo>
                  <a:cubicBezTo>
                    <a:pt x="519496" y="130913"/>
                    <a:pt x="659901" y="107629"/>
                    <a:pt x="745273" y="106924"/>
                  </a:cubicBezTo>
                  <a:cubicBezTo>
                    <a:pt x="830645" y="106219"/>
                    <a:pt x="948473" y="132324"/>
                    <a:pt x="948473" y="132324"/>
                  </a:cubicBezTo>
                  <a:cubicBezTo>
                    <a:pt x="982340" y="134441"/>
                    <a:pt x="952706" y="140085"/>
                    <a:pt x="948473" y="119624"/>
                  </a:cubicBezTo>
                  <a:cubicBezTo>
                    <a:pt x="944240" y="99163"/>
                    <a:pt x="942828" y="27901"/>
                    <a:pt x="923073" y="9557"/>
                  </a:cubicBezTo>
                  <a:cubicBezTo>
                    <a:pt x="903318" y="-8787"/>
                    <a:pt x="922368" y="3912"/>
                    <a:pt x="829940" y="9557"/>
                  </a:cubicBezTo>
                  <a:cubicBezTo>
                    <a:pt x="737512" y="15201"/>
                    <a:pt x="466578" y="33546"/>
                    <a:pt x="368506" y="43424"/>
                  </a:cubicBezTo>
                  <a:cubicBezTo>
                    <a:pt x="270434" y="53302"/>
                    <a:pt x="296539" y="66002"/>
                    <a:pt x="241506" y="68824"/>
                  </a:cubicBezTo>
                  <a:cubicBezTo>
                    <a:pt x="186473" y="71646"/>
                    <a:pt x="29840" y="59652"/>
                    <a:pt x="4440" y="730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5EEA1446-CF9C-44D7-990B-9A60CBB85E49}"/>
                </a:ext>
              </a:extLst>
            </p:cNvPr>
            <p:cNvSpPr/>
            <p:nvPr/>
          </p:nvSpPr>
          <p:spPr>
            <a:xfrm>
              <a:off x="4928726" y="1626877"/>
              <a:ext cx="791562" cy="1020016"/>
            </a:xfrm>
            <a:custGeom>
              <a:avLst/>
              <a:gdLst>
                <a:gd name="connsiteX0" fmla="*/ 553441 w 791562"/>
                <a:gd name="connsiteY0" fmla="*/ 15656 h 1020016"/>
                <a:gd name="connsiteX1" fmla="*/ 616941 w 791562"/>
                <a:gd name="connsiteY1" fmla="*/ 151123 h 1020016"/>
                <a:gd name="connsiteX2" fmla="*/ 409507 w 791562"/>
                <a:gd name="connsiteY2" fmla="*/ 604090 h 1020016"/>
                <a:gd name="connsiteX3" fmla="*/ 11574 w 791562"/>
                <a:gd name="connsiteY3" fmla="*/ 993556 h 1020016"/>
                <a:gd name="connsiteX4" fmla="*/ 100474 w 791562"/>
                <a:gd name="connsiteY4" fmla="*/ 985090 h 1020016"/>
                <a:gd name="connsiteX5" fmla="*/ 32741 w 791562"/>
                <a:gd name="connsiteY5" fmla="*/ 985090 h 1020016"/>
                <a:gd name="connsiteX6" fmla="*/ 464541 w 791562"/>
                <a:gd name="connsiteY6" fmla="*/ 739556 h 1020016"/>
                <a:gd name="connsiteX7" fmla="*/ 790507 w 791562"/>
                <a:gd name="connsiteY7" fmla="*/ 83390 h 1020016"/>
                <a:gd name="connsiteX8" fmla="*/ 553441 w 791562"/>
                <a:gd name="connsiteY8" fmla="*/ 15656 h 10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62" h="1020016">
                  <a:moveTo>
                    <a:pt x="553441" y="15656"/>
                  </a:moveTo>
                  <a:cubicBezTo>
                    <a:pt x="524513" y="26945"/>
                    <a:pt x="640930" y="53051"/>
                    <a:pt x="616941" y="151123"/>
                  </a:cubicBezTo>
                  <a:cubicBezTo>
                    <a:pt x="592952" y="249195"/>
                    <a:pt x="510401" y="463685"/>
                    <a:pt x="409507" y="604090"/>
                  </a:cubicBezTo>
                  <a:cubicBezTo>
                    <a:pt x="308612" y="744496"/>
                    <a:pt x="63079" y="930056"/>
                    <a:pt x="11574" y="993556"/>
                  </a:cubicBezTo>
                  <a:cubicBezTo>
                    <a:pt x="-39931" y="1057056"/>
                    <a:pt x="96946" y="986501"/>
                    <a:pt x="100474" y="985090"/>
                  </a:cubicBezTo>
                  <a:cubicBezTo>
                    <a:pt x="104002" y="983679"/>
                    <a:pt x="-27937" y="1026012"/>
                    <a:pt x="32741" y="985090"/>
                  </a:cubicBezTo>
                  <a:cubicBezTo>
                    <a:pt x="93419" y="944168"/>
                    <a:pt x="338247" y="889839"/>
                    <a:pt x="464541" y="739556"/>
                  </a:cubicBezTo>
                  <a:cubicBezTo>
                    <a:pt x="590835" y="589273"/>
                    <a:pt x="772163" y="202629"/>
                    <a:pt x="790507" y="83390"/>
                  </a:cubicBezTo>
                  <a:cubicBezTo>
                    <a:pt x="808851" y="-35849"/>
                    <a:pt x="582369" y="4367"/>
                    <a:pt x="553441" y="156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A9043CE7-4B92-4D52-A468-BAD99DE5D322}"/>
                </a:ext>
              </a:extLst>
            </p:cNvPr>
            <p:cNvSpPr/>
            <p:nvPr/>
          </p:nvSpPr>
          <p:spPr>
            <a:xfrm>
              <a:off x="5484389" y="1843390"/>
              <a:ext cx="531213" cy="760110"/>
            </a:xfrm>
            <a:custGeom>
              <a:avLst/>
              <a:gdLst>
                <a:gd name="connsiteX0" fmla="*/ 408411 w 531213"/>
                <a:gd name="connsiteY0" fmla="*/ 2343 h 760110"/>
                <a:gd name="connsiteX1" fmla="*/ 501544 w 531213"/>
                <a:gd name="connsiteY1" fmla="*/ 78543 h 760110"/>
                <a:gd name="connsiteX2" fmla="*/ 531178 w 531213"/>
                <a:gd name="connsiteY2" fmla="*/ 120877 h 760110"/>
                <a:gd name="connsiteX3" fmla="*/ 497311 w 531213"/>
                <a:gd name="connsiteY3" fmla="*/ 154743 h 760110"/>
                <a:gd name="connsiteX4" fmla="*/ 442278 w 531213"/>
                <a:gd name="connsiteY4" fmla="*/ 319843 h 760110"/>
                <a:gd name="connsiteX5" fmla="*/ 340678 w 531213"/>
                <a:gd name="connsiteY5" fmla="*/ 616177 h 760110"/>
                <a:gd name="connsiteX6" fmla="*/ 306811 w 531213"/>
                <a:gd name="connsiteY6" fmla="*/ 709310 h 760110"/>
                <a:gd name="connsiteX7" fmla="*/ 251778 w 531213"/>
                <a:gd name="connsiteY7" fmla="*/ 747410 h 760110"/>
                <a:gd name="connsiteX8" fmla="*/ 120544 w 531213"/>
                <a:gd name="connsiteY8" fmla="*/ 760110 h 760110"/>
                <a:gd name="connsiteX9" fmla="*/ 120544 w 531213"/>
                <a:gd name="connsiteY9" fmla="*/ 743177 h 760110"/>
                <a:gd name="connsiteX10" fmla="*/ 120544 w 531213"/>
                <a:gd name="connsiteY10" fmla="*/ 709310 h 760110"/>
                <a:gd name="connsiteX11" fmla="*/ 78211 w 531213"/>
                <a:gd name="connsiteY11" fmla="*/ 662743 h 760110"/>
                <a:gd name="connsiteX12" fmla="*/ 2011 w 531213"/>
                <a:gd name="connsiteY12" fmla="*/ 586543 h 760110"/>
                <a:gd name="connsiteX13" fmla="*/ 167111 w 531213"/>
                <a:gd name="connsiteY13" fmla="*/ 611943 h 760110"/>
                <a:gd name="connsiteX14" fmla="*/ 251778 w 531213"/>
                <a:gd name="connsiteY14" fmla="*/ 518810 h 760110"/>
                <a:gd name="connsiteX15" fmla="*/ 357611 w 531213"/>
                <a:gd name="connsiteY15" fmla="*/ 175910 h 760110"/>
                <a:gd name="connsiteX16" fmla="*/ 408411 w 531213"/>
                <a:gd name="connsiteY16" fmla="*/ 2343 h 76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13" h="760110">
                  <a:moveTo>
                    <a:pt x="408411" y="2343"/>
                  </a:moveTo>
                  <a:cubicBezTo>
                    <a:pt x="432400" y="-13885"/>
                    <a:pt x="481083" y="58787"/>
                    <a:pt x="501544" y="78543"/>
                  </a:cubicBezTo>
                  <a:cubicBezTo>
                    <a:pt x="522005" y="98299"/>
                    <a:pt x="531883" y="108177"/>
                    <a:pt x="531178" y="120877"/>
                  </a:cubicBezTo>
                  <a:cubicBezTo>
                    <a:pt x="530473" y="133577"/>
                    <a:pt x="512128" y="121582"/>
                    <a:pt x="497311" y="154743"/>
                  </a:cubicBezTo>
                  <a:cubicBezTo>
                    <a:pt x="482494" y="187904"/>
                    <a:pt x="468384" y="242937"/>
                    <a:pt x="442278" y="319843"/>
                  </a:cubicBezTo>
                  <a:cubicBezTo>
                    <a:pt x="416172" y="396749"/>
                    <a:pt x="363256" y="551266"/>
                    <a:pt x="340678" y="616177"/>
                  </a:cubicBezTo>
                  <a:cubicBezTo>
                    <a:pt x="318100" y="681088"/>
                    <a:pt x="321628" y="687438"/>
                    <a:pt x="306811" y="709310"/>
                  </a:cubicBezTo>
                  <a:cubicBezTo>
                    <a:pt x="291994" y="731182"/>
                    <a:pt x="282822" y="738943"/>
                    <a:pt x="251778" y="747410"/>
                  </a:cubicBezTo>
                  <a:cubicBezTo>
                    <a:pt x="220734" y="755877"/>
                    <a:pt x="120544" y="760110"/>
                    <a:pt x="120544" y="760110"/>
                  </a:cubicBezTo>
                  <a:cubicBezTo>
                    <a:pt x="98672" y="759405"/>
                    <a:pt x="120544" y="743177"/>
                    <a:pt x="120544" y="743177"/>
                  </a:cubicBezTo>
                  <a:cubicBezTo>
                    <a:pt x="120544" y="734710"/>
                    <a:pt x="127599" y="722716"/>
                    <a:pt x="120544" y="709310"/>
                  </a:cubicBezTo>
                  <a:cubicBezTo>
                    <a:pt x="113489" y="695904"/>
                    <a:pt x="97966" y="683204"/>
                    <a:pt x="78211" y="662743"/>
                  </a:cubicBezTo>
                  <a:cubicBezTo>
                    <a:pt x="58456" y="642282"/>
                    <a:pt x="-12806" y="595010"/>
                    <a:pt x="2011" y="586543"/>
                  </a:cubicBezTo>
                  <a:cubicBezTo>
                    <a:pt x="16828" y="578076"/>
                    <a:pt x="125483" y="623232"/>
                    <a:pt x="167111" y="611943"/>
                  </a:cubicBezTo>
                  <a:cubicBezTo>
                    <a:pt x="208739" y="600654"/>
                    <a:pt x="220028" y="591482"/>
                    <a:pt x="251778" y="518810"/>
                  </a:cubicBezTo>
                  <a:cubicBezTo>
                    <a:pt x="283528" y="446138"/>
                    <a:pt x="330094" y="256343"/>
                    <a:pt x="357611" y="175910"/>
                  </a:cubicBezTo>
                  <a:cubicBezTo>
                    <a:pt x="385128" y="95477"/>
                    <a:pt x="384422" y="18571"/>
                    <a:pt x="408411" y="23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1F3ACDC-BE94-497A-A6E0-478BE1848C4D}"/>
              </a:ext>
            </a:extLst>
          </p:cNvPr>
          <p:cNvSpPr/>
          <p:nvPr/>
        </p:nvSpPr>
        <p:spPr>
          <a:xfrm>
            <a:off x="9355810" y="3017296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AAFCBE70-7DDB-4184-81D0-30D58D46D1EB}"/>
              </a:ext>
            </a:extLst>
          </p:cNvPr>
          <p:cNvSpPr/>
          <p:nvPr/>
        </p:nvSpPr>
        <p:spPr>
          <a:xfrm rot="6300000">
            <a:off x="7674152" y="1391893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FB7EA110-88A9-4BB7-B919-A1F22347736D}"/>
              </a:ext>
            </a:extLst>
          </p:cNvPr>
          <p:cNvGrpSpPr/>
          <p:nvPr/>
        </p:nvGrpSpPr>
        <p:grpSpPr>
          <a:xfrm rot="20835231">
            <a:off x="8966075" y="3307443"/>
            <a:ext cx="1239348" cy="1085002"/>
            <a:chOff x="1984402" y="3031519"/>
            <a:chExt cx="1239348" cy="1085002"/>
          </a:xfrm>
        </p:grpSpPr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5AE784F9-90B9-4DDE-8D28-97143B97518B}"/>
                </a:ext>
              </a:extLst>
            </p:cNvPr>
            <p:cNvSpPr/>
            <p:nvPr/>
          </p:nvSpPr>
          <p:spPr>
            <a:xfrm>
              <a:off x="1984402" y="3108270"/>
              <a:ext cx="1182905" cy="152454"/>
            </a:xfrm>
            <a:custGeom>
              <a:avLst/>
              <a:gdLst>
                <a:gd name="connsiteX0" fmla="*/ 34898 w 1182905"/>
                <a:gd name="connsiteY0" fmla="*/ 60380 h 152454"/>
                <a:gd name="connsiteX1" fmla="*/ 180948 w 1182905"/>
                <a:gd name="connsiteY1" fmla="*/ 146105 h 152454"/>
                <a:gd name="connsiteX2" fmla="*/ 304773 w 1182905"/>
                <a:gd name="connsiteY2" fmla="*/ 146105 h 152454"/>
                <a:gd name="connsiteX3" fmla="*/ 888973 w 1182905"/>
                <a:gd name="connsiteY3" fmla="*/ 146105 h 152454"/>
                <a:gd name="connsiteX4" fmla="*/ 1165198 w 1182905"/>
                <a:gd name="connsiteY4" fmla="*/ 111180 h 152454"/>
                <a:gd name="connsiteX5" fmla="*/ 1149323 w 1182905"/>
                <a:gd name="connsiteY5" fmla="*/ 79430 h 152454"/>
                <a:gd name="connsiteX6" fmla="*/ 1101698 w 1182905"/>
                <a:gd name="connsiteY6" fmla="*/ 44505 h 152454"/>
                <a:gd name="connsiteX7" fmla="*/ 1117573 w 1182905"/>
                <a:gd name="connsiteY7" fmla="*/ 55 h 152454"/>
                <a:gd name="connsiteX8" fmla="*/ 1003273 w 1182905"/>
                <a:gd name="connsiteY8" fmla="*/ 54030 h 152454"/>
                <a:gd name="connsiteX9" fmla="*/ 895323 w 1182905"/>
                <a:gd name="connsiteY9" fmla="*/ 73080 h 152454"/>
                <a:gd name="connsiteX10" fmla="*/ 34898 w 1182905"/>
                <a:gd name="connsiteY10" fmla="*/ 60380 h 1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905" h="152454">
                  <a:moveTo>
                    <a:pt x="34898" y="60380"/>
                  </a:moveTo>
                  <a:cubicBezTo>
                    <a:pt x="-84164" y="72551"/>
                    <a:pt x="135969" y="131818"/>
                    <a:pt x="180948" y="146105"/>
                  </a:cubicBezTo>
                  <a:cubicBezTo>
                    <a:pt x="225927" y="160392"/>
                    <a:pt x="304773" y="146105"/>
                    <a:pt x="304773" y="146105"/>
                  </a:cubicBezTo>
                  <a:cubicBezTo>
                    <a:pt x="422777" y="146105"/>
                    <a:pt x="745569" y="151926"/>
                    <a:pt x="888973" y="146105"/>
                  </a:cubicBezTo>
                  <a:cubicBezTo>
                    <a:pt x="1032377" y="140284"/>
                    <a:pt x="1121806" y="122292"/>
                    <a:pt x="1165198" y="111180"/>
                  </a:cubicBezTo>
                  <a:cubicBezTo>
                    <a:pt x="1208590" y="100068"/>
                    <a:pt x="1159906" y="90542"/>
                    <a:pt x="1149323" y="79430"/>
                  </a:cubicBezTo>
                  <a:cubicBezTo>
                    <a:pt x="1138740" y="68318"/>
                    <a:pt x="1106990" y="57734"/>
                    <a:pt x="1101698" y="44505"/>
                  </a:cubicBezTo>
                  <a:cubicBezTo>
                    <a:pt x="1096406" y="31276"/>
                    <a:pt x="1133977" y="-1532"/>
                    <a:pt x="1117573" y="55"/>
                  </a:cubicBezTo>
                  <a:cubicBezTo>
                    <a:pt x="1101169" y="1642"/>
                    <a:pt x="1040314" y="41859"/>
                    <a:pt x="1003273" y="54030"/>
                  </a:cubicBezTo>
                  <a:cubicBezTo>
                    <a:pt x="966232" y="66201"/>
                    <a:pt x="1051956" y="72551"/>
                    <a:pt x="895323" y="73080"/>
                  </a:cubicBezTo>
                  <a:cubicBezTo>
                    <a:pt x="738690" y="73609"/>
                    <a:pt x="153960" y="48209"/>
                    <a:pt x="34898" y="603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19FC6C34-70FF-4B3C-ACAF-B23BD67AE9FA}"/>
                </a:ext>
              </a:extLst>
            </p:cNvPr>
            <p:cNvSpPr/>
            <p:nvPr/>
          </p:nvSpPr>
          <p:spPr>
            <a:xfrm>
              <a:off x="2387904" y="3031519"/>
              <a:ext cx="149567" cy="324397"/>
            </a:xfrm>
            <a:custGeom>
              <a:avLst/>
              <a:gdLst>
                <a:gd name="connsiteX0" fmla="*/ 2871 w 149567"/>
                <a:gd name="connsiteY0" fmla="*/ 3781 h 324397"/>
                <a:gd name="connsiteX1" fmla="*/ 44146 w 149567"/>
                <a:gd name="connsiteY1" fmla="*/ 175231 h 324397"/>
                <a:gd name="connsiteX2" fmla="*/ 15571 w 149567"/>
                <a:gd name="connsiteY2" fmla="*/ 318106 h 324397"/>
                <a:gd name="connsiteX3" fmla="*/ 133046 w 149567"/>
                <a:gd name="connsiteY3" fmla="*/ 286356 h 324397"/>
                <a:gd name="connsiteX4" fmla="*/ 142571 w 149567"/>
                <a:gd name="connsiteY4" fmla="*/ 172056 h 324397"/>
                <a:gd name="connsiteX5" fmla="*/ 142571 w 149567"/>
                <a:gd name="connsiteY5" fmla="*/ 108556 h 324397"/>
                <a:gd name="connsiteX6" fmla="*/ 139396 w 149567"/>
                <a:gd name="connsiteY6" fmla="*/ 60931 h 324397"/>
                <a:gd name="connsiteX7" fmla="*/ 2871 w 149567"/>
                <a:gd name="connsiteY7" fmla="*/ 3781 h 32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67" h="324397">
                  <a:moveTo>
                    <a:pt x="2871" y="3781"/>
                  </a:moveTo>
                  <a:cubicBezTo>
                    <a:pt x="-13004" y="22831"/>
                    <a:pt x="42029" y="122844"/>
                    <a:pt x="44146" y="175231"/>
                  </a:cubicBezTo>
                  <a:cubicBezTo>
                    <a:pt x="46263" y="227618"/>
                    <a:pt x="754" y="299585"/>
                    <a:pt x="15571" y="318106"/>
                  </a:cubicBezTo>
                  <a:cubicBezTo>
                    <a:pt x="30388" y="336627"/>
                    <a:pt x="111879" y="310698"/>
                    <a:pt x="133046" y="286356"/>
                  </a:cubicBezTo>
                  <a:cubicBezTo>
                    <a:pt x="154213" y="262014"/>
                    <a:pt x="140984" y="201689"/>
                    <a:pt x="142571" y="172056"/>
                  </a:cubicBezTo>
                  <a:cubicBezTo>
                    <a:pt x="144158" y="142423"/>
                    <a:pt x="143100" y="127077"/>
                    <a:pt x="142571" y="108556"/>
                  </a:cubicBezTo>
                  <a:cubicBezTo>
                    <a:pt x="142042" y="90035"/>
                    <a:pt x="160563" y="78923"/>
                    <a:pt x="139396" y="60931"/>
                  </a:cubicBezTo>
                  <a:cubicBezTo>
                    <a:pt x="118229" y="42939"/>
                    <a:pt x="18746" y="-15269"/>
                    <a:pt x="2871" y="37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4DF2A835-FCBB-4D13-9886-1BE6E8882507}"/>
                </a:ext>
              </a:extLst>
            </p:cNvPr>
            <p:cNvSpPr/>
            <p:nvPr/>
          </p:nvSpPr>
          <p:spPr>
            <a:xfrm>
              <a:off x="2701515" y="3031842"/>
              <a:ext cx="195524" cy="308735"/>
            </a:xfrm>
            <a:custGeom>
              <a:avLst/>
              <a:gdLst>
                <a:gd name="connsiteX0" fmla="*/ 3585 w 195524"/>
                <a:gd name="connsiteY0" fmla="*/ 283 h 308735"/>
                <a:gd name="connsiteX1" fmla="*/ 51210 w 195524"/>
                <a:gd name="connsiteY1" fmla="*/ 70133 h 308735"/>
                <a:gd name="connsiteX2" fmla="*/ 67085 w 195524"/>
                <a:gd name="connsiteY2" fmla="*/ 108233 h 308735"/>
                <a:gd name="connsiteX3" fmla="*/ 28985 w 195524"/>
                <a:gd name="connsiteY3" fmla="*/ 244758 h 308735"/>
                <a:gd name="connsiteX4" fmla="*/ 35335 w 195524"/>
                <a:gd name="connsiteY4" fmla="*/ 305083 h 308735"/>
                <a:gd name="connsiteX5" fmla="*/ 187735 w 195524"/>
                <a:gd name="connsiteY5" fmla="*/ 289208 h 308735"/>
                <a:gd name="connsiteX6" fmla="*/ 171860 w 195524"/>
                <a:gd name="connsiteY6" fmla="*/ 184433 h 308735"/>
                <a:gd name="connsiteX7" fmla="*/ 159160 w 195524"/>
                <a:gd name="connsiteY7" fmla="*/ 98708 h 308735"/>
                <a:gd name="connsiteX8" fmla="*/ 3585 w 195524"/>
                <a:gd name="connsiteY8" fmla="*/ 283 h 3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24" h="308735">
                  <a:moveTo>
                    <a:pt x="3585" y="283"/>
                  </a:moveTo>
                  <a:cubicBezTo>
                    <a:pt x="-14407" y="-4480"/>
                    <a:pt x="40627" y="52141"/>
                    <a:pt x="51210" y="70133"/>
                  </a:cubicBezTo>
                  <a:cubicBezTo>
                    <a:pt x="61793" y="88125"/>
                    <a:pt x="70789" y="79129"/>
                    <a:pt x="67085" y="108233"/>
                  </a:cubicBezTo>
                  <a:cubicBezTo>
                    <a:pt x="63381" y="137337"/>
                    <a:pt x="34277" y="211950"/>
                    <a:pt x="28985" y="244758"/>
                  </a:cubicBezTo>
                  <a:cubicBezTo>
                    <a:pt x="23693" y="277566"/>
                    <a:pt x="8877" y="297675"/>
                    <a:pt x="35335" y="305083"/>
                  </a:cubicBezTo>
                  <a:cubicBezTo>
                    <a:pt x="61793" y="312491"/>
                    <a:pt x="164981" y="309316"/>
                    <a:pt x="187735" y="289208"/>
                  </a:cubicBezTo>
                  <a:cubicBezTo>
                    <a:pt x="210489" y="269100"/>
                    <a:pt x="176622" y="216183"/>
                    <a:pt x="171860" y="184433"/>
                  </a:cubicBezTo>
                  <a:cubicBezTo>
                    <a:pt x="167098" y="152683"/>
                    <a:pt x="186677" y="126754"/>
                    <a:pt x="159160" y="98708"/>
                  </a:cubicBezTo>
                  <a:cubicBezTo>
                    <a:pt x="131643" y="70662"/>
                    <a:pt x="21577" y="5046"/>
                    <a:pt x="3585" y="2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1C61D91-77B7-4CF3-8F31-8190A9B195F3}"/>
                </a:ext>
              </a:extLst>
            </p:cNvPr>
            <p:cNvSpPr/>
            <p:nvPr/>
          </p:nvSpPr>
          <p:spPr>
            <a:xfrm>
              <a:off x="2263722" y="3422645"/>
              <a:ext cx="153863" cy="265886"/>
            </a:xfrm>
            <a:custGeom>
              <a:avLst/>
              <a:gdLst>
                <a:gd name="connsiteX0" fmla="*/ 3228 w 153863"/>
                <a:gd name="connsiteY0" fmla="*/ 5 h 265886"/>
                <a:gd name="connsiteX1" fmla="*/ 44503 w 153863"/>
                <a:gd name="connsiteY1" fmla="*/ 57155 h 265886"/>
                <a:gd name="connsiteX2" fmla="*/ 22278 w 153863"/>
                <a:gd name="connsiteY2" fmla="*/ 215905 h 265886"/>
                <a:gd name="connsiteX3" fmla="*/ 130228 w 153863"/>
                <a:gd name="connsiteY3" fmla="*/ 263530 h 265886"/>
                <a:gd name="connsiteX4" fmla="*/ 146103 w 153863"/>
                <a:gd name="connsiteY4" fmla="*/ 155580 h 265886"/>
                <a:gd name="connsiteX5" fmla="*/ 146103 w 153863"/>
                <a:gd name="connsiteY5" fmla="*/ 95255 h 265886"/>
                <a:gd name="connsiteX6" fmla="*/ 146103 w 153863"/>
                <a:gd name="connsiteY6" fmla="*/ 53980 h 265886"/>
                <a:gd name="connsiteX7" fmla="*/ 3228 w 153863"/>
                <a:gd name="connsiteY7" fmla="*/ 5 h 26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3" h="265886">
                  <a:moveTo>
                    <a:pt x="3228" y="5"/>
                  </a:moveTo>
                  <a:cubicBezTo>
                    <a:pt x="-13705" y="534"/>
                    <a:pt x="41328" y="21172"/>
                    <a:pt x="44503" y="57155"/>
                  </a:cubicBezTo>
                  <a:cubicBezTo>
                    <a:pt x="47678" y="93138"/>
                    <a:pt x="7991" y="181509"/>
                    <a:pt x="22278" y="215905"/>
                  </a:cubicBezTo>
                  <a:cubicBezTo>
                    <a:pt x="36566" y="250301"/>
                    <a:pt x="109590" y="273584"/>
                    <a:pt x="130228" y="263530"/>
                  </a:cubicBezTo>
                  <a:cubicBezTo>
                    <a:pt x="150866" y="253476"/>
                    <a:pt x="143457" y="183626"/>
                    <a:pt x="146103" y="155580"/>
                  </a:cubicBezTo>
                  <a:cubicBezTo>
                    <a:pt x="148749" y="127534"/>
                    <a:pt x="146103" y="95255"/>
                    <a:pt x="146103" y="95255"/>
                  </a:cubicBezTo>
                  <a:cubicBezTo>
                    <a:pt x="146103" y="78322"/>
                    <a:pt x="163565" y="71442"/>
                    <a:pt x="146103" y="53980"/>
                  </a:cubicBezTo>
                  <a:cubicBezTo>
                    <a:pt x="128641" y="36518"/>
                    <a:pt x="20161" y="-524"/>
                    <a:pt x="3228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B1B3DE49-A8F0-4EB4-ACC9-BDE8264D30D2}"/>
                </a:ext>
              </a:extLst>
            </p:cNvPr>
            <p:cNvSpPr/>
            <p:nvPr/>
          </p:nvSpPr>
          <p:spPr>
            <a:xfrm>
              <a:off x="2355958" y="3403566"/>
              <a:ext cx="634902" cy="289752"/>
            </a:xfrm>
            <a:custGeom>
              <a:avLst/>
              <a:gdLst>
                <a:gd name="connsiteX0" fmla="*/ 3067 w 634902"/>
                <a:gd name="connsiteY0" fmla="*/ 28609 h 289752"/>
                <a:gd name="connsiteX1" fmla="*/ 250717 w 634902"/>
                <a:gd name="connsiteY1" fmla="*/ 34959 h 289752"/>
                <a:gd name="connsiteX2" fmla="*/ 495192 w 634902"/>
                <a:gd name="connsiteY2" fmla="*/ 28609 h 289752"/>
                <a:gd name="connsiteX3" fmla="*/ 530117 w 634902"/>
                <a:gd name="connsiteY3" fmla="*/ 34 h 289752"/>
                <a:gd name="connsiteX4" fmla="*/ 609492 w 634902"/>
                <a:gd name="connsiteY4" fmla="*/ 34959 h 289752"/>
                <a:gd name="connsiteX5" fmla="*/ 634892 w 634902"/>
                <a:gd name="connsiteY5" fmla="*/ 79409 h 289752"/>
                <a:gd name="connsiteX6" fmla="*/ 612667 w 634902"/>
                <a:gd name="connsiteY6" fmla="*/ 196884 h 289752"/>
                <a:gd name="connsiteX7" fmla="*/ 619017 w 634902"/>
                <a:gd name="connsiteY7" fmla="*/ 279434 h 289752"/>
                <a:gd name="connsiteX8" fmla="*/ 514242 w 634902"/>
                <a:gd name="connsiteY8" fmla="*/ 279434 h 289752"/>
                <a:gd name="connsiteX9" fmla="*/ 498367 w 634902"/>
                <a:gd name="connsiteY9" fmla="*/ 196884 h 289752"/>
                <a:gd name="connsiteX10" fmla="*/ 488842 w 634902"/>
                <a:gd name="connsiteY10" fmla="*/ 107984 h 289752"/>
                <a:gd name="connsiteX11" fmla="*/ 184042 w 634902"/>
                <a:gd name="connsiteY11" fmla="*/ 95284 h 289752"/>
                <a:gd name="connsiteX12" fmla="*/ 117367 w 634902"/>
                <a:gd name="connsiteY12" fmla="*/ 95284 h 289752"/>
                <a:gd name="connsiteX13" fmla="*/ 3067 w 634902"/>
                <a:gd name="connsiteY13" fmla="*/ 28609 h 28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902" h="289752">
                  <a:moveTo>
                    <a:pt x="3067" y="28609"/>
                  </a:moveTo>
                  <a:cubicBezTo>
                    <a:pt x="25292" y="18555"/>
                    <a:pt x="168696" y="34959"/>
                    <a:pt x="250717" y="34959"/>
                  </a:cubicBezTo>
                  <a:cubicBezTo>
                    <a:pt x="332738" y="34959"/>
                    <a:pt x="448625" y="34430"/>
                    <a:pt x="495192" y="28609"/>
                  </a:cubicBezTo>
                  <a:cubicBezTo>
                    <a:pt x="541759" y="22788"/>
                    <a:pt x="511067" y="-1024"/>
                    <a:pt x="530117" y="34"/>
                  </a:cubicBezTo>
                  <a:cubicBezTo>
                    <a:pt x="549167" y="1092"/>
                    <a:pt x="592030" y="21730"/>
                    <a:pt x="609492" y="34959"/>
                  </a:cubicBezTo>
                  <a:cubicBezTo>
                    <a:pt x="626955" y="48188"/>
                    <a:pt x="634363" y="52422"/>
                    <a:pt x="634892" y="79409"/>
                  </a:cubicBezTo>
                  <a:cubicBezTo>
                    <a:pt x="635421" y="106396"/>
                    <a:pt x="615313" y="163547"/>
                    <a:pt x="612667" y="196884"/>
                  </a:cubicBezTo>
                  <a:cubicBezTo>
                    <a:pt x="610021" y="230222"/>
                    <a:pt x="635421" y="265676"/>
                    <a:pt x="619017" y="279434"/>
                  </a:cubicBezTo>
                  <a:cubicBezTo>
                    <a:pt x="602613" y="293192"/>
                    <a:pt x="534350" y="293192"/>
                    <a:pt x="514242" y="279434"/>
                  </a:cubicBezTo>
                  <a:cubicBezTo>
                    <a:pt x="494134" y="265676"/>
                    <a:pt x="502600" y="225459"/>
                    <a:pt x="498367" y="196884"/>
                  </a:cubicBezTo>
                  <a:cubicBezTo>
                    <a:pt x="494134" y="168309"/>
                    <a:pt x="541229" y="124917"/>
                    <a:pt x="488842" y="107984"/>
                  </a:cubicBezTo>
                  <a:cubicBezTo>
                    <a:pt x="436455" y="91051"/>
                    <a:pt x="245954" y="97401"/>
                    <a:pt x="184042" y="95284"/>
                  </a:cubicBezTo>
                  <a:cubicBezTo>
                    <a:pt x="122130" y="93167"/>
                    <a:pt x="149117" y="106396"/>
                    <a:pt x="117367" y="95284"/>
                  </a:cubicBezTo>
                  <a:cubicBezTo>
                    <a:pt x="85617" y="84172"/>
                    <a:pt x="-19158" y="38663"/>
                    <a:pt x="3067" y="286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94ED257-45BC-495A-AA30-C84CF7B9A85A}"/>
                </a:ext>
              </a:extLst>
            </p:cNvPr>
            <p:cNvSpPr/>
            <p:nvPr/>
          </p:nvSpPr>
          <p:spPr>
            <a:xfrm>
              <a:off x="2063158" y="3619425"/>
              <a:ext cx="1160592" cy="124408"/>
            </a:xfrm>
            <a:custGeom>
              <a:avLst/>
              <a:gdLst>
                <a:gd name="connsiteX0" fmla="*/ 592 w 1160592"/>
                <a:gd name="connsiteY0" fmla="*/ 44525 h 124408"/>
                <a:gd name="connsiteX1" fmla="*/ 311742 w 1160592"/>
                <a:gd name="connsiteY1" fmla="*/ 60400 h 124408"/>
                <a:gd name="connsiteX2" fmla="*/ 676867 w 1160592"/>
                <a:gd name="connsiteY2" fmla="*/ 47700 h 124408"/>
                <a:gd name="connsiteX3" fmla="*/ 975317 w 1160592"/>
                <a:gd name="connsiteY3" fmla="*/ 73100 h 124408"/>
                <a:gd name="connsiteX4" fmla="*/ 1010242 w 1160592"/>
                <a:gd name="connsiteY4" fmla="*/ 75 h 124408"/>
                <a:gd name="connsiteX5" fmla="*/ 1146767 w 1160592"/>
                <a:gd name="connsiteY5" fmla="*/ 88975 h 124408"/>
                <a:gd name="connsiteX6" fmla="*/ 632417 w 1160592"/>
                <a:gd name="connsiteY6" fmla="*/ 117550 h 124408"/>
                <a:gd name="connsiteX7" fmla="*/ 391117 w 1160592"/>
                <a:gd name="connsiteY7" fmla="*/ 117550 h 124408"/>
                <a:gd name="connsiteX8" fmla="*/ 592 w 1160592"/>
                <a:gd name="connsiteY8" fmla="*/ 44525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592" h="124408">
                  <a:moveTo>
                    <a:pt x="592" y="44525"/>
                  </a:moveTo>
                  <a:cubicBezTo>
                    <a:pt x="-12637" y="35000"/>
                    <a:pt x="199030" y="59871"/>
                    <a:pt x="311742" y="60400"/>
                  </a:cubicBezTo>
                  <a:cubicBezTo>
                    <a:pt x="424454" y="60929"/>
                    <a:pt x="566271" y="45583"/>
                    <a:pt x="676867" y="47700"/>
                  </a:cubicBezTo>
                  <a:cubicBezTo>
                    <a:pt x="787463" y="49817"/>
                    <a:pt x="919755" y="81037"/>
                    <a:pt x="975317" y="73100"/>
                  </a:cubicBezTo>
                  <a:cubicBezTo>
                    <a:pt x="1030879" y="65163"/>
                    <a:pt x="981667" y="-2571"/>
                    <a:pt x="1010242" y="75"/>
                  </a:cubicBezTo>
                  <a:cubicBezTo>
                    <a:pt x="1038817" y="2721"/>
                    <a:pt x="1209738" y="69396"/>
                    <a:pt x="1146767" y="88975"/>
                  </a:cubicBezTo>
                  <a:cubicBezTo>
                    <a:pt x="1083796" y="108554"/>
                    <a:pt x="758359" y="112788"/>
                    <a:pt x="632417" y="117550"/>
                  </a:cubicBezTo>
                  <a:cubicBezTo>
                    <a:pt x="506475" y="122313"/>
                    <a:pt x="504359" y="130250"/>
                    <a:pt x="391117" y="117550"/>
                  </a:cubicBezTo>
                  <a:cubicBezTo>
                    <a:pt x="277875" y="104850"/>
                    <a:pt x="13821" y="54050"/>
                    <a:pt x="592" y="445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114FA490-9D7F-4067-9A6F-469DA42B0362}"/>
                </a:ext>
              </a:extLst>
            </p:cNvPr>
            <p:cNvSpPr/>
            <p:nvPr/>
          </p:nvSpPr>
          <p:spPr>
            <a:xfrm>
              <a:off x="2063714" y="3303636"/>
              <a:ext cx="634982" cy="812885"/>
            </a:xfrm>
            <a:custGeom>
              <a:avLst/>
              <a:gdLst>
                <a:gd name="connsiteX0" fmla="*/ 495336 w 634982"/>
                <a:gd name="connsiteY0" fmla="*/ 1539 h 812885"/>
                <a:gd name="connsiteX1" fmla="*/ 533436 w 634982"/>
                <a:gd name="connsiteY1" fmla="*/ 125364 h 812885"/>
                <a:gd name="connsiteX2" fmla="*/ 444536 w 634982"/>
                <a:gd name="connsiteY2" fmla="*/ 493664 h 812885"/>
                <a:gd name="connsiteX3" fmla="*/ 250861 w 634982"/>
                <a:gd name="connsiteY3" fmla="*/ 690514 h 812885"/>
                <a:gd name="connsiteX4" fmla="*/ 36 w 634982"/>
                <a:gd name="connsiteY4" fmla="*/ 811164 h 812885"/>
                <a:gd name="connsiteX5" fmla="*/ 234986 w 634982"/>
                <a:gd name="connsiteY5" fmla="*/ 747664 h 812885"/>
                <a:gd name="connsiteX6" fmla="*/ 577886 w 634982"/>
                <a:gd name="connsiteY6" fmla="*/ 560339 h 812885"/>
                <a:gd name="connsiteX7" fmla="*/ 628686 w 634982"/>
                <a:gd name="connsiteY7" fmla="*/ 369839 h 812885"/>
                <a:gd name="connsiteX8" fmla="*/ 628686 w 634982"/>
                <a:gd name="connsiteY8" fmla="*/ 157114 h 812885"/>
                <a:gd name="connsiteX9" fmla="*/ 625511 w 634982"/>
                <a:gd name="connsiteY9" fmla="*/ 61864 h 812885"/>
                <a:gd name="connsiteX10" fmla="*/ 495336 w 634982"/>
                <a:gd name="connsiteY10" fmla="*/ 1539 h 8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982" h="812885">
                  <a:moveTo>
                    <a:pt x="495336" y="1539"/>
                  </a:moveTo>
                  <a:cubicBezTo>
                    <a:pt x="479990" y="12122"/>
                    <a:pt x="541903" y="43343"/>
                    <a:pt x="533436" y="125364"/>
                  </a:cubicBezTo>
                  <a:cubicBezTo>
                    <a:pt x="524969" y="207385"/>
                    <a:pt x="491632" y="399472"/>
                    <a:pt x="444536" y="493664"/>
                  </a:cubicBezTo>
                  <a:cubicBezTo>
                    <a:pt x="397440" y="587856"/>
                    <a:pt x="324944" y="637597"/>
                    <a:pt x="250861" y="690514"/>
                  </a:cubicBezTo>
                  <a:cubicBezTo>
                    <a:pt x="176778" y="743431"/>
                    <a:pt x="2682" y="801639"/>
                    <a:pt x="36" y="811164"/>
                  </a:cubicBezTo>
                  <a:cubicBezTo>
                    <a:pt x="-2610" y="820689"/>
                    <a:pt x="138678" y="789468"/>
                    <a:pt x="234986" y="747664"/>
                  </a:cubicBezTo>
                  <a:cubicBezTo>
                    <a:pt x="331294" y="705860"/>
                    <a:pt x="512269" y="623310"/>
                    <a:pt x="577886" y="560339"/>
                  </a:cubicBezTo>
                  <a:cubicBezTo>
                    <a:pt x="643503" y="497368"/>
                    <a:pt x="620219" y="437043"/>
                    <a:pt x="628686" y="369839"/>
                  </a:cubicBezTo>
                  <a:cubicBezTo>
                    <a:pt x="637153" y="302635"/>
                    <a:pt x="629215" y="208443"/>
                    <a:pt x="628686" y="157114"/>
                  </a:cubicBezTo>
                  <a:cubicBezTo>
                    <a:pt x="628157" y="105785"/>
                    <a:pt x="645090" y="86206"/>
                    <a:pt x="625511" y="61864"/>
                  </a:cubicBezTo>
                  <a:cubicBezTo>
                    <a:pt x="605932" y="37522"/>
                    <a:pt x="510682" y="-9044"/>
                    <a:pt x="495336" y="15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53E097B4-33A1-425D-8EDC-408F8D2B82A4}"/>
                </a:ext>
              </a:extLst>
            </p:cNvPr>
            <p:cNvSpPr/>
            <p:nvPr/>
          </p:nvSpPr>
          <p:spPr>
            <a:xfrm>
              <a:off x="2669862" y="3733703"/>
              <a:ext cx="530538" cy="371930"/>
            </a:xfrm>
            <a:custGeom>
              <a:avLst/>
              <a:gdLst>
                <a:gd name="connsiteX0" fmla="*/ 313 w 530538"/>
                <a:gd name="connsiteY0" fmla="*/ 3272 h 371930"/>
                <a:gd name="connsiteX1" fmla="*/ 98738 w 530538"/>
                <a:gd name="connsiteY1" fmla="*/ 117572 h 371930"/>
                <a:gd name="connsiteX2" fmla="*/ 317813 w 530538"/>
                <a:gd name="connsiteY2" fmla="*/ 241397 h 371930"/>
                <a:gd name="connsiteX3" fmla="*/ 530538 w 530538"/>
                <a:gd name="connsiteY3" fmla="*/ 292197 h 371930"/>
                <a:gd name="connsiteX4" fmla="*/ 530538 w 530538"/>
                <a:gd name="connsiteY4" fmla="*/ 292197 h 371930"/>
                <a:gd name="connsiteX5" fmla="*/ 384488 w 530538"/>
                <a:gd name="connsiteY5" fmla="*/ 365222 h 371930"/>
                <a:gd name="connsiteX6" fmla="*/ 263838 w 530538"/>
                <a:gd name="connsiteY6" fmla="*/ 355697 h 371930"/>
                <a:gd name="connsiteX7" fmla="*/ 127313 w 530538"/>
                <a:gd name="connsiteY7" fmla="*/ 250922 h 371930"/>
                <a:gd name="connsiteX8" fmla="*/ 313 w 530538"/>
                <a:gd name="connsiteY8" fmla="*/ 3272 h 37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38" h="371930">
                  <a:moveTo>
                    <a:pt x="313" y="3272"/>
                  </a:moveTo>
                  <a:cubicBezTo>
                    <a:pt x="-4450" y="-18953"/>
                    <a:pt x="45821" y="77885"/>
                    <a:pt x="98738" y="117572"/>
                  </a:cubicBezTo>
                  <a:cubicBezTo>
                    <a:pt x="151655" y="157259"/>
                    <a:pt x="245846" y="212293"/>
                    <a:pt x="317813" y="241397"/>
                  </a:cubicBezTo>
                  <a:cubicBezTo>
                    <a:pt x="389780" y="270501"/>
                    <a:pt x="530538" y="292197"/>
                    <a:pt x="530538" y="292197"/>
                  </a:cubicBezTo>
                  <a:lnTo>
                    <a:pt x="530538" y="292197"/>
                  </a:lnTo>
                  <a:cubicBezTo>
                    <a:pt x="506196" y="304368"/>
                    <a:pt x="428938" y="354639"/>
                    <a:pt x="384488" y="365222"/>
                  </a:cubicBezTo>
                  <a:cubicBezTo>
                    <a:pt x="340038" y="375805"/>
                    <a:pt x="306701" y="374747"/>
                    <a:pt x="263838" y="355697"/>
                  </a:cubicBezTo>
                  <a:cubicBezTo>
                    <a:pt x="220976" y="336647"/>
                    <a:pt x="170705" y="307543"/>
                    <a:pt x="127313" y="250922"/>
                  </a:cubicBezTo>
                  <a:cubicBezTo>
                    <a:pt x="83921" y="194301"/>
                    <a:pt x="5076" y="25497"/>
                    <a:pt x="313" y="3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E8A51E6F-730C-45C5-A48D-9228CF795BA1}"/>
              </a:ext>
            </a:extLst>
          </p:cNvPr>
          <p:cNvGrpSpPr/>
          <p:nvPr/>
        </p:nvGrpSpPr>
        <p:grpSpPr>
          <a:xfrm>
            <a:off x="9522386" y="4331808"/>
            <a:ext cx="1155719" cy="1042585"/>
            <a:chOff x="3263900" y="3066907"/>
            <a:chExt cx="1155719" cy="1042585"/>
          </a:xfrm>
        </p:grpSpPr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46EC245E-B275-45E8-8D96-4E5873F3B7EE}"/>
                </a:ext>
              </a:extLst>
            </p:cNvPr>
            <p:cNvSpPr/>
            <p:nvPr/>
          </p:nvSpPr>
          <p:spPr>
            <a:xfrm>
              <a:off x="3439516" y="3080080"/>
              <a:ext cx="181080" cy="608103"/>
            </a:xfrm>
            <a:custGeom>
              <a:avLst/>
              <a:gdLst>
                <a:gd name="connsiteX0" fmla="*/ 5359 w 181080"/>
                <a:gd name="connsiteY0" fmla="*/ 2845 h 608103"/>
                <a:gd name="connsiteX1" fmla="*/ 27584 w 181080"/>
                <a:gd name="connsiteY1" fmla="*/ 183820 h 608103"/>
                <a:gd name="connsiteX2" fmla="*/ 27584 w 181080"/>
                <a:gd name="connsiteY2" fmla="*/ 520370 h 608103"/>
                <a:gd name="connsiteX3" fmla="*/ 65684 w 181080"/>
                <a:gd name="connsiteY3" fmla="*/ 596570 h 608103"/>
                <a:gd name="connsiteX4" fmla="*/ 167284 w 181080"/>
                <a:gd name="connsiteY4" fmla="*/ 590220 h 608103"/>
                <a:gd name="connsiteX5" fmla="*/ 170459 w 181080"/>
                <a:gd name="connsiteY5" fmla="*/ 431470 h 608103"/>
                <a:gd name="connsiteX6" fmla="*/ 179984 w 181080"/>
                <a:gd name="connsiteY6" fmla="*/ 107620 h 608103"/>
                <a:gd name="connsiteX7" fmla="*/ 141884 w 181080"/>
                <a:gd name="connsiteY7" fmla="*/ 75870 h 608103"/>
                <a:gd name="connsiteX8" fmla="*/ 5359 w 181080"/>
                <a:gd name="connsiteY8" fmla="*/ 2845 h 60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080" h="608103">
                  <a:moveTo>
                    <a:pt x="5359" y="2845"/>
                  </a:moveTo>
                  <a:cubicBezTo>
                    <a:pt x="-13691" y="20837"/>
                    <a:pt x="23880" y="97566"/>
                    <a:pt x="27584" y="183820"/>
                  </a:cubicBezTo>
                  <a:cubicBezTo>
                    <a:pt x="31288" y="270074"/>
                    <a:pt x="21234" y="451578"/>
                    <a:pt x="27584" y="520370"/>
                  </a:cubicBezTo>
                  <a:cubicBezTo>
                    <a:pt x="33934" y="589162"/>
                    <a:pt x="42401" y="584928"/>
                    <a:pt x="65684" y="596570"/>
                  </a:cubicBezTo>
                  <a:cubicBezTo>
                    <a:pt x="88967" y="608212"/>
                    <a:pt x="149822" y="617737"/>
                    <a:pt x="167284" y="590220"/>
                  </a:cubicBezTo>
                  <a:cubicBezTo>
                    <a:pt x="184747" y="562703"/>
                    <a:pt x="168342" y="511903"/>
                    <a:pt x="170459" y="431470"/>
                  </a:cubicBezTo>
                  <a:cubicBezTo>
                    <a:pt x="172576" y="351037"/>
                    <a:pt x="184747" y="166887"/>
                    <a:pt x="179984" y="107620"/>
                  </a:cubicBezTo>
                  <a:cubicBezTo>
                    <a:pt x="175222" y="48353"/>
                    <a:pt x="168871" y="94391"/>
                    <a:pt x="141884" y="75870"/>
                  </a:cubicBezTo>
                  <a:cubicBezTo>
                    <a:pt x="114897" y="57349"/>
                    <a:pt x="24409" y="-15147"/>
                    <a:pt x="5359" y="28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F80A5CD1-1DBF-4804-B0E0-8B0879F439B1}"/>
                </a:ext>
              </a:extLst>
            </p:cNvPr>
            <p:cNvSpPr/>
            <p:nvPr/>
          </p:nvSpPr>
          <p:spPr>
            <a:xfrm>
              <a:off x="3499242" y="3066907"/>
              <a:ext cx="750087" cy="626257"/>
            </a:xfrm>
            <a:custGeom>
              <a:avLst/>
              <a:gdLst>
                <a:gd name="connsiteX0" fmla="*/ 9133 w 750087"/>
                <a:gd name="connsiteY0" fmla="*/ 47768 h 626257"/>
                <a:gd name="connsiteX1" fmla="*/ 367908 w 750087"/>
                <a:gd name="connsiteY1" fmla="*/ 63643 h 626257"/>
                <a:gd name="connsiteX2" fmla="*/ 564758 w 750087"/>
                <a:gd name="connsiteY2" fmla="*/ 76343 h 626257"/>
                <a:gd name="connsiteX3" fmla="*/ 660008 w 750087"/>
                <a:gd name="connsiteY3" fmla="*/ 143 h 626257"/>
                <a:gd name="connsiteX4" fmla="*/ 745733 w 750087"/>
                <a:gd name="connsiteY4" fmla="*/ 98568 h 626257"/>
                <a:gd name="connsiteX5" fmla="*/ 707633 w 750087"/>
                <a:gd name="connsiteY5" fmla="*/ 136668 h 626257"/>
                <a:gd name="connsiteX6" fmla="*/ 736208 w 750087"/>
                <a:gd name="connsiteY6" fmla="*/ 412893 h 626257"/>
                <a:gd name="connsiteX7" fmla="*/ 739383 w 750087"/>
                <a:gd name="connsiteY7" fmla="*/ 562118 h 626257"/>
                <a:gd name="connsiteX8" fmla="*/ 596508 w 750087"/>
                <a:gd name="connsiteY8" fmla="*/ 616093 h 626257"/>
                <a:gd name="connsiteX9" fmla="*/ 593333 w 750087"/>
                <a:gd name="connsiteY9" fmla="*/ 616093 h 626257"/>
                <a:gd name="connsiteX10" fmla="*/ 621908 w 750087"/>
                <a:gd name="connsiteY10" fmla="*/ 511318 h 626257"/>
                <a:gd name="connsiteX11" fmla="*/ 612383 w 750087"/>
                <a:gd name="connsiteY11" fmla="*/ 365268 h 626257"/>
                <a:gd name="connsiteX12" fmla="*/ 596508 w 750087"/>
                <a:gd name="connsiteY12" fmla="*/ 108093 h 626257"/>
                <a:gd name="connsiteX13" fmla="*/ 272658 w 750087"/>
                <a:gd name="connsiteY13" fmla="*/ 114443 h 626257"/>
                <a:gd name="connsiteX14" fmla="*/ 120258 w 750087"/>
                <a:gd name="connsiteY14" fmla="*/ 117618 h 626257"/>
                <a:gd name="connsiteX15" fmla="*/ 9133 w 750087"/>
                <a:gd name="connsiteY15" fmla="*/ 47768 h 6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0087" h="626257">
                  <a:moveTo>
                    <a:pt x="9133" y="47768"/>
                  </a:moveTo>
                  <a:cubicBezTo>
                    <a:pt x="50408" y="38772"/>
                    <a:pt x="275304" y="58880"/>
                    <a:pt x="367908" y="63643"/>
                  </a:cubicBezTo>
                  <a:cubicBezTo>
                    <a:pt x="460512" y="68406"/>
                    <a:pt x="516075" y="86926"/>
                    <a:pt x="564758" y="76343"/>
                  </a:cubicBezTo>
                  <a:cubicBezTo>
                    <a:pt x="613441" y="65760"/>
                    <a:pt x="629846" y="-3561"/>
                    <a:pt x="660008" y="143"/>
                  </a:cubicBezTo>
                  <a:cubicBezTo>
                    <a:pt x="690171" y="3847"/>
                    <a:pt x="737796" y="75814"/>
                    <a:pt x="745733" y="98568"/>
                  </a:cubicBezTo>
                  <a:cubicBezTo>
                    <a:pt x="753671" y="121322"/>
                    <a:pt x="709220" y="84281"/>
                    <a:pt x="707633" y="136668"/>
                  </a:cubicBezTo>
                  <a:cubicBezTo>
                    <a:pt x="706046" y="189055"/>
                    <a:pt x="730916" y="341985"/>
                    <a:pt x="736208" y="412893"/>
                  </a:cubicBezTo>
                  <a:cubicBezTo>
                    <a:pt x="741500" y="483801"/>
                    <a:pt x="762666" y="528251"/>
                    <a:pt x="739383" y="562118"/>
                  </a:cubicBezTo>
                  <a:cubicBezTo>
                    <a:pt x="716100" y="595985"/>
                    <a:pt x="596508" y="616093"/>
                    <a:pt x="596508" y="616093"/>
                  </a:cubicBezTo>
                  <a:cubicBezTo>
                    <a:pt x="572166" y="625089"/>
                    <a:pt x="589100" y="633555"/>
                    <a:pt x="593333" y="616093"/>
                  </a:cubicBezTo>
                  <a:cubicBezTo>
                    <a:pt x="597566" y="598631"/>
                    <a:pt x="618733" y="553122"/>
                    <a:pt x="621908" y="511318"/>
                  </a:cubicBezTo>
                  <a:cubicBezTo>
                    <a:pt x="625083" y="469514"/>
                    <a:pt x="616616" y="432472"/>
                    <a:pt x="612383" y="365268"/>
                  </a:cubicBezTo>
                  <a:cubicBezTo>
                    <a:pt x="608150" y="298064"/>
                    <a:pt x="653129" y="149897"/>
                    <a:pt x="596508" y="108093"/>
                  </a:cubicBezTo>
                  <a:cubicBezTo>
                    <a:pt x="539887" y="66289"/>
                    <a:pt x="272658" y="114443"/>
                    <a:pt x="272658" y="114443"/>
                  </a:cubicBezTo>
                  <a:cubicBezTo>
                    <a:pt x="193283" y="116030"/>
                    <a:pt x="163120" y="126085"/>
                    <a:pt x="120258" y="117618"/>
                  </a:cubicBezTo>
                  <a:cubicBezTo>
                    <a:pt x="77396" y="109151"/>
                    <a:pt x="-32142" y="56764"/>
                    <a:pt x="9133" y="477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CA73A09-D6B6-4AF7-A752-B9CE27D1DA0C}"/>
                </a:ext>
              </a:extLst>
            </p:cNvPr>
            <p:cNvSpPr/>
            <p:nvPr/>
          </p:nvSpPr>
          <p:spPr>
            <a:xfrm>
              <a:off x="3566640" y="3338461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337D3A7F-66DD-433E-BE5B-9BBF97E65711}"/>
                </a:ext>
              </a:extLst>
            </p:cNvPr>
            <p:cNvSpPr/>
            <p:nvPr/>
          </p:nvSpPr>
          <p:spPr>
            <a:xfrm rot="10800000">
              <a:off x="3521807" y="3513710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0CAB2CC1-66EA-4B57-85E8-310008D51CB0}"/>
                </a:ext>
              </a:extLst>
            </p:cNvPr>
            <p:cNvSpPr/>
            <p:nvPr/>
          </p:nvSpPr>
          <p:spPr>
            <a:xfrm>
              <a:off x="3749650" y="3160940"/>
              <a:ext cx="190468" cy="934017"/>
            </a:xfrm>
            <a:custGeom>
              <a:avLst/>
              <a:gdLst>
                <a:gd name="connsiteX0" fmla="*/ 6375 w 190468"/>
                <a:gd name="connsiteY0" fmla="*/ 17235 h 934017"/>
                <a:gd name="connsiteX1" fmla="*/ 34950 w 190468"/>
                <a:gd name="connsiteY1" fmla="*/ 201385 h 934017"/>
                <a:gd name="connsiteX2" fmla="*/ 44475 w 190468"/>
                <a:gd name="connsiteY2" fmla="*/ 645885 h 934017"/>
                <a:gd name="connsiteX3" fmla="*/ 19075 w 190468"/>
                <a:gd name="connsiteY3" fmla="*/ 874485 h 934017"/>
                <a:gd name="connsiteX4" fmla="*/ 174650 w 190468"/>
                <a:gd name="connsiteY4" fmla="*/ 915760 h 934017"/>
                <a:gd name="connsiteX5" fmla="*/ 184175 w 190468"/>
                <a:gd name="connsiteY5" fmla="*/ 620485 h 934017"/>
                <a:gd name="connsiteX6" fmla="*/ 165125 w 190468"/>
                <a:gd name="connsiteY6" fmla="*/ 169635 h 934017"/>
                <a:gd name="connsiteX7" fmla="*/ 165125 w 190468"/>
                <a:gd name="connsiteY7" fmla="*/ 87085 h 934017"/>
                <a:gd name="connsiteX8" fmla="*/ 171475 w 190468"/>
                <a:gd name="connsiteY8" fmla="*/ 17235 h 934017"/>
                <a:gd name="connsiteX9" fmla="*/ 6375 w 190468"/>
                <a:gd name="connsiteY9" fmla="*/ 17235 h 93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68" h="934017">
                  <a:moveTo>
                    <a:pt x="6375" y="17235"/>
                  </a:moveTo>
                  <a:cubicBezTo>
                    <a:pt x="-16379" y="47927"/>
                    <a:pt x="28600" y="96610"/>
                    <a:pt x="34950" y="201385"/>
                  </a:cubicBezTo>
                  <a:cubicBezTo>
                    <a:pt x="41300" y="306160"/>
                    <a:pt x="47121" y="533702"/>
                    <a:pt x="44475" y="645885"/>
                  </a:cubicBezTo>
                  <a:cubicBezTo>
                    <a:pt x="41829" y="758068"/>
                    <a:pt x="-2621" y="829506"/>
                    <a:pt x="19075" y="874485"/>
                  </a:cubicBezTo>
                  <a:cubicBezTo>
                    <a:pt x="40771" y="919464"/>
                    <a:pt x="147133" y="958093"/>
                    <a:pt x="174650" y="915760"/>
                  </a:cubicBezTo>
                  <a:cubicBezTo>
                    <a:pt x="202167" y="873427"/>
                    <a:pt x="185763" y="744839"/>
                    <a:pt x="184175" y="620485"/>
                  </a:cubicBezTo>
                  <a:cubicBezTo>
                    <a:pt x="182588" y="496131"/>
                    <a:pt x="168300" y="258535"/>
                    <a:pt x="165125" y="169635"/>
                  </a:cubicBezTo>
                  <a:cubicBezTo>
                    <a:pt x="161950" y="80735"/>
                    <a:pt x="164067" y="112485"/>
                    <a:pt x="165125" y="87085"/>
                  </a:cubicBezTo>
                  <a:cubicBezTo>
                    <a:pt x="166183" y="61685"/>
                    <a:pt x="201108" y="30993"/>
                    <a:pt x="171475" y="17235"/>
                  </a:cubicBezTo>
                  <a:cubicBezTo>
                    <a:pt x="141842" y="3477"/>
                    <a:pt x="29129" y="-13457"/>
                    <a:pt x="6375" y="17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F6FFE88-349B-400B-AEF1-3D3B3F631CC1}"/>
                </a:ext>
              </a:extLst>
            </p:cNvPr>
            <p:cNvSpPr/>
            <p:nvPr/>
          </p:nvSpPr>
          <p:spPr>
            <a:xfrm>
              <a:off x="3396997" y="3743302"/>
              <a:ext cx="830191" cy="147619"/>
            </a:xfrm>
            <a:custGeom>
              <a:avLst/>
              <a:gdLst>
                <a:gd name="connsiteX0" fmla="*/ 6603 w 830191"/>
                <a:gd name="connsiteY0" fmla="*/ 60348 h 147619"/>
                <a:gd name="connsiteX1" fmla="*/ 114553 w 830191"/>
                <a:gd name="connsiteY1" fmla="*/ 146073 h 147619"/>
                <a:gd name="connsiteX2" fmla="*/ 263778 w 830191"/>
                <a:gd name="connsiteY2" fmla="*/ 117498 h 147619"/>
                <a:gd name="connsiteX3" fmla="*/ 778128 w 830191"/>
                <a:gd name="connsiteY3" fmla="*/ 142898 h 147619"/>
                <a:gd name="connsiteX4" fmla="*/ 813053 w 830191"/>
                <a:gd name="connsiteY4" fmla="*/ 31773 h 147619"/>
                <a:gd name="connsiteX5" fmla="*/ 781303 w 830191"/>
                <a:gd name="connsiteY5" fmla="*/ 23 h 147619"/>
                <a:gd name="connsiteX6" fmla="*/ 705103 w 830191"/>
                <a:gd name="connsiteY6" fmla="*/ 34948 h 147619"/>
                <a:gd name="connsiteX7" fmla="*/ 311403 w 830191"/>
                <a:gd name="connsiteY7" fmla="*/ 57173 h 147619"/>
                <a:gd name="connsiteX8" fmla="*/ 6603 w 830191"/>
                <a:gd name="connsiteY8" fmla="*/ 60348 h 1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191" h="147619">
                  <a:moveTo>
                    <a:pt x="6603" y="60348"/>
                  </a:moveTo>
                  <a:cubicBezTo>
                    <a:pt x="-26205" y="75165"/>
                    <a:pt x="71691" y="136548"/>
                    <a:pt x="114553" y="146073"/>
                  </a:cubicBezTo>
                  <a:cubicBezTo>
                    <a:pt x="157415" y="155598"/>
                    <a:pt x="153182" y="118027"/>
                    <a:pt x="263778" y="117498"/>
                  </a:cubicBezTo>
                  <a:cubicBezTo>
                    <a:pt x="374374" y="116969"/>
                    <a:pt x="686582" y="157185"/>
                    <a:pt x="778128" y="142898"/>
                  </a:cubicBezTo>
                  <a:cubicBezTo>
                    <a:pt x="869674" y="128611"/>
                    <a:pt x="812524" y="55585"/>
                    <a:pt x="813053" y="31773"/>
                  </a:cubicBezTo>
                  <a:cubicBezTo>
                    <a:pt x="813582" y="7961"/>
                    <a:pt x="799295" y="-506"/>
                    <a:pt x="781303" y="23"/>
                  </a:cubicBezTo>
                  <a:cubicBezTo>
                    <a:pt x="763311" y="552"/>
                    <a:pt x="783420" y="25423"/>
                    <a:pt x="705103" y="34948"/>
                  </a:cubicBezTo>
                  <a:cubicBezTo>
                    <a:pt x="626786" y="44473"/>
                    <a:pt x="423586" y="56644"/>
                    <a:pt x="311403" y="57173"/>
                  </a:cubicBezTo>
                  <a:cubicBezTo>
                    <a:pt x="199220" y="57702"/>
                    <a:pt x="39411" y="45531"/>
                    <a:pt x="6603" y="603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F03D7200-9A93-46DC-9536-ADD6E42130B1}"/>
                </a:ext>
              </a:extLst>
            </p:cNvPr>
            <p:cNvSpPr/>
            <p:nvPr/>
          </p:nvSpPr>
          <p:spPr>
            <a:xfrm>
              <a:off x="3263900" y="3980859"/>
              <a:ext cx="1155719" cy="128633"/>
            </a:xfrm>
            <a:custGeom>
              <a:avLst/>
              <a:gdLst>
                <a:gd name="connsiteX0" fmla="*/ 0 w 1155719"/>
                <a:gd name="connsiteY0" fmla="*/ 51391 h 128633"/>
                <a:gd name="connsiteX1" fmla="*/ 73025 w 1155719"/>
                <a:gd name="connsiteY1" fmla="*/ 102191 h 128633"/>
                <a:gd name="connsiteX2" fmla="*/ 400050 w 1155719"/>
                <a:gd name="connsiteY2" fmla="*/ 127591 h 128633"/>
                <a:gd name="connsiteX3" fmla="*/ 1079500 w 1155719"/>
                <a:gd name="connsiteY3" fmla="*/ 118066 h 128633"/>
                <a:gd name="connsiteX4" fmla="*/ 1133475 w 1155719"/>
                <a:gd name="connsiteY4" fmla="*/ 67266 h 128633"/>
                <a:gd name="connsiteX5" fmla="*/ 1025525 w 1155719"/>
                <a:gd name="connsiteY5" fmla="*/ 591 h 128633"/>
                <a:gd name="connsiteX6" fmla="*/ 819150 w 1155719"/>
                <a:gd name="connsiteY6" fmla="*/ 35516 h 128633"/>
                <a:gd name="connsiteX7" fmla="*/ 330200 w 1155719"/>
                <a:gd name="connsiteY7" fmla="*/ 51391 h 128633"/>
                <a:gd name="connsiteX8" fmla="*/ 0 w 1155719"/>
                <a:gd name="connsiteY8" fmla="*/ 51391 h 1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719" h="128633">
                  <a:moveTo>
                    <a:pt x="0" y="51391"/>
                  </a:moveTo>
                  <a:cubicBezTo>
                    <a:pt x="3175" y="70441"/>
                    <a:pt x="6350" y="89491"/>
                    <a:pt x="73025" y="102191"/>
                  </a:cubicBezTo>
                  <a:cubicBezTo>
                    <a:pt x="139700" y="114891"/>
                    <a:pt x="400050" y="127591"/>
                    <a:pt x="400050" y="127591"/>
                  </a:cubicBezTo>
                  <a:cubicBezTo>
                    <a:pt x="567796" y="130237"/>
                    <a:pt x="957263" y="128120"/>
                    <a:pt x="1079500" y="118066"/>
                  </a:cubicBezTo>
                  <a:cubicBezTo>
                    <a:pt x="1201737" y="108012"/>
                    <a:pt x="1142471" y="86845"/>
                    <a:pt x="1133475" y="67266"/>
                  </a:cubicBezTo>
                  <a:cubicBezTo>
                    <a:pt x="1124479" y="47687"/>
                    <a:pt x="1077912" y="5883"/>
                    <a:pt x="1025525" y="591"/>
                  </a:cubicBezTo>
                  <a:cubicBezTo>
                    <a:pt x="973138" y="-4701"/>
                    <a:pt x="935038" y="27049"/>
                    <a:pt x="819150" y="35516"/>
                  </a:cubicBezTo>
                  <a:cubicBezTo>
                    <a:pt x="703262" y="43983"/>
                    <a:pt x="330200" y="51391"/>
                    <a:pt x="330200" y="51391"/>
                  </a:cubicBezTo>
                  <a:lnTo>
                    <a:pt x="0" y="51391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DD4C595-2AD3-449B-8964-EE8B2AEF15FB}"/>
              </a:ext>
            </a:extLst>
          </p:cNvPr>
          <p:cNvSpPr/>
          <p:nvPr/>
        </p:nvSpPr>
        <p:spPr>
          <a:xfrm rot="570838">
            <a:off x="2755265" y="1409126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F1603821-BE86-411B-A97C-E29E4B93AFFE}"/>
              </a:ext>
            </a:extLst>
          </p:cNvPr>
          <p:cNvGrpSpPr/>
          <p:nvPr/>
        </p:nvGrpSpPr>
        <p:grpSpPr>
          <a:xfrm rot="633645">
            <a:off x="2573923" y="2130727"/>
            <a:ext cx="829415" cy="1062576"/>
            <a:chOff x="6013793" y="3082909"/>
            <a:chExt cx="829415" cy="1062576"/>
          </a:xfrm>
        </p:grpSpPr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F33B9B05-9D72-42E7-8C62-2AB21522411D}"/>
                </a:ext>
              </a:extLst>
            </p:cNvPr>
            <p:cNvSpPr/>
            <p:nvPr/>
          </p:nvSpPr>
          <p:spPr>
            <a:xfrm>
              <a:off x="6013793" y="3082909"/>
              <a:ext cx="829415" cy="678681"/>
            </a:xfrm>
            <a:custGeom>
              <a:avLst/>
              <a:gdLst>
                <a:gd name="connsiteX0" fmla="*/ 606082 w 829415"/>
                <a:gd name="connsiteY0" fmla="*/ 16 h 678681"/>
                <a:gd name="connsiteX1" fmla="*/ 653707 w 829415"/>
                <a:gd name="connsiteY1" fmla="*/ 73041 h 678681"/>
                <a:gd name="connsiteX2" fmla="*/ 434632 w 829415"/>
                <a:gd name="connsiteY2" fmla="*/ 371491 h 678681"/>
                <a:gd name="connsiteX3" fmla="*/ 21882 w 829415"/>
                <a:gd name="connsiteY3" fmla="*/ 644541 h 678681"/>
                <a:gd name="connsiteX4" fmla="*/ 123482 w 829415"/>
                <a:gd name="connsiteY4" fmla="*/ 635016 h 678681"/>
                <a:gd name="connsiteX5" fmla="*/ 685457 w 829415"/>
                <a:gd name="connsiteY5" fmla="*/ 285766 h 678681"/>
                <a:gd name="connsiteX6" fmla="*/ 828332 w 829415"/>
                <a:gd name="connsiteY6" fmla="*/ 136541 h 678681"/>
                <a:gd name="connsiteX7" fmla="*/ 745782 w 829415"/>
                <a:gd name="connsiteY7" fmla="*/ 76216 h 678681"/>
                <a:gd name="connsiteX8" fmla="*/ 606082 w 829415"/>
                <a:gd name="connsiteY8" fmla="*/ 16 h 6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415" h="678681">
                  <a:moveTo>
                    <a:pt x="606082" y="16"/>
                  </a:moveTo>
                  <a:cubicBezTo>
                    <a:pt x="590736" y="-513"/>
                    <a:pt x="682282" y="11129"/>
                    <a:pt x="653707" y="73041"/>
                  </a:cubicBezTo>
                  <a:cubicBezTo>
                    <a:pt x="625132" y="134953"/>
                    <a:pt x="539936" y="276241"/>
                    <a:pt x="434632" y="371491"/>
                  </a:cubicBezTo>
                  <a:cubicBezTo>
                    <a:pt x="329328" y="466741"/>
                    <a:pt x="73740" y="600620"/>
                    <a:pt x="21882" y="644541"/>
                  </a:cubicBezTo>
                  <a:cubicBezTo>
                    <a:pt x="-29976" y="688462"/>
                    <a:pt x="12886" y="694812"/>
                    <a:pt x="123482" y="635016"/>
                  </a:cubicBezTo>
                  <a:cubicBezTo>
                    <a:pt x="234078" y="575220"/>
                    <a:pt x="567982" y="368845"/>
                    <a:pt x="685457" y="285766"/>
                  </a:cubicBezTo>
                  <a:cubicBezTo>
                    <a:pt x="802932" y="202687"/>
                    <a:pt x="818278" y="171466"/>
                    <a:pt x="828332" y="136541"/>
                  </a:cubicBezTo>
                  <a:cubicBezTo>
                    <a:pt x="838386" y="101616"/>
                    <a:pt x="775945" y="101087"/>
                    <a:pt x="745782" y="76216"/>
                  </a:cubicBezTo>
                  <a:cubicBezTo>
                    <a:pt x="715620" y="51345"/>
                    <a:pt x="621428" y="545"/>
                    <a:pt x="606082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015A2E65-3799-413A-92DF-EE89F7CA2204}"/>
                </a:ext>
              </a:extLst>
            </p:cNvPr>
            <p:cNvSpPr/>
            <p:nvPr/>
          </p:nvSpPr>
          <p:spPr>
            <a:xfrm>
              <a:off x="6457248" y="3416297"/>
              <a:ext cx="153972" cy="729188"/>
            </a:xfrm>
            <a:custGeom>
              <a:avLst/>
              <a:gdLst>
                <a:gd name="connsiteX0" fmla="*/ 76902 w 153972"/>
                <a:gd name="connsiteY0" fmla="*/ 3 h 729188"/>
                <a:gd name="connsiteX1" fmla="*/ 153102 w 153972"/>
                <a:gd name="connsiteY1" fmla="*/ 88903 h 729188"/>
                <a:gd name="connsiteX2" fmla="*/ 118177 w 153972"/>
                <a:gd name="connsiteY2" fmla="*/ 174628 h 729188"/>
                <a:gd name="connsiteX3" fmla="*/ 118177 w 153972"/>
                <a:gd name="connsiteY3" fmla="*/ 469903 h 729188"/>
                <a:gd name="connsiteX4" fmla="*/ 134052 w 153972"/>
                <a:gd name="connsiteY4" fmla="*/ 717553 h 729188"/>
                <a:gd name="connsiteX5" fmla="*/ 3877 w 153972"/>
                <a:gd name="connsiteY5" fmla="*/ 679453 h 729188"/>
                <a:gd name="connsiteX6" fmla="*/ 32452 w 153972"/>
                <a:gd name="connsiteY6" fmla="*/ 596903 h 729188"/>
                <a:gd name="connsiteX7" fmla="*/ 13402 w 153972"/>
                <a:gd name="connsiteY7" fmla="*/ 203203 h 729188"/>
                <a:gd name="connsiteX8" fmla="*/ 10227 w 153972"/>
                <a:gd name="connsiteY8" fmla="*/ 149228 h 729188"/>
                <a:gd name="connsiteX9" fmla="*/ 13402 w 153972"/>
                <a:gd name="connsiteY9" fmla="*/ 92078 h 729188"/>
                <a:gd name="connsiteX10" fmla="*/ 76902 w 153972"/>
                <a:gd name="connsiteY10" fmla="*/ 3 h 72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972" h="729188">
                  <a:moveTo>
                    <a:pt x="76902" y="3"/>
                  </a:moveTo>
                  <a:cubicBezTo>
                    <a:pt x="100185" y="-526"/>
                    <a:pt x="146223" y="59799"/>
                    <a:pt x="153102" y="88903"/>
                  </a:cubicBezTo>
                  <a:cubicBezTo>
                    <a:pt x="159981" y="118007"/>
                    <a:pt x="123998" y="111128"/>
                    <a:pt x="118177" y="174628"/>
                  </a:cubicBezTo>
                  <a:cubicBezTo>
                    <a:pt x="112356" y="238128"/>
                    <a:pt x="115531" y="379416"/>
                    <a:pt x="118177" y="469903"/>
                  </a:cubicBezTo>
                  <a:cubicBezTo>
                    <a:pt x="120823" y="560390"/>
                    <a:pt x="153102" y="682628"/>
                    <a:pt x="134052" y="717553"/>
                  </a:cubicBezTo>
                  <a:cubicBezTo>
                    <a:pt x="115002" y="752478"/>
                    <a:pt x="20810" y="699561"/>
                    <a:pt x="3877" y="679453"/>
                  </a:cubicBezTo>
                  <a:cubicBezTo>
                    <a:pt x="-13056" y="659345"/>
                    <a:pt x="30865" y="676278"/>
                    <a:pt x="32452" y="596903"/>
                  </a:cubicBezTo>
                  <a:cubicBezTo>
                    <a:pt x="34039" y="517528"/>
                    <a:pt x="17106" y="277816"/>
                    <a:pt x="13402" y="203203"/>
                  </a:cubicBezTo>
                  <a:cubicBezTo>
                    <a:pt x="9698" y="128591"/>
                    <a:pt x="10227" y="167749"/>
                    <a:pt x="10227" y="149228"/>
                  </a:cubicBezTo>
                  <a:cubicBezTo>
                    <a:pt x="10227" y="130707"/>
                    <a:pt x="2290" y="115361"/>
                    <a:pt x="13402" y="92078"/>
                  </a:cubicBezTo>
                  <a:cubicBezTo>
                    <a:pt x="24514" y="68795"/>
                    <a:pt x="53619" y="532"/>
                    <a:pt x="76902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C82D5ACD-6EC3-4C7C-BB30-84E956BFED78}"/>
              </a:ext>
            </a:extLst>
          </p:cNvPr>
          <p:cNvSpPr/>
          <p:nvPr/>
        </p:nvSpPr>
        <p:spPr>
          <a:xfrm rot="5670892">
            <a:off x="2590376" y="4431447"/>
            <a:ext cx="1009907" cy="216465"/>
          </a:xfrm>
          <a:custGeom>
            <a:avLst/>
            <a:gdLst>
              <a:gd name="connsiteX0" fmla="*/ 5165 w 1009907"/>
              <a:gd name="connsiteY0" fmla="*/ 67006 h 216465"/>
              <a:gd name="connsiteX1" fmla="*/ 71840 w 1009907"/>
              <a:gd name="connsiteY1" fmla="*/ 133681 h 216465"/>
              <a:gd name="connsiteX2" fmla="*/ 103590 w 1009907"/>
              <a:gd name="connsiteY2" fmla="*/ 216231 h 216465"/>
              <a:gd name="connsiteX3" fmla="*/ 414740 w 1009907"/>
              <a:gd name="connsiteY3" fmla="*/ 159081 h 216465"/>
              <a:gd name="connsiteX4" fmla="*/ 903690 w 1009907"/>
              <a:gd name="connsiteY4" fmla="*/ 174956 h 216465"/>
              <a:gd name="connsiteX5" fmla="*/ 1005290 w 1009907"/>
              <a:gd name="connsiteY5" fmla="*/ 194006 h 216465"/>
              <a:gd name="connsiteX6" fmla="*/ 989415 w 1009907"/>
              <a:gd name="connsiteY6" fmla="*/ 165431 h 216465"/>
              <a:gd name="connsiteX7" fmla="*/ 960840 w 1009907"/>
              <a:gd name="connsiteY7" fmla="*/ 38431 h 216465"/>
              <a:gd name="connsiteX8" fmla="*/ 913215 w 1009907"/>
              <a:gd name="connsiteY8" fmla="*/ 331 h 216465"/>
              <a:gd name="connsiteX9" fmla="*/ 817965 w 1009907"/>
              <a:gd name="connsiteY9" fmla="*/ 54306 h 216465"/>
              <a:gd name="connsiteX10" fmla="*/ 535390 w 1009907"/>
              <a:gd name="connsiteY10" fmla="*/ 35256 h 216465"/>
              <a:gd name="connsiteX11" fmla="*/ 224240 w 1009907"/>
              <a:gd name="connsiteY11" fmla="*/ 51131 h 216465"/>
              <a:gd name="connsiteX12" fmla="*/ 5165 w 1009907"/>
              <a:gd name="connsiteY12" fmla="*/ 67006 h 21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907" h="216465">
                <a:moveTo>
                  <a:pt x="5165" y="67006"/>
                </a:moveTo>
                <a:cubicBezTo>
                  <a:pt x="-20235" y="80764"/>
                  <a:pt x="55436" y="108810"/>
                  <a:pt x="71840" y="133681"/>
                </a:cubicBezTo>
                <a:cubicBezTo>
                  <a:pt x="88244" y="158552"/>
                  <a:pt x="46440" y="211998"/>
                  <a:pt x="103590" y="216231"/>
                </a:cubicBezTo>
                <a:cubicBezTo>
                  <a:pt x="160740" y="220464"/>
                  <a:pt x="281390" y="165960"/>
                  <a:pt x="414740" y="159081"/>
                </a:cubicBezTo>
                <a:cubicBezTo>
                  <a:pt x="548090" y="152202"/>
                  <a:pt x="805265" y="169135"/>
                  <a:pt x="903690" y="174956"/>
                </a:cubicBezTo>
                <a:cubicBezTo>
                  <a:pt x="1002115" y="180777"/>
                  <a:pt x="991003" y="195593"/>
                  <a:pt x="1005290" y="194006"/>
                </a:cubicBezTo>
                <a:cubicBezTo>
                  <a:pt x="1019577" y="192419"/>
                  <a:pt x="996823" y="191360"/>
                  <a:pt x="989415" y="165431"/>
                </a:cubicBezTo>
                <a:cubicBezTo>
                  <a:pt x="982007" y="139502"/>
                  <a:pt x="973540" y="65948"/>
                  <a:pt x="960840" y="38431"/>
                </a:cubicBezTo>
                <a:cubicBezTo>
                  <a:pt x="948140" y="10914"/>
                  <a:pt x="937027" y="-2315"/>
                  <a:pt x="913215" y="331"/>
                </a:cubicBezTo>
                <a:cubicBezTo>
                  <a:pt x="889403" y="2977"/>
                  <a:pt x="880936" y="48485"/>
                  <a:pt x="817965" y="54306"/>
                </a:cubicBezTo>
                <a:cubicBezTo>
                  <a:pt x="754994" y="60127"/>
                  <a:pt x="634344" y="35785"/>
                  <a:pt x="535390" y="35256"/>
                </a:cubicBezTo>
                <a:cubicBezTo>
                  <a:pt x="436436" y="34727"/>
                  <a:pt x="308377" y="45310"/>
                  <a:pt x="224240" y="51131"/>
                </a:cubicBezTo>
                <a:cubicBezTo>
                  <a:pt x="140103" y="56952"/>
                  <a:pt x="30565" y="53248"/>
                  <a:pt x="5165" y="670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9A03B01A-D57A-4324-91F1-6109BB06EFFD}"/>
              </a:ext>
            </a:extLst>
          </p:cNvPr>
          <p:cNvGrpSpPr/>
          <p:nvPr/>
        </p:nvGrpSpPr>
        <p:grpSpPr>
          <a:xfrm rot="21265573">
            <a:off x="2364840" y="3171579"/>
            <a:ext cx="968964" cy="1030398"/>
            <a:chOff x="6967445" y="3082995"/>
            <a:chExt cx="968964" cy="1030398"/>
          </a:xfrm>
        </p:grpSpPr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2A3FF1B1-4050-4C90-B40E-8CC15A20E9DF}"/>
                </a:ext>
              </a:extLst>
            </p:cNvPr>
            <p:cNvSpPr/>
            <p:nvPr/>
          </p:nvSpPr>
          <p:spPr>
            <a:xfrm>
              <a:off x="7218357" y="3119500"/>
              <a:ext cx="297529" cy="993893"/>
            </a:xfrm>
            <a:custGeom>
              <a:avLst/>
              <a:gdLst>
                <a:gd name="connsiteX0" fmla="*/ 74618 w 297529"/>
                <a:gd name="connsiteY0" fmla="*/ 4700 h 993893"/>
                <a:gd name="connsiteX1" fmla="*/ 141293 w 297529"/>
                <a:gd name="connsiteY1" fmla="*/ 134875 h 993893"/>
                <a:gd name="connsiteX2" fmla="*/ 150818 w 297529"/>
                <a:gd name="connsiteY2" fmla="*/ 512700 h 993893"/>
                <a:gd name="connsiteX3" fmla="*/ 141293 w 297529"/>
                <a:gd name="connsiteY3" fmla="*/ 811150 h 993893"/>
                <a:gd name="connsiteX4" fmla="*/ 80968 w 297529"/>
                <a:gd name="connsiteY4" fmla="*/ 782575 h 993893"/>
                <a:gd name="connsiteX5" fmla="*/ 1593 w 297529"/>
                <a:gd name="connsiteY5" fmla="*/ 750825 h 993893"/>
                <a:gd name="connsiteX6" fmla="*/ 36518 w 297529"/>
                <a:gd name="connsiteY6" fmla="*/ 807975 h 993893"/>
                <a:gd name="connsiteX7" fmla="*/ 138118 w 297529"/>
                <a:gd name="connsiteY7" fmla="*/ 954025 h 993893"/>
                <a:gd name="connsiteX8" fmla="*/ 284168 w 297529"/>
                <a:gd name="connsiteY8" fmla="*/ 976250 h 993893"/>
                <a:gd name="connsiteX9" fmla="*/ 290518 w 297529"/>
                <a:gd name="connsiteY9" fmla="*/ 722250 h 993893"/>
                <a:gd name="connsiteX10" fmla="*/ 280993 w 297529"/>
                <a:gd name="connsiteY10" fmla="*/ 144400 h 993893"/>
                <a:gd name="connsiteX11" fmla="*/ 280993 w 297529"/>
                <a:gd name="connsiteY11" fmla="*/ 74550 h 993893"/>
                <a:gd name="connsiteX12" fmla="*/ 214318 w 297529"/>
                <a:gd name="connsiteY12" fmla="*/ 33275 h 993893"/>
                <a:gd name="connsiteX13" fmla="*/ 74618 w 297529"/>
                <a:gd name="connsiteY13" fmla="*/ 4700 h 99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29" h="993893">
                  <a:moveTo>
                    <a:pt x="74618" y="4700"/>
                  </a:moveTo>
                  <a:cubicBezTo>
                    <a:pt x="62447" y="21633"/>
                    <a:pt x="128593" y="50208"/>
                    <a:pt x="141293" y="134875"/>
                  </a:cubicBezTo>
                  <a:cubicBezTo>
                    <a:pt x="153993" y="219542"/>
                    <a:pt x="150818" y="399988"/>
                    <a:pt x="150818" y="512700"/>
                  </a:cubicBezTo>
                  <a:cubicBezTo>
                    <a:pt x="150818" y="625412"/>
                    <a:pt x="152935" y="766171"/>
                    <a:pt x="141293" y="811150"/>
                  </a:cubicBezTo>
                  <a:cubicBezTo>
                    <a:pt x="129651" y="856129"/>
                    <a:pt x="104251" y="792629"/>
                    <a:pt x="80968" y="782575"/>
                  </a:cubicBezTo>
                  <a:cubicBezTo>
                    <a:pt x="57685" y="772521"/>
                    <a:pt x="9001" y="746592"/>
                    <a:pt x="1593" y="750825"/>
                  </a:cubicBezTo>
                  <a:cubicBezTo>
                    <a:pt x="-5815" y="755058"/>
                    <a:pt x="13764" y="774108"/>
                    <a:pt x="36518" y="807975"/>
                  </a:cubicBezTo>
                  <a:cubicBezTo>
                    <a:pt x="59272" y="841842"/>
                    <a:pt x="96843" y="925979"/>
                    <a:pt x="138118" y="954025"/>
                  </a:cubicBezTo>
                  <a:cubicBezTo>
                    <a:pt x="179393" y="982071"/>
                    <a:pt x="258768" y="1014879"/>
                    <a:pt x="284168" y="976250"/>
                  </a:cubicBezTo>
                  <a:cubicBezTo>
                    <a:pt x="309568" y="937621"/>
                    <a:pt x="291047" y="860892"/>
                    <a:pt x="290518" y="722250"/>
                  </a:cubicBezTo>
                  <a:cubicBezTo>
                    <a:pt x="289989" y="583608"/>
                    <a:pt x="282581" y="252350"/>
                    <a:pt x="280993" y="144400"/>
                  </a:cubicBezTo>
                  <a:cubicBezTo>
                    <a:pt x="279406" y="36450"/>
                    <a:pt x="292106" y="93071"/>
                    <a:pt x="280993" y="74550"/>
                  </a:cubicBezTo>
                  <a:cubicBezTo>
                    <a:pt x="269881" y="56029"/>
                    <a:pt x="245539" y="45446"/>
                    <a:pt x="214318" y="33275"/>
                  </a:cubicBezTo>
                  <a:cubicBezTo>
                    <a:pt x="183097" y="21104"/>
                    <a:pt x="86789" y="-12233"/>
                    <a:pt x="74618" y="47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6295160F-5227-4E87-9610-3750A4C59C6B}"/>
                </a:ext>
              </a:extLst>
            </p:cNvPr>
            <p:cNvSpPr/>
            <p:nvPr/>
          </p:nvSpPr>
          <p:spPr>
            <a:xfrm>
              <a:off x="6967445" y="3342575"/>
              <a:ext cx="895043" cy="172331"/>
            </a:xfrm>
            <a:custGeom>
              <a:avLst/>
              <a:gdLst>
                <a:gd name="connsiteX0" fmla="*/ 1680 w 895043"/>
                <a:gd name="connsiteY0" fmla="*/ 54675 h 172331"/>
                <a:gd name="connsiteX1" fmla="*/ 87405 w 895043"/>
                <a:gd name="connsiteY1" fmla="*/ 137225 h 172331"/>
                <a:gd name="connsiteX2" fmla="*/ 115980 w 895043"/>
                <a:gd name="connsiteY2" fmla="*/ 172150 h 172331"/>
                <a:gd name="connsiteX3" fmla="*/ 223930 w 895043"/>
                <a:gd name="connsiteY3" fmla="*/ 149925 h 172331"/>
                <a:gd name="connsiteX4" fmla="*/ 700180 w 895043"/>
                <a:gd name="connsiteY4" fmla="*/ 127700 h 172331"/>
                <a:gd name="connsiteX5" fmla="*/ 881155 w 895043"/>
                <a:gd name="connsiteY5" fmla="*/ 153100 h 172331"/>
                <a:gd name="connsiteX6" fmla="*/ 881155 w 895043"/>
                <a:gd name="connsiteY6" fmla="*/ 83250 h 172331"/>
                <a:gd name="connsiteX7" fmla="*/ 868455 w 895043"/>
                <a:gd name="connsiteY7" fmla="*/ 3875 h 172331"/>
                <a:gd name="connsiteX8" fmla="*/ 725580 w 895043"/>
                <a:gd name="connsiteY8" fmla="*/ 13400 h 172331"/>
                <a:gd name="connsiteX9" fmla="*/ 366805 w 895043"/>
                <a:gd name="connsiteY9" fmla="*/ 22925 h 172331"/>
                <a:gd name="connsiteX10" fmla="*/ 220755 w 895043"/>
                <a:gd name="connsiteY10" fmla="*/ 26100 h 172331"/>
                <a:gd name="connsiteX11" fmla="*/ 173130 w 895043"/>
                <a:gd name="connsiteY11" fmla="*/ 38800 h 172331"/>
                <a:gd name="connsiteX12" fmla="*/ 1680 w 895043"/>
                <a:gd name="connsiteY12" fmla="*/ 54675 h 17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043" h="172331">
                  <a:moveTo>
                    <a:pt x="1680" y="54675"/>
                  </a:moveTo>
                  <a:cubicBezTo>
                    <a:pt x="-12608" y="71079"/>
                    <a:pt x="68355" y="117646"/>
                    <a:pt x="87405" y="137225"/>
                  </a:cubicBezTo>
                  <a:cubicBezTo>
                    <a:pt x="106455" y="156804"/>
                    <a:pt x="93226" y="170033"/>
                    <a:pt x="115980" y="172150"/>
                  </a:cubicBezTo>
                  <a:cubicBezTo>
                    <a:pt x="138734" y="174267"/>
                    <a:pt x="126563" y="157333"/>
                    <a:pt x="223930" y="149925"/>
                  </a:cubicBezTo>
                  <a:cubicBezTo>
                    <a:pt x="321297" y="142517"/>
                    <a:pt x="590643" y="127171"/>
                    <a:pt x="700180" y="127700"/>
                  </a:cubicBezTo>
                  <a:cubicBezTo>
                    <a:pt x="809717" y="128229"/>
                    <a:pt x="850993" y="160508"/>
                    <a:pt x="881155" y="153100"/>
                  </a:cubicBezTo>
                  <a:cubicBezTo>
                    <a:pt x="911317" y="145692"/>
                    <a:pt x="883272" y="108121"/>
                    <a:pt x="881155" y="83250"/>
                  </a:cubicBezTo>
                  <a:cubicBezTo>
                    <a:pt x="879038" y="58379"/>
                    <a:pt x="894384" y="15517"/>
                    <a:pt x="868455" y="3875"/>
                  </a:cubicBezTo>
                  <a:cubicBezTo>
                    <a:pt x="842526" y="-7767"/>
                    <a:pt x="809188" y="10225"/>
                    <a:pt x="725580" y="13400"/>
                  </a:cubicBezTo>
                  <a:cubicBezTo>
                    <a:pt x="641972" y="16575"/>
                    <a:pt x="366805" y="22925"/>
                    <a:pt x="366805" y="22925"/>
                  </a:cubicBezTo>
                  <a:cubicBezTo>
                    <a:pt x="282668" y="25042"/>
                    <a:pt x="253034" y="23454"/>
                    <a:pt x="220755" y="26100"/>
                  </a:cubicBezTo>
                  <a:cubicBezTo>
                    <a:pt x="188476" y="28746"/>
                    <a:pt x="204351" y="32450"/>
                    <a:pt x="173130" y="38800"/>
                  </a:cubicBezTo>
                  <a:cubicBezTo>
                    <a:pt x="141909" y="45150"/>
                    <a:pt x="15968" y="38271"/>
                    <a:pt x="1680" y="546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9E10D85A-5D81-472D-9F8A-CD4F01443C13}"/>
                </a:ext>
              </a:extLst>
            </p:cNvPr>
            <p:cNvSpPr/>
            <p:nvPr/>
          </p:nvSpPr>
          <p:spPr>
            <a:xfrm>
              <a:off x="7582139" y="3168136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3E65B7C-F274-4D17-98A0-87B77B9646C5}"/>
                </a:ext>
              </a:extLst>
            </p:cNvPr>
            <p:cNvSpPr/>
            <p:nvPr/>
          </p:nvSpPr>
          <p:spPr>
            <a:xfrm>
              <a:off x="7722314" y="308299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A88FF55-68E8-4762-9DF4-EBF6278511A6}"/>
                </a:ext>
              </a:extLst>
            </p:cNvPr>
            <p:cNvSpPr/>
            <p:nvPr/>
          </p:nvSpPr>
          <p:spPr>
            <a:xfrm>
              <a:off x="7588079" y="3600398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2594235-11FE-402F-B222-F4518F414B85}"/>
                </a:ext>
              </a:extLst>
            </p:cNvPr>
            <p:cNvSpPr/>
            <p:nvPr/>
          </p:nvSpPr>
          <p:spPr>
            <a:xfrm flipH="1">
              <a:off x="6986852" y="3631783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4A67267A-1F77-40B2-BA8C-EB4263EC4672}"/>
              </a:ext>
            </a:extLst>
          </p:cNvPr>
          <p:cNvGrpSpPr/>
          <p:nvPr/>
        </p:nvGrpSpPr>
        <p:grpSpPr>
          <a:xfrm rot="21175011">
            <a:off x="2613034" y="4803243"/>
            <a:ext cx="847965" cy="824274"/>
            <a:chOff x="9141232" y="3228279"/>
            <a:chExt cx="847965" cy="824274"/>
          </a:xfrm>
        </p:grpSpPr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9DEF13FF-5834-4128-98F5-0B8158F70D86}"/>
                </a:ext>
              </a:extLst>
            </p:cNvPr>
            <p:cNvSpPr/>
            <p:nvPr/>
          </p:nvSpPr>
          <p:spPr>
            <a:xfrm rot="20080562">
              <a:off x="9178403" y="3228279"/>
              <a:ext cx="214095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BFF01F17-604B-4285-8372-BA7EF22C9114}"/>
                </a:ext>
              </a:extLst>
            </p:cNvPr>
            <p:cNvSpPr/>
            <p:nvPr/>
          </p:nvSpPr>
          <p:spPr>
            <a:xfrm>
              <a:off x="9141232" y="3241037"/>
              <a:ext cx="847965" cy="811516"/>
            </a:xfrm>
            <a:custGeom>
              <a:avLst/>
              <a:gdLst>
                <a:gd name="connsiteX0" fmla="*/ 2768 w 847965"/>
                <a:gd name="connsiteY0" fmla="*/ 645163 h 811516"/>
                <a:gd name="connsiteX1" fmla="*/ 53568 w 847965"/>
                <a:gd name="connsiteY1" fmla="*/ 670563 h 811516"/>
                <a:gd name="connsiteX2" fmla="*/ 104368 w 847965"/>
                <a:gd name="connsiteY2" fmla="*/ 738296 h 811516"/>
                <a:gd name="connsiteX3" fmla="*/ 108601 w 847965"/>
                <a:gd name="connsiteY3" fmla="*/ 810263 h 811516"/>
                <a:gd name="connsiteX4" fmla="*/ 379535 w 847965"/>
                <a:gd name="connsiteY4" fmla="*/ 674796 h 811516"/>
                <a:gd name="connsiteX5" fmla="*/ 743601 w 847965"/>
                <a:gd name="connsiteY5" fmla="*/ 395396 h 811516"/>
                <a:gd name="connsiteX6" fmla="*/ 807101 w 847965"/>
                <a:gd name="connsiteY6" fmla="*/ 251463 h 811516"/>
                <a:gd name="connsiteX7" fmla="*/ 840968 w 847965"/>
                <a:gd name="connsiteY7" fmla="*/ 5930 h 811516"/>
                <a:gd name="connsiteX8" fmla="*/ 836735 w 847965"/>
                <a:gd name="connsiteY8" fmla="*/ 94830 h 811516"/>
                <a:gd name="connsiteX9" fmla="*/ 726668 w 847965"/>
                <a:gd name="connsiteY9" fmla="*/ 302263 h 811516"/>
                <a:gd name="connsiteX10" fmla="*/ 235601 w 847965"/>
                <a:gd name="connsiteY10" fmla="*/ 623996 h 811516"/>
                <a:gd name="connsiteX11" fmla="*/ 142468 w 847965"/>
                <a:gd name="connsiteY11" fmla="*/ 645163 h 811516"/>
                <a:gd name="connsiteX12" fmla="*/ 2768 w 847965"/>
                <a:gd name="connsiteY12" fmla="*/ 645163 h 8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7965" h="811516">
                  <a:moveTo>
                    <a:pt x="2768" y="645163"/>
                  </a:moveTo>
                  <a:cubicBezTo>
                    <a:pt x="-12049" y="649396"/>
                    <a:pt x="36635" y="655041"/>
                    <a:pt x="53568" y="670563"/>
                  </a:cubicBezTo>
                  <a:cubicBezTo>
                    <a:pt x="70501" y="686085"/>
                    <a:pt x="95196" y="715013"/>
                    <a:pt x="104368" y="738296"/>
                  </a:cubicBezTo>
                  <a:cubicBezTo>
                    <a:pt x="113540" y="761579"/>
                    <a:pt x="62740" y="820846"/>
                    <a:pt x="108601" y="810263"/>
                  </a:cubicBezTo>
                  <a:cubicBezTo>
                    <a:pt x="154462" y="799680"/>
                    <a:pt x="273702" y="743940"/>
                    <a:pt x="379535" y="674796"/>
                  </a:cubicBezTo>
                  <a:cubicBezTo>
                    <a:pt x="485368" y="605652"/>
                    <a:pt x="672340" y="465951"/>
                    <a:pt x="743601" y="395396"/>
                  </a:cubicBezTo>
                  <a:cubicBezTo>
                    <a:pt x="814862" y="324841"/>
                    <a:pt x="790873" y="316374"/>
                    <a:pt x="807101" y="251463"/>
                  </a:cubicBezTo>
                  <a:cubicBezTo>
                    <a:pt x="823329" y="186552"/>
                    <a:pt x="836029" y="32035"/>
                    <a:pt x="840968" y="5930"/>
                  </a:cubicBezTo>
                  <a:cubicBezTo>
                    <a:pt x="845907" y="-20175"/>
                    <a:pt x="855785" y="45441"/>
                    <a:pt x="836735" y="94830"/>
                  </a:cubicBezTo>
                  <a:cubicBezTo>
                    <a:pt x="817685" y="144219"/>
                    <a:pt x="826857" y="214069"/>
                    <a:pt x="726668" y="302263"/>
                  </a:cubicBezTo>
                  <a:cubicBezTo>
                    <a:pt x="626479" y="390457"/>
                    <a:pt x="332968" y="566846"/>
                    <a:pt x="235601" y="623996"/>
                  </a:cubicBezTo>
                  <a:cubicBezTo>
                    <a:pt x="138234" y="681146"/>
                    <a:pt x="176335" y="645869"/>
                    <a:pt x="142468" y="645163"/>
                  </a:cubicBezTo>
                  <a:cubicBezTo>
                    <a:pt x="108601" y="644457"/>
                    <a:pt x="17585" y="640930"/>
                    <a:pt x="2768" y="6451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95FA24A-24BD-4402-89AD-9EE9AF666991}"/>
              </a:ext>
            </a:extLst>
          </p:cNvPr>
          <p:cNvSpPr/>
          <p:nvPr/>
        </p:nvSpPr>
        <p:spPr>
          <a:xfrm>
            <a:off x="8505187" y="474056"/>
            <a:ext cx="173194" cy="430844"/>
          </a:xfrm>
          <a:custGeom>
            <a:avLst/>
            <a:gdLst>
              <a:gd name="connsiteX0" fmla="*/ 173146 w 173194"/>
              <a:gd name="connsiteY0" fmla="*/ 77 h 430844"/>
              <a:gd name="connsiteX1" fmla="*/ 29213 w 173194"/>
              <a:gd name="connsiteY1" fmla="*/ 364144 h 430844"/>
              <a:gd name="connsiteX2" fmla="*/ 12280 w 173194"/>
              <a:gd name="connsiteY2" fmla="*/ 398011 h 430844"/>
              <a:gd name="connsiteX3" fmla="*/ 173146 w 173194"/>
              <a:gd name="connsiteY3" fmla="*/ 77 h 43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94" h="430844">
                <a:moveTo>
                  <a:pt x="173146" y="77"/>
                </a:moveTo>
                <a:cubicBezTo>
                  <a:pt x="175968" y="-5567"/>
                  <a:pt x="56024" y="297822"/>
                  <a:pt x="29213" y="364144"/>
                </a:cubicBezTo>
                <a:cubicBezTo>
                  <a:pt x="2402" y="430466"/>
                  <a:pt x="-11709" y="457278"/>
                  <a:pt x="12280" y="398011"/>
                </a:cubicBezTo>
                <a:lnTo>
                  <a:pt x="173146" y="77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947E3A5-3499-4E5A-B421-E3775791997D}"/>
              </a:ext>
            </a:extLst>
          </p:cNvPr>
          <p:cNvSpPr/>
          <p:nvPr/>
        </p:nvSpPr>
        <p:spPr>
          <a:xfrm>
            <a:off x="8478255" y="427052"/>
            <a:ext cx="168183" cy="350809"/>
          </a:xfrm>
          <a:custGeom>
            <a:avLst/>
            <a:gdLst>
              <a:gd name="connsiteX0" fmla="*/ 167905 w 168183"/>
              <a:gd name="connsiteY0" fmla="*/ 4748 h 350809"/>
              <a:gd name="connsiteX1" fmla="*/ 71385 w 168183"/>
              <a:gd name="connsiteY1" fmla="*/ 253668 h 350809"/>
              <a:gd name="connsiteX2" fmla="*/ 265 w 168183"/>
              <a:gd name="connsiteY2" fmla="*/ 345108 h 350809"/>
              <a:gd name="connsiteX3" fmla="*/ 96785 w 168183"/>
              <a:gd name="connsiteY3" fmla="*/ 106348 h 350809"/>
              <a:gd name="connsiteX4" fmla="*/ 167905 w 168183"/>
              <a:gd name="connsiteY4" fmla="*/ 4748 h 35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83" h="350809">
                <a:moveTo>
                  <a:pt x="167905" y="4748"/>
                </a:moveTo>
                <a:cubicBezTo>
                  <a:pt x="163672" y="29301"/>
                  <a:pt x="99325" y="196941"/>
                  <a:pt x="71385" y="253668"/>
                </a:cubicBezTo>
                <a:cubicBezTo>
                  <a:pt x="43445" y="310395"/>
                  <a:pt x="-3968" y="369661"/>
                  <a:pt x="265" y="345108"/>
                </a:cubicBezTo>
                <a:cubicBezTo>
                  <a:pt x="4498" y="320555"/>
                  <a:pt x="66305" y="156301"/>
                  <a:pt x="96785" y="106348"/>
                </a:cubicBezTo>
                <a:cubicBezTo>
                  <a:pt x="127265" y="56395"/>
                  <a:pt x="172138" y="-19805"/>
                  <a:pt x="167905" y="474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059510C-826D-46DF-849B-CEE0DD5B8ABB}"/>
              </a:ext>
            </a:extLst>
          </p:cNvPr>
          <p:cNvSpPr/>
          <p:nvPr/>
        </p:nvSpPr>
        <p:spPr>
          <a:xfrm>
            <a:off x="8838725" y="1209037"/>
            <a:ext cx="656953" cy="248956"/>
          </a:xfrm>
          <a:custGeom>
            <a:avLst/>
            <a:gdLst>
              <a:gd name="connsiteX0" fmla="*/ 475 w 656953"/>
              <a:gd name="connsiteY0" fmla="*/ 3 h 248956"/>
              <a:gd name="connsiteX1" fmla="*/ 452595 w 656953"/>
              <a:gd name="connsiteY1" fmla="*/ 193043 h 248956"/>
              <a:gd name="connsiteX2" fmla="*/ 655795 w 656953"/>
              <a:gd name="connsiteY2" fmla="*/ 248923 h 248956"/>
              <a:gd name="connsiteX3" fmla="*/ 371315 w 656953"/>
              <a:gd name="connsiteY3" fmla="*/ 187963 h 248956"/>
              <a:gd name="connsiteX4" fmla="*/ 475 w 656953"/>
              <a:gd name="connsiteY4" fmla="*/ 3 h 24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53" h="248956">
                <a:moveTo>
                  <a:pt x="475" y="3"/>
                </a:moveTo>
                <a:cubicBezTo>
                  <a:pt x="14021" y="850"/>
                  <a:pt x="343375" y="151556"/>
                  <a:pt x="452595" y="193043"/>
                </a:cubicBezTo>
                <a:cubicBezTo>
                  <a:pt x="561815" y="234530"/>
                  <a:pt x="669341" y="249770"/>
                  <a:pt x="655795" y="248923"/>
                </a:cubicBezTo>
                <a:cubicBezTo>
                  <a:pt x="642249" y="248076"/>
                  <a:pt x="476302" y="228603"/>
                  <a:pt x="371315" y="187963"/>
                </a:cubicBezTo>
                <a:cubicBezTo>
                  <a:pt x="266328" y="147323"/>
                  <a:pt x="-13071" y="-844"/>
                  <a:pt x="475" y="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F3A0BB8-8263-4727-9687-46643ADB89B4}"/>
              </a:ext>
            </a:extLst>
          </p:cNvPr>
          <p:cNvSpPr/>
          <p:nvPr/>
        </p:nvSpPr>
        <p:spPr>
          <a:xfrm>
            <a:off x="9194341" y="1647852"/>
            <a:ext cx="86862" cy="244737"/>
          </a:xfrm>
          <a:custGeom>
            <a:avLst/>
            <a:gdLst>
              <a:gd name="connsiteX0" fmla="*/ 86819 w 86862"/>
              <a:gd name="connsiteY0" fmla="*/ 3148 h 244737"/>
              <a:gd name="connsiteX1" fmla="*/ 25859 w 86862"/>
              <a:gd name="connsiteY1" fmla="*/ 201268 h 244737"/>
              <a:gd name="connsiteX2" fmla="*/ 459 w 86862"/>
              <a:gd name="connsiteY2" fmla="*/ 236828 h 244737"/>
              <a:gd name="connsiteX3" fmla="*/ 15699 w 86862"/>
              <a:gd name="connsiteY3" fmla="*/ 89508 h 244737"/>
              <a:gd name="connsiteX4" fmla="*/ 86819 w 86862"/>
              <a:gd name="connsiteY4" fmla="*/ 3148 h 24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2" h="244737">
                <a:moveTo>
                  <a:pt x="86819" y="3148"/>
                </a:moveTo>
                <a:cubicBezTo>
                  <a:pt x="88512" y="21775"/>
                  <a:pt x="40252" y="162321"/>
                  <a:pt x="25859" y="201268"/>
                </a:cubicBezTo>
                <a:cubicBezTo>
                  <a:pt x="11466" y="240215"/>
                  <a:pt x="2152" y="255455"/>
                  <a:pt x="459" y="236828"/>
                </a:cubicBezTo>
                <a:cubicBezTo>
                  <a:pt x="-1234" y="218201"/>
                  <a:pt x="1306" y="125915"/>
                  <a:pt x="15699" y="89508"/>
                </a:cubicBezTo>
                <a:cubicBezTo>
                  <a:pt x="30092" y="53101"/>
                  <a:pt x="85126" y="-15479"/>
                  <a:pt x="86819" y="314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6D9A06C-519C-4159-856A-553B6EED4FDF}"/>
              </a:ext>
            </a:extLst>
          </p:cNvPr>
          <p:cNvSpPr/>
          <p:nvPr/>
        </p:nvSpPr>
        <p:spPr>
          <a:xfrm>
            <a:off x="9702565" y="2303678"/>
            <a:ext cx="142636" cy="370168"/>
          </a:xfrm>
          <a:custGeom>
            <a:avLst/>
            <a:gdLst>
              <a:gd name="connsiteX0" fmla="*/ 142475 w 142636"/>
              <a:gd name="connsiteY0" fmla="*/ 2642 h 370168"/>
              <a:gd name="connsiteX1" fmla="*/ 71355 w 142636"/>
              <a:gd name="connsiteY1" fmla="*/ 292202 h 370168"/>
              <a:gd name="connsiteX2" fmla="*/ 235 w 142636"/>
              <a:gd name="connsiteY2" fmla="*/ 363322 h 370168"/>
              <a:gd name="connsiteX3" fmla="*/ 51035 w 142636"/>
              <a:gd name="connsiteY3" fmla="*/ 160122 h 370168"/>
              <a:gd name="connsiteX4" fmla="*/ 142475 w 142636"/>
              <a:gd name="connsiteY4" fmla="*/ 2642 h 3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36" h="370168">
                <a:moveTo>
                  <a:pt x="142475" y="2642"/>
                </a:moveTo>
                <a:cubicBezTo>
                  <a:pt x="145862" y="24655"/>
                  <a:pt x="95062" y="232089"/>
                  <a:pt x="71355" y="292202"/>
                </a:cubicBezTo>
                <a:cubicBezTo>
                  <a:pt x="47648" y="352315"/>
                  <a:pt x="3622" y="385335"/>
                  <a:pt x="235" y="363322"/>
                </a:cubicBezTo>
                <a:cubicBezTo>
                  <a:pt x="-3152" y="341309"/>
                  <a:pt x="30715" y="218542"/>
                  <a:pt x="51035" y="160122"/>
                </a:cubicBezTo>
                <a:cubicBezTo>
                  <a:pt x="71355" y="101702"/>
                  <a:pt x="139088" y="-19371"/>
                  <a:pt x="142475" y="264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018C44A-0747-448F-B00C-BDCD95B20D7D}"/>
              </a:ext>
            </a:extLst>
          </p:cNvPr>
          <p:cNvSpPr/>
          <p:nvPr/>
        </p:nvSpPr>
        <p:spPr>
          <a:xfrm>
            <a:off x="9550400" y="3845557"/>
            <a:ext cx="127000" cy="316599"/>
          </a:xfrm>
          <a:custGeom>
            <a:avLst/>
            <a:gdLst>
              <a:gd name="connsiteX0" fmla="*/ 71120 w 127000"/>
              <a:gd name="connsiteY0" fmla="*/ 3 h 316599"/>
              <a:gd name="connsiteX1" fmla="*/ 127000 w 127000"/>
              <a:gd name="connsiteY1" fmla="*/ 198123 h 316599"/>
              <a:gd name="connsiteX2" fmla="*/ 71120 w 127000"/>
              <a:gd name="connsiteY2" fmla="*/ 259083 h 316599"/>
              <a:gd name="connsiteX3" fmla="*/ 0 w 127000"/>
              <a:gd name="connsiteY3" fmla="*/ 314963 h 316599"/>
              <a:gd name="connsiteX4" fmla="*/ 71120 w 127000"/>
              <a:gd name="connsiteY4" fmla="*/ 193043 h 316599"/>
              <a:gd name="connsiteX5" fmla="*/ 71120 w 127000"/>
              <a:gd name="connsiteY5" fmla="*/ 3 h 3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0" h="316599">
                <a:moveTo>
                  <a:pt x="71120" y="3"/>
                </a:moveTo>
                <a:cubicBezTo>
                  <a:pt x="80433" y="850"/>
                  <a:pt x="127000" y="154943"/>
                  <a:pt x="127000" y="198123"/>
                </a:cubicBezTo>
                <a:cubicBezTo>
                  <a:pt x="127000" y="241303"/>
                  <a:pt x="92287" y="239610"/>
                  <a:pt x="71120" y="259083"/>
                </a:cubicBezTo>
                <a:cubicBezTo>
                  <a:pt x="49953" y="278556"/>
                  <a:pt x="0" y="325970"/>
                  <a:pt x="0" y="314963"/>
                </a:cubicBezTo>
                <a:cubicBezTo>
                  <a:pt x="0" y="303956"/>
                  <a:pt x="55880" y="239610"/>
                  <a:pt x="71120" y="193043"/>
                </a:cubicBezTo>
                <a:cubicBezTo>
                  <a:pt x="86360" y="146476"/>
                  <a:pt x="61807" y="-844"/>
                  <a:pt x="71120" y="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9355BBD-5A72-4456-8562-71FC0785772D}"/>
              </a:ext>
            </a:extLst>
          </p:cNvPr>
          <p:cNvSpPr/>
          <p:nvPr/>
        </p:nvSpPr>
        <p:spPr>
          <a:xfrm>
            <a:off x="10117361" y="4479805"/>
            <a:ext cx="58037" cy="428696"/>
          </a:xfrm>
          <a:custGeom>
            <a:avLst/>
            <a:gdLst>
              <a:gd name="connsiteX0" fmla="*/ 7079 w 58037"/>
              <a:gd name="connsiteY0" fmla="*/ 755 h 428696"/>
              <a:gd name="connsiteX1" fmla="*/ 57879 w 58037"/>
              <a:gd name="connsiteY1" fmla="*/ 280155 h 428696"/>
              <a:gd name="connsiteX2" fmla="*/ 22319 w 58037"/>
              <a:gd name="connsiteY2" fmla="*/ 427475 h 428696"/>
              <a:gd name="connsiteX3" fmla="*/ 1999 w 58037"/>
              <a:gd name="connsiteY3" fmla="*/ 203955 h 428696"/>
              <a:gd name="connsiteX4" fmla="*/ 7079 w 58037"/>
              <a:gd name="connsiteY4" fmla="*/ 755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7" h="428696">
                <a:moveTo>
                  <a:pt x="7079" y="755"/>
                </a:moveTo>
                <a:cubicBezTo>
                  <a:pt x="16392" y="13455"/>
                  <a:pt x="55339" y="209035"/>
                  <a:pt x="57879" y="280155"/>
                </a:cubicBezTo>
                <a:cubicBezTo>
                  <a:pt x="60419" y="351275"/>
                  <a:pt x="31632" y="440175"/>
                  <a:pt x="22319" y="427475"/>
                </a:cubicBezTo>
                <a:cubicBezTo>
                  <a:pt x="13006" y="414775"/>
                  <a:pt x="4539" y="269148"/>
                  <a:pt x="1999" y="203955"/>
                </a:cubicBezTo>
                <a:cubicBezTo>
                  <a:pt x="-541" y="138762"/>
                  <a:pt x="-2234" y="-11945"/>
                  <a:pt x="7079" y="75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D6A0D2C-7D6A-4D66-8AA9-C1029EA5D000}"/>
              </a:ext>
            </a:extLst>
          </p:cNvPr>
          <p:cNvSpPr/>
          <p:nvPr/>
        </p:nvSpPr>
        <p:spPr>
          <a:xfrm>
            <a:off x="2882868" y="1558668"/>
            <a:ext cx="82608" cy="460833"/>
          </a:xfrm>
          <a:custGeom>
            <a:avLst/>
            <a:gdLst>
              <a:gd name="connsiteX0" fmla="*/ 82582 w 82608"/>
              <a:gd name="connsiteY0" fmla="*/ 3432 h 460833"/>
              <a:gd name="connsiteX1" fmla="*/ 44482 w 82608"/>
              <a:gd name="connsiteY1" fmla="*/ 168532 h 460833"/>
              <a:gd name="connsiteX2" fmla="*/ 31782 w 82608"/>
              <a:gd name="connsiteY2" fmla="*/ 352682 h 460833"/>
              <a:gd name="connsiteX3" fmla="*/ 32 w 82608"/>
              <a:gd name="connsiteY3" fmla="*/ 460632 h 460833"/>
              <a:gd name="connsiteX4" fmla="*/ 38132 w 82608"/>
              <a:gd name="connsiteY4" fmla="*/ 327282 h 460833"/>
              <a:gd name="connsiteX5" fmla="*/ 82582 w 82608"/>
              <a:gd name="connsiteY5" fmla="*/ 3432 h 4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8" h="460833">
                <a:moveTo>
                  <a:pt x="82582" y="3432"/>
                </a:moveTo>
                <a:cubicBezTo>
                  <a:pt x="83640" y="-23026"/>
                  <a:pt x="52949" y="110324"/>
                  <a:pt x="44482" y="168532"/>
                </a:cubicBezTo>
                <a:cubicBezTo>
                  <a:pt x="36015" y="226740"/>
                  <a:pt x="39190" y="303999"/>
                  <a:pt x="31782" y="352682"/>
                </a:cubicBezTo>
                <a:cubicBezTo>
                  <a:pt x="24374" y="401365"/>
                  <a:pt x="-1026" y="464865"/>
                  <a:pt x="32" y="460632"/>
                </a:cubicBezTo>
                <a:cubicBezTo>
                  <a:pt x="1090" y="456399"/>
                  <a:pt x="26490" y="396074"/>
                  <a:pt x="38132" y="327282"/>
                </a:cubicBezTo>
                <a:cubicBezTo>
                  <a:pt x="49774" y="258490"/>
                  <a:pt x="81524" y="29890"/>
                  <a:pt x="82582" y="343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F95FCA3B-06A6-4321-9698-217AA9FF1DCC}"/>
              </a:ext>
            </a:extLst>
          </p:cNvPr>
          <p:cNvSpPr/>
          <p:nvPr/>
        </p:nvSpPr>
        <p:spPr>
          <a:xfrm>
            <a:off x="3149480" y="2355850"/>
            <a:ext cx="165220" cy="158796"/>
          </a:xfrm>
          <a:custGeom>
            <a:avLst/>
            <a:gdLst>
              <a:gd name="connsiteX0" fmla="*/ 165220 w 165220"/>
              <a:gd name="connsiteY0" fmla="*/ 0 h 158796"/>
              <a:gd name="connsiteX1" fmla="*/ 120 w 165220"/>
              <a:gd name="connsiteY1" fmla="*/ 158750 h 158796"/>
              <a:gd name="connsiteX2" fmla="*/ 165220 w 165220"/>
              <a:gd name="connsiteY2" fmla="*/ 0 h 1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20" h="158796">
                <a:moveTo>
                  <a:pt x="165220" y="0"/>
                </a:moveTo>
                <a:cubicBezTo>
                  <a:pt x="165220" y="0"/>
                  <a:pt x="-5172" y="155575"/>
                  <a:pt x="120" y="158750"/>
                </a:cubicBezTo>
                <a:cubicBezTo>
                  <a:pt x="5412" y="161925"/>
                  <a:pt x="165220" y="0"/>
                  <a:pt x="165220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FD1F9D0-A1E8-455B-A8BB-761B5502CA2A}"/>
              </a:ext>
            </a:extLst>
          </p:cNvPr>
          <p:cNvSpPr/>
          <p:nvPr/>
        </p:nvSpPr>
        <p:spPr>
          <a:xfrm>
            <a:off x="2770584" y="3447543"/>
            <a:ext cx="373073" cy="77220"/>
          </a:xfrm>
          <a:custGeom>
            <a:avLst/>
            <a:gdLst>
              <a:gd name="connsiteX0" fmla="*/ 17066 w 373073"/>
              <a:gd name="connsiteY0" fmla="*/ 76707 h 77220"/>
              <a:gd name="connsiteX1" fmla="*/ 372666 w 373073"/>
              <a:gd name="connsiteY1" fmla="*/ 32257 h 77220"/>
              <a:gd name="connsiteX2" fmla="*/ 86916 w 373073"/>
              <a:gd name="connsiteY2" fmla="*/ 507 h 77220"/>
              <a:gd name="connsiteX3" fmla="*/ 17066 w 373073"/>
              <a:gd name="connsiteY3" fmla="*/ 76707 h 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73" h="77220">
                <a:moveTo>
                  <a:pt x="17066" y="76707"/>
                </a:moveTo>
                <a:cubicBezTo>
                  <a:pt x="64691" y="81999"/>
                  <a:pt x="361024" y="44957"/>
                  <a:pt x="372666" y="32257"/>
                </a:cubicBezTo>
                <a:cubicBezTo>
                  <a:pt x="384308" y="19557"/>
                  <a:pt x="143008" y="-3726"/>
                  <a:pt x="86916" y="507"/>
                </a:cubicBezTo>
                <a:cubicBezTo>
                  <a:pt x="30824" y="4740"/>
                  <a:pt x="-30559" y="71415"/>
                  <a:pt x="17066" y="76707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18A3923-6761-404D-A662-8FC15912C515}"/>
              </a:ext>
            </a:extLst>
          </p:cNvPr>
          <p:cNvSpPr/>
          <p:nvPr/>
        </p:nvSpPr>
        <p:spPr>
          <a:xfrm>
            <a:off x="3083916" y="4146532"/>
            <a:ext cx="57427" cy="457233"/>
          </a:xfrm>
          <a:custGeom>
            <a:avLst/>
            <a:gdLst>
              <a:gd name="connsiteX0" fmla="*/ 52984 w 57427"/>
              <a:gd name="connsiteY0" fmla="*/ 18 h 457233"/>
              <a:gd name="connsiteX1" fmla="*/ 52984 w 57427"/>
              <a:gd name="connsiteY1" fmla="*/ 241318 h 457233"/>
              <a:gd name="connsiteX2" fmla="*/ 27584 w 57427"/>
              <a:gd name="connsiteY2" fmla="*/ 393718 h 457233"/>
              <a:gd name="connsiteX3" fmla="*/ 2184 w 57427"/>
              <a:gd name="connsiteY3" fmla="*/ 450868 h 457233"/>
              <a:gd name="connsiteX4" fmla="*/ 8534 w 57427"/>
              <a:gd name="connsiteY4" fmla="*/ 254018 h 457233"/>
              <a:gd name="connsiteX5" fmla="*/ 52984 w 57427"/>
              <a:gd name="connsiteY5" fmla="*/ 18 h 45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27" h="457233">
                <a:moveTo>
                  <a:pt x="52984" y="18"/>
                </a:moveTo>
                <a:cubicBezTo>
                  <a:pt x="60392" y="-2099"/>
                  <a:pt x="57217" y="175701"/>
                  <a:pt x="52984" y="241318"/>
                </a:cubicBezTo>
                <a:cubicBezTo>
                  <a:pt x="48751" y="306935"/>
                  <a:pt x="36051" y="358793"/>
                  <a:pt x="27584" y="393718"/>
                </a:cubicBezTo>
                <a:cubicBezTo>
                  <a:pt x="19117" y="428643"/>
                  <a:pt x="5359" y="474151"/>
                  <a:pt x="2184" y="450868"/>
                </a:cubicBezTo>
                <a:cubicBezTo>
                  <a:pt x="-991" y="427585"/>
                  <a:pt x="-2049" y="324926"/>
                  <a:pt x="8534" y="254018"/>
                </a:cubicBezTo>
                <a:cubicBezTo>
                  <a:pt x="19117" y="183110"/>
                  <a:pt x="45576" y="2135"/>
                  <a:pt x="52984" y="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3B404D0-7254-43F2-85CF-F7DDB458C0A5}"/>
              </a:ext>
            </a:extLst>
          </p:cNvPr>
          <p:cNvSpPr/>
          <p:nvPr/>
        </p:nvSpPr>
        <p:spPr>
          <a:xfrm>
            <a:off x="2995065" y="5175045"/>
            <a:ext cx="320966" cy="220375"/>
          </a:xfrm>
          <a:custGeom>
            <a:avLst/>
            <a:gdLst>
              <a:gd name="connsiteX0" fmla="*/ 319635 w 320966"/>
              <a:gd name="connsiteY0" fmla="*/ 205 h 220375"/>
              <a:gd name="connsiteX1" fmla="*/ 116435 w 320966"/>
              <a:gd name="connsiteY1" fmla="*/ 171655 h 220375"/>
              <a:gd name="connsiteX2" fmla="*/ 8485 w 320966"/>
              <a:gd name="connsiteY2" fmla="*/ 209755 h 220375"/>
              <a:gd name="connsiteX3" fmla="*/ 319635 w 320966"/>
              <a:gd name="connsiteY3" fmla="*/ 205 h 22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66" h="220375">
                <a:moveTo>
                  <a:pt x="319635" y="205"/>
                </a:moveTo>
                <a:cubicBezTo>
                  <a:pt x="337627" y="-6145"/>
                  <a:pt x="168293" y="136730"/>
                  <a:pt x="116435" y="171655"/>
                </a:cubicBezTo>
                <a:cubicBezTo>
                  <a:pt x="64577" y="206580"/>
                  <a:pt x="-28557" y="237272"/>
                  <a:pt x="8485" y="209755"/>
                </a:cubicBezTo>
                <a:cubicBezTo>
                  <a:pt x="45527" y="182238"/>
                  <a:pt x="301643" y="6555"/>
                  <a:pt x="319635" y="20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C5A0203-DE25-4F93-8F7E-BE7EEEE2DA61}"/>
              </a:ext>
            </a:extLst>
          </p:cNvPr>
          <p:cNvSpPr txBox="1"/>
          <p:nvPr/>
        </p:nvSpPr>
        <p:spPr>
          <a:xfrm>
            <a:off x="1616559" y="260677"/>
            <a:ext cx="800219" cy="6350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彼女を人は、ベッキーと呼ぶ。</a:t>
            </a:r>
            <a:endParaRPr kumimoji="1" lang="en-US" altLang="ja-JP" sz="40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295" name="グループ化 294">
            <a:extLst>
              <a:ext uri="{FF2B5EF4-FFF2-40B4-BE49-F238E27FC236}">
                <a16:creationId xmlns:a16="http://schemas.microsoft.com/office/drawing/2014/main" id="{A6A4E004-2723-42CE-B8EA-79E2936426DD}"/>
              </a:ext>
            </a:extLst>
          </p:cNvPr>
          <p:cNvGrpSpPr/>
          <p:nvPr/>
        </p:nvGrpSpPr>
        <p:grpSpPr>
          <a:xfrm rot="1429630">
            <a:off x="8307644" y="5465102"/>
            <a:ext cx="1332589" cy="1291418"/>
            <a:chOff x="6622107" y="1348091"/>
            <a:chExt cx="1649158" cy="1598207"/>
          </a:xfrm>
        </p:grpSpPr>
        <p:sp>
          <p:nvSpPr>
            <p:cNvPr id="296" name="楕円 295">
              <a:extLst>
                <a:ext uri="{FF2B5EF4-FFF2-40B4-BE49-F238E27FC236}">
                  <a16:creationId xmlns:a16="http://schemas.microsoft.com/office/drawing/2014/main" id="{EF8D6469-1159-4B01-8625-E830FF5C50D9}"/>
                </a:ext>
              </a:extLst>
            </p:cNvPr>
            <p:cNvSpPr/>
            <p:nvPr/>
          </p:nvSpPr>
          <p:spPr>
            <a:xfrm>
              <a:off x="6663857" y="1348091"/>
              <a:ext cx="1602543" cy="159820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D94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7" name="グループ化 296">
              <a:extLst>
                <a:ext uri="{FF2B5EF4-FFF2-40B4-BE49-F238E27FC236}">
                  <a16:creationId xmlns:a16="http://schemas.microsoft.com/office/drawing/2014/main" id="{8F8D012E-31FD-4FCB-B498-2BD06E0BEBC1}"/>
                </a:ext>
              </a:extLst>
            </p:cNvPr>
            <p:cNvGrpSpPr/>
            <p:nvPr/>
          </p:nvGrpSpPr>
          <p:grpSpPr>
            <a:xfrm>
              <a:off x="6891073" y="1520222"/>
              <a:ext cx="1086876" cy="571692"/>
              <a:chOff x="4928726" y="1626877"/>
              <a:chExt cx="1086876" cy="1020016"/>
            </a:xfrm>
            <a:solidFill>
              <a:srgbClr val="D94236"/>
            </a:solidFill>
          </p:grpSpPr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5ED53E3E-51BB-4CFA-B4DD-B4C39875FAC0}"/>
                  </a:ext>
                </a:extLst>
              </p:cNvPr>
              <p:cNvSpPr/>
              <p:nvPr/>
            </p:nvSpPr>
            <p:spPr>
              <a:xfrm>
                <a:off x="5020527" y="1870043"/>
                <a:ext cx="964510" cy="183206"/>
              </a:xfrm>
              <a:custGeom>
                <a:avLst/>
                <a:gdLst>
                  <a:gd name="connsiteX0" fmla="*/ 4440 w 964510"/>
                  <a:gd name="connsiteY0" fmla="*/ 73057 h 183206"/>
                  <a:gd name="connsiteX1" fmla="*/ 89106 w 964510"/>
                  <a:gd name="connsiteY1" fmla="*/ 149257 h 183206"/>
                  <a:gd name="connsiteX2" fmla="*/ 118740 w 964510"/>
                  <a:gd name="connsiteY2" fmla="*/ 183124 h 183206"/>
                  <a:gd name="connsiteX3" fmla="*/ 245740 w 964510"/>
                  <a:gd name="connsiteY3" fmla="*/ 140790 h 183206"/>
                  <a:gd name="connsiteX4" fmla="*/ 436240 w 964510"/>
                  <a:gd name="connsiteY4" fmla="*/ 136557 h 183206"/>
                  <a:gd name="connsiteX5" fmla="*/ 745273 w 964510"/>
                  <a:gd name="connsiteY5" fmla="*/ 106924 h 183206"/>
                  <a:gd name="connsiteX6" fmla="*/ 948473 w 964510"/>
                  <a:gd name="connsiteY6" fmla="*/ 132324 h 183206"/>
                  <a:gd name="connsiteX7" fmla="*/ 948473 w 964510"/>
                  <a:gd name="connsiteY7" fmla="*/ 119624 h 183206"/>
                  <a:gd name="connsiteX8" fmla="*/ 923073 w 964510"/>
                  <a:gd name="connsiteY8" fmla="*/ 9557 h 183206"/>
                  <a:gd name="connsiteX9" fmla="*/ 829940 w 964510"/>
                  <a:gd name="connsiteY9" fmla="*/ 9557 h 183206"/>
                  <a:gd name="connsiteX10" fmla="*/ 368506 w 964510"/>
                  <a:gd name="connsiteY10" fmla="*/ 43424 h 183206"/>
                  <a:gd name="connsiteX11" fmla="*/ 241506 w 964510"/>
                  <a:gd name="connsiteY11" fmla="*/ 68824 h 183206"/>
                  <a:gd name="connsiteX12" fmla="*/ 4440 w 964510"/>
                  <a:gd name="connsiteY12" fmla="*/ 73057 h 18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510" h="183206">
                    <a:moveTo>
                      <a:pt x="4440" y="73057"/>
                    </a:moveTo>
                    <a:cubicBezTo>
                      <a:pt x="-20960" y="86462"/>
                      <a:pt x="70056" y="130913"/>
                      <a:pt x="89106" y="149257"/>
                    </a:cubicBezTo>
                    <a:cubicBezTo>
                      <a:pt x="108156" y="167601"/>
                      <a:pt x="92635" y="184535"/>
                      <a:pt x="118740" y="183124"/>
                    </a:cubicBezTo>
                    <a:cubicBezTo>
                      <a:pt x="144845" y="181713"/>
                      <a:pt x="192824" y="148551"/>
                      <a:pt x="245740" y="140790"/>
                    </a:cubicBezTo>
                    <a:cubicBezTo>
                      <a:pt x="298656" y="133029"/>
                      <a:pt x="352985" y="142201"/>
                      <a:pt x="436240" y="136557"/>
                    </a:cubicBezTo>
                    <a:cubicBezTo>
                      <a:pt x="519496" y="130913"/>
                      <a:pt x="659901" y="107629"/>
                      <a:pt x="745273" y="106924"/>
                    </a:cubicBezTo>
                    <a:cubicBezTo>
                      <a:pt x="830645" y="106219"/>
                      <a:pt x="948473" y="132324"/>
                      <a:pt x="948473" y="132324"/>
                    </a:cubicBezTo>
                    <a:cubicBezTo>
                      <a:pt x="982340" y="134441"/>
                      <a:pt x="952706" y="140085"/>
                      <a:pt x="948473" y="119624"/>
                    </a:cubicBezTo>
                    <a:cubicBezTo>
                      <a:pt x="944240" y="99163"/>
                      <a:pt x="942828" y="27901"/>
                      <a:pt x="923073" y="9557"/>
                    </a:cubicBezTo>
                    <a:cubicBezTo>
                      <a:pt x="903318" y="-8787"/>
                      <a:pt x="922368" y="3912"/>
                      <a:pt x="829940" y="9557"/>
                    </a:cubicBezTo>
                    <a:cubicBezTo>
                      <a:pt x="737512" y="15201"/>
                      <a:pt x="466578" y="33546"/>
                      <a:pt x="368506" y="43424"/>
                    </a:cubicBezTo>
                    <a:cubicBezTo>
                      <a:pt x="270434" y="53302"/>
                      <a:pt x="296539" y="66002"/>
                      <a:pt x="241506" y="68824"/>
                    </a:cubicBezTo>
                    <a:cubicBezTo>
                      <a:pt x="186473" y="71646"/>
                      <a:pt x="29840" y="59652"/>
                      <a:pt x="4440" y="7305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C27FC9DF-B3BB-4A3A-B317-E107A416916D}"/>
                  </a:ext>
                </a:extLst>
              </p:cNvPr>
              <p:cNvSpPr/>
              <p:nvPr/>
            </p:nvSpPr>
            <p:spPr>
              <a:xfrm>
                <a:off x="4928726" y="1626877"/>
                <a:ext cx="791562" cy="1020016"/>
              </a:xfrm>
              <a:custGeom>
                <a:avLst/>
                <a:gdLst>
                  <a:gd name="connsiteX0" fmla="*/ 553441 w 791562"/>
                  <a:gd name="connsiteY0" fmla="*/ 15656 h 1020016"/>
                  <a:gd name="connsiteX1" fmla="*/ 616941 w 791562"/>
                  <a:gd name="connsiteY1" fmla="*/ 151123 h 1020016"/>
                  <a:gd name="connsiteX2" fmla="*/ 409507 w 791562"/>
                  <a:gd name="connsiteY2" fmla="*/ 604090 h 1020016"/>
                  <a:gd name="connsiteX3" fmla="*/ 11574 w 791562"/>
                  <a:gd name="connsiteY3" fmla="*/ 993556 h 1020016"/>
                  <a:gd name="connsiteX4" fmla="*/ 100474 w 791562"/>
                  <a:gd name="connsiteY4" fmla="*/ 985090 h 1020016"/>
                  <a:gd name="connsiteX5" fmla="*/ 32741 w 791562"/>
                  <a:gd name="connsiteY5" fmla="*/ 985090 h 1020016"/>
                  <a:gd name="connsiteX6" fmla="*/ 464541 w 791562"/>
                  <a:gd name="connsiteY6" fmla="*/ 739556 h 1020016"/>
                  <a:gd name="connsiteX7" fmla="*/ 790507 w 791562"/>
                  <a:gd name="connsiteY7" fmla="*/ 83390 h 1020016"/>
                  <a:gd name="connsiteX8" fmla="*/ 553441 w 791562"/>
                  <a:gd name="connsiteY8" fmla="*/ 15656 h 102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562" h="1020016">
                    <a:moveTo>
                      <a:pt x="553441" y="15656"/>
                    </a:moveTo>
                    <a:cubicBezTo>
                      <a:pt x="524513" y="26945"/>
                      <a:pt x="640930" y="53051"/>
                      <a:pt x="616941" y="151123"/>
                    </a:cubicBezTo>
                    <a:cubicBezTo>
                      <a:pt x="592952" y="249195"/>
                      <a:pt x="510401" y="463685"/>
                      <a:pt x="409507" y="604090"/>
                    </a:cubicBezTo>
                    <a:cubicBezTo>
                      <a:pt x="308612" y="744496"/>
                      <a:pt x="63079" y="930056"/>
                      <a:pt x="11574" y="993556"/>
                    </a:cubicBezTo>
                    <a:cubicBezTo>
                      <a:pt x="-39931" y="1057056"/>
                      <a:pt x="96946" y="986501"/>
                      <a:pt x="100474" y="985090"/>
                    </a:cubicBezTo>
                    <a:cubicBezTo>
                      <a:pt x="104002" y="983679"/>
                      <a:pt x="-27937" y="1026012"/>
                      <a:pt x="32741" y="985090"/>
                    </a:cubicBezTo>
                    <a:cubicBezTo>
                      <a:pt x="93419" y="944168"/>
                      <a:pt x="338247" y="889839"/>
                      <a:pt x="464541" y="739556"/>
                    </a:cubicBezTo>
                    <a:cubicBezTo>
                      <a:pt x="590835" y="589273"/>
                      <a:pt x="772163" y="202629"/>
                      <a:pt x="790507" y="83390"/>
                    </a:cubicBezTo>
                    <a:cubicBezTo>
                      <a:pt x="808851" y="-35849"/>
                      <a:pt x="582369" y="4367"/>
                      <a:pt x="553441" y="15656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43194F17-8651-4E9C-947D-7D8948A379DF}"/>
                  </a:ext>
                </a:extLst>
              </p:cNvPr>
              <p:cNvSpPr/>
              <p:nvPr/>
            </p:nvSpPr>
            <p:spPr>
              <a:xfrm>
                <a:off x="5484389" y="1843390"/>
                <a:ext cx="531213" cy="760110"/>
              </a:xfrm>
              <a:custGeom>
                <a:avLst/>
                <a:gdLst>
                  <a:gd name="connsiteX0" fmla="*/ 408411 w 531213"/>
                  <a:gd name="connsiteY0" fmla="*/ 2343 h 760110"/>
                  <a:gd name="connsiteX1" fmla="*/ 501544 w 531213"/>
                  <a:gd name="connsiteY1" fmla="*/ 78543 h 760110"/>
                  <a:gd name="connsiteX2" fmla="*/ 531178 w 531213"/>
                  <a:gd name="connsiteY2" fmla="*/ 120877 h 760110"/>
                  <a:gd name="connsiteX3" fmla="*/ 497311 w 531213"/>
                  <a:gd name="connsiteY3" fmla="*/ 154743 h 760110"/>
                  <a:gd name="connsiteX4" fmla="*/ 442278 w 531213"/>
                  <a:gd name="connsiteY4" fmla="*/ 319843 h 760110"/>
                  <a:gd name="connsiteX5" fmla="*/ 340678 w 531213"/>
                  <a:gd name="connsiteY5" fmla="*/ 616177 h 760110"/>
                  <a:gd name="connsiteX6" fmla="*/ 306811 w 531213"/>
                  <a:gd name="connsiteY6" fmla="*/ 709310 h 760110"/>
                  <a:gd name="connsiteX7" fmla="*/ 251778 w 531213"/>
                  <a:gd name="connsiteY7" fmla="*/ 747410 h 760110"/>
                  <a:gd name="connsiteX8" fmla="*/ 120544 w 531213"/>
                  <a:gd name="connsiteY8" fmla="*/ 760110 h 760110"/>
                  <a:gd name="connsiteX9" fmla="*/ 120544 w 531213"/>
                  <a:gd name="connsiteY9" fmla="*/ 743177 h 760110"/>
                  <a:gd name="connsiteX10" fmla="*/ 120544 w 531213"/>
                  <a:gd name="connsiteY10" fmla="*/ 709310 h 760110"/>
                  <a:gd name="connsiteX11" fmla="*/ 78211 w 531213"/>
                  <a:gd name="connsiteY11" fmla="*/ 662743 h 760110"/>
                  <a:gd name="connsiteX12" fmla="*/ 2011 w 531213"/>
                  <a:gd name="connsiteY12" fmla="*/ 586543 h 760110"/>
                  <a:gd name="connsiteX13" fmla="*/ 167111 w 531213"/>
                  <a:gd name="connsiteY13" fmla="*/ 611943 h 760110"/>
                  <a:gd name="connsiteX14" fmla="*/ 251778 w 531213"/>
                  <a:gd name="connsiteY14" fmla="*/ 518810 h 760110"/>
                  <a:gd name="connsiteX15" fmla="*/ 357611 w 531213"/>
                  <a:gd name="connsiteY15" fmla="*/ 175910 h 760110"/>
                  <a:gd name="connsiteX16" fmla="*/ 408411 w 531213"/>
                  <a:gd name="connsiteY16" fmla="*/ 2343 h 76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213" h="760110">
                    <a:moveTo>
                      <a:pt x="408411" y="2343"/>
                    </a:moveTo>
                    <a:cubicBezTo>
                      <a:pt x="432400" y="-13885"/>
                      <a:pt x="481083" y="58787"/>
                      <a:pt x="501544" y="78543"/>
                    </a:cubicBezTo>
                    <a:cubicBezTo>
                      <a:pt x="522005" y="98299"/>
                      <a:pt x="531883" y="108177"/>
                      <a:pt x="531178" y="120877"/>
                    </a:cubicBezTo>
                    <a:cubicBezTo>
                      <a:pt x="530473" y="133577"/>
                      <a:pt x="512128" y="121582"/>
                      <a:pt x="497311" y="154743"/>
                    </a:cubicBezTo>
                    <a:cubicBezTo>
                      <a:pt x="482494" y="187904"/>
                      <a:pt x="468384" y="242937"/>
                      <a:pt x="442278" y="319843"/>
                    </a:cubicBezTo>
                    <a:cubicBezTo>
                      <a:pt x="416172" y="396749"/>
                      <a:pt x="363256" y="551266"/>
                      <a:pt x="340678" y="616177"/>
                    </a:cubicBezTo>
                    <a:cubicBezTo>
                      <a:pt x="318100" y="681088"/>
                      <a:pt x="321628" y="687438"/>
                      <a:pt x="306811" y="709310"/>
                    </a:cubicBezTo>
                    <a:cubicBezTo>
                      <a:pt x="291994" y="731182"/>
                      <a:pt x="282822" y="738943"/>
                      <a:pt x="251778" y="747410"/>
                    </a:cubicBezTo>
                    <a:cubicBezTo>
                      <a:pt x="220734" y="755877"/>
                      <a:pt x="120544" y="760110"/>
                      <a:pt x="120544" y="760110"/>
                    </a:cubicBezTo>
                    <a:cubicBezTo>
                      <a:pt x="98672" y="759405"/>
                      <a:pt x="120544" y="743177"/>
                      <a:pt x="120544" y="743177"/>
                    </a:cubicBezTo>
                    <a:cubicBezTo>
                      <a:pt x="120544" y="734710"/>
                      <a:pt x="127599" y="722716"/>
                      <a:pt x="120544" y="709310"/>
                    </a:cubicBezTo>
                    <a:cubicBezTo>
                      <a:pt x="113489" y="695904"/>
                      <a:pt x="97966" y="683204"/>
                      <a:pt x="78211" y="662743"/>
                    </a:cubicBezTo>
                    <a:cubicBezTo>
                      <a:pt x="58456" y="642282"/>
                      <a:pt x="-12806" y="595010"/>
                      <a:pt x="2011" y="586543"/>
                    </a:cubicBezTo>
                    <a:cubicBezTo>
                      <a:pt x="16828" y="578076"/>
                      <a:pt x="125483" y="623232"/>
                      <a:pt x="167111" y="611943"/>
                    </a:cubicBezTo>
                    <a:cubicBezTo>
                      <a:pt x="208739" y="600654"/>
                      <a:pt x="220028" y="591482"/>
                      <a:pt x="251778" y="518810"/>
                    </a:cubicBezTo>
                    <a:cubicBezTo>
                      <a:pt x="283528" y="446138"/>
                      <a:pt x="330094" y="256343"/>
                      <a:pt x="357611" y="175910"/>
                    </a:cubicBezTo>
                    <a:cubicBezTo>
                      <a:pt x="385128" y="95477"/>
                      <a:pt x="384422" y="18571"/>
                      <a:pt x="408411" y="234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2DDF4A18-CA51-49AB-B9FF-ECD69415EBFE}"/>
                </a:ext>
              </a:extLst>
            </p:cNvPr>
            <p:cNvGrpSpPr/>
            <p:nvPr/>
          </p:nvGrpSpPr>
          <p:grpSpPr>
            <a:xfrm>
              <a:off x="6901989" y="1973355"/>
              <a:ext cx="996615" cy="667555"/>
              <a:chOff x="7698588" y="2544699"/>
              <a:chExt cx="996615" cy="1001776"/>
            </a:xfrm>
            <a:solidFill>
              <a:srgbClr val="D94236"/>
            </a:solidFill>
          </p:grpSpPr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907321C4-31E3-4854-BCDB-A75DE7ED9BAE}"/>
                  </a:ext>
                </a:extLst>
              </p:cNvPr>
              <p:cNvSpPr/>
              <p:nvPr/>
            </p:nvSpPr>
            <p:spPr>
              <a:xfrm>
                <a:off x="8117997" y="2544699"/>
                <a:ext cx="168148" cy="418639"/>
              </a:xfrm>
              <a:custGeom>
                <a:avLst/>
                <a:gdLst>
                  <a:gd name="connsiteX0" fmla="*/ 2066 w 168148"/>
                  <a:gd name="connsiteY0" fmla="*/ 64 h 418639"/>
                  <a:gd name="connsiteX1" fmla="*/ 44928 w 168148"/>
                  <a:gd name="connsiteY1" fmla="*/ 28639 h 418639"/>
                  <a:gd name="connsiteX2" fmla="*/ 36991 w 168148"/>
                  <a:gd name="connsiteY2" fmla="*/ 138176 h 418639"/>
                  <a:gd name="connsiteX3" fmla="*/ 14766 w 168148"/>
                  <a:gd name="connsiteY3" fmla="*/ 274701 h 418639"/>
                  <a:gd name="connsiteX4" fmla="*/ 35403 w 168148"/>
                  <a:gd name="connsiteY4" fmla="*/ 373126 h 418639"/>
                  <a:gd name="connsiteX5" fmla="*/ 129066 w 168148"/>
                  <a:gd name="connsiteY5" fmla="*/ 414401 h 418639"/>
                  <a:gd name="connsiteX6" fmla="*/ 132241 w 168148"/>
                  <a:gd name="connsiteY6" fmla="*/ 412814 h 418639"/>
                  <a:gd name="connsiteX7" fmla="*/ 167166 w 168148"/>
                  <a:gd name="connsiteY7" fmla="*/ 374714 h 418639"/>
                  <a:gd name="connsiteX8" fmla="*/ 156053 w 168148"/>
                  <a:gd name="connsiteY8" fmla="*/ 260414 h 418639"/>
                  <a:gd name="connsiteX9" fmla="*/ 152878 w 168148"/>
                  <a:gd name="connsiteY9" fmla="*/ 114364 h 418639"/>
                  <a:gd name="connsiteX10" fmla="*/ 167166 w 168148"/>
                  <a:gd name="connsiteY10" fmla="*/ 47689 h 418639"/>
                  <a:gd name="connsiteX11" fmla="*/ 121128 w 168148"/>
                  <a:gd name="connsiteY11" fmla="*/ 33401 h 418639"/>
                  <a:gd name="connsiteX12" fmla="*/ 2066 w 168148"/>
                  <a:gd name="connsiteY12" fmla="*/ 64 h 41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148" h="418639">
                    <a:moveTo>
                      <a:pt x="2066" y="64"/>
                    </a:moveTo>
                    <a:cubicBezTo>
                      <a:pt x="-10634" y="-730"/>
                      <a:pt x="39107" y="5620"/>
                      <a:pt x="44928" y="28639"/>
                    </a:cubicBezTo>
                    <a:cubicBezTo>
                      <a:pt x="50749" y="51658"/>
                      <a:pt x="42018" y="97166"/>
                      <a:pt x="36991" y="138176"/>
                    </a:cubicBezTo>
                    <a:cubicBezTo>
                      <a:pt x="31964" y="179186"/>
                      <a:pt x="15031" y="235543"/>
                      <a:pt x="14766" y="274701"/>
                    </a:cubicBezTo>
                    <a:cubicBezTo>
                      <a:pt x="14501" y="313859"/>
                      <a:pt x="16353" y="349843"/>
                      <a:pt x="35403" y="373126"/>
                    </a:cubicBezTo>
                    <a:cubicBezTo>
                      <a:pt x="54453" y="396409"/>
                      <a:pt x="129066" y="414401"/>
                      <a:pt x="129066" y="414401"/>
                    </a:cubicBezTo>
                    <a:cubicBezTo>
                      <a:pt x="145206" y="421016"/>
                      <a:pt x="125891" y="419428"/>
                      <a:pt x="132241" y="412814"/>
                    </a:cubicBezTo>
                    <a:cubicBezTo>
                      <a:pt x="138591" y="406200"/>
                      <a:pt x="163197" y="400114"/>
                      <a:pt x="167166" y="374714"/>
                    </a:cubicBezTo>
                    <a:cubicBezTo>
                      <a:pt x="171135" y="349314"/>
                      <a:pt x="158434" y="303806"/>
                      <a:pt x="156053" y="260414"/>
                    </a:cubicBezTo>
                    <a:cubicBezTo>
                      <a:pt x="153672" y="217022"/>
                      <a:pt x="151026" y="149818"/>
                      <a:pt x="152878" y="114364"/>
                    </a:cubicBezTo>
                    <a:cubicBezTo>
                      <a:pt x="154730" y="78910"/>
                      <a:pt x="172458" y="61183"/>
                      <a:pt x="167166" y="47689"/>
                    </a:cubicBezTo>
                    <a:cubicBezTo>
                      <a:pt x="161874" y="34195"/>
                      <a:pt x="143882" y="41868"/>
                      <a:pt x="121128" y="33401"/>
                    </a:cubicBezTo>
                    <a:cubicBezTo>
                      <a:pt x="98374" y="24934"/>
                      <a:pt x="14766" y="858"/>
                      <a:pt x="2066" y="64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2E6558D9-6FC6-439D-B086-13F1A19487AC}"/>
                  </a:ext>
                </a:extLst>
              </p:cNvPr>
              <p:cNvSpPr/>
              <p:nvPr/>
            </p:nvSpPr>
            <p:spPr>
              <a:xfrm>
                <a:off x="8230612" y="2665413"/>
                <a:ext cx="408566" cy="112052"/>
              </a:xfrm>
              <a:custGeom>
                <a:avLst/>
                <a:gdLst>
                  <a:gd name="connsiteX0" fmla="*/ 8513 w 408566"/>
                  <a:gd name="connsiteY0" fmla="*/ 39687 h 112052"/>
                  <a:gd name="connsiteX1" fmla="*/ 148213 w 408566"/>
                  <a:gd name="connsiteY1" fmla="*/ 60325 h 112052"/>
                  <a:gd name="connsiteX2" fmla="*/ 240288 w 408566"/>
                  <a:gd name="connsiteY2" fmla="*/ 44450 h 112052"/>
                  <a:gd name="connsiteX3" fmla="*/ 289501 w 408566"/>
                  <a:gd name="connsiteY3" fmla="*/ 0 h 112052"/>
                  <a:gd name="connsiteX4" fmla="*/ 372051 w 408566"/>
                  <a:gd name="connsiteY4" fmla="*/ 44450 h 112052"/>
                  <a:gd name="connsiteX5" fmla="*/ 408563 w 408566"/>
                  <a:gd name="connsiteY5" fmla="*/ 80962 h 112052"/>
                  <a:gd name="connsiteX6" fmla="*/ 370463 w 408566"/>
                  <a:gd name="connsiteY6" fmla="*/ 109537 h 112052"/>
                  <a:gd name="connsiteX7" fmla="*/ 319663 w 408566"/>
                  <a:gd name="connsiteY7" fmla="*/ 109537 h 112052"/>
                  <a:gd name="connsiteX8" fmla="*/ 241876 w 408566"/>
                  <a:gd name="connsiteY8" fmla="*/ 100012 h 112052"/>
                  <a:gd name="connsiteX9" fmla="*/ 121226 w 408566"/>
                  <a:gd name="connsiteY9" fmla="*/ 111125 h 112052"/>
                  <a:gd name="connsiteX10" fmla="*/ 25976 w 408566"/>
                  <a:gd name="connsiteY10" fmla="*/ 100012 h 112052"/>
                  <a:gd name="connsiteX11" fmla="*/ 8513 w 408566"/>
                  <a:gd name="connsiteY11" fmla="*/ 39687 h 11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566" h="112052">
                    <a:moveTo>
                      <a:pt x="8513" y="39687"/>
                    </a:moveTo>
                    <a:cubicBezTo>
                      <a:pt x="28886" y="33072"/>
                      <a:pt x="109584" y="59531"/>
                      <a:pt x="148213" y="60325"/>
                    </a:cubicBezTo>
                    <a:cubicBezTo>
                      <a:pt x="186842" y="61119"/>
                      <a:pt x="216740" y="54504"/>
                      <a:pt x="240288" y="44450"/>
                    </a:cubicBezTo>
                    <a:cubicBezTo>
                      <a:pt x="263836" y="34396"/>
                      <a:pt x="267541" y="0"/>
                      <a:pt x="289501" y="0"/>
                    </a:cubicBezTo>
                    <a:cubicBezTo>
                      <a:pt x="311461" y="0"/>
                      <a:pt x="352207" y="30956"/>
                      <a:pt x="372051" y="44450"/>
                    </a:cubicBezTo>
                    <a:cubicBezTo>
                      <a:pt x="391895" y="57944"/>
                      <a:pt x="408828" y="70114"/>
                      <a:pt x="408563" y="80962"/>
                    </a:cubicBezTo>
                    <a:cubicBezTo>
                      <a:pt x="408298" y="91810"/>
                      <a:pt x="385280" y="104774"/>
                      <a:pt x="370463" y="109537"/>
                    </a:cubicBezTo>
                    <a:cubicBezTo>
                      <a:pt x="355646" y="114300"/>
                      <a:pt x="341094" y="111125"/>
                      <a:pt x="319663" y="109537"/>
                    </a:cubicBezTo>
                    <a:cubicBezTo>
                      <a:pt x="298232" y="107949"/>
                      <a:pt x="274949" y="99747"/>
                      <a:pt x="241876" y="100012"/>
                    </a:cubicBezTo>
                    <a:cubicBezTo>
                      <a:pt x="208803" y="100277"/>
                      <a:pt x="157209" y="111125"/>
                      <a:pt x="121226" y="111125"/>
                    </a:cubicBezTo>
                    <a:cubicBezTo>
                      <a:pt x="85243" y="111125"/>
                      <a:pt x="43438" y="108743"/>
                      <a:pt x="25976" y="100012"/>
                    </a:cubicBezTo>
                    <a:cubicBezTo>
                      <a:pt x="8514" y="91281"/>
                      <a:pt x="-11860" y="46302"/>
                      <a:pt x="8513" y="3968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56BB2C7A-4980-4B32-8D5D-EB9D758208EF}"/>
                  </a:ext>
                </a:extLst>
              </p:cNvPr>
              <p:cNvSpPr/>
              <p:nvPr/>
            </p:nvSpPr>
            <p:spPr>
              <a:xfrm>
                <a:off x="7862634" y="2894397"/>
                <a:ext cx="162484" cy="380624"/>
              </a:xfrm>
              <a:custGeom>
                <a:avLst/>
                <a:gdLst>
                  <a:gd name="connsiteX0" fmla="*/ 3429 w 162484"/>
                  <a:gd name="connsiteY0" fmla="*/ 1203 h 380624"/>
                  <a:gd name="connsiteX1" fmla="*/ 24066 w 162484"/>
                  <a:gd name="connsiteY1" fmla="*/ 78991 h 380624"/>
                  <a:gd name="connsiteX2" fmla="*/ 25654 w 162484"/>
                  <a:gd name="connsiteY2" fmla="*/ 256791 h 380624"/>
                  <a:gd name="connsiteX3" fmla="*/ 38354 w 162484"/>
                  <a:gd name="connsiteY3" fmla="*/ 359978 h 380624"/>
                  <a:gd name="connsiteX4" fmla="*/ 149479 w 162484"/>
                  <a:gd name="connsiteY4" fmla="*/ 375853 h 380624"/>
                  <a:gd name="connsiteX5" fmla="*/ 160591 w 162484"/>
                  <a:gd name="connsiteY5" fmla="*/ 299653 h 380624"/>
                  <a:gd name="connsiteX6" fmla="*/ 152654 w 162484"/>
                  <a:gd name="connsiteY6" fmla="*/ 240916 h 380624"/>
                  <a:gd name="connsiteX7" fmla="*/ 149479 w 162484"/>
                  <a:gd name="connsiteY7" fmla="*/ 105978 h 380624"/>
                  <a:gd name="connsiteX8" fmla="*/ 149479 w 162484"/>
                  <a:gd name="connsiteY8" fmla="*/ 47241 h 380624"/>
                  <a:gd name="connsiteX9" fmla="*/ 105029 w 162484"/>
                  <a:gd name="connsiteY9" fmla="*/ 32953 h 380624"/>
                  <a:gd name="connsiteX10" fmla="*/ 3429 w 162484"/>
                  <a:gd name="connsiteY10" fmla="*/ 1203 h 38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484" h="380624">
                    <a:moveTo>
                      <a:pt x="3429" y="1203"/>
                    </a:moveTo>
                    <a:cubicBezTo>
                      <a:pt x="-10065" y="8876"/>
                      <a:pt x="20362" y="36393"/>
                      <a:pt x="24066" y="78991"/>
                    </a:cubicBezTo>
                    <a:cubicBezTo>
                      <a:pt x="27770" y="121589"/>
                      <a:pt x="23273" y="209960"/>
                      <a:pt x="25654" y="256791"/>
                    </a:cubicBezTo>
                    <a:cubicBezTo>
                      <a:pt x="28035" y="303622"/>
                      <a:pt x="17717" y="340134"/>
                      <a:pt x="38354" y="359978"/>
                    </a:cubicBezTo>
                    <a:cubicBezTo>
                      <a:pt x="58991" y="379822"/>
                      <a:pt x="129106" y="385907"/>
                      <a:pt x="149479" y="375853"/>
                    </a:cubicBezTo>
                    <a:cubicBezTo>
                      <a:pt x="169852" y="365799"/>
                      <a:pt x="160062" y="322142"/>
                      <a:pt x="160591" y="299653"/>
                    </a:cubicBezTo>
                    <a:cubicBezTo>
                      <a:pt x="161120" y="277164"/>
                      <a:pt x="154506" y="273195"/>
                      <a:pt x="152654" y="240916"/>
                    </a:cubicBezTo>
                    <a:cubicBezTo>
                      <a:pt x="150802" y="208637"/>
                      <a:pt x="150008" y="138257"/>
                      <a:pt x="149479" y="105978"/>
                    </a:cubicBezTo>
                    <a:cubicBezTo>
                      <a:pt x="148950" y="73699"/>
                      <a:pt x="156887" y="59412"/>
                      <a:pt x="149479" y="47241"/>
                    </a:cubicBezTo>
                    <a:cubicBezTo>
                      <a:pt x="142071" y="35070"/>
                      <a:pt x="128577" y="41155"/>
                      <a:pt x="105029" y="32953"/>
                    </a:cubicBezTo>
                    <a:cubicBezTo>
                      <a:pt x="81481" y="24751"/>
                      <a:pt x="16923" y="-6470"/>
                      <a:pt x="3429" y="120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8A68A372-6B9E-438A-B588-8665214BF647}"/>
                  </a:ext>
                </a:extLst>
              </p:cNvPr>
              <p:cNvSpPr/>
              <p:nvPr/>
            </p:nvSpPr>
            <p:spPr>
              <a:xfrm>
                <a:off x="7933668" y="2887334"/>
                <a:ext cx="628729" cy="378491"/>
              </a:xfrm>
              <a:custGeom>
                <a:avLst/>
                <a:gdLst>
                  <a:gd name="connsiteX0" fmla="*/ 2245 w 628729"/>
                  <a:gd name="connsiteY0" fmla="*/ 25729 h 378491"/>
                  <a:gd name="connsiteX1" fmla="*/ 116545 w 628729"/>
                  <a:gd name="connsiteY1" fmla="*/ 43191 h 378491"/>
                  <a:gd name="connsiteX2" fmla="*/ 349907 w 628729"/>
                  <a:gd name="connsiteY2" fmla="*/ 44779 h 378491"/>
                  <a:gd name="connsiteX3" fmla="*/ 456270 w 628729"/>
                  <a:gd name="connsiteY3" fmla="*/ 47954 h 378491"/>
                  <a:gd name="connsiteX4" fmla="*/ 494370 w 628729"/>
                  <a:gd name="connsiteY4" fmla="*/ 14616 h 378491"/>
                  <a:gd name="connsiteX5" fmla="*/ 522945 w 628729"/>
                  <a:gd name="connsiteY5" fmla="*/ 329 h 378491"/>
                  <a:gd name="connsiteX6" fmla="*/ 570570 w 628729"/>
                  <a:gd name="connsiteY6" fmla="*/ 27316 h 378491"/>
                  <a:gd name="connsiteX7" fmla="*/ 627720 w 628729"/>
                  <a:gd name="connsiteY7" fmla="*/ 93991 h 378491"/>
                  <a:gd name="connsiteX8" fmla="*/ 607082 w 628729"/>
                  <a:gd name="connsiteY8" fmla="*/ 111454 h 378491"/>
                  <a:gd name="connsiteX9" fmla="*/ 607082 w 628729"/>
                  <a:gd name="connsiteY9" fmla="*/ 259091 h 378491"/>
                  <a:gd name="connsiteX10" fmla="*/ 607082 w 628729"/>
                  <a:gd name="connsiteY10" fmla="*/ 317829 h 378491"/>
                  <a:gd name="connsiteX11" fmla="*/ 592795 w 628729"/>
                  <a:gd name="connsiteY11" fmla="*/ 352754 h 378491"/>
                  <a:gd name="connsiteX12" fmla="*/ 502307 w 628729"/>
                  <a:gd name="connsiteY12" fmla="*/ 373391 h 378491"/>
                  <a:gd name="connsiteX13" fmla="*/ 484845 w 628729"/>
                  <a:gd name="connsiteY13" fmla="*/ 370216 h 378491"/>
                  <a:gd name="connsiteX14" fmla="*/ 480082 w 628729"/>
                  <a:gd name="connsiteY14" fmla="*/ 286079 h 378491"/>
                  <a:gd name="connsiteX15" fmla="*/ 480082 w 628729"/>
                  <a:gd name="connsiteY15" fmla="*/ 128916 h 378491"/>
                  <a:gd name="connsiteX16" fmla="*/ 429282 w 628729"/>
                  <a:gd name="connsiteY16" fmla="*/ 106691 h 378491"/>
                  <a:gd name="connsiteX17" fmla="*/ 141945 w 628729"/>
                  <a:gd name="connsiteY17" fmla="*/ 106691 h 378491"/>
                  <a:gd name="connsiteX18" fmla="*/ 48282 w 628729"/>
                  <a:gd name="connsiteY18" fmla="*/ 93991 h 378491"/>
                  <a:gd name="connsiteX19" fmla="*/ 2245 w 628729"/>
                  <a:gd name="connsiteY19" fmla="*/ 25729 h 3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729" h="378491">
                    <a:moveTo>
                      <a:pt x="2245" y="25729"/>
                    </a:moveTo>
                    <a:cubicBezTo>
                      <a:pt x="13622" y="17262"/>
                      <a:pt x="58601" y="40016"/>
                      <a:pt x="116545" y="43191"/>
                    </a:cubicBezTo>
                    <a:cubicBezTo>
                      <a:pt x="174489" y="46366"/>
                      <a:pt x="293286" y="43985"/>
                      <a:pt x="349907" y="44779"/>
                    </a:cubicBezTo>
                    <a:cubicBezTo>
                      <a:pt x="406528" y="45573"/>
                      <a:pt x="432193" y="52981"/>
                      <a:pt x="456270" y="47954"/>
                    </a:cubicBezTo>
                    <a:cubicBezTo>
                      <a:pt x="480347" y="42927"/>
                      <a:pt x="483258" y="22553"/>
                      <a:pt x="494370" y="14616"/>
                    </a:cubicBezTo>
                    <a:cubicBezTo>
                      <a:pt x="505483" y="6678"/>
                      <a:pt x="510245" y="-1788"/>
                      <a:pt x="522945" y="329"/>
                    </a:cubicBezTo>
                    <a:cubicBezTo>
                      <a:pt x="535645" y="2446"/>
                      <a:pt x="553108" y="11706"/>
                      <a:pt x="570570" y="27316"/>
                    </a:cubicBezTo>
                    <a:cubicBezTo>
                      <a:pt x="588032" y="42926"/>
                      <a:pt x="621635" y="79968"/>
                      <a:pt x="627720" y="93991"/>
                    </a:cubicBezTo>
                    <a:cubicBezTo>
                      <a:pt x="633805" y="108014"/>
                      <a:pt x="610522" y="83937"/>
                      <a:pt x="607082" y="111454"/>
                    </a:cubicBezTo>
                    <a:cubicBezTo>
                      <a:pt x="603642" y="138971"/>
                      <a:pt x="607082" y="259091"/>
                      <a:pt x="607082" y="259091"/>
                    </a:cubicBezTo>
                    <a:cubicBezTo>
                      <a:pt x="607082" y="293487"/>
                      <a:pt x="609463" y="302219"/>
                      <a:pt x="607082" y="317829"/>
                    </a:cubicBezTo>
                    <a:cubicBezTo>
                      <a:pt x="604701" y="333439"/>
                      <a:pt x="610258" y="343494"/>
                      <a:pt x="592795" y="352754"/>
                    </a:cubicBezTo>
                    <a:cubicBezTo>
                      <a:pt x="575333" y="362014"/>
                      <a:pt x="520299" y="370481"/>
                      <a:pt x="502307" y="373391"/>
                    </a:cubicBezTo>
                    <a:cubicBezTo>
                      <a:pt x="484315" y="376301"/>
                      <a:pt x="488549" y="384768"/>
                      <a:pt x="484845" y="370216"/>
                    </a:cubicBezTo>
                    <a:cubicBezTo>
                      <a:pt x="481141" y="355664"/>
                      <a:pt x="480876" y="326296"/>
                      <a:pt x="480082" y="286079"/>
                    </a:cubicBezTo>
                    <a:cubicBezTo>
                      <a:pt x="479288" y="245862"/>
                      <a:pt x="488549" y="158814"/>
                      <a:pt x="480082" y="128916"/>
                    </a:cubicBezTo>
                    <a:cubicBezTo>
                      <a:pt x="471615" y="99018"/>
                      <a:pt x="485638" y="110395"/>
                      <a:pt x="429282" y="106691"/>
                    </a:cubicBezTo>
                    <a:cubicBezTo>
                      <a:pt x="372926" y="102987"/>
                      <a:pt x="205445" y="108808"/>
                      <a:pt x="141945" y="106691"/>
                    </a:cubicBezTo>
                    <a:cubicBezTo>
                      <a:pt x="78445" y="104574"/>
                      <a:pt x="71301" y="105633"/>
                      <a:pt x="48282" y="93991"/>
                    </a:cubicBezTo>
                    <a:cubicBezTo>
                      <a:pt x="25263" y="82349"/>
                      <a:pt x="-9132" y="34196"/>
                      <a:pt x="2245" y="25729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B2403B73-AC8E-4DB1-B58D-88882B23A1FB}"/>
                  </a:ext>
                </a:extLst>
              </p:cNvPr>
              <p:cNvSpPr/>
              <p:nvPr/>
            </p:nvSpPr>
            <p:spPr>
              <a:xfrm>
                <a:off x="7937641" y="3152303"/>
                <a:ext cx="572978" cy="81375"/>
              </a:xfrm>
              <a:custGeom>
                <a:avLst/>
                <a:gdLst>
                  <a:gd name="connsiteX0" fmla="*/ 7797 w 572978"/>
                  <a:gd name="connsiteY0" fmla="*/ 472 h 81375"/>
                  <a:gd name="connsiteX1" fmla="*/ 231634 w 572978"/>
                  <a:gd name="connsiteY1" fmla="*/ 25872 h 81375"/>
                  <a:gd name="connsiteX2" fmla="*/ 491984 w 572978"/>
                  <a:gd name="connsiteY2" fmla="*/ 5235 h 81375"/>
                  <a:gd name="connsiteX3" fmla="*/ 561834 w 572978"/>
                  <a:gd name="connsiteY3" fmla="*/ 13172 h 81375"/>
                  <a:gd name="connsiteX4" fmla="*/ 553897 w 572978"/>
                  <a:gd name="connsiteY4" fmla="*/ 76672 h 81375"/>
                  <a:gd name="connsiteX5" fmla="*/ 382447 w 572978"/>
                  <a:gd name="connsiteY5" fmla="*/ 76672 h 81375"/>
                  <a:gd name="connsiteX6" fmla="*/ 164959 w 572978"/>
                  <a:gd name="connsiteY6" fmla="*/ 71910 h 81375"/>
                  <a:gd name="connsiteX7" fmla="*/ 60184 w 572978"/>
                  <a:gd name="connsiteY7" fmla="*/ 52860 h 81375"/>
                  <a:gd name="connsiteX8" fmla="*/ 7797 w 572978"/>
                  <a:gd name="connsiteY8" fmla="*/ 472 h 8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978" h="81375">
                    <a:moveTo>
                      <a:pt x="7797" y="472"/>
                    </a:moveTo>
                    <a:cubicBezTo>
                      <a:pt x="36372" y="-4026"/>
                      <a:pt x="150936" y="25078"/>
                      <a:pt x="231634" y="25872"/>
                    </a:cubicBezTo>
                    <a:cubicBezTo>
                      <a:pt x="312332" y="26666"/>
                      <a:pt x="436951" y="7352"/>
                      <a:pt x="491984" y="5235"/>
                    </a:cubicBezTo>
                    <a:cubicBezTo>
                      <a:pt x="547017" y="3118"/>
                      <a:pt x="551515" y="1266"/>
                      <a:pt x="561834" y="13172"/>
                    </a:cubicBezTo>
                    <a:cubicBezTo>
                      <a:pt x="572153" y="25078"/>
                      <a:pt x="583795" y="66089"/>
                      <a:pt x="553897" y="76672"/>
                    </a:cubicBezTo>
                    <a:cubicBezTo>
                      <a:pt x="523999" y="87255"/>
                      <a:pt x="382447" y="76672"/>
                      <a:pt x="382447" y="76672"/>
                    </a:cubicBezTo>
                    <a:cubicBezTo>
                      <a:pt x="317624" y="75878"/>
                      <a:pt x="218669" y="75879"/>
                      <a:pt x="164959" y="71910"/>
                    </a:cubicBezTo>
                    <a:cubicBezTo>
                      <a:pt x="111249" y="67941"/>
                      <a:pt x="83732" y="64237"/>
                      <a:pt x="60184" y="52860"/>
                    </a:cubicBezTo>
                    <a:cubicBezTo>
                      <a:pt x="36636" y="41483"/>
                      <a:pt x="-20778" y="4970"/>
                      <a:pt x="7797" y="472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97BD2AD5-00D6-4E44-84FB-244047C6FF15}"/>
                  </a:ext>
                </a:extLst>
              </p:cNvPr>
              <p:cNvSpPr/>
              <p:nvPr/>
            </p:nvSpPr>
            <p:spPr>
              <a:xfrm>
                <a:off x="7971326" y="3294972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CD860209-B450-4CDE-9A5A-A81C5E2A1F60}"/>
                  </a:ext>
                </a:extLst>
              </p:cNvPr>
              <p:cNvSpPr/>
              <p:nvPr/>
            </p:nvSpPr>
            <p:spPr>
              <a:xfrm rot="3600000">
                <a:off x="7767196" y="3250387"/>
                <a:ext cx="150037" cy="287253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A1866DE2-7F26-4FA9-AC0D-96578095678B}"/>
                  </a:ext>
                </a:extLst>
              </p:cNvPr>
              <p:cNvSpPr/>
              <p:nvPr/>
            </p:nvSpPr>
            <p:spPr>
              <a:xfrm>
                <a:off x="8223653" y="3305973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3F91DCC3-922A-4320-BB01-FA9660C7249B}"/>
                  </a:ext>
                </a:extLst>
              </p:cNvPr>
              <p:cNvSpPr/>
              <p:nvPr/>
            </p:nvSpPr>
            <p:spPr>
              <a:xfrm rot="20569557">
                <a:off x="8447141" y="3244253"/>
                <a:ext cx="248062" cy="302222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85DE8E16-2038-446D-9AFB-41CCED87C406}"/>
                </a:ext>
              </a:extLst>
            </p:cNvPr>
            <p:cNvSpPr/>
            <p:nvPr/>
          </p:nvSpPr>
          <p:spPr>
            <a:xfrm>
              <a:off x="7997667" y="1529853"/>
              <a:ext cx="98261" cy="192364"/>
            </a:xfrm>
            <a:custGeom>
              <a:avLst/>
              <a:gdLst>
                <a:gd name="connsiteX0" fmla="*/ 158 w 98261"/>
                <a:gd name="connsiteY0" fmla="*/ 497 h 192364"/>
                <a:gd name="connsiteX1" fmla="*/ 73183 w 98261"/>
                <a:gd name="connsiteY1" fmla="*/ 102097 h 192364"/>
                <a:gd name="connsiteX2" fmla="*/ 85883 w 98261"/>
                <a:gd name="connsiteY2" fmla="*/ 190997 h 192364"/>
                <a:gd name="connsiteX3" fmla="*/ 95408 w 98261"/>
                <a:gd name="connsiteY3" fmla="*/ 146547 h 192364"/>
                <a:gd name="connsiteX4" fmla="*/ 158 w 98261"/>
                <a:gd name="connsiteY4" fmla="*/ 497 h 1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61" h="192364">
                  <a:moveTo>
                    <a:pt x="158" y="497"/>
                  </a:moveTo>
                  <a:cubicBezTo>
                    <a:pt x="-3546" y="-6911"/>
                    <a:pt x="58896" y="70347"/>
                    <a:pt x="73183" y="102097"/>
                  </a:cubicBezTo>
                  <a:cubicBezTo>
                    <a:pt x="87471" y="133847"/>
                    <a:pt x="82179" y="183589"/>
                    <a:pt x="85883" y="190997"/>
                  </a:cubicBezTo>
                  <a:cubicBezTo>
                    <a:pt x="89587" y="198405"/>
                    <a:pt x="104404" y="174593"/>
                    <a:pt x="95408" y="146547"/>
                  </a:cubicBezTo>
                  <a:cubicBezTo>
                    <a:pt x="86412" y="118501"/>
                    <a:pt x="3862" y="7905"/>
                    <a:pt x="158" y="49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E34EB410-18B6-464B-A027-069F2D12C5DF}"/>
                </a:ext>
              </a:extLst>
            </p:cNvPr>
            <p:cNvSpPr/>
            <p:nvPr/>
          </p:nvSpPr>
          <p:spPr>
            <a:xfrm>
              <a:off x="7937439" y="1479486"/>
              <a:ext cx="76683" cy="116397"/>
            </a:xfrm>
            <a:custGeom>
              <a:avLst/>
              <a:gdLst>
                <a:gd name="connsiteX0" fmla="*/ 61 w 76683"/>
                <a:gd name="connsiteY0" fmla="*/ 64 h 116397"/>
                <a:gd name="connsiteX1" fmla="*/ 73086 w 76683"/>
                <a:gd name="connsiteY1" fmla="*/ 95314 h 116397"/>
                <a:gd name="connsiteX2" fmla="*/ 60386 w 76683"/>
                <a:gd name="connsiteY2" fmla="*/ 111189 h 116397"/>
                <a:gd name="connsiteX3" fmla="*/ 61 w 76683"/>
                <a:gd name="connsiteY3" fmla="*/ 64 h 1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83" h="116397">
                  <a:moveTo>
                    <a:pt x="61" y="64"/>
                  </a:moveTo>
                  <a:cubicBezTo>
                    <a:pt x="2178" y="-2582"/>
                    <a:pt x="63032" y="76793"/>
                    <a:pt x="73086" y="95314"/>
                  </a:cubicBezTo>
                  <a:cubicBezTo>
                    <a:pt x="83140" y="113835"/>
                    <a:pt x="69911" y="122831"/>
                    <a:pt x="60386" y="111189"/>
                  </a:cubicBezTo>
                  <a:cubicBezTo>
                    <a:pt x="50861" y="99547"/>
                    <a:pt x="-2056" y="2710"/>
                    <a:pt x="61" y="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C4B5B188-45E5-41A2-B4D7-C7D332134A28}"/>
                </a:ext>
              </a:extLst>
            </p:cNvPr>
            <p:cNvSpPr/>
            <p:nvPr/>
          </p:nvSpPr>
          <p:spPr>
            <a:xfrm>
              <a:off x="6733267" y="2396957"/>
              <a:ext cx="119817" cy="271564"/>
            </a:xfrm>
            <a:custGeom>
              <a:avLst/>
              <a:gdLst>
                <a:gd name="connsiteX0" fmla="*/ 908 w 119817"/>
                <a:gd name="connsiteY0" fmla="*/ 168 h 271564"/>
                <a:gd name="connsiteX1" fmla="*/ 86633 w 119817"/>
                <a:gd name="connsiteY1" fmla="*/ 247818 h 271564"/>
                <a:gd name="connsiteX2" fmla="*/ 118383 w 119817"/>
                <a:gd name="connsiteY2" fmla="*/ 257343 h 271564"/>
                <a:gd name="connsiteX3" fmla="*/ 45358 w 119817"/>
                <a:gd name="connsiteY3" fmla="*/ 209718 h 271564"/>
                <a:gd name="connsiteX4" fmla="*/ 908 w 119817"/>
                <a:gd name="connsiteY4" fmla="*/ 168 h 27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17" h="271564">
                  <a:moveTo>
                    <a:pt x="908" y="168"/>
                  </a:moveTo>
                  <a:cubicBezTo>
                    <a:pt x="7787" y="6518"/>
                    <a:pt x="67054" y="204956"/>
                    <a:pt x="86633" y="247818"/>
                  </a:cubicBezTo>
                  <a:cubicBezTo>
                    <a:pt x="106212" y="290681"/>
                    <a:pt x="125262" y="263693"/>
                    <a:pt x="118383" y="257343"/>
                  </a:cubicBezTo>
                  <a:cubicBezTo>
                    <a:pt x="111504" y="250993"/>
                    <a:pt x="62821" y="250464"/>
                    <a:pt x="45358" y="209718"/>
                  </a:cubicBezTo>
                  <a:cubicBezTo>
                    <a:pt x="27896" y="168972"/>
                    <a:pt x="-5971" y="-6182"/>
                    <a:pt x="908" y="16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B733F66-E774-4CC3-87D3-F1A7826FF2D5}"/>
                </a:ext>
              </a:extLst>
            </p:cNvPr>
            <p:cNvSpPr/>
            <p:nvPr/>
          </p:nvSpPr>
          <p:spPr>
            <a:xfrm>
              <a:off x="8102514" y="2298644"/>
              <a:ext cx="168751" cy="317653"/>
            </a:xfrm>
            <a:custGeom>
              <a:avLst/>
              <a:gdLst>
                <a:gd name="connsiteX0" fmla="*/ 168361 w 168751"/>
                <a:gd name="connsiteY0" fmla="*/ 56 h 317653"/>
                <a:gd name="connsiteX1" fmla="*/ 127086 w 168751"/>
                <a:gd name="connsiteY1" fmla="*/ 181031 h 317653"/>
                <a:gd name="connsiteX2" fmla="*/ 86 w 168751"/>
                <a:gd name="connsiteY2" fmla="*/ 317556 h 317653"/>
                <a:gd name="connsiteX3" fmla="*/ 108036 w 168751"/>
                <a:gd name="connsiteY3" fmla="*/ 200081 h 317653"/>
                <a:gd name="connsiteX4" fmla="*/ 168361 w 168751"/>
                <a:gd name="connsiteY4" fmla="*/ 56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51" h="317653">
                  <a:moveTo>
                    <a:pt x="168361" y="56"/>
                  </a:moveTo>
                  <a:cubicBezTo>
                    <a:pt x="171536" y="-3119"/>
                    <a:pt x="155132" y="128114"/>
                    <a:pt x="127086" y="181031"/>
                  </a:cubicBezTo>
                  <a:cubicBezTo>
                    <a:pt x="99040" y="233948"/>
                    <a:pt x="3261" y="314381"/>
                    <a:pt x="86" y="317556"/>
                  </a:cubicBezTo>
                  <a:cubicBezTo>
                    <a:pt x="-3089" y="320731"/>
                    <a:pt x="81578" y="245589"/>
                    <a:pt x="108036" y="200081"/>
                  </a:cubicBezTo>
                  <a:cubicBezTo>
                    <a:pt x="134494" y="154573"/>
                    <a:pt x="165186" y="3231"/>
                    <a:pt x="168361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EE0D7075-28FB-4410-AB41-8FEFF0B55F1E}"/>
                </a:ext>
              </a:extLst>
            </p:cNvPr>
            <p:cNvSpPr/>
            <p:nvPr/>
          </p:nvSpPr>
          <p:spPr>
            <a:xfrm>
              <a:off x="6852264" y="1433690"/>
              <a:ext cx="291736" cy="168824"/>
            </a:xfrm>
            <a:custGeom>
              <a:avLst/>
              <a:gdLst>
                <a:gd name="connsiteX0" fmla="*/ 291486 w 291736"/>
                <a:gd name="connsiteY0" fmla="*/ 1410 h 168824"/>
                <a:gd name="connsiteX1" fmla="*/ 91461 w 291736"/>
                <a:gd name="connsiteY1" fmla="*/ 64910 h 168824"/>
                <a:gd name="connsiteX2" fmla="*/ 2561 w 291736"/>
                <a:gd name="connsiteY2" fmla="*/ 166510 h 168824"/>
                <a:gd name="connsiteX3" fmla="*/ 47011 w 291736"/>
                <a:gd name="connsiteY3" fmla="*/ 125235 h 168824"/>
                <a:gd name="connsiteX4" fmla="*/ 291486 w 291736"/>
                <a:gd name="connsiteY4" fmla="*/ 1410 h 16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36" h="168824">
                  <a:moveTo>
                    <a:pt x="291486" y="1410"/>
                  </a:moveTo>
                  <a:cubicBezTo>
                    <a:pt x="298894" y="-8644"/>
                    <a:pt x="139615" y="37393"/>
                    <a:pt x="91461" y="64910"/>
                  </a:cubicBezTo>
                  <a:cubicBezTo>
                    <a:pt x="43307" y="92427"/>
                    <a:pt x="9969" y="156456"/>
                    <a:pt x="2561" y="166510"/>
                  </a:cubicBezTo>
                  <a:cubicBezTo>
                    <a:pt x="-4847" y="176564"/>
                    <a:pt x="2032" y="152222"/>
                    <a:pt x="47011" y="125235"/>
                  </a:cubicBezTo>
                  <a:cubicBezTo>
                    <a:pt x="91990" y="98248"/>
                    <a:pt x="284078" y="11464"/>
                    <a:pt x="291486" y="141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8AEF5DD3-4711-4DB2-BA6F-142657A678CC}"/>
                </a:ext>
              </a:extLst>
            </p:cNvPr>
            <p:cNvSpPr/>
            <p:nvPr/>
          </p:nvSpPr>
          <p:spPr>
            <a:xfrm>
              <a:off x="6622107" y="1898307"/>
              <a:ext cx="136404" cy="163797"/>
            </a:xfrm>
            <a:custGeom>
              <a:avLst/>
              <a:gdLst>
                <a:gd name="connsiteX0" fmla="*/ 136164 w 136404"/>
                <a:gd name="connsiteY0" fmla="*/ 1092 h 163797"/>
                <a:gd name="connsiteX1" fmla="*/ 37739 w 136404"/>
                <a:gd name="connsiteY1" fmla="*/ 96342 h 163797"/>
                <a:gd name="connsiteX2" fmla="*/ 15514 w 136404"/>
                <a:gd name="connsiteY2" fmla="*/ 163017 h 163797"/>
                <a:gd name="connsiteX3" fmla="*/ 5989 w 136404"/>
                <a:gd name="connsiteY3" fmla="*/ 51892 h 163797"/>
                <a:gd name="connsiteX4" fmla="*/ 136164 w 136404"/>
                <a:gd name="connsiteY4" fmla="*/ 1092 h 16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04" h="163797">
                  <a:moveTo>
                    <a:pt x="136164" y="1092"/>
                  </a:moveTo>
                  <a:cubicBezTo>
                    <a:pt x="141456" y="8500"/>
                    <a:pt x="57847" y="69355"/>
                    <a:pt x="37739" y="96342"/>
                  </a:cubicBezTo>
                  <a:cubicBezTo>
                    <a:pt x="17631" y="123330"/>
                    <a:pt x="20806" y="170425"/>
                    <a:pt x="15514" y="163017"/>
                  </a:cubicBezTo>
                  <a:cubicBezTo>
                    <a:pt x="10222" y="155609"/>
                    <a:pt x="-9886" y="78350"/>
                    <a:pt x="5989" y="51892"/>
                  </a:cubicBezTo>
                  <a:cubicBezTo>
                    <a:pt x="21864" y="25434"/>
                    <a:pt x="130872" y="-6316"/>
                    <a:pt x="136164" y="109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540DDFFE-1FDA-4C26-9556-07F83FCC4548}"/>
                </a:ext>
              </a:extLst>
            </p:cNvPr>
            <p:cNvSpPr/>
            <p:nvPr/>
          </p:nvSpPr>
          <p:spPr>
            <a:xfrm>
              <a:off x="7685532" y="2692650"/>
              <a:ext cx="261852" cy="176978"/>
            </a:xfrm>
            <a:custGeom>
              <a:avLst/>
              <a:gdLst>
                <a:gd name="connsiteX0" fmla="*/ 257665 w 261852"/>
                <a:gd name="connsiteY0" fmla="*/ 241 h 176978"/>
                <a:gd name="connsiteX1" fmla="*/ 165590 w 261852"/>
                <a:gd name="connsiteY1" fmla="*/ 124066 h 176978"/>
                <a:gd name="connsiteX2" fmla="*/ 490 w 261852"/>
                <a:gd name="connsiteY2" fmla="*/ 171691 h 176978"/>
                <a:gd name="connsiteX3" fmla="*/ 222740 w 261852"/>
                <a:gd name="connsiteY3" fmla="*/ 158991 h 176978"/>
                <a:gd name="connsiteX4" fmla="*/ 257665 w 261852"/>
                <a:gd name="connsiteY4" fmla="*/ 241 h 1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2" h="176978">
                  <a:moveTo>
                    <a:pt x="257665" y="241"/>
                  </a:moveTo>
                  <a:cubicBezTo>
                    <a:pt x="248140" y="-5580"/>
                    <a:pt x="208452" y="95491"/>
                    <a:pt x="165590" y="124066"/>
                  </a:cubicBezTo>
                  <a:cubicBezTo>
                    <a:pt x="122728" y="152641"/>
                    <a:pt x="-9035" y="165870"/>
                    <a:pt x="490" y="171691"/>
                  </a:cubicBezTo>
                  <a:cubicBezTo>
                    <a:pt x="10015" y="177512"/>
                    <a:pt x="183053" y="183862"/>
                    <a:pt x="222740" y="158991"/>
                  </a:cubicBezTo>
                  <a:cubicBezTo>
                    <a:pt x="262427" y="134120"/>
                    <a:pt x="267190" y="6062"/>
                    <a:pt x="257665" y="241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5FFB1355-F98C-451A-806C-5BC6DA4CBB20}"/>
                </a:ext>
              </a:extLst>
            </p:cNvPr>
            <p:cNvSpPr/>
            <p:nvPr/>
          </p:nvSpPr>
          <p:spPr>
            <a:xfrm>
              <a:off x="7796605" y="1723610"/>
              <a:ext cx="135077" cy="210714"/>
            </a:xfrm>
            <a:custGeom>
              <a:avLst/>
              <a:gdLst>
                <a:gd name="connsiteX0" fmla="*/ 134545 w 135077"/>
                <a:gd name="connsiteY0" fmla="*/ 415 h 210714"/>
                <a:gd name="connsiteX1" fmla="*/ 77395 w 135077"/>
                <a:gd name="connsiteY1" fmla="*/ 67090 h 210714"/>
                <a:gd name="connsiteX2" fmla="*/ 17070 w 135077"/>
                <a:gd name="connsiteY2" fmla="*/ 206790 h 210714"/>
                <a:gd name="connsiteX3" fmla="*/ 1195 w 135077"/>
                <a:gd name="connsiteY3" fmla="*/ 165515 h 210714"/>
                <a:gd name="connsiteX4" fmla="*/ 42470 w 135077"/>
                <a:gd name="connsiteY4" fmla="*/ 95665 h 210714"/>
                <a:gd name="connsiteX5" fmla="*/ 134545 w 135077"/>
                <a:gd name="connsiteY5" fmla="*/ 415 h 2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210714">
                  <a:moveTo>
                    <a:pt x="134545" y="415"/>
                  </a:moveTo>
                  <a:cubicBezTo>
                    <a:pt x="140366" y="-4347"/>
                    <a:pt x="96974" y="32694"/>
                    <a:pt x="77395" y="67090"/>
                  </a:cubicBezTo>
                  <a:cubicBezTo>
                    <a:pt x="57816" y="101486"/>
                    <a:pt x="29770" y="190386"/>
                    <a:pt x="17070" y="206790"/>
                  </a:cubicBezTo>
                  <a:cubicBezTo>
                    <a:pt x="4370" y="223194"/>
                    <a:pt x="-3038" y="184036"/>
                    <a:pt x="1195" y="165515"/>
                  </a:cubicBezTo>
                  <a:cubicBezTo>
                    <a:pt x="5428" y="146994"/>
                    <a:pt x="23949" y="118948"/>
                    <a:pt x="42470" y="95665"/>
                  </a:cubicBezTo>
                  <a:cubicBezTo>
                    <a:pt x="60991" y="72382"/>
                    <a:pt x="128724" y="5177"/>
                    <a:pt x="134545" y="41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CF8993C4-3E5E-4389-975A-A67AF6963DF1}"/>
                </a:ext>
              </a:extLst>
            </p:cNvPr>
            <p:cNvSpPr/>
            <p:nvPr/>
          </p:nvSpPr>
          <p:spPr>
            <a:xfrm>
              <a:off x="7756340" y="2511148"/>
              <a:ext cx="131936" cy="65444"/>
            </a:xfrm>
            <a:custGeom>
              <a:avLst/>
              <a:gdLst>
                <a:gd name="connsiteX0" fmla="*/ 185 w 131936"/>
                <a:gd name="connsiteY0" fmla="*/ 277 h 65444"/>
                <a:gd name="connsiteX1" fmla="*/ 127185 w 131936"/>
                <a:gd name="connsiteY1" fmla="*/ 41552 h 65444"/>
                <a:gd name="connsiteX2" fmla="*/ 98610 w 131936"/>
                <a:gd name="connsiteY2" fmla="*/ 63777 h 65444"/>
                <a:gd name="connsiteX3" fmla="*/ 185 w 131936"/>
                <a:gd name="connsiteY3" fmla="*/ 277 h 6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6" h="65444">
                  <a:moveTo>
                    <a:pt x="185" y="277"/>
                  </a:moveTo>
                  <a:cubicBezTo>
                    <a:pt x="4947" y="-3427"/>
                    <a:pt x="110781" y="30969"/>
                    <a:pt x="127185" y="41552"/>
                  </a:cubicBezTo>
                  <a:cubicBezTo>
                    <a:pt x="143589" y="52135"/>
                    <a:pt x="113427" y="71185"/>
                    <a:pt x="98610" y="63777"/>
                  </a:cubicBezTo>
                  <a:cubicBezTo>
                    <a:pt x="83793" y="56369"/>
                    <a:pt x="-4577" y="3981"/>
                    <a:pt x="185" y="27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FF9097D9-AD52-4293-9B78-34F4DF806833}"/>
                </a:ext>
              </a:extLst>
            </p:cNvPr>
            <p:cNvSpPr/>
            <p:nvPr/>
          </p:nvSpPr>
          <p:spPr>
            <a:xfrm>
              <a:off x="8144185" y="1903908"/>
              <a:ext cx="65153" cy="321299"/>
            </a:xfrm>
            <a:custGeom>
              <a:avLst/>
              <a:gdLst>
                <a:gd name="connsiteX0" fmla="*/ 105 w 65153"/>
                <a:gd name="connsiteY0" fmla="*/ 542 h 321299"/>
                <a:gd name="connsiteX1" fmla="*/ 60430 w 65153"/>
                <a:gd name="connsiteY1" fmla="*/ 130717 h 321299"/>
                <a:gd name="connsiteX2" fmla="*/ 57255 w 65153"/>
                <a:gd name="connsiteY2" fmla="*/ 203742 h 321299"/>
                <a:gd name="connsiteX3" fmla="*/ 25505 w 65153"/>
                <a:gd name="connsiteY3" fmla="*/ 321217 h 321299"/>
                <a:gd name="connsiteX4" fmla="*/ 44555 w 65153"/>
                <a:gd name="connsiteY4" fmla="*/ 184692 h 321299"/>
                <a:gd name="connsiteX5" fmla="*/ 105 w 65153"/>
                <a:gd name="connsiteY5" fmla="*/ 542 h 3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53" h="321299">
                  <a:moveTo>
                    <a:pt x="105" y="542"/>
                  </a:moveTo>
                  <a:cubicBezTo>
                    <a:pt x="2751" y="-8454"/>
                    <a:pt x="50905" y="96850"/>
                    <a:pt x="60430" y="130717"/>
                  </a:cubicBezTo>
                  <a:cubicBezTo>
                    <a:pt x="69955" y="164584"/>
                    <a:pt x="63076" y="171992"/>
                    <a:pt x="57255" y="203742"/>
                  </a:cubicBezTo>
                  <a:cubicBezTo>
                    <a:pt x="51434" y="235492"/>
                    <a:pt x="27622" y="324392"/>
                    <a:pt x="25505" y="321217"/>
                  </a:cubicBezTo>
                  <a:cubicBezTo>
                    <a:pt x="23388" y="318042"/>
                    <a:pt x="43497" y="233375"/>
                    <a:pt x="44555" y="184692"/>
                  </a:cubicBezTo>
                  <a:cubicBezTo>
                    <a:pt x="45613" y="136009"/>
                    <a:pt x="-2541" y="9538"/>
                    <a:pt x="105" y="542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E8F38BC0-FFF7-4BE6-BFE6-08EBFA88B432}"/>
                </a:ext>
              </a:extLst>
            </p:cNvPr>
            <p:cNvSpPr/>
            <p:nvPr/>
          </p:nvSpPr>
          <p:spPr>
            <a:xfrm>
              <a:off x="8127068" y="2192300"/>
              <a:ext cx="77541" cy="232281"/>
            </a:xfrm>
            <a:custGeom>
              <a:avLst/>
              <a:gdLst>
                <a:gd name="connsiteX0" fmla="*/ 76879 w 77541"/>
                <a:gd name="connsiteY0" fmla="*/ 175 h 232281"/>
                <a:gd name="connsiteX1" fmla="*/ 51479 w 77541"/>
                <a:gd name="connsiteY1" fmla="*/ 127175 h 232281"/>
                <a:gd name="connsiteX2" fmla="*/ 679 w 77541"/>
                <a:gd name="connsiteY2" fmla="*/ 231950 h 232281"/>
                <a:gd name="connsiteX3" fmla="*/ 26079 w 77541"/>
                <a:gd name="connsiteY3" fmla="*/ 155750 h 232281"/>
                <a:gd name="connsiteX4" fmla="*/ 76879 w 77541"/>
                <a:gd name="connsiteY4" fmla="*/ 175 h 2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1" h="232281">
                  <a:moveTo>
                    <a:pt x="76879" y="175"/>
                  </a:moveTo>
                  <a:cubicBezTo>
                    <a:pt x="81112" y="-4587"/>
                    <a:pt x="64179" y="88546"/>
                    <a:pt x="51479" y="127175"/>
                  </a:cubicBezTo>
                  <a:cubicBezTo>
                    <a:pt x="38779" y="165804"/>
                    <a:pt x="4912" y="227188"/>
                    <a:pt x="679" y="231950"/>
                  </a:cubicBezTo>
                  <a:cubicBezTo>
                    <a:pt x="-3554" y="236712"/>
                    <a:pt x="12850" y="189087"/>
                    <a:pt x="26079" y="155750"/>
                  </a:cubicBezTo>
                  <a:cubicBezTo>
                    <a:pt x="39308" y="122413"/>
                    <a:pt x="72646" y="4937"/>
                    <a:pt x="76879" y="175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8F0CC7BD-E576-400F-AD9E-1EF4756A1419}"/>
                </a:ext>
              </a:extLst>
            </p:cNvPr>
            <p:cNvSpPr/>
            <p:nvPr/>
          </p:nvSpPr>
          <p:spPr>
            <a:xfrm>
              <a:off x="6761495" y="1498249"/>
              <a:ext cx="446380" cy="1005075"/>
            </a:xfrm>
            <a:custGeom>
              <a:avLst/>
              <a:gdLst>
                <a:gd name="connsiteX0" fmla="*/ 445755 w 446380"/>
                <a:gd name="connsiteY0" fmla="*/ 351 h 1005075"/>
                <a:gd name="connsiteX1" fmla="*/ 210805 w 446380"/>
                <a:gd name="connsiteY1" fmla="*/ 149576 h 1005075"/>
                <a:gd name="connsiteX2" fmla="*/ 23480 w 446380"/>
                <a:gd name="connsiteY2" fmla="*/ 463901 h 1005075"/>
                <a:gd name="connsiteX3" fmla="*/ 7605 w 446380"/>
                <a:gd name="connsiteY3" fmla="*/ 705201 h 1005075"/>
                <a:gd name="connsiteX4" fmla="*/ 67930 w 446380"/>
                <a:gd name="connsiteY4" fmla="*/ 994126 h 1005075"/>
                <a:gd name="connsiteX5" fmla="*/ 39355 w 446380"/>
                <a:gd name="connsiteY5" fmla="*/ 908401 h 1005075"/>
                <a:gd name="connsiteX6" fmla="*/ 20305 w 446380"/>
                <a:gd name="connsiteY6" fmla="*/ 571851 h 1005075"/>
                <a:gd name="connsiteX7" fmla="*/ 86980 w 446380"/>
                <a:gd name="connsiteY7" fmla="*/ 317851 h 1005075"/>
                <a:gd name="connsiteX8" fmla="*/ 274305 w 446380"/>
                <a:gd name="connsiteY8" fmla="*/ 114651 h 1005075"/>
                <a:gd name="connsiteX9" fmla="*/ 445755 w 446380"/>
                <a:gd name="connsiteY9" fmla="*/ 351 h 10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80" h="1005075">
                  <a:moveTo>
                    <a:pt x="445755" y="351"/>
                  </a:moveTo>
                  <a:cubicBezTo>
                    <a:pt x="435172" y="6172"/>
                    <a:pt x="281184" y="72318"/>
                    <a:pt x="210805" y="149576"/>
                  </a:cubicBezTo>
                  <a:cubicBezTo>
                    <a:pt x="140426" y="226834"/>
                    <a:pt x="57347" y="371297"/>
                    <a:pt x="23480" y="463901"/>
                  </a:cubicBezTo>
                  <a:cubicBezTo>
                    <a:pt x="-10387" y="556505"/>
                    <a:pt x="197" y="616830"/>
                    <a:pt x="7605" y="705201"/>
                  </a:cubicBezTo>
                  <a:cubicBezTo>
                    <a:pt x="15013" y="793572"/>
                    <a:pt x="62638" y="960259"/>
                    <a:pt x="67930" y="994126"/>
                  </a:cubicBezTo>
                  <a:cubicBezTo>
                    <a:pt x="73222" y="1027993"/>
                    <a:pt x="47292" y="978780"/>
                    <a:pt x="39355" y="908401"/>
                  </a:cubicBezTo>
                  <a:cubicBezTo>
                    <a:pt x="31418" y="838022"/>
                    <a:pt x="12367" y="670276"/>
                    <a:pt x="20305" y="571851"/>
                  </a:cubicBezTo>
                  <a:cubicBezTo>
                    <a:pt x="28242" y="473426"/>
                    <a:pt x="44647" y="394051"/>
                    <a:pt x="86980" y="317851"/>
                  </a:cubicBezTo>
                  <a:cubicBezTo>
                    <a:pt x="129313" y="241651"/>
                    <a:pt x="218743" y="167038"/>
                    <a:pt x="274305" y="114651"/>
                  </a:cubicBezTo>
                  <a:cubicBezTo>
                    <a:pt x="329867" y="62264"/>
                    <a:pt x="456338" y="-5470"/>
                    <a:pt x="445755" y="351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FB7C4C4-1899-4691-B92B-AACBF4293A40}"/>
                </a:ext>
              </a:extLst>
            </p:cNvPr>
            <p:cNvSpPr/>
            <p:nvPr/>
          </p:nvSpPr>
          <p:spPr>
            <a:xfrm>
              <a:off x="7039347" y="2678774"/>
              <a:ext cx="874870" cy="238360"/>
            </a:xfrm>
            <a:custGeom>
              <a:avLst/>
              <a:gdLst>
                <a:gd name="connsiteX0" fmla="*/ 2803 w 874870"/>
                <a:gd name="connsiteY0" fmla="*/ 19976 h 238360"/>
                <a:gd name="connsiteX1" fmla="*/ 164728 w 874870"/>
                <a:gd name="connsiteY1" fmla="*/ 137451 h 238360"/>
                <a:gd name="connsiteX2" fmla="*/ 450478 w 874870"/>
                <a:gd name="connsiteY2" fmla="*/ 210476 h 238360"/>
                <a:gd name="connsiteX3" fmla="*/ 606053 w 874870"/>
                <a:gd name="connsiteY3" fmla="*/ 223176 h 238360"/>
                <a:gd name="connsiteX4" fmla="*/ 869578 w 874870"/>
                <a:gd name="connsiteY4" fmla="*/ 4101 h 238360"/>
                <a:gd name="connsiteX5" fmla="*/ 774328 w 874870"/>
                <a:gd name="connsiteY5" fmla="*/ 83476 h 238360"/>
                <a:gd name="connsiteX6" fmla="*/ 675903 w 874870"/>
                <a:gd name="connsiteY6" fmla="*/ 124751 h 238360"/>
                <a:gd name="connsiteX7" fmla="*/ 466353 w 874870"/>
                <a:gd name="connsiteY7" fmla="*/ 172376 h 238360"/>
                <a:gd name="connsiteX8" fmla="*/ 294903 w 874870"/>
                <a:gd name="connsiteY8" fmla="*/ 156501 h 238360"/>
                <a:gd name="connsiteX9" fmla="*/ 2803 w 874870"/>
                <a:gd name="connsiteY9" fmla="*/ 19976 h 2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870" h="238360">
                  <a:moveTo>
                    <a:pt x="2803" y="19976"/>
                  </a:moveTo>
                  <a:cubicBezTo>
                    <a:pt x="-18893" y="16801"/>
                    <a:pt x="90116" y="105701"/>
                    <a:pt x="164728" y="137451"/>
                  </a:cubicBezTo>
                  <a:cubicBezTo>
                    <a:pt x="239341" y="169201"/>
                    <a:pt x="376924" y="196189"/>
                    <a:pt x="450478" y="210476"/>
                  </a:cubicBezTo>
                  <a:cubicBezTo>
                    <a:pt x="524032" y="224764"/>
                    <a:pt x="536203" y="257572"/>
                    <a:pt x="606053" y="223176"/>
                  </a:cubicBezTo>
                  <a:cubicBezTo>
                    <a:pt x="675903" y="188780"/>
                    <a:pt x="869578" y="4101"/>
                    <a:pt x="869578" y="4101"/>
                  </a:cubicBezTo>
                  <a:cubicBezTo>
                    <a:pt x="897624" y="-19182"/>
                    <a:pt x="806607" y="63368"/>
                    <a:pt x="774328" y="83476"/>
                  </a:cubicBezTo>
                  <a:cubicBezTo>
                    <a:pt x="742049" y="103584"/>
                    <a:pt x="727232" y="109934"/>
                    <a:pt x="675903" y="124751"/>
                  </a:cubicBezTo>
                  <a:cubicBezTo>
                    <a:pt x="624574" y="139568"/>
                    <a:pt x="529853" y="167084"/>
                    <a:pt x="466353" y="172376"/>
                  </a:cubicBezTo>
                  <a:cubicBezTo>
                    <a:pt x="402853" y="177668"/>
                    <a:pt x="368986" y="177138"/>
                    <a:pt x="294903" y="156501"/>
                  </a:cubicBezTo>
                  <a:cubicBezTo>
                    <a:pt x="220820" y="135864"/>
                    <a:pt x="24499" y="23151"/>
                    <a:pt x="2803" y="1997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BAD809D8-B57B-4711-82C8-17F0E5867358}"/>
                </a:ext>
              </a:extLst>
            </p:cNvPr>
            <p:cNvSpPr/>
            <p:nvPr/>
          </p:nvSpPr>
          <p:spPr>
            <a:xfrm>
              <a:off x="7590937" y="1416959"/>
              <a:ext cx="321285" cy="170383"/>
            </a:xfrm>
            <a:custGeom>
              <a:avLst/>
              <a:gdLst>
                <a:gd name="connsiteX0" fmla="*/ 1 w 321285"/>
                <a:gd name="connsiteY0" fmla="*/ 346 h 170383"/>
                <a:gd name="connsiteX1" fmla="*/ 209551 w 321285"/>
                <a:gd name="connsiteY1" fmla="*/ 79721 h 170383"/>
                <a:gd name="connsiteX2" fmla="*/ 317501 w 321285"/>
                <a:gd name="connsiteY2" fmla="*/ 168621 h 170383"/>
                <a:gd name="connsiteX3" fmla="*/ 288926 w 321285"/>
                <a:gd name="connsiteY3" fmla="*/ 136871 h 170383"/>
                <a:gd name="connsiteX4" fmla="*/ 212726 w 321285"/>
                <a:gd name="connsiteY4" fmla="*/ 111471 h 170383"/>
                <a:gd name="connsiteX5" fmla="*/ 1 w 321285"/>
                <a:gd name="connsiteY5" fmla="*/ 346 h 17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85" h="170383">
                  <a:moveTo>
                    <a:pt x="1" y="346"/>
                  </a:moveTo>
                  <a:cubicBezTo>
                    <a:pt x="-528" y="-4946"/>
                    <a:pt x="156634" y="51675"/>
                    <a:pt x="209551" y="79721"/>
                  </a:cubicBezTo>
                  <a:cubicBezTo>
                    <a:pt x="262468" y="107767"/>
                    <a:pt x="304272" y="159096"/>
                    <a:pt x="317501" y="168621"/>
                  </a:cubicBezTo>
                  <a:cubicBezTo>
                    <a:pt x="330730" y="178146"/>
                    <a:pt x="306389" y="146396"/>
                    <a:pt x="288926" y="136871"/>
                  </a:cubicBezTo>
                  <a:cubicBezTo>
                    <a:pt x="271464" y="127346"/>
                    <a:pt x="254001" y="131579"/>
                    <a:pt x="212726" y="111471"/>
                  </a:cubicBezTo>
                  <a:cubicBezTo>
                    <a:pt x="171451" y="91363"/>
                    <a:pt x="530" y="5638"/>
                    <a:pt x="1" y="34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5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ベッキー２" hidden="1">
            <a:extLst>
              <a:ext uri="{FF2B5EF4-FFF2-40B4-BE49-F238E27FC236}">
                <a16:creationId xmlns:a16="http://schemas.microsoft.com/office/drawing/2014/main" id="{10384283-DE2B-42DF-8A27-2560D50F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567774"/>
            <a:ext cx="6700838" cy="6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6705B88-73C6-45BF-BA79-AC839B002EDC}"/>
              </a:ext>
            </a:extLst>
          </p:cNvPr>
          <p:cNvSpPr/>
          <p:nvPr/>
        </p:nvSpPr>
        <p:spPr>
          <a:xfrm>
            <a:off x="5172052" y="2518869"/>
            <a:ext cx="1356956" cy="397369"/>
          </a:xfrm>
          <a:custGeom>
            <a:avLst/>
            <a:gdLst>
              <a:gd name="connsiteX0" fmla="*/ 23 w 1356956"/>
              <a:gd name="connsiteY0" fmla="*/ 397369 h 397369"/>
              <a:gd name="connsiteX1" fmla="*/ 65111 w 1356956"/>
              <a:gd name="connsiteY1" fmla="*/ 284656 h 397369"/>
              <a:gd name="connsiteX2" fmla="*/ 65111 w 1356956"/>
              <a:gd name="connsiteY2" fmla="*/ 254494 h 397369"/>
              <a:gd name="connsiteX3" fmla="*/ 115911 w 1356956"/>
              <a:gd name="connsiteY3" fmla="*/ 198931 h 397369"/>
              <a:gd name="connsiteX4" fmla="*/ 246086 w 1356956"/>
              <a:gd name="connsiteY4" fmla="*/ 127494 h 397369"/>
              <a:gd name="connsiteX5" fmla="*/ 495323 w 1356956"/>
              <a:gd name="connsiteY5" fmla="*/ 46531 h 397369"/>
              <a:gd name="connsiteX6" fmla="*/ 695348 w 1356956"/>
              <a:gd name="connsiteY6" fmla="*/ 494 h 397369"/>
              <a:gd name="connsiteX7" fmla="*/ 973161 w 1356956"/>
              <a:gd name="connsiteY7" fmla="*/ 30656 h 397369"/>
              <a:gd name="connsiteX8" fmla="*/ 1155723 w 1356956"/>
              <a:gd name="connsiteY8" fmla="*/ 151306 h 397369"/>
              <a:gd name="connsiteX9" fmla="*/ 1289073 w 1356956"/>
              <a:gd name="connsiteY9" fmla="*/ 248144 h 397369"/>
              <a:gd name="connsiteX10" fmla="*/ 1355748 w 1356956"/>
              <a:gd name="connsiteY10" fmla="*/ 340219 h 397369"/>
              <a:gd name="connsiteX11" fmla="*/ 1322411 w 1356956"/>
              <a:gd name="connsiteY11" fmla="*/ 297356 h 397369"/>
              <a:gd name="connsiteX12" fmla="*/ 1206523 w 1356956"/>
              <a:gd name="connsiteY12" fmla="*/ 192581 h 397369"/>
              <a:gd name="connsiteX13" fmla="*/ 1076348 w 1356956"/>
              <a:gd name="connsiteY13" fmla="*/ 97331 h 397369"/>
              <a:gd name="connsiteX14" fmla="*/ 950936 w 1356956"/>
              <a:gd name="connsiteY14" fmla="*/ 43356 h 397369"/>
              <a:gd name="connsiteX15" fmla="*/ 655661 w 1356956"/>
              <a:gd name="connsiteY15" fmla="*/ 19544 h 397369"/>
              <a:gd name="connsiteX16" fmla="*/ 422298 w 1356956"/>
              <a:gd name="connsiteY16" fmla="*/ 86219 h 397369"/>
              <a:gd name="connsiteX17" fmla="*/ 198461 w 1356956"/>
              <a:gd name="connsiteY17" fmla="*/ 164006 h 397369"/>
              <a:gd name="connsiteX18" fmla="*/ 100036 w 1356956"/>
              <a:gd name="connsiteY18" fmla="*/ 232269 h 397369"/>
              <a:gd name="connsiteX19" fmla="*/ 73048 w 1356956"/>
              <a:gd name="connsiteY19" fmla="*/ 284656 h 397369"/>
              <a:gd name="connsiteX20" fmla="*/ 23 w 1356956"/>
              <a:gd name="connsiteY20" fmla="*/ 397369 h 39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56956" h="397369">
                <a:moveTo>
                  <a:pt x="23" y="397369"/>
                </a:moveTo>
                <a:cubicBezTo>
                  <a:pt x="-1300" y="397369"/>
                  <a:pt x="54263" y="308468"/>
                  <a:pt x="65111" y="284656"/>
                </a:cubicBezTo>
                <a:cubicBezTo>
                  <a:pt x="75959" y="260844"/>
                  <a:pt x="56644" y="268782"/>
                  <a:pt x="65111" y="254494"/>
                </a:cubicBezTo>
                <a:cubicBezTo>
                  <a:pt x="73578" y="240206"/>
                  <a:pt x="85749" y="220098"/>
                  <a:pt x="115911" y="198931"/>
                </a:cubicBezTo>
                <a:cubicBezTo>
                  <a:pt x="146073" y="177764"/>
                  <a:pt x="182851" y="152894"/>
                  <a:pt x="246086" y="127494"/>
                </a:cubicBezTo>
                <a:cubicBezTo>
                  <a:pt x="309321" y="102094"/>
                  <a:pt x="420446" y="67698"/>
                  <a:pt x="495323" y="46531"/>
                </a:cubicBezTo>
                <a:cubicBezTo>
                  <a:pt x="570200" y="25364"/>
                  <a:pt x="615708" y="3140"/>
                  <a:pt x="695348" y="494"/>
                </a:cubicBezTo>
                <a:cubicBezTo>
                  <a:pt x="774988" y="-2152"/>
                  <a:pt x="896432" y="5521"/>
                  <a:pt x="973161" y="30656"/>
                </a:cubicBezTo>
                <a:cubicBezTo>
                  <a:pt x="1049890" y="55791"/>
                  <a:pt x="1103071" y="115058"/>
                  <a:pt x="1155723" y="151306"/>
                </a:cubicBezTo>
                <a:cubicBezTo>
                  <a:pt x="1208375" y="187554"/>
                  <a:pt x="1255736" y="216659"/>
                  <a:pt x="1289073" y="248144"/>
                </a:cubicBezTo>
                <a:cubicBezTo>
                  <a:pt x="1322410" y="279629"/>
                  <a:pt x="1350192" y="332017"/>
                  <a:pt x="1355748" y="340219"/>
                </a:cubicBezTo>
                <a:cubicBezTo>
                  <a:pt x="1361304" y="348421"/>
                  <a:pt x="1347282" y="321962"/>
                  <a:pt x="1322411" y="297356"/>
                </a:cubicBezTo>
                <a:cubicBezTo>
                  <a:pt x="1297540" y="272750"/>
                  <a:pt x="1247533" y="225918"/>
                  <a:pt x="1206523" y="192581"/>
                </a:cubicBezTo>
                <a:cubicBezTo>
                  <a:pt x="1165513" y="159244"/>
                  <a:pt x="1118946" y="122202"/>
                  <a:pt x="1076348" y="97331"/>
                </a:cubicBezTo>
                <a:cubicBezTo>
                  <a:pt x="1033750" y="72460"/>
                  <a:pt x="1021050" y="56320"/>
                  <a:pt x="950936" y="43356"/>
                </a:cubicBezTo>
                <a:cubicBezTo>
                  <a:pt x="880822" y="30392"/>
                  <a:pt x="743767" y="12400"/>
                  <a:pt x="655661" y="19544"/>
                </a:cubicBezTo>
                <a:cubicBezTo>
                  <a:pt x="567555" y="26688"/>
                  <a:pt x="498498" y="62142"/>
                  <a:pt x="422298" y="86219"/>
                </a:cubicBezTo>
                <a:cubicBezTo>
                  <a:pt x="346098" y="110296"/>
                  <a:pt x="252171" y="139664"/>
                  <a:pt x="198461" y="164006"/>
                </a:cubicBezTo>
                <a:cubicBezTo>
                  <a:pt x="144751" y="188348"/>
                  <a:pt x="120938" y="212161"/>
                  <a:pt x="100036" y="232269"/>
                </a:cubicBezTo>
                <a:cubicBezTo>
                  <a:pt x="79134" y="252377"/>
                  <a:pt x="89981" y="258198"/>
                  <a:pt x="73048" y="284656"/>
                </a:cubicBezTo>
                <a:cubicBezTo>
                  <a:pt x="56115" y="311114"/>
                  <a:pt x="1346" y="397369"/>
                  <a:pt x="23" y="3973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A9E5214-8F79-4585-832C-9881C3BFB183}"/>
              </a:ext>
            </a:extLst>
          </p:cNvPr>
          <p:cNvSpPr/>
          <p:nvPr/>
        </p:nvSpPr>
        <p:spPr>
          <a:xfrm>
            <a:off x="5480840" y="3024158"/>
            <a:ext cx="674678" cy="236569"/>
          </a:xfrm>
          <a:custGeom>
            <a:avLst/>
            <a:gdLst>
              <a:gd name="connsiteX0" fmla="*/ 798 w 674678"/>
              <a:gd name="connsiteY0" fmla="*/ 236567 h 236569"/>
              <a:gd name="connsiteX1" fmla="*/ 83348 w 674678"/>
              <a:gd name="connsiteY1" fmla="*/ 136555 h 236569"/>
              <a:gd name="connsiteX2" fmla="*/ 173835 w 674678"/>
              <a:gd name="connsiteY2" fmla="*/ 82580 h 236569"/>
              <a:gd name="connsiteX3" fmla="*/ 297660 w 674678"/>
              <a:gd name="connsiteY3" fmla="*/ 41305 h 236569"/>
              <a:gd name="connsiteX4" fmla="*/ 421485 w 674678"/>
              <a:gd name="connsiteY4" fmla="*/ 34955 h 236569"/>
              <a:gd name="connsiteX5" fmla="*/ 580235 w 674678"/>
              <a:gd name="connsiteY5" fmla="*/ 66705 h 236569"/>
              <a:gd name="connsiteX6" fmla="*/ 667548 w 674678"/>
              <a:gd name="connsiteY6" fmla="*/ 114330 h 236569"/>
              <a:gd name="connsiteX7" fmla="*/ 661198 w 674678"/>
              <a:gd name="connsiteY7" fmla="*/ 88930 h 236569"/>
              <a:gd name="connsiteX8" fmla="*/ 594523 w 674678"/>
              <a:gd name="connsiteY8" fmla="*/ 41305 h 236569"/>
              <a:gd name="connsiteX9" fmla="*/ 548485 w 674678"/>
              <a:gd name="connsiteY9" fmla="*/ 20667 h 236569"/>
              <a:gd name="connsiteX10" fmla="*/ 399260 w 674678"/>
              <a:gd name="connsiteY10" fmla="*/ 30 h 236569"/>
              <a:gd name="connsiteX11" fmla="*/ 242098 w 674678"/>
              <a:gd name="connsiteY11" fmla="*/ 17492 h 236569"/>
              <a:gd name="connsiteX12" fmla="*/ 111923 w 674678"/>
              <a:gd name="connsiteY12" fmla="*/ 69880 h 236569"/>
              <a:gd name="connsiteX13" fmla="*/ 45248 w 674678"/>
              <a:gd name="connsiteY13" fmla="*/ 133380 h 236569"/>
              <a:gd name="connsiteX14" fmla="*/ 798 w 674678"/>
              <a:gd name="connsiteY14" fmla="*/ 236567 h 2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4678" h="236569">
                <a:moveTo>
                  <a:pt x="798" y="236567"/>
                </a:moveTo>
                <a:cubicBezTo>
                  <a:pt x="7148" y="237096"/>
                  <a:pt x="54509" y="162219"/>
                  <a:pt x="83348" y="136555"/>
                </a:cubicBezTo>
                <a:cubicBezTo>
                  <a:pt x="112187" y="110891"/>
                  <a:pt x="138116" y="98455"/>
                  <a:pt x="173835" y="82580"/>
                </a:cubicBezTo>
                <a:cubicBezTo>
                  <a:pt x="209554" y="66705"/>
                  <a:pt x="256385" y="49242"/>
                  <a:pt x="297660" y="41305"/>
                </a:cubicBezTo>
                <a:cubicBezTo>
                  <a:pt x="338935" y="33368"/>
                  <a:pt x="374389" y="30722"/>
                  <a:pt x="421485" y="34955"/>
                </a:cubicBezTo>
                <a:cubicBezTo>
                  <a:pt x="468581" y="39188"/>
                  <a:pt x="539225" y="53476"/>
                  <a:pt x="580235" y="66705"/>
                </a:cubicBezTo>
                <a:cubicBezTo>
                  <a:pt x="621246" y="79934"/>
                  <a:pt x="654054" y="110626"/>
                  <a:pt x="667548" y="114330"/>
                </a:cubicBezTo>
                <a:cubicBezTo>
                  <a:pt x="681042" y="118034"/>
                  <a:pt x="673369" y="101101"/>
                  <a:pt x="661198" y="88930"/>
                </a:cubicBezTo>
                <a:cubicBezTo>
                  <a:pt x="649027" y="76759"/>
                  <a:pt x="613309" y="52682"/>
                  <a:pt x="594523" y="41305"/>
                </a:cubicBezTo>
                <a:cubicBezTo>
                  <a:pt x="575738" y="29928"/>
                  <a:pt x="581029" y="27546"/>
                  <a:pt x="548485" y="20667"/>
                </a:cubicBezTo>
                <a:cubicBezTo>
                  <a:pt x="515941" y="13788"/>
                  <a:pt x="450324" y="559"/>
                  <a:pt x="399260" y="30"/>
                </a:cubicBezTo>
                <a:cubicBezTo>
                  <a:pt x="348196" y="-499"/>
                  <a:pt x="289988" y="5850"/>
                  <a:pt x="242098" y="17492"/>
                </a:cubicBezTo>
                <a:cubicBezTo>
                  <a:pt x="194209" y="29134"/>
                  <a:pt x="144731" y="50565"/>
                  <a:pt x="111923" y="69880"/>
                </a:cubicBezTo>
                <a:cubicBezTo>
                  <a:pt x="79115" y="89195"/>
                  <a:pt x="62975" y="109303"/>
                  <a:pt x="45248" y="133380"/>
                </a:cubicBezTo>
                <a:cubicBezTo>
                  <a:pt x="27521" y="157457"/>
                  <a:pt x="-5552" y="236038"/>
                  <a:pt x="798" y="236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F254B28-9143-445F-945A-83D6ADEBEC0E}"/>
              </a:ext>
            </a:extLst>
          </p:cNvPr>
          <p:cNvSpPr/>
          <p:nvPr/>
        </p:nvSpPr>
        <p:spPr>
          <a:xfrm>
            <a:off x="5328525" y="3213094"/>
            <a:ext cx="113550" cy="203451"/>
          </a:xfrm>
          <a:custGeom>
            <a:avLst/>
            <a:gdLst>
              <a:gd name="connsiteX0" fmla="*/ 113425 w 113550"/>
              <a:gd name="connsiteY0" fmla="*/ 6 h 203451"/>
              <a:gd name="connsiteX1" fmla="*/ 40400 w 113550"/>
              <a:gd name="connsiteY1" fmla="*/ 60331 h 203451"/>
              <a:gd name="connsiteX2" fmla="*/ 713 w 113550"/>
              <a:gd name="connsiteY2" fmla="*/ 180981 h 203451"/>
              <a:gd name="connsiteX3" fmla="*/ 15000 w 113550"/>
              <a:gd name="connsiteY3" fmla="*/ 203206 h 203451"/>
              <a:gd name="connsiteX4" fmla="*/ 16588 w 113550"/>
              <a:gd name="connsiteY4" fmla="*/ 187331 h 203451"/>
              <a:gd name="connsiteX5" fmla="*/ 34050 w 113550"/>
              <a:gd name="connsiteY5" fmla="*/ 112719 h 203451"/>
              <a:gd name="connsiteX6" fmla="*/ 57863 w 113550"/>
              <a:gd name="connsiteY6" fmla="*/ 63506 h 203451"/>
              <a:gd name="connsiteX7" fmla="*/ 113425 w 113550"/>
              <a:gd name="connsiteY7" fmla="*/ 6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50" h="203451">
                <a:moveTo>
                  <a:pt x="113425" y="6"/>
                </a:moveTo>
                <a:cubicBezTo>
                  <a:pt x="110514" y="-523"/>
                  <a:pt x="59185" y="30169"/>
                  <a:pt x="40400" y="60331"/>
                </a:cubicBezTo>
                <a:cubicBezTo>
                  <a:pt x="21615" y="90493"/>
                  <a:pt x="4946" y="157169"/>
                  <a:pt x="713" y="180981"/>
                </a:cubicBezTo>
                <a:cubicBezTo>
                  <a:pt x="-3520" y="204793"/>
                  <a:pt x="12354" y="202148"/>
                  <a:pt x="15000" y="203206"/>
                </a:cubicBezTo>
                <a:cubicBezTo>
                  <a:pt x="17646" y="204264"/>
                  <a:pt x="13413" y="202412"/>
                  <a:pt x="16588" y="187331"/>
                </a:cubicBezTo>
                <a:cubicBezTo>
                  <a:pt x="19763" y="172250"/>
                  <a:pt x="27171" y="133356"/>
                  <a:pt x="34050" y="112719"/>
                </a:cubicBezTo>
                <a:cubicBezTo>
                  <a:pt x="40929" y="92082"/>
                  <a:pt x="48073" y="79117"/>
                  <a:pt x="57863" y="63506"/>
                </a:cubicBezTo>
                <a:cubicBezTo>
                  <a:pt x="67653" y="47896"/>
                  <a:pt x="116336" y="535"/>
                  <a:pt x="11342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74A0C46-647B-44BF-8B41-3AF091BDC940}"/>
              </a:ext>
            </a:extLst>
          </p:cNvPr>
          <p:cNvSpPr/>
          <p:nvPr/>
        </p:nvSpPr>
        <p:spPr>
          <a:xfrm>
            <a:off x="5984822" y="3114308"/>
            <a:ext cx="223789" cy="200712"/>
          </a:xfrm>
          <a:custGeom>
            <a:avLst/>
            <a:gdLst>
              <a:gd name="connsiteX0" fmla="*/ 177853 w 223789"/>
              <a:gd name="connsiteY0" fmla="*/ 1955 h 200712"/>
              <a:gd name="connsiteX1" fmla="*/ 222303 w 223789"/>
              <a:gd name="connsiteY1" fmla="*/ 40055 h 200712"/>
              <a:gd name="connsiteX2" fmla="*/ 208016 w 223789"/>
              <a:gd name="connsiteY2" fmla="*/ 82917 h 200712"/>
              <a:gd name="connsiteX3" fmla="*/ 157216 w 223789"/>
              <a:gd name="connsiteY3" fmla="*/ 127367 h 200712"/>
              <a:gd name="connsiteX4" fmla="*/ 81016 w 223789"/>
              <a:gd name="connsiteY4" fmla="*/ 189280 h 200712"/>
              <a:gd name="connsiteX5" fmla="*/ 60378 w 223789"/>
              <a:gd name="connsiteY5" fmla="*/ 200392 h 200712"/>
              <a:gd name="connsiteX6" fmla="*/ 49266 w 223789"/>
              <a:gd name="connsiteY6" fmla="*/ 184517 h 200712"/>
              <a:gd name="connsiteX7" fmla="*/ 53 w 223789"/>
              <a:gd name="connsiteY7" fmla="*/ 165467 h 200712"/>
              <a:gd name="connsiteX8" fmla="*/ 41328 w 223789"/>
              <a:gd name="connsiteY8" fmla="*/ 154355 h 200712"/>
              <a:gd name="connsiteX9" fmla="*/ 114353 w 223789"/>
              <a:gd name="connsiteY9" fmla="*/ 103555 h 200712"/>
              <a:gd name="connsiteX10" fmla="*/ 177853 w 223789"/>
              <a:gd name="connsiteY10" fmla="*/ 1955 h 20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789" h="200712">
                <a:moveTo>
                  <a:pt x="177853" y="1955"/>
                </a:moveTo>
                <a:cubicBezTo>
                  <a:pt x="195845" y="-8628"/>
                  <a:pt x="217276" y="26561"/>
                  <a:pt x="222303" y="40055"/>
                </a:cubicBezTo>
                <a:cubicBezTo>
                  <a:pt x="227330" y="53549"/>
                  <a:pt x="218864" y="68365"/>
                  <a:pt x="208016" y="82917"/>
                </a:cubicBezTo>
                <a:cubicBezTo>
                  <a:pt x="197168" y="97469"/>
                  <a:pt x="178383" y="109640"/>
                  <a:pt x="157216" y="127367"/>
                </a:cubicBezTo>
                <a:cubicBezTo>
                  <a:pt x="136049" y="145094"/>
                  <a:pt x="97156" y="177109"/>
                  <a:pt x="81016" y="189280"/>
                </a:cubicBezTo>
                <a:cubicBezTo>
                  <a:pt x="64876" y="201451"/>
                  <a:pt x="65670" y="201186"/>
                  <a:pt x="60378" y="200392"/>
                </a:cubicBezTo>
                <a:cubicBezTo>
                  <a:pt x="55086" y="199598"/>
                  <a:pt x="59320" y="190338"/>
                  <a:pt x="49266" y="184517"/>
                </a:cubicBezTo>
                <a:cubicBezTo>
                  <a:pt x="39212" y="178696"/>
                  <a:pt x="1376" y="170494"/>
                  <a:pt x="53" y="165467"/>
                </a:cubicBezTo>
                <a:cubicBezTo>
                  <a:pt x="-1270" y="160440"/>
                  <a:pt x="22278" y="164674"/>
                  <a:pt x="41328" y="154355"/>
                </a:cubicBezTo>
                <a:cubicBezTo>
                  <a:pt x="60378" y="144036"/>
                  <a:pt x="94245" y="126309"/>
                  <a:pt x="114353" y="103555"/>
                </a:cubicBezTo>
                <a:cubicBezTo>
                  <a:pt x="134461" y="80801"/>
                  <a:pt x="159861" y="12538"/>
                  <a:pt x="177853" y="1955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2A12DD1-526F-48B6-B742-9FE55C515B0F}"/>
              </a:ext>
            </a:extLst>
          </p:cNvPr>
          <p:cNvSpPr/>
          <p:nvPr/>
        </p:nvSpPr>
        <p:spPr>
          <a:xfrm>
            <a:off x="5400675" y="3221792"/>
            <a:ext cx="654180" cy="132596"/>
          </a:xfrm>
          <a:custGeom>
            <a:avLst/>
            <a:gdLst>
              <a:gd name="connsiteX0" fmla="*/ 0 w 654180"/>
              <a:gd name="connsiteY0" fmla="*/ 132596 h 132596"/>
              <a:gd name="connsiteX1" fmla="*/ 134938 w 654180"/>
              <a:gd name="connsiteY1" fmla="*/ 116721 h 132596"/>
              <a:gd name="connsiteX2" fmla="*/ 263525 w 654180"/>
              <a:gd name="connsiteY2" fmla="*/ 104021 h 132596"/>
              <a:gd name="connsiteX3" fmla="*/ 349250 w 654180"/>
              <a:gd name="connsiteY3" fmla="*/ 96083 h 132596"/>
              <a:gd name="connsiteX4" fmla="*/ 455613 w 654180"/>
              <a:gd name="connsiteY4" fmla="*/ 73858 h 132596"/>
              <a:gd name="connsiteX5" fmla="*/ 568325 w 654180"/>
              <a:gd name="connsiteY5" fmla="*/ 32583 h 132596"/>
              <a:gd name="connsiteX6" fmla="*/ 630238 w 654180"/>
              <a:gd name="connsiteY6" fmla="*/ 11946 h 132596"/>
              <a:gd name="connsiteX7" fmla="*/ 652463 w 654180"/>
              <a:gd name="connsiteY7" fmla="*/ 833 h 132596"/>
              <a:gd name="connsiteX8" fmla="*/ 588963 w 654180"/>
              <a:gd name="connsiteY8" fmla="*/ 34171 h 132596"/>
              <a:gd name="connsiteX9" fmla="*/ 350838 w 654180"/>
              <a:gd name="connsiteY9" fmla="*/ 104021 h 132596"/>
              <a:gd name="connsiteX10" fmla="*/ 188913 w 654180"/>
              <a:gd name="connsiteY10" fmla="*/ 121483 h 132596"/>
              <a:gd name="connsiteX11" fmla="*/ 0 w 654180"/>
              <a:gd name="connsiteY11" fmla="*/ 132596 h 13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180" h="132596">
                <a:moveTo>
                  <a:pt x="0" y="132596"/>
                </a:moveTo>
                <a:lnTo>
                  <a:pt x="134938" y="116721"/>
                </a:lnTo>
                <a:lnTo>
                  <a:pt x="263525" y="104021"/>
                </a:lnTo>
                <a:cubicBezTo>
                  <a:pt x="299244" y="100581"/>
                  <a:pt x="317235" y="101110"/>
                  <a:pt x="349250" y="96083"/>
                </a:cubicBezTo>
                <a:cubicBezTo>
                  <a:pt x="381265" y="91056"/>
                  <a:pt x="419101" y="84441"/>
                  <a:pt x="455613" y="73858"/>
                </a:cubicBezTo>
                <a:cubicBezTo>
                  <a:pt x="492125" y="63275"/>
                  <a:pt x="539221" y="42902"/>
                  <a:pt x="568325" y="32583"/>
                </a:cubicBezTo>
                <a:cubicBezTo>
                  <a:pt x="597429" y="22264"/>
                  <a:pt x="616215" y="17238"/>
                  <a:pt x="630238" y="11946"/>
                </a:cubicBezTo>
                <a:cubicBezTo>
                  <a:pt x="644261" y="6654"/>
                  <a:pt x="659342" y="-2871"/>
                  <a:pt x="652463" y="833"/>
                </a:cubicBezTo>
                <a:cubicBezTo>
                  <a:pt x="645584" y="4537"/>
                  <a:pt x="639234" y="16973"/>
                  <a:pt x="588963" y="34171"/>
                </a:cubicBezTo>
                <a:cubicBezTo>
                  <a:pt x="538692" y="51369"/>
                  <a:pt x="417513" y="89469"/>
                  <a:pt x="350838" y="104021"/>
                </a:cubicBezTo>
                <a:cubicBezTo>
                  <a:pt x="284163" y="118573"/>
                  <a:pt x="188913" y="121483"/>
                  <a:pt x="188913" y="121483"/>
                </a:cubicBezTo>
                <a:lnTo>
                  <a:pt x="0" y="1325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26B211-9838-4E1E-9F10-5CF59C78FF42}"/>
              </a:ext>
            </a:extLst>
          </p:cNvPr>
          <p:cNvSpPr/>
          <p:nvPr/>
        </p:nvSpPr>
        <p:spPr>
          <a:xfrm>
            <a:off x="5407282" y="2928670"/>
            <a:ext cx="774222" cy="239908"/>
          </a:xfrm>
          <a:custGeom>
            <a:avLst/>
            <a:gdLst>
              <a:gd name="connsiteX0" fmla="*/ 2918 w 774222"/>
              <a:gd name="connsiteY0" fmla="*/ 238393 h 239908"/>
              <a:gd name="connsiteX1" fmla="*/ 77531 w 774222"/>
              <a:gd name="connsiteY1" fmla="*/ 124093 h 239908"/>
              <a:gd name="connsiteX2" fmla="*/ 198181 w 774222"/>
              <a:gd name="connsiteY2" fmla="*/ 30430 h 239908"/>
              <a:gd name="connsiteX3" fmla="*/ 391856 w 774222"/>
              <a:gd name="connsiteY3" fmla="*/ 268 h 239908"/>
              <a:gd name="connsiteX4" fmla="*/ 568068 w 774222"/>
              <a:gd name="connsiteY4" fmla="*/ 17730 h 239908"/>
              <a:gd name="connsiteX5" fmla="*/ 660143 w 774222"/>
              <a:gd name="connsiteY5" fmla="*/ 52655 h 239908"/>
              <a:gd name="connsiteX6" fmla="*/ 771268 w 774222"/>
              <a:gd name="connsiteY6" fmla="*/ 114568 h 239908"/>
              <a:gd name="connsiteX7" fmla="*/ 725231 w 774222"/>
              <a:gd name="connsiteY7" fmla="*/ 89168 h 239908"/>
              <a:gd name="connsiteX8" fmla="*/ 549018 w 774222"/>
              <a:gd name="connsiteY8" fmla="*/ 20905 h 239908"/>
              <a:gd name="connsiteX9" fmla="*/ 323593 w 774222"/>
              <a:gd name="connsiteY9" fmla="*/ 6618 h 239908"/>
              <a:gd name="connsiteX10" fmla="*/ 177543 w 774222"/>
              <a:gd name="connsiteY10" fmla="*/ 36780 h 239908"/>
              <a:gd name="connsiteX11" fmla="*/ 2918 w 774222"/>
              <a:gd name="connsiteY11" fmla="*/ 238393 h 2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222" h="239908">
                <a:moveTo>
                  <a:pt x="2918" y="238393"/>
                </a:moveTo>
                <a:cubicBezTo>
                  <a:pt x="-13751" y="252945"/>
                  <a:pt x="44987" y="158753"/>
                  <a:pt x="77531" y="124093"/>
                </a:cubicBezTo>
                <a:cubicBezTo>
                  <a:pt x="110075" y="89433"/>
                  <a:pt x="145794" y="51067"/>
                  <a:pt x="198181" y="30430"/>
                </a:cubicBezTo>
                <a:cubicBezTo>
                  <a:pt x="250569" y="9792"/>
                  <a:pt x="330208" y="2385"/>
                  <a:pt x="391856" y="268"/>
                </a:cubicBezTo>
                <a:cubicBezTo>
                  <a:pt x="453504" y="-1849"/>
                  <a:pt x="523353" y="8999"/>
                  <a:pt x="568068" y="17730"/>
                </a:cubicBezTo>
                <a:cubicBezTo>
                  <a:pt x="612783" y="26461"/>
                  <a:pt x="626276" y="36515"/>
                  <a:pt x="660143" y="52655"/>
                </a:cubicBezTo>
                <a:cubicBezTo>
                  <a:pt x="694010" y="68795"/>
                  <a:pt x="771268" y="114568"/>
                  <a:pt x="771268" y="114568"/>
                </a:cubicBezTo>
                <a:cubicBezTo>
                  <a:pt x="782116" y="120653"/>
                  <a:pt x="762273" y="104778"/>
                  <a:pt x="725231" y="89168"/>
                </a:cubicBezTo>
                <a:cubicBezTo>
                  <a:pt x="688189" y="73557"/>
                  <a:pt x="615958" y="34663"/>
                  <a:pt x="549018" y="20905"/>
                </a:cubicBezTo>
                <a:cubicBezTo>
                  <a:pt x="482078" y="7147"/>
                  <a:pt x="385505" y="3972"/>
                  <a:pt x="323593" y="6618"/>
                </a:cubicBezTo>
                <a:cubicBezTo>
                  <a:pt x="261681" y="9264"/>
                  <a:pt x="230195" y="-791"/>
                  <a:pt x="177543" y="36780"/>
                </a:cubicBezTo>
                <a:cubicBezTo>
                  <a:pt x="124891" y="74351"/>
                  <a:pt x="19587" y="223841"/>
                  <a:pt x="2918" y="2383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A4CF78D-0420-4372-9876-54458D7F70E2}"/>
              </a:ext>
            </a:extLst>
          </p:cNvPr>
          <p:cNvSpPr/>
          <p:nvPr/>
        </p:nvSpPr>
        <p:spPr>
          <a:xfrm>
            <a:off x="5731524" y="3041216"/>
            <a:ext cx="331562" cy="238283"/>
          </a:xfrm>
          <a:custGeom>
            <a:avLst/>
            <a:gdLst>
              <a:gd name="connsiteX0" fmla="*/ 81901 w 331562"/>
              <a:gd name="connsiteY0" fmla="*/ 6784 h 238283"/>
              <a:gd name="connsiteX1" fmla="*/ 35864 w 331562"/>
              <a:gd name="connsiteY1" fmla="*/ 59172 h 238283"/>
              <a:gd name="connsiteX2" fmla="*/ 13639 w 331562"/>
              <a:gd name="connsiteY2" fmla="*/ 98859 h 238283"/>
              <a:gd name="connsiteX3" fmla="*/ 939 w 331562"/>
              <a:gd name="connsiteY3" fmla="*/ 178234 h 238283"/>
              <a:gd name="connsiteX4" fmla="*/ 39039 w 331562"/>
              <a:gd name="connsiteY4" fmla="*/ 219509 h 238283"/>
              <a:gd name="connsiteX5" fmla="*/ 105714 w 331562"/>
              <a:gd name="connsiteY5" fmla="*/ 235384 h 238283"/>
              <a:gd name="connsiteX6" fmla="*/ 140639 w 331562"/>
              <a:gd name="connsiteY6" fmla="*/ 236972 h 238283"/>
              <a:gd name="connsiteX7" fmla="*/ 199376 w 331562"/>
              <a:gd name="connsiteY7" fmla="*/ 221097 h 238283"/>
              <a:gd name="connsiteX8" fmla="*/ 281926 w 331562"/>
              <a:gd name="connsiteY8" fmla="*/ 192522 h 238283"/>
              <a:gd name="connsiteX9" fmla="*/ 327964 w 331562"/>
              <a:gd name="connsiteY9" fmla="*/ 160772 h 238283"/>
              <a:gd name="connsiteX10" fmla="*/ 326376 w 331562"/>
              <a:gd name="connsiteY10" fmla="*/ 114734 h 238283"/>
              <a:gd name="connsiteX11" fmla="*/ 308914 w 331562"/>
              <a:gd name="connsiteY11" fmla="*/ 81397 h 238283"/>
              <a:gd name="connsiteX12" fmla="*/ 296214 w 331562"/>
              <a:gd name="connsiteY12" fmla="*/ 60759 h 238283"/>
              <a:gd name="connsiteX13" fmla="*/ 300976 w 331562"/>
              <a:gd name="connsiteY13" fmla="*/ 30597 h 238283"/>
              <a:gd name="connsiteX14" fmla="*/ 277164 w 331562"/>
              <a:gd name="connsiteY14" fmla="*/ 21072 h 238283"/>
              <a:gd name="connsiteX15" fmla="*/ 232714 w 331562"/>
              <a:gd name="connsiteY15" fmla="*/ 11547 h 238283"/>
              <a:gd name="connsiteX16" fmla="*/ 162864 w 331562"/>
              <a:gd name="connsiteY16" fmla="*/ 2022 h 238283"/>
              <a:gd name="connsiteX17" fmla="*/ 81901 w 331562"/>
              <a:gd name="connsiteY17" fmla="*/ 6784 h 23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562" h="238283">
                <a:moveTo>
                  <a:pt x="81901" y="6784"/>
                </a:moveTo>
                <a:cubicBezTo>
                  <a:pt x="60734" y="16309"/>
                  <a:pt x="47241" y="43826"/>
                  <a:pt x="35864" y="59172"/>
                </a:cubicBezTo>
                <a:cubicBezTo>
                  <a:pt x="24487" y="74518"/>
                  <a:pt x="19460" y="79015"/>
                  <a:pt x="13639" y="98859"/>
                </a:cubicBezTo>
                <a:cubicBezTo>
                  <a:pt x="7818" y="118703"/>
                  <a:pt x="-3294" y="158126"/>
                  <a:pt x="939" y="178234"/>
                </a:cubicBezTo>
                <a:cubicBezTo>
                  <a:pt x="5172" y="198342"/>
                  <a:pt x="21576" y="209984"/>
                  <a:pt x="39039" y="219509"/>
                </a:cubicBezTo>
                <a:cubicBezTo>
                  <a:pt x="56501" y="229034"/>
                  <a:pt x="88781" y="232474"/>
                  <a:pt x="105714" y="235384"/>
                </a:cubicBezTo>
                <a:cubicBezTo>
                  <a:pt x="122647" y="238294"/>
                  <a:pt x="125029" y="239353"/>
                  <a:pt x="140639" y="236972"/>
                </a:cubicBezTo>
                <a:cubicBezTo>
                  <a:pt x="156249" y="234591"/>
                  <a:pt x="175828" y="228505"/>
                  <a:pt x="199376" y="221097"/>
                </a:cubicBezTo>
                <a:cubicBezTo>
                  <a:pt x="222924" y="213689"/>
                  <a:pt x="260495" y="202576"/>
                  <a:pt x="281926" y="192522"/>
                </a:cubicBezTo>
                <a:cubicBezTo>
                  <a:pt x="303357" y="182468"/>
                  <a:pt x="320556" y="173737"/>
                  <a:pt x="327964" y="160772"/>
                </a:cubicBezTo>
                <a:cubicBezTo>
                  <a:pt x="335372" y="147807"/>
                  <a:pt x="329551" y="127963"/>
                  <a:pt x="326376" y="114734"/>
                </a:cubicBezTo>
                <a:cubicBezTo>
                  <a:pt x="323201" y="101505"/>
                  <a:pt x="313941" y="90393"/>
                  <a:pt x="308914" y="81397"/>
                </a:cubicBezTo>
                <a:cubicBezTo>
                  <a:pt x="303887" y="72401"/>
                  <a:pt x="297537" y="69226"/>
                  <a:pt x="296214" y="60759"/>
                </a:cubicBezTo>
                <a:cubicBezTo>
                  <a:pt x="294891" y="52292"/>
                  <a:pt x="304151" y="37212"/>
                  <a:pt x="300976" y="30597"/>
                </a:cubicBezTo>
                <a:cubicBezTo>
                  <a:pt x="297801" y="23982"/>
                  <a:pt x="288541" y="24247"/>
                  <a:pt x="277164" y="21072"/>
                </a:cubicBezTo>
                <a:cubicBezTo>
                  <a:pt x="265787" y="17897"/>
                  <a:pt x="251764" y="14722"/>
                  <a:pt x="232714" y="11547"/>
                </a:cubicBezTo>
                <a:cubicBezTo>
                  <a:pt x="213664" y="8372"/>
                  <a:pt x="182972" y="4139"/>
                  <a:pt x="162864" y="2022"/>
                </a:cubicBezTo>
                <a:cubicBezTo>
                  <a:pt x="142756" y="-95"/>
                  <a:pt x="103068" y="-2741"/>
                  <a:pt x="81901" y="67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月 11">
            <a:extLst>
              <a:ext uri="{FF2B5EF4-FFF2-40B4-BE49-F238E27FC236}">
                <a16:creationId xmlns:a16="http://schemas.microsoft.com/office/drawing/2014/main" id="{132A02CD-6296-4F41-A522-C4B85C6BE257}"/>
              </a:ext>
            </a:extLst>
          </p:cNvPr>
          <p:cNvSpPr/>
          <p:nvPr/>
        </p:nvSpPr>
        <p:spPr>
          <a:xfrm rot="10800000">
            <a:off x="5869530" y="3125238"/>
            <a:ext cx="45719" cy="8785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1EEC5046-D8EB-4121-96DE-FAFF483BBB83}"/>
              </a:ext>
            </a:extLst>
          </p:cNvPr>
          <p:cNvSpPr/>
          <p:nvPr/>
        </p:nvSpPr>
        <p:spPr>
          <a:xfrm rot="667211">
            <a:off x="5760636" y="3132792"/>
            <a:ext cx="45719" cy="6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9F1202B-59D8-4981-8AF6-A1890B572690}"/>
              </a:ext>
            </a:extLst>
          </p:cNvPr>
          <p:cNvSpPr/>
          <p:nvPr/>
        </p:nvSpPr>
        <p:spPr>
          <a:xfrm>
            <a:off x="5281761" y="2670156"/>
            <a:ext cx="1238147" cy="276252"/>
          </a:xfrm>
          <a:custGeom>
            <a:avLst/>
            <a:gdLst>
              <a:gd name="connsiteX0" fmla="*/ 1439 w 1238147"/>
              <a:gd name="connsiteY0" fmla="*/ 276244 h 276252"/>
              <a:gd name="connsiteX1" fmla="*/ 134789 w 1238147"/>
              <a:gd name="connsiteY1" fmla="*/ 195282 h 276252"/>
              <a:gd name="connsiteX2" fmla="*/ 284014 w 1238147"/>
              <a:gd name="connsiteY2" fmla="*/ 146069 h 276252"/>
              <a:gd name="connsiteX3" fmla="*/ 342752 w 1238147"/>
              <a:gd name="connsiteY3" fmla="*/ 123844 h 276252"/>
              <a:gd name="connsiteX4" fmla="*/ 361802 w 1238147"/>
              <a:gd name="connsiteY4" fmla="*/ 92094 h 276252"/>
              <a:gd name="connsiteX5" fmla="*/ 371327 w 1238147"/>
              <a:gd name="connsiteY5" fmla="*/ 61932 h 276252"/>
              <a:gd name="connsiteX6" fmla="*/ 458639 w 1238147"/>
              <a:gd name="connsiteY6" fmla="*/ 53994 h 276252"/>
              <a:gd name="connsiteX7" fmla="*/ 718989 w 1238147"/>
              <a:gd name="connsiteY7" fmla="*/ 20657 h 276252"/>
              <a:gd name="connsiteX8" fmla="*/ 872977 w 1238147"/>
              <a:gd name="connsiteY8" fmla="*/ 47644 h 276252"/>
              <a:gd name="connsiteX9" fmla="*/ 1069827 w 1238147"/>
              <a:gd name="connsiteY9" fmla="*/ 111144 h 276252"/>
              <a:gd name="connsiteX10" fmla="*/ 1230164 w 1238147"/>
              <a:gd name="connsiteY10" fmla="*/ 198457 h 276252"/>
              <a:gd name="connsiteX11" fmla="*/ 1190477 w 1238147"/>
              <a:gd name="connsiteY11" fmla="*/ 161944 h 276252"/>
              <a:gd name="connsiteX12" fmla="*/ 988864 w 1238147"/>
              <a:gd name="connsiteY12" fmla="*/ 76219 h 276252"/>
              <a:gd name="connsiteX13" fmla="*/ 833289 w 1238147"/>
              <a:gd name="connsiteY13" fmla="*/ 22244 h 276252"/>
              <a:gd name="connsiteX14" fmla="*/ 692002 w 1238147"/>
              <a:gd name="connsiteY14" fmla="*/ 19 h 276252"/>
              <a:gd name="connsiteX15" fmla="*/ 434827 w 1238147"/>
              <a:gd name="connsiteY15" fmla="*/ 25419 h 276252"/>
              <a:gd name="connsiteX16" fmla="*/ 353864 w 1238147"/>
              <a:gd name="connsiteY16" fmla="*/ 61932 h 276252"/>
              <a:gd name="connsiteX17" fmla="*/ 352277 w 1238147"/>
              <a:gd name="connsiteY17" fmla="*/ 87332 h 276252"/>
              <a:gd name="connsiteX18" fmla="*/ 339577 w 1238147"/>
              <a:gd name="connsiteY18" fmla="*/ 119082 h 276252"/>
              <a:gd name="connsiteX19" fmla="*/ 82402 w 1238147"/>
              <a:gd name="connsiteY19" fmla="*/ 200044 h 276252"/>
              <a:gd name="connsiteX20" fmla="*/ 1439 w 1238147"/>
              <a:gd name="connsiteY20" fmla="*/ 276244 h 27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147" h="276252">
                <a:moveTo>
                  <a:pt x="1439" y="276244"/>
                </a:moveTo>
                <a:cubicBezTo>
                  <a:pt x="10170" y="275450"/>
                  <a:pt x="87693" y="216978"/>
                  <a:pt x="134789" y="195282"/>
                </a:cubicBezTo>
                <a:cubicBezTo>
                  <a:pt x="181885" y="173586"/>
                  <a:pt x="249354" y="157975"/>
                  <a:pt x="284014" y="146069"/>
                </a:cubicBezTo>
                <a:cubicBezTo>
                  <a:pt x="318674" y="134163"/>
                  <a:pt x="329787" y="132840"/>
                  <a:pt x="342752" y="123844"/>
                </a:cubicBezTo>
                <a:cubicBezTo>
                  <a:pt x="355717" y="114848"/>
                  <a:pt x="357040" y="102413"/>
                  <a:pt x="361802" y="92094"/>
                </a:cubicBezTo>
                <a:cubicBezTo>
                  <a:pt x="366564" y="81775"/>
                  <a:pt x="355188" y="68282"/>
                  <a:pt x="371327" y="61932"/>
                </a:cubicBezTo>
                <a:cubicBezTo>
                  <a:pt x="387466" y="55582"/>
                  <a:pt x="458639" y="53994"/>
                  <a:pt x="458639" y="53994"/>
                </a:cubicBezTo>
                <a:cubicBezTo>
                  <a:pt x="516583" y="47115"/>
                  <a:pt x="649933" y="21715"/>
                  <a:pt x="718989" y="20657"/>
                </a:cubicBezTo>
                <a:cubicBezTo>
                  <a:pt x="788045" y="19599"/>
                  <a:pt x="814504" y="32563"/>
                  <a:pt x="872977" y="47644"/>
                </a:cubicBezTo>
                <a:cubicBezTo>
                  <a:pt x="931450" y="62725"/>
                  <a:pt x="1010296" y="86008"/>
                  <a:pt x="1069827" y="111144"/>
                </a:cubicBezTo>
                <a:cubicBezTo>
                  <a:pt x="1129358" y="136279"/>
                  <a:pt x="1210056" y="189990"/>
                  <a:pt x="1230164" y="198457"/>
                </a:cubicBezTo>
                <a:cubicBezTo>
                  <a:pt x="1250272" y="206924"/>
                  <a:pt x="1230694" y="182317"/>
                  <a:pt x="1190477" y="161944"/>
                </a:cubicBezTo>
                <a:cubicBezTo>
                  <a:pt x="1150260" y="141571"/>
                  <a:pt x="1048395" y="99502"/>
                  <a:pt x="988864" y="76219"/>
                </a:cubicBezTo>
                <a:cubicBezTo>
                  <a:pt x="929333" y="52936"/>
                  <a:pt x="882766" y="34944"/>
                  <a:pt x="833289" y="22244"/>
                </a:cubicBezTo>
                <a:cubicBezTo>
                  <a:pt x="783812" y="9544"/>
                  <a:pt x="758412" y="-510"/>
                  <a:pt x="692002" y="19"/>
                </a:cubicBezTo>
                <a:cubicBezTo>
                  <a:pt x="625592" y="548"/>
                  <a:pt x="491183" y="15100"/>
                  <a:pt x="434827" y="25419"/>
                </a:cubicBezTo>
                <a:cubicBezTo>
                  <a:pt x="378471" y="35738"/>
                  <a:pt x="367622" y="51613"/>
                  <a:pt x="353864" y="61932"/>
                </a:cubicBezTo>
                <a:cubicBezTo>
                  <a:pt x="340106" y="72251"/>
                  <a:pt x="354658" y="77807"/>
                  <a:pt x="352277" y="87332"/>
                </a:cubicBezTo>
                <a:cubicBezTo>
                  <a:pt x="349896" y="96857"/>
                  <a:pt x="384556" y="100297"/>
                  <a:pt x="339577" y="119082"/>
                </a:cubicBezTo>
                <a:cubicBezTo>
                  <a:pt x="294598" y="137867"/>
                  <a:pt x="140610" y="178348"/>
                  <a:pt x="82402" y="200044"/>
                </a:cubicBezTo>
                <a:cubicBezTo>
                  <a:pt x="24194" y="221740"/>
                  <a:pt x="-7292" y="277038"/>
                  <a:pt x="1439" y="2762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E907BD79-8BAD-45C8-8D0B-A3496F5FF8BF}"/>
              </a:ext>
            </a:extLst>
          </p:cNvPr>
          <p:cNvSpPr/>
          <p:nvPr/>
        </p:nvSpPr>
        <p:spPr>
          <a:xfrm>
            <a:off x="5549833" y="3455826"/>
            <a:ext cx="441944" cy="50032"/>
          </a:xfrm>
          <a:custGeom>
            <a:avLst/>
            <a:gdLst>
              <a:gd name="connsiteX0" fmla="*/ 67 w 441944"/>
              <a:gd name="connsiteY0" fmla="*/ 8099 h 50032"/>
              <a:gd name="connsiteX1" fmla="*/ 139767 w 441944"/>
              <a:gd name="connsiteY1" fmla="*/ 46199 h 50032"/>
              <a:gd name="connsiteX2" fmla="*/ 238192 w 441944"/>
              <a:gd name="connsiteY2" fmla="*/ 46199 h 50032"/>
              <a:gd name="connsiteX3" fmla="*/ 398530 w 441944"/>
              <a:gd name="connsiteY3" fmla="*/ 23974 h 50032"/>
              <a:gd name="connsiteX4" fmla="*/ 441392 w 441944"/>
              <a:gd name="connsiteY4" fmla="*/ 162 h 50032"/>
              <a:gd name="connsiteX5" fmla="*/ 377892 w 441944"/>
              <a:gd name="connsiteY5" fmla="*/ 12862 h 50032"/>
              <a:gd name="connsiteX6" fmla="*/ 227080 w 441944"/>
              <a:gd name="connsiteY6" fmla="*/ 38262 h 50032"/>
              <a:gd name="connsiteX7" fmla="*/ 122305 w 441944"/>
              <a:gd name="connsiteY7" fmla="*/ 38262 h 50032"/>
              <a:gd name="connsiteX8" fmla="*/ 67 w 441944"/>
              <a:gd name="connsiteY8" fmla="*/ 8099 h 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44" h="50032">
                <a:moveTo>
                  <a:pt x="67" y="8099"/>
                </a:moveTo>
                <a:cubicBezTo>
                  <a:pt x="2977" y="9422"/>
                  <a:pt x="100080" y="39849"/>
                  <a:pt x="139767" y="46199"/>
                </a:cubicBezTo>
                <a:cubicBezTo>
                  <a:pt x="179454" y="52549"/>
                  <a:pt x="195065" y="49903"/>
                  <a:pt x="238192" y="46199"/>
                </a:cubicBezTo>
                <a:cubicBezTo>
                  <a:pt x="281319" y="42495"/>
                  <a:pt x="364664" y="31647"/>
                  <a:pt x="398530" y="23974"/>
                </a:cubicBezTo>
                <a:cubicBezTo>
                  <a:pt x="432396" y="16301"/>
                  <a:pt x="444832" y="2014"/>
                  <a:pt x="441392" y="162"/>
                </a:cubicBezTo>
                <a:cubicBezTo>
                  <a:pt x="437952" y="-1690"/>
                  <a:pt x="377892" y="12862"/>
                  <a:pt x="377892" y="12862"/>
                </a:cubicBezTo>
                <a:cubicBezTo>
                  <a:pt x="342173" y="19212"/>
                  <a:pt x="269678" y="34029"/>
                  <a:pt x="227080" y="38262"/>
                </a:cubicBezTo>
                <a:cubicBezTo>
                  <a:pt x="184482" y="42495"/>
                  <a:pt x="154849" y="41966"/>
                  <a:pt x="122305" y="38262"/>
                </a:cubicBezTo>
                <a:cubicBezTo>
                  <a:pt x="89761" y="34558"/>
                  <a:pt x="-2843" y="6776"/>
                  <a:pt x="67" y="80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8ECF71E-E721-4960-8F15-2865BC557ABC}"/>
              </a:ext>
            </a:extLst>
          </p:cNvPr>
          <p:cNvSpPr/>
          <p:nvPr/>
        </p:nvSpPr>
        <p:spPr>
          <a:xfrm>
            <a:off x="5426064" y="3367495"/>
            <a:ext cx="410457" cy="38886"/>
          </a:xfrm>
          <a:custGeom>
            <a:avLst/>
            <a:gdLst>
              <a:gd name="connsiteX0" fmla="*/ 11 w 410457"/>
              <a:gd name="connsiteY0" fmla="*/ 7530 h 38886"/>
              <a:gd name="connsiteX1" fmla="*/ 104786 w 410457"/>
              <a:gd name="connsiteY1" fmla="*/ 37693 h 38886"/>
              <a:gd name="connsiteX2" fmla="*/ 200036 w 410457"/>
              <a:gd name="connsiteY2" fmla="*/ 29755 h 38886"/>
              <a:gd name="connsiteX3" fmla="*/ 404824 w 410457"/>
              <a:gd name="connsiteY3" fmla="*/ 1180 h 38886"/>
              <a:gd name="connsiteX4" fmla="*/ 339736 w 410457"/>
              <a:gd name="connsiteY4" fmla="*/ 7530 h 38886"/>
              <a:gd name="connsiteX5" fmla="*/ 200036 w 410457"/>
              <a:gd name="connsiteY5" fmla="*/ 26580 h 38886"/>
              <a:gd name="connsiteX6" fmla="*/ 111136 w 410457"/>
              <a:gd name="connsiteY6" fmla="*/ 29755 h 38886"/>
              <a:gd name="connsiteX7" fmla="*/ 11 w 410457"/>
              <a:gd name="connsiteY7" fmla="*/ 7530 h 3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57" h="38886">
                <a:moveTo>
                  <a:pt x="11" y="7530"/>
                </a:moveTo>
                <a:cubicBezTo>
                  <a:pt x="-1047" y="8853"/>
                  <a:pt x="71448" y="33989"/>
                  <a:pt x="104786" y="37693"/>
                </a:cubicBezTo>
                <a:cubicBezTo>
                  <a:pt x="138124" y="41397"/>
                  <a:pt x="150030" y="35840"/>
                  <a:pt x="200036" y="29755"/>
                </a:cubicBezTo>
                <a:cubicBezTo>
                  <a:pt x="250042" y="23670"/>
                  <a:pt x="381541" y="4884"/>
                  <a:pt x="404824" y="1180"/>
                </a:cubicBezTo>
                <a:cubicBezTo>
                  <a:pt x="428107" y="-2524"/>
                  <a:pt x="373867" y="3297"/>
                  <a:pt x="339736" y="7530"/>
                </a:cubicBezTo>
                <a:cubicBezTo>
                  <a:pt x="305605" y="11763"/>
                  <a:pt x="238136" y="22876"/>
                  <a:pt x="200036" y="26580"/>
                </a:cubicBezTo>
                <a:cubicBezTo>
                  <a:pt x="161936" y="30284"/>
                  <a:pt x="142092" y="32665"/>
                  <a:pt x="111136" y="29755"/>
                </a:cubicBezTo>
                <a:cubicBezTo>
                  <a:pt x="80180" y="26845"/>
                  <a:pt x="1069" y="6207"/>
                  <a:pt x="11" y="75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1E74304-A8C3-4FE2-92AE-F531752C0A21}"/>
              </a:ext>
            </a:extLst>
          </p:cNvPr>
          <p:cNvSpPr/>
          <p:nvPr/>
        </p:nvSpPr>
        <p:spPr>
          <a:xfrm>
            <a:off x="3853153" y="2892027"/>
            <a:ext cx="740263" cy="210316"/>
          </a:xfrm>
          <a:custGeom>
            <a:avLst/>
            <a:gdLst>
              <a:gd name="connsiteX0" fmla="*/ 1297 w 740263"/>
              <a:gd name="connsiteY0" fmla="*/ 139040 h 210316"/>
              <a:gd name="connsiteX1" fmla="*/ 109247 w 740263"/>
              <a:gd name="connsiteY1" fmla="*/ 81890 h 210316"/>
              <a:gd name="connsiteX2" fmla="*/ 202380 w 740263"/>
              <a:gd name="connsiteY2" fmla="*/ 31090 h 210316"/>
              <a:gd name="connsiteX3" fmla="*/ 312447 w 740263"/>
              <a:gd name="connsiteY3" fmla="*/ 3573 h 210316"/>
              <a:gd name="connsiteX4" fmla="*/ 388647 w 740263"/>
              <a:gd name="connsiteY4" fmla="*/ 3573 h 210316"/>
              <a:gd name="connsiteX5" fmla="*/ 483897 w 740263"/>
              <a:gd name="connsiteY5" fmla="*/ 33206 h 210316"/>
              <a:gd name="connsiteX6" fmla="*/ 560097 w 740263"/>
              <a:gd name="connsiteY6" fmla="*/ 73423 h 210316"/>
              <a:gd name="connsiteX7" fmla="*/ 640530 w 740263"/>
              <a:gd name="connsiteY7" fmla="*/ 145390 h 210316"/>
              <a:gd name="connsiteX8" fmla="*/ 691330 w 740263"/>
              <a:gd name="connsiteY8" fmla="*/ 196190 h 210316"/>
              <a:gd name="connsiteX9" fmla="*/ 740014 w 740263"/>
              <a:gd name="connsiteY9" fmla="*/ 206773 h 210316"/>
              <a:gd name="connsiteX10" fmla="*/ 706147 w 740263"/>
              <a:gd name="connsiteY10" fmla="*/ 202540 h 210316"/>
              <a:gd name="connsiteX11" fmla="*/ 619364 w 740263"/>
              <a:gd name="connsiteY11" fmla="*/ 124223 h 210316"/>
              <a:gd name="connsiteX12" fmla="*/ 553747 w 740263"/>
              <a:gd name="connsiteY12" fmla="*/ 77656 h 210316"/>
              <a:gd name="connsiteX13" fmla="*/ 394997 w 740263"/>
              <a:gd name="connsiteY13" fmla="*/ 12040 h 210316"/>
              <a:gd name="connsiteX14" fmla="*/ 323030 w 740263"/>
              <a:gd name="connsiteY14" fmla="*/ 3573 h 210316"/>
              <a:gd name="connsiteX15" fmla="*/ 187564 w 740263"/>
              <a:gd name="connsiteY15" fmla="*/ 24740 h 210316"/>
              <a:gd name="connsiteX16" fmla="*/ 56330 w 740263"/>
              <a:gd name="connsiteY16" fmla="*/ 100940 h 210316"/>
              <a:gd name="connsiteX17" fmla="*/ 1297 w 740263"/>
              <a:gd name="connsiteY17" fmla="*/ 139040 h 2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263" h="210316">
                <a:moveTo>
                  <a:pt x="1297" y="139040"/>
                </a:moveTo>
                <a:cubicBezTo>
                  <a:pt x="10117" y="135865"/>
                  <a:pt x="109247" y="81890"/>
                  <a:pt x="109247" y="81890"/>
                </a:cubicBezTo>
                <a:cubicBezTo>
                  <a:pt x="142761" y="63898"/>
                  <a:pt x="168513" y="44143"/>
                  <a:pt x="202380" y="31090"/>
                </a:cubicBezTo>
                <a:cubicBezTo>
                  <a:pt x="236247" y="18037"/>
                  <a:pt x="281403" y="8159"/>
                  <a:pt x="312447" y="3573"/>
                </a:cubicBezTo>
                <a:cubicBezTo>
                  <a:pt x="343492" y="-1013"/>
                  <a:pt x="360072" y="-1366"/>
                  <a:pt x="388647" y="3573"/>
                </a:cubicBezTo>
                <a:cubicBezTo>
                  <a:pt x="417222" y="8512"/>
                  <a:pt x="455322" y="21564"/>
                  <a:pt x="483897" y="33206"/>
                </a:cubicBezTo>
                <a:cubicBezTo>
                  <a:pt x="512472" y="44848"/>
                  <a:pt x="533992" y="54726"/>
                  <a:pt x="560097" y="73423"/>
                </a:cubicBezTo>
                <a:cubicBezTo>
                  <a:pt x="586202" y="92120"/>
                  <a:pt x="618658" y="124929"/>
                  <a:pt x="640530" y="145390"/>
                </a:cubicBezTo>
                <a:cubicBezTo>
                  <a:pt x="662402" y="165851"/>
                  <a:pt x="674749" y="185960"/>
                  <a:pt x="691330" y="196190"/>
                </a:cubicBezTo>
                <a:cubicBezTo>
                  <a:pt x="707911" y="206420"/>
                  <a:pt x="737545" y="205715"/>
                  <a:pt x="740014" y="206773"/>
                </a:cubicBezTo>
                <a:cubicBezTo>
                  <a:pt x="742484" y="207831"/>
                  <a:pt x="726255" y="216298"/>
                  <a:pt x="706147" y="202540"/>
                </a:cubicBezTo>
                <a:cubicBezTo>
                  <a:pt x="686039" y="188782"/>
                  <a:pt x="644764" y="145037"/>
                  <a:pt x="619364" y="124223"/>
                </a:cubicBezTo>
                <a:cubicBezTo>
                  <a:pt x="593964" y="103409"/>
                  <a:pt x="591141" y="96353"/>
                  <a:pt x="553747" y="77656"/>
                </a:cubicBezTo>
                <a:cubicBezTo>
                  <a:pt x="516353" y="58959"/>
                  <a:pt x="433450" y="24387"/>
                  <a:pt x="394997" y="12040"/>
                </a:cubicBezTo>
                <a:cubicBezTo>
                  <a:pt x="356544" y="-307"/>
                  <a:pt x="357602" y="1456"/>
                  <a:pt x="323030" y="3573"/>
                </a:cubicBezTo>
                <a:cubicBezTo>
                  <a:pt x="288458" y="5690"/>
                  <a:pt x="232014" y="8512"/>
                  <a:pt x="187564" y="24740"/>
                </a:cubicBezTo>
                <a:cubicBezTo>
                  <a:pt x="143114" y="40968"/>
                  <a:pt x="82083" y="85418"/>
                  <a:pt x="56330" y="100940"/>
                </a:cubicBezTo>
                <a:cubicBezTo>
                  <a:pt x="30577" y="116462"/>
                  <a:pt x="-7523" y="142215"/>
                  <a:pt x="1297" y="1390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5988809-A6CA-46DF-BB36-C286F3B156A0}"/>
              </a:ext>
            </a:extLst>
          </p:cNvPr>
          <p:cNvSpPr/>
          <p:nvPr/>
        </p:nvSpPr>
        <p:spPr>
          <a:xfrm>
            <a:off x="3822539" y="3000714"/>
            <a:ext cx="745228" cy="250512"/>
          </a:xfrm>
          <a:custGeom>
            <a:avLst/>
            <a:gdLst>
              <a:gd name="connsiteX0" fmla="*/ 161 w 745228"/>
              <a:gd name="connsiteY0" fmla="*/ 250486 h 250512"/>
              <a:gd name="connsiteX1" fmla="*/ 57311 w 745228"/>
              <a:gd name="connsiteY1" fmla="*/ 136186 h 250512"/>
              <a:gd name="connsiteX2" fmla="*/ 131394 w 745228"/>
              <a:gd name="connsiteY2" fmla="*/ 70569 h 250512"/>
              <a:gd name="connsiteX3" fmla="*/ 241461 w 745228"/>
              <a:gd name="connsiteY3" fmla="*/ 21886 h 250512"/>
              <a:gd name="connsiteX4" fmla="*/ 338828 w 745228"/>
              <a:gd name="connsiteY4" fmla="*/ 13419 h 250512"/>
              <a:gd name="connsiteX5" fmla="*/ 370578 w 745228"/>
              <a:gd name="connsiteY5" fmla="*/ 17653 h 250512"/>
              <a:gd name="connsiteX6" fmla="*/ 410794 w 745228"/>
              <a:gd name="connsiteY6" fmla="*/ 45169 h 250512"/>
              <a:gd name="connsiteX7" fmla="*/ 508161 w 745228"/>
              <a:gd name="connsiteY7" fmla="*/ 81153 h 250512"/>
              <a:gd name="connsiteX8" fmla="*/ 573778 w 745228"/>
              <a:gd name="connsiteY8" fmla="*/ 70569 h 250512"/>
              <a:gd name="connsiteX9" fmla="*/ 641511 w 745228"/>
              <a:gd name="connsiteY9" fmla="*/ 87503 h 250512"/>
              <a:gd name="connsiteX10" fmla="*/ 707128 w 745228"/>
              <a:gd name="connsiteY10" fmla="*/ 108669 h 250512"/>
              <a:gd name="connsiteX11" fmla="*/ 745228 w 745228"/>
              <a:gd name="connsiteY11" fmla="*/ 110786 h 250512"/>
              <a:gd name="connsiteX12" fmla="*/ 707128 w 745228"/>
              <a:gd name="connsiteY12" fmla="*/ 108669 h 250512"/>
              <a:gd name="connsiteX13" fmla="*/ 605528 w 745228"/>
              <a:gd name="connsiteY13" fmla="*/ 70569 h 250512"/>
              <a:gd name="connsiteX14" fmla="*/ 544144 w 745228"/>
              <a:gd name="connsiteY14" fmla="*/ 68453 h 250512"/>
              <a:gd name="connsiteX15" fmla="*/ 489111 w 745228"/>
              <a:gd name="connsiteY15" fmla="*/ 62103 h 250512"/>
              <a:gd name="connsiteX16" fmla="*/ 427728 w 745228"/>
              <a:gd name="connsiteY16" fmla="*/ 40936 h 250512"/>
              <a:gd name="connsiteX17" fmla="*/ 370578 w 745228"/>
              <a:gd name="connsiteY17" fmla="*/ 11303 h 250512"/>
              <a:gd name="connsiteX18" fmla="*/ 334594 w 745228"/>
              <a:gd name="connsiteY18" fmla="*/ 719 h 250512"/>
              <a:gd name="connsiteX19" fmla="*/ 230878 w 745228"/>
              <a:gd name="connsiteY19" fmla="*/ 7069 h 250512"/>
              <a:gd name="connsiteX20" fmla="*/ 118694 w 745228"/>
              <a:gd name="connsiteY20" fmla="*/ 55753 h 250512"/>
              <a:gd name="connsiteX21" fmla="*/ 42494 w 745228"/>
              <a:gd name="connsiteY21" fmla="*/ 125603 h 250512"/>
              <a:gd name="connsiteX22" fmla="*/ 161 w 745228"/>
              <a:gd name="connsiteY22" fmla="*/ 250486 h 25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5228" h="250512">
                <a:moveTo>
                  <a:pt x="161" y="250486"/>
                </a:moveTo>
                <a:cubicBezTo>
                  <a:pt x="2630" y="252250"/>
                  <a:pt x="35439" y="166172"/>
                  <a:pt x="57311" y="136186"/>
                </a:cubicBezTo>
                <a:cubicBezTo>
                  <a:pt x="79183" y="106200"/>
                  <a:pt x="100702" y="89619"/>
                  <a:pt x="131394" y="70569"/>
                </a:cubicBezTo>
                <a:cubicBezTo>
                  <a:pt x="162086" y="51519"/>
                  <a:pt x="206889" y="31411"/>
                  <a:pt x="241461" y="21886"/>
                </a:cubicBezTo>
                <a:cubicBezTo>
                  <a:pt x="276033" y="12361"/>
                  <a:pt x="317309" y="14124"/>
                  <a:pt x="338828" y="13419"/>
                </a:cubicBezTo>
                <a:cubicBezTo>
                  <a:pt x="360347" y="12714"/>
                  <a:pt x="358584" y="12361"/>
                  <a:pt x="370578" y="17653"/>
                </a:cubicBezTo>
                <a:cubicBezTo>
                  <a:pt x="382572" y="22945"/>
                  <a:pt x="387864" y="34586"/>
                  <a:pt x="410794" y="45169"/>
                </a:cubicBezTo>
                <a:cubicBezTo>
                  <a:pt x="433725" y="55752"/>
                  <a:pt x="480997" y="76920"/>
                  <a:pt x="508161" y="81153"/>
                </a:cubicBezTo>
                <a:cubicBezTo>
                  <a:pt x="535325" y="85386"/>
                  <a:pt x="551553" y="69511"/>
                  <a:pt x="573778" y="70569"/>
                </a:cubicBezTo>
                <a:cubicBezTo>
                  <a:pt x="596003" y="71627"/>
                  <a:pt x="619286" y="81153"/>
                  <a:pt x="641511" y="87503"/>
                </a:cubicBezTo>
                <a:cubicBezTo>
                  <a:pt x="663736" y="93853"/>
                  <a:pt x="689842" y="104789"/>
                  <a:pt x="707128" y="108669"/>
                </a:cubicBezTo>
                <a:cubicBezTo>
                  <a:pt x="724414" y="112549"/>
                  <a:pt x="745228" y="110786"/>
                  <a:pt x="745228" y="110786"/>
                </a:cubicBezTo>
                <a:cubicBezTo>
                  <a:pt x="745228" y="110786"/>
                  <a:pt x="730411" y="115372"/>
                  <a:pt x="707128" y="108669"/>
                </a:cubicBezTo>
                <a:cubicBezTo>
                  <a:pt x="683845" y="101966"/>
                  <a:pt x="632692" y="77272"/>
                  <a:pt x="605528" y="70569"/>
                </a:cubicBezTo>
                <a:cubicBezTo>
                  <a:pt x="578364" y="63866"/>
                  <a:pt x="563547" y="69864"/>
                  <a:pt x="544144" y="68453"/>
                </a:cubicBezTo>
                <a:cubicBezTo>
                  <a:pt x="524741" y="67042"/>
                  <a:pt x="508514" y="66689"/>
                  <a:pt x="489111" y="62103"/>
                </a:cubicBezTo>
                <a:cubicBezTo>
                  <a:pt x="469708" y="57517"/>
                  <a:pt x="447483" y="49403"/>
                  <a:pt x="427728" y="40936"/>
                </a:cubicBezTo>
                <a:cubicBezTo>
                  <a:pt x="407973" y="32469"/>
                  <a:pt x="386100" y="18006"/>
                  <a:pt x="370578" y="11303"/>
                </a:cubicBezTo>
                <a:cubicBezTo>
                  <a:pt x="355056" y="4600"/>
                  <a:pt x="357877" y="1425"/>
                  <a:pt x="334594" y="719"/>
                </a:cubicBezTo>
                <a:cubicBezTo>
                  <a:pt x="311311" y="13"/>
                  <a:pt x="266861" y="-2103"/>
                  <a:pt x="230878" y="7069"/>
                </a:cubicBezTo>
                <a:cubicBezTo>
                  <a:pt x="194895" y="16241"/>
                  <a:pt x="150091" y="35997"/>
                  <a:pt x="118694" y="55753"/>
                </a:cubicBezTo>
                <a:cubicBezTo>
                  <a:pt x="87297" y="75509"/>
                  <a:pt x="60838" y="97734"/>
                  <a:pt x="42494" y="125603"/>
                </a:cubicBezTo>
                <a:cubicBezTo>
                  <a:pt x="24150" y="153472"/>
                  <a:pt x="-2308" y="248722"/>
                  <a:pt x="161" y="250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9BEB8C4-2A0C-4652-B7BC-8E74BE7A1B08}"/>
              </a:ext>
            </a:extLst>
          </p:cNvPr>
          <p:cNvSpPr/>
          <p:nvPr/>
        </p:nvSpPr>
        <p:spPr>
          <a:xfrm>
            <a:off x="3952405" y="3308336"/>
            <a:ext cx="629160" cy="266781"/>
          </a:xfrm>
          <a:custGeom>
            <a:avLst/>
            <a:gdLst>
              <a:gd name="connsiteX0" fmla="*/ 62383 w 629160"/>
              <a:gd name="connsiteY0" fmla="*/ 206389 h 266781"/>
              <a:gd name="connsiteX1" fmla="*/ 73495 w 629160"/>
              <a:gd name="connsiteY1" fmla="*/ 138127 h 266781"/>
              <a:gd name="connsiteX2" fmla="*/ 76670 w 629160"/>
              <a:gd name="connsiteY2" fmla="*/ 107964 h 266781"/>
              <a:gd name="connsiteX3" fmla="*/ 129058 w 629160"/>
              <a:gd name="connsiteY3" fmla="*/ 87327 h 266781"/>
              <a:gd name="connsiteX4" fmla="*/ 251295 w 629160"/>
              <a:gd name="connsiteY4" fmla="*/ 50814 h 266781"/>
              <a:gd name="connsiteX5" fmla="*/ 306858 w 629160"/>
              <a:gd name="connsiteY5" fmla="*/ 44464 h 266781"/>
              <a:gd name="connsiteX6" fmla="*/ 422745 w 629160"/>
              <a:gd name="connsiteY6" fmla="*/ 61927 h 266781"/>
              <a:gd name="connsiteX7" fmla="*/ 513233 w 629160"/>
              <a:gd name="connsiteY7" fmla="*/ 84152 h 266781"/>
              <a:gd name="connsiteX8" fmla="*/ 570383 w 629160"/>
              <a:gd name="connsiteY8" fmla="*/ 103202 h 266781"/>
              <a:gd name="connsiteX9" fmla="*/ 629120 w 629160"/>
              <a:gd name="connsiteY9" fmla="*/ 147652 h 266781"/>
              <a:gd name="connsiteX10" fmla="*/ 578320 w 629160"/>
              <a:gd name="connsiteY10" fmla="*/ 120664 h 266781"/>
              <a:gd name="connsiteX11" fmla="*/ 506883 w 629160"/>
              <a:gd name="connsiteY11" fmla="*/ 85739 h 266781"/>
              <a:gd name="connsiteX12" fmla="*/ 452908 w 629160"/>
              <a:gd name="connsiteY12" fmla="*/ 47639 h 266781"/>
              <a:gd name="connsiteX13" fmla="*/ 364008 w 629160"/>
              <a:gd name="connsiteY13" fmla="*/ 9539 h 266781"/>
              <a:gd name="connsiteX14" fmla="*/ 281458 w 629160"/>
              <a:gd name="connsiteY14" fmla="*/ 14 h 266781"/>
              <a:gd name="connsiteX15" fmla="*/ 152870 w 629160"/>
              <a:gd name="connsiteY15" fmla="*/ 9539 h 266781"/>
              <a:gd name="connsiteX16" fmla="*/ 56033 w 629160"/>
              <a:gd name="connsiteY16" fmla="*/ 61927 h 266781"/>
              <a:gd name="connsiteX17" fmla="*/ 14758 w 629160"/>
              <a:gd name="connsiteY17" fmla="*/ 115902 h 266781"/>
              <a:gd name="connsiteX18" fmla="*/ 6820 w 629160"/>
              <a:gd name="connsiteY18" fmla="*/ 149239 h 266781"/>
              <a:gd name="connsiteX19" fmla="*/ 470 w 629160"/>
              <a:gd name="connsiteY19" fmla="*/ 198452 h 266781"/>
              <a:gd name="connsiteX20" fmla="*/ 470 w 629160"/>
              <a:gd name="connsiteY20" fmla="*/ 233377 h 266781"/>
              <a:gd name="connsiteX21" fmla="*/ 470 w 629160"/>
              <a:gd name="connsiteY21" fmla="*/ 266714 h 266781"/>
              <a:gd name="connsiteX22" fmla="*/ 5233 w 629160"/>
              <a:gd name="connsiteY22" fmla="*/ 241314 h 266781"/>
              <a:gd name="connsiteX23" fmla="*/ 62383 w 629160"/>
              <a:gd name="connsiteY23" fmla="*/ 206389 h 26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9160" h="266781">
                <a:moveTo>
                  <a:pt x="62383" y="206389"/>
                </a:moveTo>
                <a:cubicBezTo>
                  <a:pt x="73760" y="189191"/>
                  <a:pt x="71114" y="154531"/>
                  <a:pt x="73495" y="138127"/>
                </a:cubicBezTo>
                <a:cubicBezTo>
                  <a:pt x="75876" y="121723"/>
                  <a:pt x="67409" y="116431"/>
                  <a:pt x="76670" y="107964"/>
                </a:cubicBezTo>
                <a:cubicBezTo>
                  <a:pt x="85931" y="99497"/>
                  <a:pt x="99954" y="96852"/>
                  <a:pt x="129058" y="87327"/>
                </a:cubicBezTo>
                <a:cubicBezTo>
                  <a:pt x="158162" y="77802"/>
                  <a:pt x="221662" y="57958"/>
                  <a:pt x="251295" y="50814"/>
                </a:cubicBezTo>
                <a:cubicBezTo>
                  <a:pt x="280928" y="43670"/>
                  <a:pt x="278283" y="42612"/>
                  <a:pt x="306858" y="44464"/>
                </a:cubicBezTo>
                <a:cubicBezTo>
                  <a:pt x="335433" y="46316"/>
                  <a:pt x="388349" y="55312"/>
                  <a:pt x="422745" y="61927"/>
                </a:cubicBezTo>
                <a:cubicBezTo>
                  <a:pt x="457141" y="68542"/>
                  <a:pt x="488627" y="77273"/>
                  <a:pt x="513233" y="84152"/>
                </a:cubicBezTo>
                <a:cubicBezTo>
                  <a:pt x="537839" y="91031"/>
                  <a:pt x="551069" y="92619"/>
                  <a:pt x="570383" y="103202"/>
                </a:cubicBezTo>
                <a:cubicBezTo>
                  <a:pt x="589697" y="113785"/>
                  <a:pt x="627797" y="144742"/>
                  <a:pt x="629120" y="147652"/>
                </a:cubicBezTo>
                <a:cubicBezTo>
                  <a:pt x="630443" y="150562"/>
                  <a:pt x="598693" y="130983"/>
                  <a:pt x="578320" y="120664"/>
                </a:cubicBezTo>
                <a:cubicBezTo>
                  <a:pt x="557947" y="110345"/>
                  <a:pt x="527785" y="97910"/>
                  <a:pt x="506883" y="85739"/>
                </a:cubicBezTo>
                <a:cubicBezTo>
                  <a:pt x="485981" y="73568"/>
                  <a:pt x="476721" y="60339"/>
                  <a:pt x="452908" y="47639"/>
                </a:cubicBezTo>
                <a:cubicBezTo>
                  <a:pt x="429096" y="34939"/>
                  <a:pt x="392583" y="17477"/>
                  <a:pt x="364008" y="9539"/>
                </a:cubicBezTo>
                <a:cubicBezTo>
                  <a:pt x="335433" y="1601"/>
                  <a:pt x="316648" y="14"/>
                  <a:pt x="281458" y="14"/>
                </a:cubicBezTo>
                <a:cubicBezTo>
                  <a:pt x="246268" y="14"/>
                  <a:pt x="190441" y="-780"/>
                  <a:pt x="152870" y="9539"/>
                </a:cubicBezTo>
                <a:cubicBezTo>
                  <a:pt x="115299" y="19858"/>
                  <a:pt x="79052" y="44200"/>
                  <a:pt x="56033" y="61927"/>
                </a:cubicBezTo>
                <a:cubicBezTo>
                  <a:pt x="33014" y="79654"/>
                  <a:pt x="22960" y="101350"/>
                  <a:pt x="14758" y="115902"/>
                </a:cubicBezTo>
                <a:cubicBezTo>
                  <a:pt x="6556" y="130454"/>
                  <a:pt x="9201" y="135481"/>
                  <a:pt x="6820" y="149239"/>
                </a:cubicBezTo>
                <a:cubicBezTo>
                  <a:pt x="4439" y="162997"/>
                  <a:pt x="1528" y="184429"/>
                  <a:pt x="470" y="198452"/>
                </a:cubicBezTo>
                <a:cubicBezTo>
                  <a:pt x="-588" y="212475"/>
                  <a:pt x="470" y="233377"/>
                  <a:pt x="470" y="233377"/>
                </a:cubicBezTo>
                <a:cubicBezTo>
                  <a:pt x="470" y="244754"/>
                  <a:pt x="-324" y="265391"/>
                  <a:pt x="470" y="266714"/>
                </a:cubicBezTo>
                <a:cubicBezTo>
                  <a:pt x="1264" y="268037"/>
                  <a:pt x="-59" y="249516"/>
                  <a:pt x="5233" y="241314"/>
                </a:cubicBezTo>
                <a:cubicBezTo>
                  <a:pt x="10525" y="233112"/>
                  <a:pt x="51006" y="223587"/>
                  <a:pt x="62383" y="206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8FA3230-0235-4693-B4EF-783DE888FB25}"/>
              </a:ext>
            </a:extLst>
          </p:cNvPr>
          <p:cNvSpPr/>
          <p:nvPr/>
        </p:nvSpPr>
        <p:spPr>
          <a:xfrm>
            <a:off x="4005151" y="3484563"/>
            <a:ext cx="600271" cy="114309"/>
          </a:xfrm>
          <a:custGeom>
            <a:avLst/>
            <a:gdLst>
              <a:gd name="connsiteX0" fmla="*/ 112 w 600271"/>
              <a:gd name="connsiteY0" fmla="*/ 39687 h 114309"/>
              <a:gd name="connsiteX1" fmla="*/ 87424 w 600271"/>
              <a:gd name="connsiteY1" fmla="*/ 96837 h 114309"/>
              <a:gd name="connsiteX2" fmla="*/ 217599 w 600271"/>
              <a:gd name="connsiteY2" fmla="*/ 114300 h 114309"/>
              <a:gd name="connsiteX3" fmla="*/ 379524 w 600271"/>
              <a:gd name="connsiteY3" fmla="*/ 95250 h 114309"/>
              <a:gd name="connsiteX4" fmla="*/ 462074 w 600271"/>
              <a:gd name="connsiteY4" fmla="*/ 76200 h 114309"/>
              <a:gd name="connsiteX5" fmla="*/ 530337 w 600271"/>
              <a:gd name="connsiteY5" fmla="*/ 63500 h 114309"/>
              <a:gd name="connsiteX6" fmla="*/ 549387 w 600271"/>
              <a:gd name="connsiteY6" fmla="*/ 55562 h 114309"/>
              <a:gd name="connsiteX7" fmla="*/ 555737 w 600271"/>
              <a:gd name="connsiteY7" fmla="*/ 36512 h 114309"/>
              <a:gd name="connsiteX8" fmla="*/ 600187 w 600271"/>
              <a:gd name="connsiteY8" fmla="*/ 0 h 114309"/>
              <a:gd name="connsiteX9" fmla="*/ 543037 w 600271"/>
              <a:gd name="connsiteY9" fmla="*/ 36512 h 114309"/>
              <a:gd name="connsiteX10" fmla="*/ 455724 w 600271"/>
              <a:gd name="connsiteY10" fmla="*/ 61912 h 114309"/>
              <a:gd name="connsiteX11" fmla="*/ 374762 w 600271"/>
              <a:gd name="connsiteY11" fmla="*/ 88900 h 114309"/>
              <a:gd name="connsiteX12" fmla="*/ 281099 w 600271"/>
              <a:gd name="connsiteY12" fmla="*/ 96837 h 114309"/>
              <a:gd name="connsiteX13" fmla="*/ 173149 w 600271"/>
              <a:gd name="connsiteY13" fmla="*/ 98425 h 114309"/>
              <a:gd name="connsiteX14" fmla="*/ 104887 w 600271"/>
              <a:gd name="connsiteY14" fmla="*/ 84137 h 114309"/>
              <a:gd name="connsiteX15" fmla="*/ 112 w 600271"/>
              <a:gd name="connsiteY15" fmla="*/ 39687 h 11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271" h="114309">
                <a:moveTo>
                  <a:pt x="112" y="39687"/>
                </a:moveTo>
                <a:cubicBezTo>
                  <a:pt x="-2798" y="41804"/>
                  <a:pt x="51176" y="84402"/>
                  <a:pt x="87424" y="96837"/>
                </a:cubicBezTo>
                <a:cubicBezTo>
                  <a:pt x="123672" y="109272"/>
                  <a:pt x="168916" y="114565"/>
                  <a:pt x="217599" y="114300"/>
                </a:cubicBezTo>
                <a:cubicBezTo>
                  <a:pt x="266282" y="114036"/>
                  <a:pt x="338778" y="101600"/>
                  <a:pt x="379524" y="95250"/>
                </a:cubicBezTo>
                <a:cubicBezTo>
                  <a:pt x="420270" y="88900"/>
                  <a:pt x="436939" y="81492"/>
                  <a:pt x="462074" y="76200"/>
                </a:cubicBezTo>
                <a:cubicBezTo>
                  <a:pt x="487209" y="70908"/>
                  <a:pt x="515785" y="66940"/>
                  <a:pt x="530337" y="63500"/>
                </a:cubicBezTo>
                <a:cubicBezTo>
                  <a:pt x="544889" y="60060"/>
                  <a:pt x="545154" y="60060"/>
                  <a:pt x="549387" y="55562"/>
                </a:cubicBezTo>
                <a:cubicBezTo>
                  <a:pt x="553620" y="51064"/>
                  <a:pt x="547270" y="45772"/>
                  <a:pt x="555737" y="36512"/>
                </a:cubicBezTo>
                <a:cubicBezTo>
                  <a:pt x="564204" y="27252"/>
                  <a:pt x="602304" y="0"/>
                  <a:pt x="600187" y="0"/>
                </a:cubicBezTo>
                <a:cubicBezTo>
                  <a:pt x="598070" y="0"/>
                  <a:pt x="567114" y="26193"/>
                  <a:pt x="543037" y="36512"/>
                </a:cubicBezTo>
                <a:cubicBezTo>
                  <a:pt x="518960" y="46831"/>
                  <a:pt x="483770" y="53181"/>
                  <a:pt x="455724" y="61912"/>
                </a:cubicBezTo>
                <a:cubicBezTo>
                  <a:pt x="427678" y="70643"/>
                  <a:pt x="403866" y="83079"/>
                  <a:pt x="374762" y="88900"/>
                </a:cubicBezTo>
                <a:cubicBezTo>
                  <a:pt x="345658" y="94721"/>
                  <a:pt x="314701" y="95250"/>
                  <a:pt x="281099" y="96837"/>
                </a:cubicBezTo>
                <a:cubicBezTo>
                  <a:pt x="247497" y="98424"/>
                  <a:pt x="202518" y="100542"/>
                  <a:pt x="173149" y="98425"/>
                </a:cubicBezTo>
                <a:cubicBezTo>
                  <a:pt x="143780" y="96308"/>
                  <a:pt x="131874" y="91281"/>
                  <a:pt x="104887" y="84137"/>
                </a:cubicBezTo>
                <a:cubicBezTo>
                  <a:pt x="77900" y="76993"/>
                  <a:pt x="3022" y="37570"/>
                  <a:pt x="112" y="396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D73CE7C-82E9-411D-9855-4F9E541D38EB}"/>
              </a:ext>
            </a:extLst>
          </p:cNvPr>
          <p:cNvSpPr/>
          <p:nvPr/>
        </p:nvSpPr>
        <p:spPr>
          <a:xfrm>
            <a:off x="4164508" y="3340568"/>
            <a:ext cx="301446" cy="243622"/>
          </a:xfrm>
          <a:custGeom>
            <a:avLst/>
            <a:gdLst>
              <a:gd name="connsiteX0" fmla="*/ 96342 w 301446"/>
              <a:gd name="connsiteY0" fmla="*/ 2707 h 243622"/>
              <a:gd name="connsiteX1" fmla="*/ 48717 w 301446"/>
              <a:gd name="connsiteY1" fmla="*/ 26520 h 243622"/>
              <a:gd name="connsiteX2" fmla="*/ 26492 w 301446"/>
              <a:gd name="connsiteY2" fmla="*/ 55095 h 243622"/>
              <a:gd name="connsiteX3" fmla="*/ 2680 w 301446"/>
              <a:gd name="connsiteY3" fmla="*/ 97957 h 243622"/>
              <a:gd name="connsiteX4" fmla="*/ 1092 w 301446"/>
              <a:gd name="connsiteY4" fmla="*/ 140820 h 243622"/>
              <a:gd name="connsiteX5" fmla="*/ 7442 w 301446"/>
              <a:gd name="connsiteY5" fmla="*/ 177332 h 243622"/>
              <a:gd name="connsiteX6" fmla="*/ 26492 w 301446"/>
              <a:gd name="connsiteY6" fmla="*/ 213845 h 243622"/>
              <a:gd name="connsiteX7" fmla="*/ 56655 w 301446"/>
              <a:gd name="connsiteY7" fmla="*/ 232895 h 243622"/>
              <a:gd name="connsiteX8" fmla="*/ 86817 w 301446"/>
              <a:gd name="connsiteY8" fmla="*/ 240832 h 243622"/>
              <a:gd name="connsiteX9" fmla="*/ 175717 w 301446"/>
              <a:gd name="connsiteY9" fmla="*/ 240832 h 243622"/>
              <a:gd name="connsiteX10" fmla="*/ 278905 w 301446"/>
              <a:gd name="connsiteY10" fmla="*/ 207495 h 243622"/>
              <a:gd name="connsiteX11" fmla="*/ 290017 w 301446"/>
              <a:gd name="connsiteY11" fmla="*/ 196382 h 243622"/>
              <a:gd name="connsiteX12" fmla="*/ 301130 w 301446"/>
              <a:gd name="connsiteY12" fmla="*/ 151932 h 243622"/>
              <a:gd name="connsiteX13" fmla="*/ 297955 w 301446"/>
              <a:gd name="connsiteY13" fmla="*/ 86845 h 243622"/>
              <a:gd name="connsiteX14" fmla="*/ 293192 w 301446"/>
              <a:gd name="connsiteY14" fmla="*/ 74145 h 243622"/>
              <a:gd name="connsiteX15" fmla="*/ 264617 w 301446"/>
              <a:gd name="connsiteY15" fmla="*/ 43982 h 243622"/>
              <a:gd name="connsiteX16" fmla="*/ 183655 w 301446"/>
              <a:gd name="connsiteY16" fmla="*/ 5882 h 243622"/>
              <a:gd name="connsiteX17" fmla="*/ 96342 w 301446"/>
              <a:gd name="connsiteY17" fmla="*/ 2707 h 2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446" h="243622">
                <a:moveTo>
                  <a:pt x="96342" y="2707"/>
                </a:moveTo>
                <a:cubicBezTo>
                  <a:pt x="73852" y="6147"/>
                  <a:pt x="60359" y="17789"/>
                  <a:pt x="48717" y="26520"/>
                </a:cubicBezTo>
                <a:cubicBezTo>
                  <a:pt x="37075" y="35251"/>
                  <a:pt x="34165" y="43189"/>
                  <a:pt x="26492" y="55095"/>
                </a:cubicBezTo>
                <a:cubicBezTo>
                  <a:pt x="18819" y="67001"/>
                  <a:pt x="6913" y="83670"/>
                  <a:pt x="2680" y="97957"/>
                </a:cubicBezTo>
                <a:cubicBezTo>
                  <a:pt x="-1553" y="112244"/>
                  <a:pt x="298" y="127591"/>
                  <a:pt x="1092" y="140820"/>
                </a:cubicBezTo>
                <a:cubicBezTo>
                  <a:pt x="1886" y="154049"/>
                  <a:pt x="3209" y="165161"/>
                  <a:pt x="7442" y="177332"/>
                </a:cubicBezTo>
                <a:cubicBezTo>
                  <a:pt x="11675" y="189503"/>
                  <a:pt x="18290" y="204585"/>
                  <a:pt x="26492" y="213845"/>
                </a:cubicBezTo>
                <a:cubicBezTo>
                  <a:pt x="34694" y="223106"/>
                  <a:pt x="46601" y="228397"/>
                  <a:pt x="56655" y="232895"/>
                </a:cubicBezTo>
                <a:cubicBezTo>
                  <a:pt x="66709" y="237393"/>
                  <a:pt x="66973" y="239509"/>
                  <a:pt x="86817" y="240832"/>
                </a:cubicBezTo>
                <a:cubicBezTo>
                  <a:pt x="106661" y="242155"/>
                  <a:pt x="143702" y="246388"/>
                  <a:pt x="175717" y="240832"/>
                </a:cubicBezTo>
                <a:cubicBezTo>
                  <a:pt x="207732" y="235276"/>
                  <a:pt x="259855" y="214903"/>
                  <a:pt x="278905" y="207495"/>
                </a:cubicBezTo>
                <a:cubicBezTo>
                  <a:pt x="297955" y="200087"/>
                  <a:pt x="286313" y="205643"/>
                  <a:pt x="290017" y="196382"/>
                </a:cubicBezTo>
                <a:cubicBezTo>
                  <a:pt x="293721" y="187122"/>
                  <a:pt x="299807" y="170188"/>
                  <a:pt x="301130" y="151932"/>
                </a:cubicBezTo>
                <a:cubicBezTo>
                  <a:pt x="302453" y="133676"/>
                  <a:pt x="299278" y="99809"/>
                  <a:pt x="297955" y="86845"/>
                </a:cubicBezTo>
                <a:cubicBezTo>
                  <a:pt x="296632" y="73881"/>
                  <a:pt x="298748" y="81289"/>
                  <a:pt x="293192" y="74145"/>
                </a:cubicBezTo>
                <a:cubicBezTo>
                  <a:pt x="287636" y="67001"/>
                  <a:pt x="282873" y="55359"/>
                  <a:pt x="264617" y="43982"/>
                </a:cubicBezTo>
                <a:cubicBezTo>
                  <a:pt x="246361" y="32605"/>
                  <a:pt x="207997" y="13819"/>
                  <a:pt x="183655" y="5882"/>
                </a:cubicBezTo>
                <a:cubicBezTo>
                  <a:pt x="159313" y="-2055"/>
                  <a:pt x="118832" y="-733"/>
                  <a:pt x="96342" y="27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月 24">
            <a:extLst>
              <a:ext uri="{FF2B5EF4-FFF2-40B4-BE49-F238E27FC236}">
                <a16:creationId xmlns:a16="http://schemas.microsoft.com/office/drawing/2014/main" id="{F7314D53-98A4-4426-94F0-53267FB626A7}"/>
              </a:ext>
            </a:extLst>
          </p:cNvPr>
          <p:cNvSpPr/>
          <p:nvPr/>
        </p:nvSpPr>
        <p:spPr>
          <a:xfrm rot="10376393">
            <a:off x="4309014" y="3415262"/>
            <a:ext cx="45719" cy="8785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E7381677-D331-49B3-99FD-117A4CF1FF57}"/>
              </a:ext>
            </a:extLst>
          </p:cNvPr>
          <p:cNvSpPr/>
          <p:nvPr/>
        </p:nvSpPr>
        <p:spPr>
          <a:xfrm rot="667211">
            <a:off x="4208060" y="3424404"/>
            <a:ext cx="45719" cy="6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EB5E455-BBE8-43DC-B5AF-3A448FF6F200}"/>
              </a:ext>
            </a:extLst>
          </p:cNvPr>
          <p:cNvSpPr/>
          <p:nvPr/>
        </p:nvSpPr>
        <p:spPr>
          <a:xfrm>
            <a:off x="3994094" y="3230636"/>
            <a:ext cx="577504" cy="201210"/>
          </a:xfrm>
          <a:custGeom>
            <a:avLst/>
            <a:gdLst>
              <a:gd name="connsiteX0" fmla="*/ 56 w 577504"/>
              <a:gd name="connsiteY0" fmla="*/ 69777 h 201210"/>
              <a:gd name="connsiteX1" fmla="*/ 123881 w 577504"/>
              <a:gd name="connsiteY1" fmla="*/ 12627 h 201210"/>
              <a:gd name="connsiteX2" fmla="*/ 290569 w 577504"/>
              <a:gd name="connsiteY2" fmla="*/ 4689 h 201210"/>
              <a:gd name="connsiteX3" fmla="*/ 414394 w 577504"/>
              <a:gd name="connsiteY3" fmla="*/ 49139 h 201210"/>
              <a:gd name="connsiteX4" fmla="*/ 519169 w 577504"/>
              <a:gd name="connsiteY4" fmla="*/ 130102 h 201210"/>
              <a:gd name="connsiteX5" fmla="*/ 574731 w 577504"/>
              <a:gd name="connsiteY5" fmla="*/ 199952 h 201210"/>
              <a:gd name="connsiteX6" fmla="*/ 560444 w 577504"/>
              <a:gd name="connsiteY6" fmla="*/ 168202 h 201210"/>
              <a:gd name="connsiteX7" fmla="*/ 485831 w 577504"/>
              <a:gd name="connsiteY7" fmla="*/ 84064 h 201210"/>
              <a:gd name="connsiteX8" fmla="*/ 373119 w 577504"/>
              <a:gd name="connsiteY8" fmla="*/ 36439 h 201210"/>
              <a:gd name="connsiteX9" fmla="*/ 258819 w 577504"/>
              <a:gd name="connsiteY9" fmla="*/ 4689 h 201210"/>
              <a:gd name="connsiteX10" fmla="*/ 109594 w 577504"/>
              <a:gd name="connsiteY10" fmla="*/ 4689 h 201210"/>
              <a:gd name="connsiteX11" fmla="*/ 56 w 577504"/>
              <a:gd name="connsiteY11" fmla="*/ 69777 h 2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04" h="201210">
                <a:moveTo>
                  <a:pt x="56" y="69777"/>
                </a:moveTo>
                <a:cubicBezTo>
                  <a:pt x="2437" y="71100"/>
                  <a:pt x="75462" y="23475"/>
                  <a:pt x="123881" y="12627"/>
                </a:cubicBezTo>
                <a:cubicBezTo>
                  <a:pt x="172300" y="1779"/>
                  <a:pt x="242150" y="-1396"/>
                  <a:pt x="290569" y="4689"/>
                </a:cubicBezTo>
                <a:cubicBezTo>
                  <a:pt x="338988" y="10774"/>
                  <a:pt x="376294" y="28237"/>
                  <a:pt x="414394" y="49139"/>
                </a:cubicBezTo>
                <a:cubicBezTo>
                  <a:pt x="452494" y="70041"/>
                  <a:pt x="492446" y="104967"/>
                  <a:pt x="519169" y="130102"/>
                </a:cubicBezTo>
                <a:cubicBezTo>
                  <a:pt x="545892" y="155237"/>
                  <a:pt x="567852" y="193602"/>
                  <a:pt x="574731" y="199952"/>
                </a:cubicBezTo>
                <a:cubicBezTo>
                  <a:pt x="581610" y="206302"/>
                  <a:pt x="575261" y="187517"/>
                  <a:pt x="560444" y="168202"/>
                </a:cubicBezTo>
                <a:cubicBezTo>
                  <a:pt x="545627" y="148887"/>
                  <a:pt x="517052" y="106025"/>
                  <a:pt x="485831" y="84064"/>
                </a:cubicBezTo>
                <a:cubicBezTo>
                  <a:pt x="454610" y="62103"/>
                  <a:pt x="410954" y="49668"/>
                  <a:pt x="373119" y="36439"/>
                </a:cubicBezTo>
                <a:cubicBezTo>
                  <a:pt x="335284" y="23210"/>
                  <a:pt x="302740" y="9981"/>
                  <a:pt x="258819" y="4689"/>
                </a:cubicBezTo>
                <a:cubicBezTo>
                  <a:pt x="214898" y="-603"/>
                  <a:pt x="148223" y="-2455"/>
                  <a:pt x="109594" y="4689"/>
                </a:cubicBezTo>
                <a:cubicBezTo>
                  <a:pt x="70965" y="11833"/>
                  <a:pt x="-2325" y="68454"/>
                  <a:pt x="56" y="69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1A12568-D10A-47DE-9713-BEFCD5995CEE}"/>
              </a:ext>
            </a:extLst>
          </p:cNvPr>
          <p:cNvSpPr/>
          <p:nvPr/>
        </p:nvSpPr>
        <p:spPr>
          <a:xfrm>
            <a:off x="4033681" y="3533672"/>
            <a:ext cx="611565" cy="87088"/>
          </a:xfrm>
          <a:custGeom>
            <a:avLst/>
            <a:gdLst>
              <a:gd name="connsiteX0" fmla="*/ 611344 w 611565"/>
              <a:gd name="connsiteY0" fmla="*/ 103 h 87088"/>
              <a:gd name="connsiteX1" fmla="*/ 504982 w 611565"/>
              <a:gd name="connsiteY1" fmla="*/ 54078 h 87088"/>
              <a:gd name="connsiteX2" fmla="*/ 382744 w 611565"/>
              <a:gd name="connsiteY2" fmla="*/ 84241 h 87088"/>
              <a:gd name="connsiteX3" fmla="*/ 300194 w 611565"/>
              <a:gd name="connsiteY3" fmla="*/ 85828 h 87088"/>
              <a:gd name="connsiteX4" fmla="*/ 212882 w 611565"/>
              <a:gd name="connsiteY4" fmla="*/ 85828 h 87088"/>
              <a:gd name="connsiteX5" fmla="*/ 96994 w 611565"/>
              <a:gd name="connsiteY5" fmla="*/ 82653 h 87088"/>
              <a:gd name="connsiteX6" fmla="*/ 1744 w 611565"/>
              <a:gd name="connsiteY6" fmla="*/ 54078 h 87088"/>
              <a:gd name="connsiteX7" fmla="*/ 181132 w 611565"/>
              <a:gd name="connsiteY7" fmla="*/ 79478 h 87088"/>
              <a:gd name="connsiteX8" fmla="*/ 377982 w 611565"/>
              <a:gd name="connsiteY8" fmla="*/ 82653 h 87088"/>
              <a:gd name="connsiteX9" fmla="*/ 528794 w 611565"/>
              <a:gd name="connsiteY9" fmla="*/ 41378 h 87088"/>
              <a:gd name="connsiteX10" fmla="*/ 611344 w 611565"/>
              <a:gd name="connsiteY10" fmla="*/ 103 h 8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1565" h="87088">
                <a:moveTo>
                  <a:pt x="611344" y="103"/>
                </a:moveTo>
                <a:cubicBezTo>
                  <a:pt x="607375" y="2220"/>
                  <a:pt x="543082" y="40055"/>
                  <a:pt x="504982" y="54078"/>
                </a:cubicBezTo>
                <a:cubicBezTo>
                  <a:pt x="466882" y="68101"/>
                  <a:pt x="416875" y="78949"/>
                  <a:pt x="382744" y="84241"/>
                </a:cubicBezTo>
                <a:cubicBezTo>
                  <a:pt x="348613" y="89533"/>
                  <a:pt x="300194" y="85828"/>
                  <a:pt x="300194" y="85828"/>
                </a:cubicBezTo>
                <a:lnTo>
                  <a:pt x="212882" y="85828"/>
                </a:lnTo>
                <a:cubicBezTo>
                  <a:pt x="179015" y="85299"/>
                  <a:pt x="132184" y="87945"/>
                  <a:pt x="96994" y="82653"/>
                </a:cubicBezTo>
                <a:cubicBezTo>
                  <a:pt x="61804" y="77361"/>
                  <a:pt x="-12279" y="54607"/>
                  <a:pt x="1744" y="54078"/>
                </a:cubicBezTo>
                <a:cubicBezTo>
                  <a:pt x="15767" y="53549"/>
                  <a:pt x="118426" y="74716"/>
                  <a:pt x="181132" y="79478"/>
                </a:cubicBezTo>
                <a:cubicBezTo>
                  <a:pt x="243838" y="84240"/>
                  <a:pt x="320038" y="89003"/>
                  <a:pt x="377982" y="82653"/>
                </a:cubicBezTo>
                <a:cubicBezTo>
                  <a:pt x="435926" y="76303"/>
                  <a:pt x="492546" y="53813"/>
                  <a:pt x="528794" y="41378"/>
                </a:cubicBezTo>
                <a:cubicBezTo>
                  <a:pt x="565042" y="28943"/>
                  <a:pt x="615313" y="-2014"/>
                  <a:pt x="611344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73B7CE2-DA5B-45D6-A233-B6C596E539BA}"/>
              </a:ext>
            </a:extLst>
          </p:cNvPr>
          <p:cNvSpPr/>
          <p:nvPr/>
        </p:nvSpPr>
        <p:spPr>
          <a:xfrm>
            <a:off x="5316888" y="4222750"/>
            <a:ext cx="135915" cy="120650"/>
          </a:xfrm>
          <a:custGeom>
            <a:avLst/>
            <a:gdLst>
              <a:gd name="connsiteX0" fmla="*/ 135645 w 135915"/>
              <a:gd name="connsiteY0" fmla="*/ 0 h 120650"/>
              <a:gd name="connsiteX1" fmla="*/ 84845 w 135915"/>
              <a:gd name="connsiteY1" fmla="*/ 84667 h 120650"/>
              <a:gd name="connsiteX2" fmla="*/ 179 w 135915"/>
              <a:gd name="connsiteY2" fmla="*/ 120650 h 120650"/>
              <a:gd name="connsiteX3" fmla="*/ 63679 w 135915"/>
              <a:gd name="connsiteY3" fmla="*/ 84667 h 120650"/>
              <a:gd name="connsiteX4" fmla="*/ 135645 w 135915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15" h="120650">
                <a:moveTo>
                  <a:pt x="135645" y="0"/>
                </a:moveTo>
                <a:cubicBezTo>
                  <a:pt x="139173" y="0"/>
                  <a:pt x="107423" y="64559"/>
                  <a:pt x="84845" y="84667"/>
                </a:cubicBezTo>
                <a:cubicBezTo>
                  <a:pt x="62267" y="104775"/>
                  <a:pt x="3707" y="120650"/>
                  <a:pt x="179" y="120650"/>
                </a:cubicBezTo>
                <a:cubicBezTo>
                  <a:pt x="-3349" y="120650"/>
                  <a:pt x="46040" y="99837"/>
                  <a:pt x="63679" y="84667"/>
                </a:cubicBezTo>
                <a:cubicBezTo>
                  <a:pt x="81318" y="69498"/>
                  <a:pt x="132117" y="0"/>
                  <a:pt x="13564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6FA70DA-08D4-4482-BAD6-776377E567F2}"/>
              </a:ext>
            </a:extLst>
          </p:cNvPr>
          <p:cNvSpPr/>
          <p:nvPr/>
        </p:nvSpPr>
        <p:spPr>
          <a:xfrm>
            <a:off x="4935271" y="4279967"/>
            <a:ext cx="299280" cy="104245"/>
          </a:xfrm>
          <a:custGeom>
            <a:avLst/>
            <a:gdLst>
              <a:gd name="connsiteX0" fmla="*/ 796 w 299280"/>
              <a:gd name="connsiteY0" fmla="*/ 103650 h 104245"/>
              <a:gd name="connsiteX1" fmla="*/ 68529 w 299280"/>
              <a:gd name="connsiteY1" fmla="*/ 46500 h 104245"/>
              <a:gd name="connsiteX2" fmla="*/ 119329 w 299280"/>
              <a:gd name="connsiteY2" fmla="*/ 31683 h 104245"/>
              <a:gd name="connsiteX3" fmla="*/ 168012 w 299280"/>
              <a:gd name="connsiteY3" fmla="*/ 12633 h 104245"/>
              <a:gd name="connsiteX4" fmla="*/ 212462 w 299280"/>
              <a:gd name="connsiteY4" fmla="*/ 12633 h 104245"/>
              <a:gd name="connsiteX5" fmla="*/ 299246 w 299280"/>
              <a:gd name="connsiteY5" fmla="*/ 25333 h 104245"/>
              <a:gd name="connsiteX6" fmla="*/ 201879 w 299280"/>
              <a:gd name="connsiteY6" fmla="*/ 4166 h 104245"/>
              <a:gd name="connsiteX7" fmla="*/ 117212 w 299280"/>
              <a:gd name="connsiteY7" fmla="*/ 6283 h 104245"/>
              <a:gd name="connsiteX8" fmla="*/ 796 w 299280"/>
              <a:gd name="connsiteY8" fmla="*/ 103650 h 10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80" h="104245">
                <a:moveTo>
                  <a:pt x="796" y="103650"/>
                </a:moveTo>
                <a:cubicBezTo>
                  <a:pt x="-7318" y="110353"/>
                  <a:pt x="48774" y="58494"/>
                  <a:pt x="68529" y="46500"/>
                </a:cubicBezTo>
                <a:cubicBezTo>
                  <a:pt x="88284" y="34506"/>
                  <a:pt x="102748" y="37328"/>
                  <a:pt x="119329" y="31683"/>
                </a:cubicBezTo>
                <a:cubicBezTo>
                  <a:pt x="135910" y="26038"/>
                  <a:pt x="152490" y="15808"/>
                  <a:pt x="168012" y="12633"/>
                </a:cubicBezTo>
                <a:cubicBezTo>
                  <a:pt x="183534" y="9458"/>
                  <a:pt x="190590" y="10516"/>
                  <a:pt x="212462" y="12633"/>
                </a:cubicBezTo>
                <a:cubicBezTo>
                  <a:pt x="234334" y="14750"/>
                  <a:pt x="301010" y="26744"/>
                  <a:pt x="299246" y="25333"/>
                </a:cubicBezTo>
                <a:cubicBezTo>
                  <a:pt x="297482" y="23922"/>
                  <a:pt x="232218" y="7341"/>
                  <a:pt x="201879" y="4166"/>
                </a:cubicBezTo>
                <a:cubicBezTo>
                  <a:pt x="171540" y="991"/>
                  <a:pt x="147198" y="-4300"/>
                  <a:pt x="117212" y="6283"/>
                </a:cubicBezTo>
                <a:cubicBezTo>
                  <a:pt x="87226" y="16866"/>
                  <a:pt x="8910" y="96947"/>
                  <a:pt x="796" y="1036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CC3548A-7B89-40BD-A120-9C404A63991A}"/>
              </a:ext>
            </a:extLst>
          </p:cNvPr>
          <p:cNvSpPr/>
          <p:nvPr/>
        </p:nvSpPr>
        <p:spPr>
          <a:xfrm>
            <a:off x="5423883" y="3975322"/>
            <a:ext cx="443814" cy="340392"/>
          </a:xfrm>
          <a:custGeom>
            <a:avLst/>
            <a:gdLst>
              <a:gd name="connsiteX0" fmla="*/ 2192 w 443814"/>
              <a:gd name="connsiteY0" fmla="*/ 2953 h 340392"/>
              <a:gd name="connsiteX1" fmla="*/ 199042 w 443814"/>
              <a:gd name="connsiteY1" fmla="*/ 196628 h 340392"/>
              <a:gd name="connsiteX2" fmla="*/ 345092 w 443814"/>
              <a:gd name="connsiteY2" fmla="*/ 269653 h 340392"/>
              <a:gd name="connsiteX3" fmla="*/ 443517 w 443814"/>
              <a:gd name="connsiteY3" fmla="*/ 339503 h 340392"/>
              <a:gd name="connsiteX4" fmla="*/ 370492 w 443814"/>
              <a:gd name="connsiteY4" fmla="*/ 301403 h 340392"/>
              <a:gd name="connsiteX5" fmla="*/ 230792 w 443814"/>
              <a:gd name="connsiteY5" fmla="*/ 193453 h 340392"/>
              <a:gd name="connsiteX6" fmla="*/ 100617 w 443814"/>
              <a:gd name="connsiteY6" fmla="*/ 85503 h 340392"/>
              <a:gd name="connsiteX7" fmla="*/ 2192 w 443814"/>
              <a:gd name="connsiteY7" fmla="*/ 2953 h 3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14" h="340392">
                <a:moveTo>
                  <a:pt x="2192" y="2953"/>
                </a:moveTo>
                <a:cubicBezTo>
                  <a:pt x="18596" y="21474"/>
                  <a:pt x="141892" y="152178"/>
                  <a:pt x="199042" y="196628"/>
                </a:cubicBezTo>
                <a:cubicBezTo>
                  <a:pt x="256192" y="241078"/>
                  <a:pt x="304346" y="245841"/>
                  <a:pt x="345092" y="269653"/>
                </a:cubicBezTo>
                <a:cubicBezTo>
                  <a:pt x="385838" y="293465"/>
                  <a:pt x="439284" y="334211"/>
                  <a:pt x="443517" y="339503"/>
                </a:cubicBezTo>
                <a:cubicBezTo>
                  <a:pt x="447750" y="344795"/>
                  <a:pt x="405946" y="325745"/>
                  <a:pt x="370492" y="301403"/>
                </a:cubicBezTo>
                <a:cubicBezTo>
                  <a:pt x="335038" y="277061"/>
                  <a:pt x="275771" y="229436"/>
                  <a:pt x="230792" y="193453"/>
                </a:cubicBezTo>
                <a:cubicBezTo>
                  <a:pt x="185813" y="157470"/>
                  <a:pt x="135542" y="113020"/>
                  <a:pt x="100617" y="85503"/>
                </a:cubicBezTo>
                <a:cubicBezTo>
                  <a:pt x="65692" y="57986"/>
                  <a:pt x="-14212" y="-15568"/>
                  <a:pt x="2192" y="2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7B66731-0821-4C30-A9D9-9B83D2F13A89}"/>
              </a:ext>
            </a:extLst>
          </p:cNvPr>
          <p:cNvSpPr/>
          <p:nvPr/>
        </p:nvSpPr>
        <p:spPr>
          <a:xfrm>
            <a:off x="4560888" y="4695238"/>
            <a:ext cx="1486014" cy="275298"/>
          </a:xfrm>
          <a:custGeom>
            <a:avLst/>
            <a:gdLst>
              <a:gd name="connsiteX0" fmla="*/ 0 w 1486014"/>
              <a:gd name="connsiteY0" fmla="*/ 275225 h 275298"/>
              <a:gd name="connsiteX1" fmla="*/ 68262 w 1486014"/>
              <a:gd name="connsiteY1" fmla="*/ 183150 h 275298"/>
              <a:gd name="connsiteX2" fmla="*/ 153987 w 1486014"/>
              <a:gd name="connsiteY2" fmla="*/ 145050 h 275298"/>
              <a:gd name="connsiteX3" fmla="*/ 258762 w 1486014"/>
              <a:gd name="connsiteY3" fmla="*/ 103775 h 275298"/>
              <a:gd name="connsiteX4" fmla="*/ 309562 w 1486014"/>
              <a:gd name="connsiteY4" fmla="*/ 100600 h 275298"/>
              <a:gd name="connsiteX5" fmla="*/ 368300 w 1486014"/>
              <a:gd name="connsiteY5" fmla="*/ 111712 h 275298"/>
              <a:gd name="connsiteX6" fmla="*/ 450850 w 1486014"/>
              <a:gd name="connsiteY6" fmla="*/ 113300 h 275298"/>
              <a:gd name="connsiteX7" fmla="*/ 522287 w 1486014"/>
              <a:gd name="connsiteY7" fmla="*/ 84725 h 275298"/>
              <a:gd name="connsiteX8" fmla="*/ 714375 w 1486014"/>
              <a:gd name="connsiteY8" fmla="*/ 21225 h 275298"/>
              <a:gd name="connsiteX9" fmla="*/ 896937 w 1486014"/>
              <a:gd name="connsiteY9" fmla="*/ 13287 h 275298"/>
              <a:gd name="connsiteX10" fmla="*/ 1017587 w 1486014"/>
              <a:gd name="connsiteY10" fmla="*/ 5350 h 275298"/>
              <a:gd name="connsiteX11" fmla="*/ 1171575 w 1486014"/>
              <a:gd name="connsiteY11" fmla="*/ 18050 h 275298"/>
              <a:gd name="connsiteX12" fmla="*/ 1304925 w 1486014"/>
              <a:gd name="connsiteY12" fmla="*/ 29162 h 275298"/>
              <a:gd name="connsiteX13" fmla="*/ 1414462 w 1486014"/>
              <a:gd name="connsiteY13" fmla="*/ 30750 h 275298"/>
              <a:gd name="connsiteX14" fmla="*/ 1485900 w 1486014"/>
              <a:gd name="connsiteY14" fmla="*/ 51387 h 275298"/>
              <a:gd name="connsiteX15" fmla="*/ 1398587 w 1486014"/>
              <a:gd name="connsiteY15" fmla="*/ 32337 h 275298"/>
              <a:gd name="connsiteX16" fmla="*/ 1217612 w 1486014"/>
              <a:gd name="connsiteY16" fmla="*/ 13287 h 275298"/>
              <a:gd name="connsiteX17" fmla="*/ 895350 w 1486014"/>
              <a:gd name="connsiteY17" fmla="*/ 5350 h 275298"/>
              <a:gd name="connsiteX18" fmla="*/ 515937 w 1486014"/>
              <a:gd name="connsiteY18" fmla="*/ 97425 h 275298"/>
              <a:gd name="connsiteX19" fmla="*/ 376237 w 1486014"/>
              <a:gd name="connsiteY19" fmla="*/ 116475 h 275298"/>
              <a:gd name="connsiteX20" fmla="*/ 254000 w 1486014"/>
              <a:gd name="connsiteY20" fmla="*/ 118062 h 275298"/>
              <a:gd name="connsiteX21" fmla="*/ 68262 w 1486014"/>
              <a:gd name="connsiteY21" fmla="*/ 197437 h 275298"/>
              <a:gd name="connsiteX22" fmla="*/ 0 w 1486014"/>
              <a:gd name="connsiteY22" fmla="*/ 275225 h 27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6014" h="275298">
                <a:moveTo>
                  <a:pt x="0" y="275225"/>
                </a:moveTo>
                <a:cubicBezTo>
                  <a:pt x="0" y="272844"/>
                  <a:pt x="42597" y="204846"/>
                  <a:pt x="68262" y="183150"/>
                </a:cubicBezTo>
                <a:cubicBezTo>
                  <a:pt x="93927" y="161454"/>
                  <a:pt x="122237" y="158279"/>
                  <a:pt x="153987" y="145050"/>
                </a:cubicBezTo>
                <a:cubicBezTo>
                  <a:pt x="185737" y="131821"/>
                  <a:pt x="232833" y="111183"/>
                  <a:pt x="258762" y="103775"/>
                </a:cubicBezTo>
                <a:cubicBezTo>
                  <a:pt x="284691" y="96367"/>
                  <a:pt x="291306" y="99277"/>
                  <a:pt x="309562" y="100600"/>
                </a:cubicBezTo>
                <a:cubicBezTo>
                  <a:pt x="327818" y="101923"/>
                  <a:pt x="344752" y="109595"/>
                  <a:pt x="368300" y="111712"/>
                </a:cubicBezTo>
                <a:cubicBezTo>
                  <a:pt x="391848" y="113829"/>
                  <a:pt x="425186" y="117798"/>
                  <a:pt x="450850" y="113300"/>
                </a:cubicBezTo>
                <a:cubicBezTo>
                  <a:pt x="476514" y="108802"/>
                  <a:pt x="478366" y="100071"/>
                  <a:pt x="522287" y="84725"/>
                </a:cubicBezTo>
                <a:cubicBezTo>
                  <a:pt x="566208" y="69379"/>
                  <a:pt x="651933" y="33131"/>
                  <a:pt x="714375" y="21225"/>
                </a:cubicBezTo>
                <a:cubicBezTo>
                  <a:pt x="776817" y="9319"/>
                  <a:pt x="846402" y="15933"/>
                  <a:pt x="896937" y="13287"/>
                </a:cubicBezTo>
                <a:cubicBezTo>
                  <a:pt x="947472" y="10641"/>
                  <a:pt x="971814" y="4556"/>
                  <a:pt x="1017587" y="5350"/>
                </a:cubicBezTo>
                <a:cubicBezTo>
                  <a:pt x="1063360" y="6144"/>
                  <a:pt x="1171575" y="18050"/>
                  <a:pt x="1171575" y="18050"/>
                </a:cubicBezTo>
                <a:cubicBezTo>
                  <a:pt x="1219465" y="22019"/>
                  <a:pt x="1264444" y="27045"/>
                  <a:pt x="1304925" y="29162"/>
                </a:cubicBezTo>
                <a:cubicBezTo>
                  <a:pt x="1345406" y="31279"/>
                  <a:pt x="1384300" y="27046"/>
                  <a:pt x="1414462" y="30750"/>
                </a:cubicBezTo>
                <a:cubicBezTo>
                  <a:pt x="1444625" y="34454"/>
                  <a:pt x="1488546" y="51123"/>
                  <a:pt x="1485900" y="51387"/>
                </a:cubicBezTo>
                <a:cubicBezTo>
                  <a:pt x="1483254" y="51651"/>
                  <a:pt x="1443302" y="38687"/>
                  <a:pt x="1398587" y="32337"/>
                </a:cubicBezTo>
                <a:cubicBezTo>
                  <a:pt x="1353872" y="25987"/>
                  <a:pt x="1301485" y="17785"/>
                  <a:pt x="1217612" y="13287"/>
                </a:cubicBezTo>
                <a:cubicBezTo>
                  <a:pt x="1133739" y="8789"/>
                  <a:pt x="1012296" y="-8673"/>
                  <a:pt x="895350" y="5350"/>
                </a:cubicBezTo>
                <a:cubicBezTo>
                  <a:pt x="778404" y="19373"/>
                  <a:pt x="602456" y="78904"/>
                  <a:pt x="515937" y="97425"/>
                </a:cubicBezTo>
                <a:cubicBezTo>
                  <a:pt x="429418" y="115946"/>
                  <a:pt x="419893" y="113036"/>
                  <a:pt x="376237" y="116475"/>
                </a:cubicBezTo>
                <a:cubicBezTo>
                  <a:pt x="332581" y="119914"/>
                  <a:pt x="305329" y="104568"/>
                  <a:pt x="254000" y="118062"/>
                </a:cubicBezTo>
                <a:cubicBezTo>
                  <a:pt x="202671" y="131556"/>
                  <a:pt x="109008" y="173625"/>
                  <a:pt x="68262" y="197437"/>
                </a:cubicBezTo>
                <a:cubicBezTo>
                  <a:pt x="27516" y="221249"/>
                  <a:pt x="0" y="277606"/>
                  <a:pt x="0" y="275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22456A8-A1F7-4BCA-A482-F54BF1F90453}"/>
              </a:ext>
            </a:extLst>
          </p:cNvPr>
          <p:cNvSpPr/>
          <p:nvPr/>
        </p:nvSpPr>
        <p:spPr>
          <a:xfrm>
            <a:off x="4591963" y="4754108"/>
            <a:ext cx="1437701" cy="272240"/>
          </a:xfrm>
          <a:custGeom>
            <a:avLst/>
            <a:gdLst>
              <a:gd name="connsiteX0" fmla="*/ 2262 w 1437701"/>
              <a:gd name="connsiteY0" fmla="*/ 271917 h 272240"/>
              <a:gd name="connsiteX1" fmla="*/ 76875 w 1437701"/>
              <a:gd name="connsiteY1" fmla="*/ 222705 h 272240"/>
              <a:gd name="connsiteX2" fmla="*/ 181650 w 1437701"/>
              <a:gd name="connsiteY2" fmla="*/ 211592 h 272240"/>
              <a:gd name="connsiteX3" fmla="*/ 313412 w 1437701"/>
              <a:gd name="connsiteY3" fmla="*/ 171905 h 272240"/>
              <a:gd name="connsiteX4" fmla="*/ 418187 w 1437701"/>
              <a:gd name="connsiteY4" fmla="*/ 157617 h 272240"/>
              <a:gd name="connsiteX5" fmla="*/ 534075 w 1437701"/>
              <a:gd name="connsiteY5" fmla="*/ 136980 h 272240"/>
              <a:gd name="connsiteX6" fmla="*/ 742037 w 1437701"/>
              <a:gd name="connsiteY6" fmla="*/ 73480 h 272240"/>
              <a:gd name="connsiteX7" fmla="*/ 1008737 w 1437701"/>
              <a:gd name="connsiteY7" fmla="*/ 22680 h 272240"/>
              <a:gd name="connsiteX8" fmla="*/ 1184950 w 1437701"/>
              <a:gd name="connsiteY8" fmla="*/ 14742 h 272240"/>
              <a:gd name="connsiteX9" fmla="*/ 1278612 w 1437701"/>
              <a:gd name="connsiteY9" fmla="*/ 6805 h 272240"/>
              <a:gd name="connsiteX10" fmla="*/ 1402437 w 1437701"/>
              <a:gd name="connsiteY10" fmla="*/ 6805 h 272240"/>
              <a:gd name="connsiteX11" fmla="*/ 1435775 w 1437701"/>
              <a:gd name="connsiteY11" fmla="*/ 14742 h 272240"/>
              <a:gd name="connsiteX12" fmla="*/ 1357987 w 1437701"/>
              <a:gd name="connsiteY12" fmla="*/ 5217 h 272240"/>
              <a:gd name="connsiteX13" fmla="*/ 1199237 w 1437701"/>
              <a:gd name="connsiteY13" fmla="*/ 455 h 272240"/>
              <a:gd name="connsiteX14" fmla="*/ 943650 w 1437701"/>
              <a:gd name="connsiteY14" fmla="*/ 16330 h 272240"/>
              <a:gd name="connsiteX15" fmla="*/ 761087 w 1437701"/>
              <a:gd name="connsiteY15" fmla="*/ 52842 h 272240"/>
              <a:gd name="connsiteX16" fmla="*/ 497562 w 1437701"/>
              <a:gd name="connsiteY16" fmla="*/ 124280 h 272240"/>
              <a:gd name="connsiteX17" fmla="*/ 418187 w 1437701"/>
              <a:gd name="connsiteY17" fmla="*/ 141742 h 272240"/>
              <a:gd name="connsiteX18" fmla="*/ 310237 w 1437701"/>
              <a:gd name="connsiteY18" fmla="*/ 151267 h 272240"/>
              <a:gd name="connsiteX19" fmla="*/ 207050 w 1437701"/>
              <a:gd name="connsiteY19" fmla="*/ 181430 h 272240"/>
              <a:gd name="connsiteX20" fmla="*/ 164187 w 1437701"/>
              <a:gd name="connsiteY20" fmla="*/ 195717 h 272240"/>
              <a:gd name="connsiteX21" fmla="*/ 2262 w 1437701"/>
              <a:gd name="connsiteY21" fmla="*/ 271917 h 27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37701" h="272240">
                <a:moveTo>
                  <a:pt x="2262" y="271917"/>
                </a:moveTo>
                <a:cubicBezTo>
                  <a:pt x="-12290" y="276415"/>
                  <a:pt x="46977" y="232759"/>
                  <a:pt x="76875" y="222705"/>
                </a:cubicBezTo>
                <a:cubicBezTo>
                  <a:pt x="106773" y="212651"/>
                  <a:pt x="142227" y="220059"/>
                  <a:pt x="181650" y="211592"/>
                </a:cubicBezTo>
                <a:cubicBezTo>
                  <a:pt x="221073" y="203125"/>
                  <a:pt x="273989" y="180901"/>
                  <a:pt x="313412" y="171905"/>
                </a:cubicBezTo>
                <a:cubicBezTo>
                  <a:pt x="352835" y="162909"/>
                  <a:pt x="381410" y="163438"/>
                  <a:pt x="418187" y="157617"/>
                </a:cubicBezTo>
                <a:cubicBezTo>
                  <a:pt x="454964" y="151796"/>
                  <a:pt x="480100" y="151003"/>
                  <a:pt x="534075" y="136980"/>
                </a:cubicBezTo>
                <a:cubicBezTo>
                  <a:pt x="588050" y="122957"/>
                  <a:pt x="662927" y="92530"/>
                  <a:pt x="742037" y="73480"/>
                </a:cubicBezTo>
                <a:cubicBezTo>
                  <a:pt x="821147" y="54430"/>
                  <a:pt x="934918" y="32470"/>
                  <a:pt x="1008737" y="22680"/>
                </a:cubicBezTo>
                <a:cubicBezTo>
                  <a:pt x="1082556" y="12890"/>
                  <a:pt x="1139971" y="17388"/>
                  <a:pt x="1184950" y="14742"/>
                </a:cubicBezTo>
                <a:cubicBezTo>
                  <a:pt x="1229929" y="12096"/>
                  <a:pt x="1242364" y="8128"/>
                  <a:pt x="1278612" y="6805"/>
                </a:cubicBezTo>
                <a:cubicBezTo>
                  <a:pt x="1314860" y="5482"/>
                  <a:pt x="1376243" y="5482"/>
                  <a:pt x="1402437" y="6805"/>
                </a:cubicBezTo>
                <a:cubicBezTo>
                  <a:pt x="1428631" y="8128"/>
                  <a:pt x="1443183" y="15007"/>
                  <a:pt x="1435775" y="14742"/>
                </a:cubicBezTo>
                <a:cubicBezTo>
                  <a:pt x="1428367" y="14477"/>
                  <a:pt x="1397410" y="7598"/>
                  <a:pt x="1357987" y="5217"/>
                </a:cubicBezTo>
                <a:cubicBezTo>
                  <a:pt x="1318564" y="2836"/>
                  <a:pt x="1268293" y="-1397"/>
                  <a:pt x="1199237" y="455"/>
                </a:cubicBezTo>
                <a:cubicBezTo>
                  <a:pt x="1130181" y="2307"/>
                  <a:pt x="1016675" y="7599"/>
                  <a:pt x="943650" y="16330"/>
                </a:cubicBezTo>
                <a:cubicBezTo>
                  <a:pt x="870625" y="25061"/>
                  <a:pt x="835435" y="34850"/>
                  <a:pt x="761087" y="52842"/>
                </a:cubicBezTo>
                <a:cubicBezTo>
                  <a:pt x="686739" y="70834"/>
                  <a:pt x="554712" y="109463"/>
                  <a:pt x="497562" y="124280"/>
                </a:cubicBezTo>
                <a:cubicBezTo>
                  <a:pt x="440412" y="139097"/>
                  <a:pt x="449408" y="137244"/>
                  <a:pt x="418187" y="141742"/>
                </a:cubicBezTo>
                <a:cubicBezTo>
                  <a:pt x="386966" y="146240"/>
                  <a:pt x="345426" y="144652"/>
                  <a:pt x="310237" y="151267"/>
                </a:cubicBezTo>
                <a:cubicBezTo>
                  <a:pt x="275048" y="157882"/>
                  <a:pt x="231392" y="174022"/>
                  <a:pt x="207050" y="181430"/>
                </a:cubicBezTo>
                <a:cubicBezTo>
                  <a:pt x="182708" y="188838"/>
                  <a:pt x="198583" y="186986"/>
                  <a:pt x="164187" y="195717"/>
                </a:cubicBezTo>
                <a:cubicBezTo>
                  <a:pt x="129791" y="204448"/>
                  <a:pt x="16814" y="267419"/>
                  <a:pt x="2262" y="271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4BE7910-76EA-4958-B9E4-E1C24BD34FA9}"/>
              </a:ext>
            </a:extLst>
          </p:cNvPr>
          <p:cNvSpPr/>
          <p:nvPr/>
        </p:nvSpPr>
        <p:spPr>
          <a:xfrm>
            <a:off x="4609989" y="4988425"/>
            <a:ext cx="196054" cy="211332"/>
          </a:xfrm>
          <a:custGeom>
            <a:avLst/>
            <a:gdLst>
              <a:gd name="connsiteX0" fmla="*/ 84249 w 196054"/>
              <a:gd name="connsiteY0" fmla="*/ 1088 h 211332"/>
              <a:gd name="connsiteX1" fmla="*/ 85836 w 196054"/>
              <a:gd name="connsiteY1" fmla="*/ 61413 h 211332"/>
              <a:gd name="connsiteX2" fmla="*/ 104886 w 196054"/>
              <a:gd name="connsiteY2" fmla="*/ 101100 h 211332"/>
              <a:gd name="connsiteX3" fmla="*/ 141399 w 196054"/>
              <a:gd name="connsiteY3" fmla="*/ 159838 h 211332"/>
              <a:gd name="connsiteX4" fmla="*/ 195374 w 196054"/>
              <a:gd name="connsiteY4" fmla="*/ 205875 h 211332"/>
              <a:gd name="connsiteX5" fmla="*/ 168386 w 196054"/>
              <a:gd name="connsiteY5" fmla="*/ 209050 h 211332"/>
              <a:gd name="connsiteX6" fmla="*/ 119174 w 196054"/>
              <a:gd name="connsiteY6" fmla="*/ 193175 h 211332"/>
              <a:gd name="connsiteX7" fmla="*/ 71549 w 196054"/>
              <a:gd name="connsiteY7" fmla="*/ 177300 h 211332"/>
              <a:gd name="connsiteX8" fmla="*/ 42974 w 196054"/>
              <a:gd name="connsiteY8" fmla="*/ 153488 h 211332"/>
              <a:gd name="connsiteX9" fmla="*/ 17574 w 196054"/>
              <a:gd name="connsiteY9" fmla="*/ 116975 h 211332"/>
              <a:gd name="connsiteX10" fmla="*/ 1699 w 196054"/>
              <a:gd name="connsiteY10" fmla="*/ 96338 h 211332"/>
              <a:gd name="connsiteX11" fmla="*/ 1699 w 196054"/>
              <a:gd name="connsiteY11" fmla="*/ 82050 h 211332"/>
              <a:gd name="connsiteX12" fmla="*/ 12811 w 196054"/>
              <a:gd name="connsiteY12" fmla="*/ 58238 h 211332"/>
              <a:gd name="connsiteX13" fmla="*/ 25511 w 196054"/>
              <a:gd name="connsiteY13" fmla="*/ 40775 h 211332"/>
              <a:gd name="connsiteX14" fmla="*/ 31861 w 196054"/>
              <a:gd name="connsiteY14" fmla="*/ 23313 h 211332"/>
              <a:gd name="connsiteX15" fmla="*/ 84249 w 196054"/>
              <a:gd name="connsiteY15" fmla="*/ 1088 h 21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054" h="211332">
                <a:moveTo>
                  <a:pt x="84249" y="1088"/>
                </a:moveTo>
                <a:cubicBezTo>
                  <a:pt x="93245" y="7438"/>
                  <a:pt x="82397" y="44744"/>
                  <a:pt x="85836" y="61413"/>
                </a:cubicBezTo>
                <a:cubicBezTo>
                  <a:pt x="89275" y="78082"/>
                  <a:pt x="95626" y="84696"/>
                  <a:pt x="104886" y="101100"/>
                </a:cubicBezTo>
                <a:cubicBezTo>
                  <a:pt x="114147" y="117504"/>
                  <a:pt x="126318" y="142376"/>
                  <a:pt x="141399" y="159838"/>
                </a:cubicBezTo>
                <a:cubicBezTo>
                  <a:pt x="156480" y="177301"/>
                  <a:pt x="190876" y="197673"/>
                  <a:pt x="195374" y="205875"/>
                </a:cubicBezTo>
                <a:cubicBezTo>
                  <a:pt x="199872" y="214077"/>
                  <a:pt x="181086" y="211167"/>
                  <a:pt x="168386" y="209050"/>
                </a:cubicBezTo>
                <a:cubicBezTo>
                  <a:pt x="155686" y="206933"/>
                  <a:pt x="119174" y="193175"/>
                  <a:pt x="119174" y="193175"/>
                </a:cubicBezTo>
                <a:cubicBezTo>
                  <a:pt x="103035" y="187883"/>
                  <a:pt x="84249" y="183914"/>
                  <a:pt x="71549" y="177300"/>
                </a:cubicBezTo>
                <a:cubicBezTo>
                  <a:pt x="58849" y="170686"/>
                  <a:pt x="51970" y="163542"/>
                  <a:pt x="42974" y="153488"/>
                </a:cubicBezTo>
                <a:cubicBezTo>
                  <a:pt x="33978" y="143434"/>
                  <a:pt x="24453" y="126500"/>
                  <a:pt x="17574" y="116975"/>
                </a:cubicBezTo>
                <a:cubicBezTo>
                  <a:pt x="10695" y="107450"/>
                  <a:pt x="4345" y="102159"/>
                  <a:pt x="1699" y="96338"/>
                </a:cubicBezTo>
                <a:cubicBezTo>
                  <a:pt x="-947" y="90517"/>
                  <a:pt x="-153" y="88400"/>
                  <a:pt x="1699" y="82050"/>
                </a:cubicBezTo>
                <a:cubicBezTo>
                  <a:pt x="3551" y="75700"/>
                  <a:pt x="8842" y="65117"/>
                  <a:pt x="12811" y="58238"/>
                </a:cubicBezTo>
                <a:cubicBezTo>
                  <a:pt x="16780" y="51359"/>
                  <a:pt x="22336" y="46596"/>
                  <a:pt x="25511" y="40775"/>
                </a:cubicBezTo>
                <a:cubicBezTo>
                  <a:pt x="28686" y="34954"/>
                  <a:pt x="26569" y="28605"/>
                  <a:pt x="31861" y="23313"/>
                </a:cubicBezTo>
                <a:cubicBezTo>
                  <a:pt x="37153" y="18021"/>
                  <a:pt x="75253" y="-5262"/>
                  <a:pt x="84249" y="10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F3BEA35-29BD-4DAB-A1C3-4FCAF31C579D}"/>
              </a:ext>
            </a:extLst>
          </p:cNvPr>
          <p:cNvSpPr/>
          <p:nvPr/>
        </p:nvSpPr>
        <p:spPr>
          <a:xfrm>
            <a:off x="4797420" y="5189538"/>
            <a:ext cx="84728" cy="55504"/>
          </a:xfrm>
          <a:custGeom>
            <a:avLst/>
            <a:gdLst>
              <a:gd name="connsiteX0" fmla="*/ 5 w 84728"/>
              <a:gd name="connsiteY0" fmla="*/ 14287 h 55504"/>
              <a:gd name="connsiteX1" fmla="*/ 46043 w 84728"/>
              <a:gd name="connsiteY1" fmla="*/ 49212 h 55504"/>
              <a:gd name="connsiteX2" fmla="*/ 65093 w 84728"/>
              <a:gd name="connsiteY2" fmla="*/ 53975 h 55504"/>
              <a:gd name="connsiteX3" fmla="*/ 84143 w 84728"/>
              <a:gd name="connsiteY3" fmla="*/ 31750 h 55504"/>
              <a:gd name="connsiteX4" fmla="*/ 77793 w 84728"/>
              <a:gd name="connsiteY4" fmla="*/ 15875 h 55504"/>
              <a:gd name="connsiteX5" fmla="*/ 57155 w 84728"/>
              <a:gd name="connsiteY5" fmla="*/ 6350 h 55504"/>
              <a:gd name="connsiteX6" fmla="*/ 49218 w 84728"/>
              <a:gd name="connsiteY6" fmla="*/ 0 h 55504"/>
              <a:gd name="connsiteX7" fmla="*/ 5 w 84728"/>
              <a:gd name="connsiteY7" fmla="*/ 14287 h 5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28" h="55504">
                <a:moveTo>
                  <a:pt x="5" y="14287"/>
                </a:moveTo>
                <a:cubicBezTo>
                  <a:pt x="-524" y="22489"/>
                  <a:pt x="35195" y="42597"/>
                  <a:pt x="46043" y="49212"/>
                </a:cubicBezTo>
                <a:cubicBezTo>
                  <a:pt x="56891" y="55827"/>
                  <a:pt x="58743" y="56885"/>
                  <a:pt x="65093" y="53975"/>
                </a:cubicBezTo>
                <a:cubicBezTo>
                  <a:pt x="71443" y="51065"/>
                  <a:pt x="82026" y="38100"/>
                  <a:pt x="84143" y="31750"/>
                </a:cubicBezTo>
                <a:cubicBezTo>
                  <a:pt x="86260" y="25400"/>
                  <a:pt x="82291" y="20108"/>
                  <a:pt x="77793" y="15875"/>
                </a:cubicBezTo>
                <a:cubicBezTo>
                  <a:pt x="73295" y="11642"/>
                  <a:pt x="61917" y="8996"/>
                  <a:pt x="57155" y="6350"/>
                </a:cubicBezTo>
                <a:cubicBezTo>
                  <a:pt x="52393" y="3704"/>
                  <a:pt x="52922" y="0"/>
                  <a:pt x="49218" y="0"/>
                </a:cubicBezTo>
                <a:cubicBezTo>
                  <a:pt x="45514" y="0"/>
                  <a:pt x="534" y="6085"/>
                  <a:pt x="5" y="14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1180840-6557-44EE-9CBF-935ECB74CAA0}"/>
              </a:ext>
            </a:extLst>
          </p:cNvPr>
          <p:cNvSpPr/>
          <p:nvPr/>
        </p:nvSpPr>
        <p:spPr>
          <a:xfrm>
            <a:off x="4717962" y="4790743"/>
            <a:ext cx="1392671" cy="477320"/>
          </a:xfrm>
          <a:custGeom>
            <a:avLst/>
            <a:gdLst>
              <a:gd name="connsiteX0" fmla="*/ 88 w 1392671"/>
              <a:gd name="connsiteY0" fmla="*/ 389270 h 477320"/>
              <a:gd name="connsiteX1" fmla="*/ 117563 w 1392671"/>
              <a:gd name="connsiteY1" fmla="*/ 441657 h 477320"/>
              <a:gd name="connsiteX2" fmla="*/ 196938 w 1392671"/>
              <a:gd name="connsiteY2" fmla="*/ 440070 h 477320"/>
              <a:gd name="connsiteX3" fmla="*/ 362038 w 1392671"/>
              <a:gd name="connsiteY3" fmla="*/ 467057 h 477320"/>
              <a:gd name="connsiteX4" fmla="*/ 474751 w 1392671"/>
              <a:gd name="connsiteY4" fmla="*/ 455945 h 477320"/>
              <a:gd name="connsiteX5" fmla="*/ 616038 w 1392671"/>
              <a:gd name="connsiteY5" fmla="*/ 408320 h 477320"/>
              <a:gd name="connsiteX6" fmla="*/ 782726 w 1392671"/>
              <a:gd name="connsiteY6" fmla="*/ 351170 h 477320"/>
              <a:gd name="connsiteX7" fmla="*/ 914488 w 1392671"/>
              <a:gd name="connsiteY7" fmla="*/ 321007 h 477320"/>
              <a:gd name="connsiteX8" fmla="*/ 1078001 w 1392671"/>
              <a:gd name="connsiteY8" fmla="*/ 260682 h 477320"/>
              <a:gd name="connsiteX9" fmla="*/ 1143088 w 1392671"/>
              <a:gd name="connsiteY9" fmla="*/ 227345 h 477320"/>
              <a:gd name="connsiteX10" fmla="*/ 1254213 w 1392671"/>
              <a:gd name="connsiteY10" fmla="*/ 160670 h 477320"/>
              <a:gd name="connsiteX11" fmla="*/ 1314538 w 1392671"/>
              <a:gd name="connsiteY11" fmla="*/ 105107 h 477320"/>
              <a:gd name="connsiteX12" fmla="*/ 1351051 w 1392671"/>
              <a:gd name="connsiteY12" fmla="*/ 65420 h 477320"/>
              <a:gd name="connsiteX13" fmla="*/ 1392326 w 1392671"/>
              <a:gd name="connsiteY13" fmla="*/ 332 h 477320"/>
              <a:gd name="connsiteX14" fmla="*/ 1368513 w 1392671"/>
              <a:gd name="connsiteY14" fmla="*/ 43195 h 477320"/>
              <a:gd name="connsiteX15" fmla="*/ 1328826 w 1392671"/>
              <a:gd name="connsiteY15" fmla="*/ 111457 h 477320"/>
              <a:gd name="connsiteX16" fmla="*/ 1139913 w 1392671"/>
              <a:gd name="connsiteY16" fmla="*/ 235282 h 477320"/>
              <a:gd name="connsiteX17" fmla="*/ 779551 w 1392671"/>
              <a:gd name="connsiteY17" fmla="*/ 363870 h 477320"/>
              <a:gd name="connsiteX18" fmla="*/ 447763 w 1392671"/>
              <a:gd name="connsiteY18" fmla="*/ 467057 h 477320"/>
              <a:gd name="connsiteX19" fmla="*/ 331876 w 1392671"/>
              <a:gd name="connsiteY19" fmla="*/ 471820 h 477320"/>
              <a:gd name="connsiteX20" fmla="*/ 189001 w 1392671"/>
              <a:gd name="connsiteY20" fmla="*/ 451182 h 477320"/>
              <a:gd name="connsiteX21" fmla="*/ 100101 w 1392671"/>
              <a:gd name="connsiteY21" fmla="*/ 443245 h 477320"/>
              <a:gd name="connsiteX22" fmla="*/ 88 w 1392671"/>
              <a:gd name="connsiteY22" fmla="*/ 389270 h 4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92671" h="477320">
                <a:moveTo>
                  <a:pt x="88" y="389270"/>
                </a:moveTo>
                <a:cubicBezTo>
                  <a:pt x="2998" y="389005"/>
                  <a:pt x="84755" y="433190"/>
                  <a:pt x="117563" y="441657"/>
                </a:cubicBezTo>
                <a:cubicBezTo>
                  <a:pt x="150371" y="450124"/>
                  <a:pt x="156192" y="435837"/>
                  <a:pt x="196938" y="440070"/>
                </a:cubicBezTo>
                <a:cubicBezTo>
                  <a:pt x="237684" y="444303"/>
                  <a:pt x="315736" y="464411"/>
                  <a:pt x="362038" y="467057"/>
                </a:cubicBezTo>
                <a:cubicBezTo>
                  <a:pt x="408340" y="469703"/>
                  <a:pt x="432418" y="465734"/>
                  <a:pt x="474751" y="455945"/>
                </a:cubicBezTo>
                <a:cubicBezTo>
                  <a:pt x="517084" y="446156"/>
                  <a:pt x="616038" y="408320"/>
                  <a:pt x="616038" y="408320"/>
                </a:cubicBezTo>
                <a:cubicBezTo>
                  <a:pt x="667367" y="390858"/>
                  <a:pt x="732984" y="365722"/>
                  <a:pt x="782726" y="351170"/>
                </a:cubicBezTo>
                <a:cubicBezTo>
                  <a:pt x="832468" y="336618"/>
                  <a:pt x="865276" y="336088"/>
                  <a:pt x="914488" y="321007"/>
                </a:cubicBezTo>
                <a:cubicBezTo>
                  <a:pt x="963700" y="305926"/>
                  <a:pt x="1039901" y="276292"/>
                  <a:pt x="1078001" y="260682"/>
                </a:cubicBezTo>
                <a:cubicBezTo>
                  <a:pt x="1116101" y="245072"/>
                  <a:pt x="1113719" y="244014"/>
                  <a:pt x="1143088" y="227345"/>
                </a:cubicBezTo>
                <a:cubicBezTo>
                  <a:pt x="1172457" y="210676"/>
                  <a:pt x="1225638" y="181043"/>
                  <a:pt x="1254213" y="160670"/>
                </a:cubicBezTo>
                <a:cubicBezTo>
                  <a:pt x="1282788" y="140297"/>
                  <a:pt x="1298398" y="120982"/>
                  <a:pt x="1314538" y="105107"/>
                </a:cubicBezTo>
                <a:cubicBezTo>
                  <a:pt x="1330678" y="89232"/>
                  <a:pt x="1338086" y="82882"/>
                  <a:pt x="1351051" y="65420"/>
                </a:cubicBezTo>
                <a:cubicBezTo>
                  <a:pt x="1364016" y="47958"/>
                  <a:pt x="1389416" y="4036"/>
                  <a:pt x="1392326" y="332"/>
                </a:cubicBezTo>
                <a:cubicBezTo>
                  <a:pt x="1395236" y="-3372"/>
                  <a:pt x="1379096" y="24674"/>
                  <a:pt x="1368513" y="43195"/>
                </a:cubicBezTo>
                <a:cubicBezTo>
                  <a:pt x="1357930" y="61716"/>
                  <a:pt x="1366926" y="79443"/>
                  <a:pt x="1328826" y="111457"/>
                </a:cubicBezTo>
                <a:cubicBezTo>
                  <a:pt x="1290726" y="143471"/>
                  <a:pt x="1231459" y="193213"/>
                  <a:pt x="1139913" y="235282"/>
                </a:cubicBezTo>
                <a:cubicBezTo>
                  <a:pt x="1048367" y="277351"/>
                  <a:pt x="894909" y="325241"/>
                  <a:pt x="779551" y="363870"/>
                </a:cubicBezTo>
                <a:cubicBezTo>
                  <a:pt x="664193" y="402499"/>
                  <a:pt x="522375" y="449065"/>
                  <a:pt x="447763" y="467057"/>
                </a:cubicBezTo>
                <a:cubicBezTo>
                  <a:pt x="373151" y="485049"/>
                  <a:pt x="375003" y="474466"/>
                  <a:pt x="331876" y="471820"/>
                </a:cubicBezTo>
                <a:cubicBezTo>
                  <a:pt x="288749" y="469174"/>
                  <a:pt x="227630" y="455944"/>
                  <a:pt x="189001" y="451182"/>
                </a:cubicBezTo>
                <a:cubicBezTo>
                  <a:pt x="150372" y="446420"/>
                  <a:pt x="133174" y="451447"/>
                  <a:pt x="100101" y="443245"/>
                </a:cubicBezTo>
                <a:cubicBezTo>
                  <a:pt x="67028" y="435043"/>
                  <a:pt x="-2822" y="389535"/>
                  <a:pt x="88" y="3892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F41601C-C94B-4D56-AC8E-6A5458FD9ED6}"/>
              </a:ext>
            </a:extLst>
          </p:cNvPr>
          <p:cNvSpPr/>
          <p:nvPr/>
        </p:nvSpPr>
        <p:spPr>
          <a:xfrm>
            <a:off x="4676680" y="4818020"/>
            <a:ext cx="1460426" cy="666288"/>
          </a:xfrm>
          <a:custGeom>
            <a:avLst/>
            <a:gdLst>
              <a:gd name="connsiteX0" fmla="*/ 95 w 1460426"/>
              <a:gd name="connsiteY0" fmla="*/ 350880 h 666288"/>
              <a:gd name="connsiteX1" fmla="*/ 39783 w 1460426"/>
              <a:gd name="connsiteY1" fmla="*/ 454068 h 666288"/>
              <a:gd name="connsiteX2" fmla="*/ 136620 w 1460426"/>
              <a:gd name="connsiteY2" fmla="*/ 557255 h 666288"/>
              <a:gd name="connsiteX3" fmla="*/ 273145 w 1460426"/>
              <a:gd name="connsiteY3" fmla="*/ 646155 h 666288"/>
              <a:gd name="connsiteX4" fmla="*/ 477933 w 1460426"/>
              <a:gd name="connsiteY4" fmla="*/ 663618 h 666288"/>
              <a:gd name="connsiteX5" fmla="*/ 693833 w 1460426"/>
              <a:gd name="connsiteY5" fmla="*/ 604880 h 666288"/>
              <a:gd name="connsiteX6" fmla="*/ 852583 w 1460426"/>
              <a:gd name="connsiteY6" fmla="*/ 512805 h 666288"/>
              <a:gd name="connsiteX7" fmla="*/ 1038320 w 1460426"/>
              <a:gd name="connsiteY7" fmla="*/ 381043 h 666288"/>
              <a:gd name="connsiteX8" fmla="*/ 1209770 w 1460426"/>
              <a:gd name="connsiteY8" fmla="*/ 265155 h 666288"/>
              <a:gd name="connsiteX9" fmla="*/ 1346295 w 1460426"/>
              <a:gd name="connsiteY9" fmla="*/ 176255 h 666288"/>
              <a:gd name="connsiteX10" fmla="*/ 1414558 w 1460426"/>
              <a:gd name="connsiteY10" fmla="*/ 82593 h 666288"/>
              <a:gd name="connsiteX11" fmla="*/ 1439958 w 1460426"/>
              <a:gd name="connsiteY11" fmla="*/ 28618 h 666288"/>
              <a:gd name="connsiteX12" fmla="*/ 1459008 w 1460426"/>
              <a:gd name="connsiteY12" fmla="*/ 1630 h 666288"/>
              <a:gd name="connsiteX13" fmla="*/ 1400270 w 1460426"/>
              <a:gd name="connsiteY13" fmla="*/ 74655 h 666288"/>
              <a:gd name="connsiteX14" fmla="*/ 1276445 w 1460426"/>
              <a:gd name="connsiteY14" fmla="*/ 209593 h 666288"/>
              <a:gd name="connsiteX15" fmla="*/ 1030383 w 1460426"/>
              <a:gd name="connsiteY15" fmla="*/ 366755 h 666288"/>
              <a:gd name="connsiteX16" fmla="*/ 855758 w 1460426"/>
              <a:gd name="connsiteY16" fmla="*/ 477880 h 666288"/>
              <a:gd name="connsiteX17" fmla="*/ 697008 w 1460426"/>
              <a:gd name="connsiteY17" fmla="*/ 577893 h 666288"/>
              <a:gd name="connsiteX18" fmla="*/ 377920 w 1460426"/>
              <a:gd name="connsiteY18" fmla="*/ 649330 h 666288"/>
              <a:gd name="connsiteX19" fmla="*/ 235045 w 1460426"/>
              <a:gd name="connsiteY19" fmla="*/ 614405 h 666288"/>
              <a:gd name="connsiteX20" fmla="*/ 96933 w 1460426"/>
              <a:gd name="connsiteY20" fmla="*/ 528680 h 666288"/>
              <a:gd name="connsiteX21" fmla="*/ 49308 w 1460426"/>
              <a:gd name="connsiteY21" fmla="*/ 441368 h 666288"/>
              <a:gd name="connsiteX22" fmla="*/ 95 w 1460426"/>
              <a:gd name="connsiteY22" fmla="*/ 350880 h 6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60426" h="666288">
                <a:moveTo>
                  <a:pt x="95" y="350880"/>
                </a:moveTo>
                <a:cubicBezTo>
                  <a:pt x="-1493" y="352997"/>
                  <a:pt x="17029" y="419672"/>
                  <a:pt x="39783" y="454068"/>
                </a:cubicBezTo>
                <a:cubicBezTo>
                  <a:pt x="62537" y="488464"/>
                  <a:pt x="97726" y="525241"/>
                  <a:pt x="136620" y="557255"/>
                </a:cubicBezTo>
                <a:cubicBezTo>
                  <a:pt x="175514" y="589269"/>
                  <a:pt x="216260" y="628428"/>
                  <a:pt x="273145" y="646155"/>
                </a:cubicBezTo>
                <a:cubicBezTo>
                  <a:pt x="330030" y="663882"/>
                  <a:pt x="407818" y="670497"/>
                  <a:pt x="477933" y="663618"/>
                </a:cubicBezTo>
                <a:cubicBezTo>
                  <a:pt x="548048" y="656739"/>
                  <a:pt x="631391" y="630015"/>
                  <a:pt x="693833" y="604880"/>
                </a:cubicBezTo>
                <a:cubicBezTo>
                  <a:pt x="756275" y="579745"/>
                  <a:pt x="795169" y="550111"/>
                  <a:pt x="852583" y="512805"/>
                </a:cubicBezTo>
                <a:cubicBezTo>
                  <a:pt x="909997" y="475499"/>
                  <a:pt x="978789" y="422318"/>
                  <a:pt x="1038320" y="381043"/>
                </a:cubicBezTo>
                <a:cubicBezTo>
                  <a:pt x="1097851" y="339768"/>
                  <a:pt x="1158441" y="299286"/>
                  <a:pt x="1209770" y="265155"/>
                </a:cubicBezTo>
                <a:cubicBezTo>
                  <a:pt x="1261099" y="231024"/>
                  <a:pt x="1312164" y="206682"/>
                  <a:pt x="1346295" y="176255"/>
                </a:cubicBezTo>
                <a:cubicBezTo>
                  <a:pt x="1380426" y="145828"/>
                  <a:pt x="1398948" y="107199"/>
                  <a:pt x="1414558" y="82593"/>
                </a:cubicBezTo>
                <a:cubicBezTo>
                  <a:pt x="1430168" y="57987"/>
                  <a:pt x="1432550" y="42112"/>
                  <a:pt x="1439958" y="28618"/>
                </a:cubicBezTo>
                <a:cubicBezTo>
                  <a:pt x="1447366" y="15124"/>
                  <a:pt x="1465623" y="-6043"/>
                  <a:pt x="1459008" y="1630"/>
                </a:cubicBezTo>
                <a:cubicBezTo>
                  <a:pt x="1452393" y="9303"/>
                  <a:pt x="1430697" y="39994"/>
                  <a:pt x="1400270" y="74655"/>
                </a:cubicBezTo>
                <a:cubicBezTo>
                  <a:pt x="1369843" y="109315"/>
                  <a:pt x="1338093" y="160910"/>
                  <a:pt x="1276445" y="209593"/>
                </a:cubicBezTo>
                <a:cubicBezTo>
                  <a:pt x="1214797" y="258276"/>
                  <a:pt x="1030383" y="366755"/>
                  <a:pt x="1030383" y="366755"/>
                </a:cubicBezTo>
                <a:lnTo>
                  <a:pt x="855758" y="477880"/>
                </a:lnTo>
                <a:cubicBezTo>
                  <a:pt x="800196" y="513070"/>
                  <a:pt x="776648" y="549318"/>
                  <a:pt x="697008" y="577893"/>
                </a:cubicBezTo>
                <a:cubicBezTo>
                  <a:pt x="617368" y="606468"/>
                  <a:pt x="454914" y="643245"/>
                  <a:pt x="377920" y="649330"/>
                </a:cubicBezTo>
                <a:cubicBezTo>
                  <a:pt x="300926" y="655415"/>
                  <a:pt x="281876" y="634513"/>
                  <a:pt x="235045" y="614405"/>
                </a:cubicBezTo>
                <a:cubicBezTo>
                  <a:pt x="188214" y="594297"/>
                  <a:pt x="127889" y="557520"/>
                  <a:pt x="96933" y="528680"/>
                </a:cubicBezTo>
                <a:cubicBezTo>
                  <a:pt x="65977" y="499840"/>
                  <a:pt x="63596" y="470208"/>
                  <a:pt x="49308" y="441368"/>
                </a:cubicBezTo>
                <a:cubicBezTo>
                  <a:pt x="35020" y="412528"/>
                  <a:pt x="1683" y="348763"/>
                  <a:pt x="95" y="3508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800EC8C-04CA-447A-A849-92854E7FDEC9}"/>
              </a:ext>
            </a:extLst>
          </p:cNvPr>
          <p:cNvSpPr/>
          <p:nvPr/>
        </p:nvSpPr>
        <p:spPr>
          <a:xfrm>
            <a:off x="6042564" y="4732662"/>
            <a:ext cx="85872" cy="97394"/>
          </a:xfrm>
          <a:custGeom>
            <a:avLst/>
            <a:gdLst>
              <a:gd name="connsiteX0" fmla="*/ 1049 w 85872"/>
              <a:gd name="connsiteY0" fmla="*/ 1263 h 97394"/>
              <a:gd name="connsiteX1" fmla="*/ 75661 w 85872"/>
              <a:gd name="connsiteY1" fmla="*/ 26663 h 97394"/>
              <a:gd name="connsiteX2" fmla="*/ 85186 w 85872"/>
              <a:gd name="connsiteY2" fmla="*/ 56826 h 97394"/>
              <a:gd name="connsiteX3" fmla="*/ 75661 w 85872"/>
              <a:gd name="connsiteY3" fmla="*/ 96513 h 97394"/>
              <a:gd name="connsiteX4" fmla="*/ 66136 w 85872"/>
              <a:gd name="connsiteY4" fmla="*/ 83813 h 97394"/>
              <a:gd name="connsiteX5" fmla="*/ 43911 w 85872"/>
              <a:gd name="connsiteY5" fmla="*/ 77463 h 97394"/>
              <a:gd name="connsiteX6" fmla="*/ 31211 w 85872"/>
              <a:gd name="connsiteY6" fmla="*/ 67938 h 97394"/>
              <a:gd name="connsiteX7" fmla="*/ 1049 w 85872"/>
              <a:gd name="connsiteY7" fmla="*/ 1263 h 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72" h="97394">
                <a:moveTo>
                  <a:pt x="1049" y="1263"/>
                </a:moveTo>
                <a:cubicBezTo>
                  <a:pt x="8457" y="-5616"/>
                  <a:pt x="61638" y="17403"/>
                  <a:pt x="75661" y="26663"/>
                </a:cubicBezTo>
                <a:cubicBezTo>
                  <a:pt x="89684" y="35924"/>
                  <a:pt x="85186" y="45184"/>
                  <a:pt x="85186" y="56826"/>
                </a:cubicBezTo>
                <a:cubicBezTo>
                  <a:pt x="85186" y="68468"/>
                  <a:pt x="78836" y="92015"/>
                  <a:pt x="75661" y="96513"/>
                </a:cubicBezTo>
                <a:cubicBezTo>
                  <a:pt x="72486" y="101011"/>
                  <a:pt x="71428" y="86988"/>
                  <a:pt x="66136" y="83813"/>
                </a:cubicBezTo>
                <a:cubicBezTo>
                  <a:pt x="60844" y="80638"/>
                  <a:pt x="49732" y="80109"/>
                  <a:pt x="43911" y="77463"/>
                </a:cubicBezTo>
                <a:cubicBezTo>
                  <a:pt x="38090" y="74817"/>
                  <a:pt x="34650" y="77727"/>
                  <a:pt x="31211" y="67938"/>
                </a:cubicBezTo>
                <a:cubicBezTo>
                  <a:pt x="27772" y="58149"/>
                  <a:pt x="-6359" y="8142"/>
                  <a:pt x="1049" y="12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326F115-D590-47C6-904D-096AF65EE78D}"/>
              </a:ext>
            </a:extLst>
          </p:cNvPr>
          <p:cNvSpPr/>
          <p:nvPr/>
        </p:nvSpPr>
        <p:spPr>
          <a:xfrm>
            <a:off x="4792535" y="5035542"/>
            <a:ext cx="88679" cy="160398"/>
          </a:xfrm>
          <a:custGeom>
            <a:avLst/>
            <a:gdLst>
              <a:gd name="connsiteX0" fmla="*/ 128 w 88679"/>
              <a:gd name="connsiteY0" fmla="*/ 8 h 160398"/>
              <a:gd name="connsiteX1" fmla="*/ 19178 w 88679"/>
              <a:gd name="connsiteY1" fmla="*/ 73033 h 160398"/>
              <a:gd name="connsiteX2" fmla="*/ 42990 w 88679"/>
              <a:gd name="connsiteY2" fmla="*/ 125421 h 160398"/>
              <a:gd name="connsiteX3" fmla="*/ 55690 w 88679"/>
              <a:gd name="connsiteY3" fmla="*/ 152408 h 160398"/>
              <a:gd name="connsiteX4" fmla="*/ 87440 w 88679"/>
              <a:gd name="connsiteY4" fmla="*/ 160346 h 160398"/>
              <a:gd name="connsiteX5" fmla="*/ 79503 w 88679"/>
              <a:gd name="connsiteY5" fmla="*/ 153996 h 160398"/>
              <a:gd name="connsiteX6" fmla="*/ 54103 w 88679"/>
              <a:gd name="connsiteY6" fmla="*/ 123833 h 160398"/>
              <a:gd name="connsiteX7" fmla="*/ 28703 w 88679"/>
              <a:gd name="connsiteY7" fmla="*/ 77796 h 160398"/>
              <a:gd name="connsiteX8" fmla="*/ 128 w 88679"/>
              <a:gd name="connsiteY8" fmla="*/ 8 h 1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79" h="160398">
                <a:moveTo>
                  <a:pt x="128" y="8"/>
                </a:moveTo>
                <a:cubicBezTo>
                  <a:pt x="-1459" y="-786"/>
                  <a:pt x="12034" y="52131"/>
                  <a:pt x="19178" y="73033"/>
                </a:cubicBezTo>
                <a:cubicBezTo>
                  <a:pt x="26322" y="93935"/>
                  <a:pt x="36905" y="112192"/>
                  <a:pt x="42990" y="125421"/>
                </a:cubicBezTo>
                <a:cubicBezTo>
                  <a:pt x="49075" y="138650"/>
                  <a:pt x="48282" y="146587"/>
                  <a:pt x="55690" y="152408"/>
                </a:cubicBezTo>
                <a:cubicBezTo>
                  <a:pt x="63098" y="158229"/>
                  <a:pt x="83471" y="160081"/>
                  <a:pt x="87440" y="160346"/>
                </a:cubicBezTo>
                <a:cubicBezTo>
                  <a:pt x="91409" y="160611"/>
                  <a:pt x="85059" y="160082"/>
                  <a:pt x="79503" y="153996"/>
                </a:cubicBezTo>
                <a:cubicBezTo>
                  <a:pt x="73947" y="147910"/>
                  <a:pt x="62570" y="136533"/>
                  <a:pt x="54103" y="123833"/>
                </a:cubicBezTo>
                <a:cubicBezTo>
                  <a:pt x="45636" y="111133"/>
                  <a:pt x="36111" y="93671"/>
                  <a:pt x="28703" y="77796"/>
                </a:cubicBezTo>
                <a:cubicBezTo>
                  <a:pt x="21295" y="61921"/>
                  <a:pt x="1715" y="802"/>
                  <a:pt x="128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3B233B1-B8C9-4F88-9D75-05EC074F8DA3}"/>
              </a:ext>
            </a:extLst>
          </p:cNvPr>
          <p:cNvSpPr/>
          <p:nvPr/>
        </p:nvSpPr>
        <p:spPr>
          <a:xfrm>
            <a:off x="4921977" y="5082933"/>
            <a:ext cx="97707" cy="113969"/>
          </a:xfrm>
          <a:custGeom>
            <a:avLst/>
            <a:gdLst>
              <a:gd name="connsiteX0" fmla="*/ 861 w 97707"/>
              <a:gd name="connsiteY0" fmla="*/ 242 h 113969"/>
              <a:gd name="connsiteX1" fmla="*/ 16736 w 97707"/>
              <a:gd name="connsiteY1" fmla="*/ 63742 h 113969"/>
              <a:gd name="connsiteX2" fmla="*/ 37373 w 97707"/>
              <a:gd name="connsiteY2" fmla="*/ 92317 h 113969"/>
              <a:gd name="connsiteX3" fmla="*/ 64361 w 97707"/>
              <a:gd name="connsiteY3" fmla="*/ 111367 h 113969"/>
              <a:gd name="connsiteX4" fmla="*/ 97698 w 97707"/>
              <a:gd name="connsiteY4" fmla="*/ 112955 h 113969"/>
              <a:gd name="connsiteX5" fmla="*/ 67536 w 97707"/>
              <a:gd name="connsiteY5" fmla="*/ 103430 h 113969"/>
              <a:gd name="connsiteX6" fmla="*/ 43723 w 97707"/>
              <a:gd name="connsiteY6" fmla="*/ 89142 h 113969"/>
              <a:gd name="connsiteX7" fmla="*/ 861 w 97707"/>
              <a:gd name="connsiteY7" fmla="*/ 242 h 11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07" h="113969">
                <a:moveTo>
                  <a:pt x="861" y="242"/>
                </a:moveTo>
                <a:cubicBezTo>
                  <a:pt x="-3637" y="-3991"/>
                  <a:pt x="10651" y="48396"/>
                  <a:pt x="16736" y="63742"/>
                </a:cubicBezTo>
                <a:cubicBezTo>
                  <a:pt x="22821" y="79088"/>
                  <a:pt x="29436" y="84380"/>
                  <a:pt x="37373" y="92317"/>
                </a:cubicBezTo>
                <a:cubicBezTo>
                  <a:pt x="45310" y="100254"/>
                  <a:pt x="54307" y="107927"/>
                  <a:pt x="64361" y="111367"/>
                </a:cubicBezTo>
                <a:cubicBezTo>
                  <a:pt x="74415" y="114807"/>
                  <a:pt x="97169" y="114278"/>
                  <a:pt x="97698" y="112955"/>
                </a:cubicBezTo>
                <a:cubicBezTo>
                  <a:pt x="98227" y="111632"/>
                  <a:pt x="76532" y="107399"/>
                  <a:pt x="67536" y="103430"/>
                </a:cubicBezTo>
                <a:cubicBezTo>
                  <a:pt x="58540" y="99461"/>
                  <a:pt x="53513" y="102107"/>
                  <a:pt x="43723" y="89142"/>
                </a:cubicBezTo>
                <a:cubicBezTo>
                  <a:pt x="33933" y="76177"/>
                  <a:pt x="5359" y="4475"/>
                  <a:pt x="861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7DADDB1-2D9F-4F9E-8090-9A0B33CB8541}"/>
              </a:ext>
            </a:extLst>
          </p:cNvPr>
          <p:cNvSpPr/>
          <p:nvPr/>
        </p:nvSpPr>
        <p:spPr>
          <a:xfrm>
            <a:off x="5144912" y="5135392"/>
            <a:ext cx="191132" cy="45093"/>
          </a:xfrm>
          <a:custGeom>
            <a:avLst/>
            <a:gdLst>
              <a:gd name="connsiteX0" fmla="*/ 176 w 191132"/>
              <a:gd name="connsiteY0" fmla="*/ 171 h 45093"/>
              <a:gd name="connsiteX1" fmla="*/ 38276 w 191132"/>
              <a:gd name="connsiteY1" fmla="*/ 43033 h 45093"/>
              <a:gd name="connsiteX2" fmla="*/ 77963 w 191132"/>
              <a:gd name="connsiteY2" fmla="*/ 36683 h 45093"/>
              <a:gd name="connsiteX3" fmla="*/ 143051 w 191132"/>
              <a:gd name="connsiteY3" fmla="*/ 22396 h 45093"/>
              <a:gd name="connsiteX4" fmla="*/ 190676 w 191132"/>
              <a:gd name="connsiteY4" fmla="*/ 9696 h 45093"/>
              <a:gd name="connsiteX5" fmla="*/ 114476 w 191132"/>
              <a:gd name="connsiteY5" fmla="*/ 22396 h 45093"/>
              <a:gd name="connsiteX6" fmla="*/ 54151 w 191132"/>
              <a:gd name="connsiteY6" fmla="*/ 27158 h 45093"/>
              <a:gd name="connsiteX7" fmla="*/ 176 w 191132"/>
              <a:gd name="connsiteY7" fmla="*/ 171 h 4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132" h="45093">
                <a:moveTo>
                  <a:pt x="176" y="171"/>
                </a:moveTo>
                <a:cubicBezTo>
                  <a:pt x="-2470" y="2817"/>
                  <a:pt x="25312" y="36948"/>
                  <a:pt x="38276" y="43033"/>
                </a:cubicBezTo>
                <a:cubicBezTo>
                  <a:pt x="51240" y="49118"/>
                  <a:pt x="60501" y="40122"/>
                  <a:pt x="77963" y="36683"/>
                </a:cubicBezTo>
                <a:cubicBezTo>
                  <a:pt x="95425" y="33244"/>
                  <a:pt x="124266" y="26894"/>
                  <a:pt x="143051" y="22396"/>
                </a:cubicBezTo>
                <a:cubicBezTo>
                  <a:pt x="161837" y="17898"/>
                  <a:pt x="195438" y="9696"/>
                  <a:pt x="190676" y="9696"/>
                </a:cubicBezTo>
                <a:cubicBezTo>
                  <a:pt x="185914" y="9696"/>
                  <a:pt x="137230" y="19486"/>
                  <a:pt x="114476" y="22396"/>
                </a:cubicBezTo>
                <a:cubicBezTo>
                  <a:pt x="91722" y="25306"/>
                  <a:pt x="70291" y="27952"/>
                  <a:pt x="54151" y="27158"/>
                </a:cubicBezTo>
                <a:cubicBezTo>
                  <a:pt x="38011" y="26364"/>
                  <a:pt x="2822" y="-2475"/>
                  <a:pt x="176" y="1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931C7E3-85C1-4C48-95E1-1563CB1AFDA9}"/>
              </a:ext>
            </a:extLst>
          </p:cNvPr>
          <p:cNvSpPr/>
          <p:nvPr/>
        </p:nvSpPr>
        <p:spPr>
          <a:xfrm>
            <a:off x="5376554" y="5076230"/>
            <a:ext cx="130439" cy="37020"/>
          </a:xfrm>
          <a:custGeom>
            <a:avLst/>
            <a:gdLst>
              <a:gd name="connsiteX0" fmla="*/ 309 w 130439"/>
              <a:gd name="connsiteY0" fmla="*/ 3770 h 37020"/>
              <a:gd name="connsiteX1" fmla="*/ 46346 w 130439"/>
              <a:gd name="connsiteY1" fmla="*/ 35520 h 37020"/>
              <a:gd name="connsiteX2" fmla="*/ 89209 w 130439"/>
              <a:gd name="connsiteY2" fmla="*/ 29170 h 37020"/>
              <a:gd name="connsiteX3" fmla="*/ 119371 w 130439"/>
              <a:gd name="connsiteY3" fmla="*/ 5358 h 37020"/>
              <a:gd name="connsiteX4" fmla="*/ 127309 w 130439"/>
              <a:gd name="connsiteY4" fmla="*/ 595 h 37020"/>
              <a:gd name="connsiteX5" fmla="*/ 70159 w 130439"/>
              <a:gd name="connsiteY5" fmla="*/ 14883 h 37020"/>
              <a:gd name="connsiteX6" fmla="*/ 309 w 130439"/>
              <a:gd name="connsiteY6" fmla="*/ 3770 h 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39" h="37020">
                <a:moveTo>
                  <a:pt x="309" y="3770"/>
                </a:moveTo>
                <a:cubicBezTo>
                  <a:pt x="-3660" y="7209"/>
                  <a:pt x="31529" y="31287"/>
                  <a:pt x="46346" y="35520"/>
                </a:cubicBezTo>
                <a:cubicBezTo>
                  <a:pt x="61163" y="39753"/>
                  <a:pt x="77038" y="34197"/>
                  <a:pt x="89209" y="29170"/>
                </a:cubicBezTo>
                <a:cubicBezTo>
                  <a:pt x="101380" y="24143"/>
                  <a:pt x="113021" y="10120"/>
                  <a:pt x="119371" y="5358"/>
                </a:cubicBezTo>
                <a:cubicBezTo>
                  <a:pt x="125721" y="596"/>
                  <a:pt x="135511" y="-993"/>
                  <a:pt x="127309" y="595"/>
                </a:cubicBezTo>
                <a:cubicBezTo>
                  <a:pt x="119107" y="2183"/>
                  <a:pt x="84976" y="11708"/>
                  <a:pt x="70159" y="14883"/>
                </a:cubicBezTo>
                <a:cubicBezTo>
                  <a:pt x="55342" y="18058"/>
                  <a:pt x="4278" y="331"/>
                  <a:pt x="309" y="37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2F12FC2-9CB3-4FDD-8D40-A27CB39DAF45}"/>
              </a:ext>
            </a:extLst>
          </p:cNvPr>
          <p:cNvSpPr/>
          <p:nvPr/>
        </p:nvSpPr>
        <p:spPr>
          <a:xfrm>
            <a:off x="5547977" y="5013283"/>
            <a:ext cx="140892" cy="45455"/>
          </a:xfrm>
          <a:custGeom>
            <a:avLst/>
            <a:gdLst>
              <a:gd name="connsiteX0" fmla="*/ 336 w 140892"/>
              <a:gd name="connsiteY0" fmla="*/ 42 h 45455"/>
              <a:gd name="connsiteX1" fmla="*/ 38436 w 140892"/>
              <a:gd name="connsiteY1" fmla="*/ 38142 h 45455"/>
              <a:gd name="connsiteX2" fmla="*/ 84473 w 140892"/>
              <a:gd name="connsiteY2" fmla="*/ 44492 h 45455"/>
              <a:gd name="connsiteX3" fmla="*/ 132098 w 140892"/>
              <a:gd name="connsiteY3" fmla="*/ 25442 h 45455"/>
              <a:gd name="connsiteX4" fmla="*/ 140036 w 140892"/>
              <a:gd name="connsiteY4" fmla="*/ 14330 h 45455"/>
              <a:gd name="connsiteX5" fmla="*/ 120986 w 140892"/>
              <a:gd name="connsiteY5" fmla="*/ 22267 h 45455"/>
              <a:gd name="connsiteX6" fmla="*/ 98761 w 140892"/>
              <a:gd name="connsiteY6" fmla="*/ 28617 h 45455"/>
              <a:gd name="connsiteX7" fmla="*/ 60661 w 140892"/>
              <a:gd name="connsiteY7" fmla="*/ 30205 h 45455"/>
              <a:gd name="connsiteX8" fmla="*/ 336 w 140892"/>
              <a:gd name="connsiteY8" fmla="*/ 42 h 4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92" h="45455">
                <a:moveTo>
                  <a:pt x="336" y="42"/>
                </a:moveTo>
                <a:cubicBezTo>
                  <a:pt x="-3368" y="1365"/>
                  <a:pt x="24413" y="30734"/>
                  <a:pt x="38436" y="38142"/>
                </a:cubicBezTo>
                <a:cubicBezTo>
                  <a:pt x="52459" y="45550"/>
                  <a:pt x="68863" y="46609"/>
                  <a:pt x="84473" y="44492"/>
                </a:cubicBezTo>
                <a:cubicBezTo>
                  <a:pt x="100083" y="42375"/>
                  <a:pt x="122838" y="30469"/>
                  <a:pt x="132098" y="25442"/>
                </a:cubicBezTo>
                <a:cubicBezTo>
                  <a:pt x="141358" y="20415"/>
                  <a:pt x="141888" y="14859"/>
                  <a:pt x="140036" y="14330"/>
                </a:cubicBezTo>
                <a:cubicBezTo>
                  <a:pt x="138184" y="13801"/>
                  <a:pt x="127865" y="19886"/>
                  <a:pt x="120986" y="22267"/>
                </a:cubicBezTo>
                <a:cubicBezTo>
                  <a:pt x="114107" y="24648"/>
                  <a:pt x="108815" y="27294"/>
                  <a:pt x="98761" y="28617"/>
                </a:cubicBezTo>
                <a:cubicBezTo>
                  <a:pt x="88707" y="29940"/>
                  <a:pt x="71773" y="31792"/>
                  <a:pt x="60661" y="30205"/>
                </a:cubicBezTo>
                <a:cubicBezTo>
                  <a:pt x="49549" y="28618"/>
                  <a:pt x="4040" y="-1281"/>
                  <a:pt x="336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1A3F24D-2D91-4155-B954-435C70C7BB64}"/>
              </a:ext>
            </a:extLst>
          </p:cNvPr>
          <p:cNvSpPr/>
          <p:nvPr/>
        </p:nvSpPr>
        <p:spPr>
          <a:xfrm>
            <a:off x="5725852" y="4941423"/>
            <a:ext cx="201925" cy="38809"/>
          </a:xfrm>
          <a:custGeom>
            <a:avLst/>
            <a:gdLst>
              <a:gd name="connsiteX0" fmla="*/ 261 w 201925"/>
              <a:gd name="connsiteY0" fmla="*/ 16340 h 38809"/>
              <a:gd name="connsiteX1" fmla="*/ 84398 w 201925"/>
              <a:gd name="connsiteY1" fmla="*/ 33802 h 38809"/>
              <a:gd name="connsiteX2" fmla="*/ 122498 w 201925"/>
              <a:gd name="connsiteY2" fmla="*/ 36977 h 38809"/>
              <a:gd name="connsiteX3" fmla="*/ 135198 w 201925"/>
              <a:gd name="connsiteY3" fmla="*/ 8402 h 38809"/>
              <a:gd name="connsiteX4" fmla="*/ 157423 w 201925"/>
              <a:gd name="connsiteY4" fmla="*/ 5227 h 38809"/>
              <a:gd name="connsiteX5" fmla="*/ 201873 w 201925"/>
              <a:gd name="connsiteY5" fmla="*/ 9990 h 38809"/>
              <a:gd name="connsiteX6" fmla="*/ 147898 w 201925"/>
              <a:gd name="connsiteY6" fmla="*/ 465 h 38809"/>
              <a:gd name="connsiteX7" fmla="*/ 114561 w 201925"/>
              <a:gd name="connsiteY7" fmla="*/ 27452 h 38809"/>
              <a:gd name="connsiteX8" fmla="*/ 261 w 201925"/>
              <a:gd name="connsiteY8" fmla="*/ 16340 h 3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5" h="38809">
                <a:moveTo>
                  <a:pt x="261" y="16340"/>
                </a:moveTo>
                <a:cubicBezTo>
                  <a:pt x="-4766" y="17398"/>
                  <a:pt x="64025" y="30363"/>
                  <a:pt x="84398" y="33802"/>
                </a:cubicBezTo>
                <a:cubicBezTo>
                  <a:pt x="104771" y="37241"/>
                  <a:pt x="114031" y="41210"/>
                  <a:pt x="122498" y="36977"/>
                </a:cubicBezTo>
                <a:cubicBezTo>
                  <a:pt x="130965" y="32744"/>
                  <a:pt x="129377" y="13694"/>
                  <a:pt x="135198" y="8402"/>
                </a:cubicBezTo>
                <a:cubicBezTo>
                  <a:pt x="141019" y="3110"/>
                  <a:pt x="146311" y="4962"/>
                  <a:pt x="157423" y="5227"/>
                </a:cubicBezTo>
                <a:cubicBezTo>
                  <a:pt x="168535" y="5492"/>
                  <a:pt x="203461" y="10784"/>
                  <a:pt x="201873" y="9990"/>
                </a:cubicBezTo>
                <a:cubicBezTo>
                  <a:pt x="200286" y="9196"/>
                  <a:pt x="162450" y="-2445"/>
                  <a:pt x="147898" y="465"/>
                </a:cubicBezTo>
                <a:cubicBezTo>
                  <a:pt x="133346" y="3375"/>
                  <a:pt x="133346" y="25600"/>
                  <a:pt x="114561" y="27452"/>
                </a:cubicBezTo>
                <a:cubicBezTo>
                  <a:pt x="95776" y="29304"/>
                  <a:pt x="5288" y="15282"/>
                  <a:pt x="261" y="16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9C9676F9-32F6-4EBD-95DB-752301CB5C31}"/>
              </a:ext>
            </a:extLst>
          </p:cNvPr>
          <p:cNvSpPr/>
          <p:nvPr/>
        </p:nvSpPr>
        <p:spPr>
          <a:xfrm>
            <a:off x="5119995" y="5046132"/>
            <a:ext cx="27805" cy="95266"/>
          </a:xfrm>
          <a:custGeom>
            <a:avLst/>
            <a:gdLst>
              <a:gd name="connsiteX0" fmla="*/ 222 w 27805"/>
              <a:gd name="connsiteY0" fmla="*/ 1 h 95266"/>
              <a:gd name="connsiteX1" fmla="*/ 6572 w 27805"/>
              <a:gd name="connsiteY1" fmla="*/ 74085 h 95266"/>
              <a:gd name="connsiteX2" fmla="*/ 27738 w 27805"/>
              <a:gd name="connsiteY2" fmla="*/ 95251 h 95266"/>
              <a:gd name="connsiteX3" fmla="*/ 12922 w 27805"/>
              <a:gd name="connsiteY3" fmla="*/ 71968 h 95266"/>
              <a:gd name="connsiteX4" fmla="*/ 222 w 27805"/>
              <a:gd name="connsiteY4" fmla="*/ 1 h 9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5" h="95266">
                <a:moveTo>
                  <a:pt x="222" y="1"/>
                </a:moveTo>
                <a:cubicBezTo>
                  <a:pt x="-836" y="354"/>
                  <a:pt x="1986" y="58210"/>
                  <a:pt x="6572" y="74085"/>
                </a:cubicBezTo>
                <a:cubicBezTo>
                  <a:pt x="11158" y="89960"/>
                  <a:pt x="26680" y="95604"/>
                  <a:pt x="27738" y="95251"/>
                </a:cubicBezTo>
                <a:cubicBezTo>
                  <a:pt x="28796" y="94898"/>
                  <a:pt x="17155" y="81493"/>
                  <a:pt x="12922" y="71968"/>
                </a:cubicBezTo>
                <a:cubicBezTo>
                  <a:pt x="8689" y="62443"/>
                  <a:pt x="1280" y="-352"/>
                  <a:pt x="2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2C97168-D980-46C4-9AF1-E9098FD9614D}"/>
              </a:ext>
            </a:extLst>
          </p:cNvPr>
          <p:cNvSpPr/>
          <p:nvPr/>
        </p:nvSpPr>
        <p:spPr>
          <a:xfrm>
            <a:off x="5354109" y="5022844"/>
            <a:ext cx="28637" cy="75944"/>
          </a:xfrm>
          <a:custGeom>
            <a:avLst/>
            <a:gdLst>
              <a:gd name="connsiteX0" fmla="*/ 3174 w 28637"/>
              <a:gd name="connsiteY0" fmla="*/ 6 h 75944"/>
              <a:gd name="connsiteX1" fmla="*/ 3174 w 28637"/>
              <a:gd name="connsiteY1" fmla="*/ 67739 h 75944"/>
              <a:gd name="connsiteX2" fmla="*/ 28574 w 28637"/>
              <a:gd name="connsiteY2" fmla="*/ 71973 h 75944"/>
              <a:gd name="connsiteX3" fmla="*/ 3174 w 28637"/>
              <a:gd name="connsiteY3" fmla="*/ 6 h 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7" h="75944">
                <a:moveTo>
                  <a:pt x="3174" y="6"/>
                </a:moveTo>
                <a:cubicBezTo>
                  <a:pt x="-1059" y="-700"/>
                  <a:pt x="-1059" y="55745"/>
                  <a:pt x="3174" y="67739"/>
                </a:cubicBezTo>
                <a:cubicBezTo>
                  <a:pt x="7407" y="79733"/>
                  <a:pt x="29985" y="76206"/>
                  <a:pt x="28574" y="71973"/>
                </a:cubicBezTo>
                <a:cubicBezTo>
                  <a:pt x="27163" y="67740"/>
                  <a:pt x="7407" y="712"/>
                  <a:pt x="3174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AF28A92-F795-4CA0-A354-9B22524E4E42}"/>
              </a:ext>
            </a:extLst>
          </p:cNvPr>
          <p:cNvSpPr/>
          <p:nvPr/>
        </p:nvSpPr>
        <p:spPr>
          <a:xfrm>
            <a:off x="5520169" y="4952949"/>
            <a:ext cx="26029" cy="64146"/>
          </a:xfrm>
          <a:custGeom>
            <a:avLst/>
            <a:gdLst>
              <a:gd name="connsiteX0" fmla="*/ 98 w 26029"/>
              <a:gd name="connsiteY0" fmla="*/ 51 h 64146"/>
              <a:gd name="connsiteX1" fmla="*/ 17031 w 26029"/>
              <a:gd name="connsiteY1" fmla="*/ 52968 h 64146"/>
              <a:gd name="connsiteX2" fmla="*/ 25498 w 26029"/>
              <a:gd name="connsiteY2" fmla="*/ 63551 h 64146"/>
              <a:gd name="connsiteX3" fmla="*/ 98 w 26029"/>
              <a:gd name="connsiteY3" fmla="*/ 51 h 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9" h="64146">
                <a:moveTo>
                  <a:pt x="98" y="51"/>
                </a:moveTo>
                <a:cubicBezTo>
                  <a:pt x="-1313" y="-1713"/>
                  <a:pt x="12798" y="42385"/>
                  <a:pt x="17031" y="52968"/>
                </a:cubicBezTo>
                <a:cubicBezTo>
                  <a:pt x="21264" y="63551"/>
                  <a:pt x="27968" y="65315"/>
                  <a:pt x="25498" y="63551"/>
                </a:cubicBezTo>
                <a:cubicBezTo>
                  <a:pt x="23028" y="61787"/>
                  <a:pt x="1509" y="1815"/>
                  <a:pt x="98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45EEC90-0EB8-44FD-8BBC-48C20805C172}"/>
              </a:ext>
            </a:extLst>
          </p:cNvPr>
          <p:cNvSpPr/>
          <p:nvPr/>
        </p:nvSpPr>
        <p:spPr>
          <a:xfrm>
            <a:off x="5714987" y="4910667"/>
            <a:ext cx="6363" cy="57151"/>
          </a:xfrm>
          <a:custGeom>
            <a:avLst/>
            <a:gdLst>
              <a:gd name="connsiteX0" fmla="*/ 6363 w 6363"/>
              <a:gd name="connsiteY0" fmla="*/ 0 h 57151"/>
              <a:gd name="connsiteX1" fmla="*/ 13 w 6363"/>
              <a:gd name="connsiteY1" fmla="*/ 57150 h 57151"/>
              <a:gd name="connsiteX2" fmla="*/ 6363 w 6363"/>
              <a:gd name="connsiteY2" fmla="*/ 0 h 5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3" h="57151">
                <a:moveTo>
                  <a:pt x="6363" y="0"/>
                </a:moveTo>
                <a:cubicBezTo>
                  <a:pt x="6363" y="0"/>
                  <a:pt x="-340" y="56797"/>
                  <a:pt x="13" y="57150"/>
                </a:cubicBezTo>
                <a:cubicBezTo>
                  <a:pt x="366" y="57503"/>
                  <a:pt x="6363" y="0"/>
                  <a:pt x="636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D6EB430-2F77-4495-A1FB-8A864CE5ACEB}"/>
              </a:ext>
            </a:extLst>
          </p:cNvPr>
          <p:cNvSpPr/>
          <p:nvPr/>
        </p:nvSpPr>
        <p:spPr>
          <a:xfrm>
            <a:off x="5712869" y="4883150"/>
            <a:ext cx="8493" cy="76200"/>
          </a:xfrm>
          <a:custGeom>
            <a:avLst/>
            <a:gdLst>
              <a:gd name="connsiteX0" fmla="*/ 6364 w 8493"/>
              <a:gd name="connsiteY0" fmla="*/ 0 h 76200"/>
              <a:gd name="connsiteX1" fmla="*/ 14 w 8493"/>
              <a:gd name="connsiteY1" fmla="*/ 55033 h 76200"/>
              <a:gd name="connsiteX2" fmla="*/ 8481 w 8493"/>
              <a:gd name="connsiteY2" fmla="*/ 76200 h 76200"/>
              <a:gd name="connsiteX3" fmla="*/ 2131 w 8493"/>
              <a:gd name="connsiteY3" fmla="*/ 55033 h 76200"/>
              <a:gd name="connsiteX4" fmla="*/ 6364 w 8493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" h="76200">
                <a:moveTo>
                  <a:pt x="6364" y="0"/>
                </a:moveTo>
                <a:cubicBezTo>
                  <a:pt x="6011" y="0"/>
                  <a:pt x="-339" y="42333"/>
                  <a:pt x="14" y="55033"/>
                </a:cubicBezTo>
                <a:cubicBezTo>
                  <a:pt x="367" y="67733"/>
                  <a:pt x="8128" y="76200"/>
                  <a:pt x="8481" y="76200"/>
                </a:cubicBezTo>
                <a:cubicBezTo>
                  <a:pt x="8834" y="76200"/>
                  <a:pt x="1425" y="63853"/>
                  <a:pt x="2131" y="55033"/>
                </a:cubicBezTo>
                <a:cubicBezTo>
                  <a:pt x="2837" y="46213"/>
                  <a:pt x="6717" y="0"/>
                  <a:pt x="636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820506D-D504-45D6-AD80-05A818E9E8F8}"/>
              </a:ext>
            </a:extLst>
          </p:cNvPr>
          <p:cNvSpPr/>
          <p:nvPr/>
        </p:nvSpPr>
        <p:spPr>
          <a:xfrm>
            <a:off x="5862957" y="4830233"/>
            <a:ext cx="23558" cy="93134"/>
          </a:xfrm>
          <a:custGeom>
            <a:avLst/>
            <a:gdLst>
              <a:gd name="connsiteX0" fmla="*/ 8676 w 23558"/>
              <a:gd name="connsiteY0" fmla="*/ 0 h 93134"/>
              <a:gd name="connsiteX1" fmla="*/ 210 w 23558"/>
              <a:gd name="connsiteY1" fmla="*/ 67734 h 93134"/>
              <a:gd name="connsiteX2" fmla="*/ 17143 w 23558"/>
              <a:gd name="connsiteY2" fmla="*/ 93134 h 93134"/>
              <a:gd name="connsiteX3" fmla="*/ 23493 w 23558"/>
              <a:gd name="connsiteY3" fmla="*/ 67734 h 93134"/>
              <a:gd name="connsiteX4" fmla="*/ 8676 w 23558"/>
              <a:gd name="connsiteY4" fmla="*/ 0 h 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8" h="93134">
                <a:moveTo>
                  <a:pt x="8676" y="0"/>
                </a:moveTo>
                <a:cubicBezTo>
                  <a:pt x="4796" y="0"/>
                  <a:pt x="-1201" y="52212"/>
                  <a:pt x="210" y="67734"/>
                </a:cubicBezTo>
                <a:cubicBezTo>
                  <a:pt x="1621" y="83256"/>
                  <a:pt x="13263" y="93134"/>
                  <a:pt x="17143" y="93134"/>
                </a:cubicBezTo>
                <a:cubicBezTo>
                  <a:pt x="21023" y="93134"/>
                  <a:pt x="22435" y="76554"/>
                  <a:pt x="23493" y="67734"/>
                </a:cubicBezTo>
                <a:cubicBezTo>
                  <a:pt x="24551" y="58915"/>
                  <a:pt x="12556" y="0"/>
                  <a:pt x="867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9ADF1F1-118C-4C88-9D0E-9C278424B6BF}"/>
              </a:ext>
            </a:extLst>
          </p:cNvPr>
          <p:cNvSpPr/>
          <p:nvPr/>
        </p:nvSpPr>
        <p:spPr>
          <a:xfrm>
            <a:off x="5048207" y="5149780"/>
            <a:ext cx="91424" cy="36789"/>
          </a:xfrm>
          <a:custGeom>
            <a:avLst/>
            <a:gdLst>
              <a:gd name="connsiteX0" fmla="*/ 43 w 91424"/>
              <a:gd name="connsiteY0" fmla="*/ 33937 h 36789"/>
              <a:gd name="connsiteX1" fmla="*/ 65660 w 91424"/>
              <a:gd name="connsiteY1" fmla="*/ 33937 h 36789"/>
              <a:gd name="connsiteX2" fmla="*/ 91060 w 91424"/>
              <a:gd name="connsiteY2" fmla="*/ 70 h 36789"/>
              <a:gd name="connsiteX3" fmla="*/ 76243 w 91424"/>
              <a:gd name="connsiteY3" fmla="*/ 25470 h 36789"/>
              <a:gd name="connsiteX4" fmla="*/ 43 w 91424"/>
              <a:gd name="connsiteY4" fmla="*/ 33937 h 3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24" h="36789">
                <a:moveTo>
                  <a:pt x="43" y="33937"/>
                </a:moveTo>
                <a:cubicBezTo>
                  <a:pt x="-1721" y="35348"/>
                  <a:pt x="50491" y="39581"/>
                  <a:pt x="65660" y="33937"/>
                </a:cubicBezTo>
                <a:cubicBezTo>
                  <a:pt x="80829" y="28293"/>
                  <a:pt x="89296" y="1481"/>
                  <a:pt x="91060" y="70"/>
                </a:cubicBezTo>
                <a:cubicBezTo>
                  <a:pt x="92824" y="-1341"/>
                  <a:pt x="88237" y="18767"/>
                  <a:pt x="76243" y="25470"/>
                </a:cubicBezTo>
                <a:cubicBezTo>
                  <a:pt x="64249" y="32173"/>
                  <a:pt x="1807" y="32526"/>
                  <a:pt x="43" y="33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EC5FE452-CB0F-4357-B032-8DAA6314877F}"/>
              </a:ext>
            </a:extLst>
          </p:cNvPr>
          <p:cNvSpPr/>
          <p:nvPr/>
        </p:nvSpPr>
        <p:spPr>
          <a:xfrm>
            <a:off x="5312833" y="6261100"/>
            <a:ext cx="114481" cy="609600"/>
          </a:xfrm>
          <a:custGeom>
            <a:avLst/>
            <a:gdLst>
              <a:gd name="connsiteX0" fmla="*/ 0 w 114481"/>
              <a:gd name="connsiteY0" fmla="*/ 0 h 609600"/>
              <a:gd name="connsiteX1" fmla="*/ 93134 w 114481"/>
              <a:gd name="connsiteY1" fmla="*/ 160867 h 609600"/>
              <a:gd name="connsiteX2" fmla="*/ 114300 w 114481"/>
              <a:gd name="connsiteY2" fmla="*/ 499533 h 609600"/>
              <a:gd name="connsiteX3" fmla="*/ 101600 w 114481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1" h="609600">
                <a:moveTo>
                  <a:pt x="0" y="0"/>
                </a:moveTo>
                <a:cubicBezTo>
                  <a:pt x="37042" y="38805"/>
                  <a:pt x="74084" y="77611"/>
                  <a:pt x="93134" y="160867"/>
                </a:cubicBezTo>
                <a:cubicBezTo>
                  <a:pt x="112184" y="244123"/>
                  <a:pt x="112889" y="424744"/>
                  <a:pt x="114300" y="499533"/>
                </a:cubicBezTo>
                <a:cubicBezTo>
                  <a:pt x="115711" y="574322"/>
                  <a:pt x="108655" y="591961"/>
                  <a:pt x="101600" y="6096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C884B0A-C4F9-43A1-8282-07B875ACFF0C}"/>
              </a:ext>
            </a:extLst>
          </p:cNvPr>
          <p:cNvSpPr/>
          <p:nvPr/>
        </p:nvSpPr>
        <p:spPr>
          <a:xfrm>
            <a:off x="5475483" y="2976528"/>
            <a:ext cx="681846" cy="233399"/>
          </a:xfrm>
          <a:custGeom>
            <a:avLst/>
            <a:gdLst>
              <a:gd name="connsiteX0" fmla="*/ 1392 w 681846"/>
              <a:gd name="connsiteY0" fmla="*/ 233397 h 233399"/>
              <a:gd name="connsiteX1" fmla="*/ 58542 w 681846"/>
              <a:gd name="connsiteY1" fmla="*/ 136560 h 233399"/>
              <a:gd name="connsiteX2" fmla="*/ 58542 w 681846"/>
              <a:gd name="connsiteY2" fmla="*/ 96872 h 233399"/>
              <a:gd name="connsiteX3" fmla="*/ 79180 w 681846"/>
              <a:gd name="connsiteY3" fmla="*/ 111160 h 233399"/>
              <a:gd name="connsiteX4" fmla="*/ 114105 w 681846"/>
              <a:gd name="connsiteY4" fmla="*/ 109572 h 233399"/>
              <a:gd name="connsiteX5" fmla="*/ 139505 w 681846"/>
              <a:gd name="connsiteY5" fmla="*/ 87347 h 233399"/>
              <a:gd name="connsiteX6" fmla="*/ 142680 w 681846"/>
              <a:gd name="connsiteY6" fmla="*/ 65122 h 233399"/>
              <a:gd name="connsiteX7" fmla="*/ 180780 w 681846"/>
              <a:gd name="connsiteY7" fmla="*/ 80997 h 233399"/>
              <a:gd name="connsiteX8" fmla="*/ 220467 w 681846"/>
              <a:gd name="connsiteY8" fmla="*/ 65122 h 233399"/>
              <a:gd name="connsiteX9" fmla="*/ 247455 w 681846"/>
              <a:gd name="connsiteY9" fmla="*/ 3210 h 233399"/>
              <a:gd name="connsiteX10" fmla="*/ 255392 w 681846"/>
              <a:gd name="connsiteY10" fmla="*/ 47660 h 233399"/>
              <a:gd name="connsiteX11" fmla="*/ 266505 w 681846"/>
              <a:gd name="connsiteY11" fmla="*/ 47660 h 233399"/>
              <a:gd name="connsiteX12" fmla="*/ 279205 w 681846"/>
              <a:gd name="connsiteY12" fmla="*/ 27022 h 233399"/>
              <a:gd name="connsiteX13" fmla="*/ 280792 w 681846"/>
              <a:gd name="connsiteY13" fmla="*/ 6385 h 233399"/>
              <a:gd name="connsiteX14" fmla="*/ 318892 w 681846"/>
              <a:gd name="connsiteY14" fmla="*/ 36547 h 233399"/>
              <a:gd name="connsiteX15" fmla="*/ 334767 w 681846"/>
              <a:gd name="connsiteY15" fmla="*/ 30197 h 233399"/>
              <a:gd name="connsiteX16" fmla="*/ 350642 w 681846"/>
              <a:gd name="connsiteY16" fmla="*/ 1622 h 233399"/>
              <a:gd name="connsiteX17" fmla="*/ 361755 w 681846"/>
              <a:gd name="connsiteY17" fmla="*/ 30197 h 233399"/>
              <a:gd name="connsiteX18" fmla="*/ 382392 w 681846"/>
              <a:gd name="connsiteY18" fmla="*/ 33372 h 233399"/>
              <a:gd name="connsiteX19" fmla="*/ 399855 w 681846"/>
              <a:gd name="connsiteY19" fmla="*/ 35 h 233399"/>
              <a:gd name="connsiteX20" fmla="*/ 422080 w 681846"/>
              <a:gd name="connsiteY20" fmla="*/ 27022 h 233399"/>
              <a:gd name="connsiteX21" fmla="*/ 457005 w 681846"/>
              <a:gd name="connsiteY21" fmla="*/ 30197 h 233399"/>
              <a:gd name="connsiteX22" fmla="*/ 483992 w 681846"/>
              <a:gd name="connsiteY22" fmla="*/ 3210 h 233399"/>
              <a:gd name="connsiteX23" fmla="*/ 488755 w 681846"/>
              <a:gd name="connsiteY23" fmla="*/ 36547 h 233399"/>
              <a:gd name="connsiteX24" fmla="*/ 518917 w 681846"/>
              <a:gd name="connsiteY24" fmla="*/ 38135 h 233399"/>
              <a:gd name="connsiteX25" fmla="*/ 534792 w 681846"/>
              <a:gd name="connsiteY25" fmla="*/ 3210 h 233399"/>
              <a:gd name="connsiteX26" fmla="*/ 536380 w 681846"/>
              <a:gd name="connsiteY26" fmla="*/ 52422 h 233399"/>
              <a:gd name="connsiteX27" fmla="*/ 566542 w 681846"/>
              <a:gd name="connsiteY27" fmla="*/ 52422 h 233399"/>
              <a:gd name="connsiteX28" fmla="*/ 591942 w 681846"/>
              <a:gd name="connsiteY28" fmla="*/ 41310 h 233399"/>
              <a:gd name="connsiteX29" fmla="*/ 598292 w 681846"/>
              <a:gd name="connsiteY29" fmla="*/ 63535 h 233399"/>
              <a:gd name="connsiteX30" fmla="*/ 612580 w 681846"/>
              <a:gd name="connsiteY30" fmla="*/ 82585 h 233399"/>
              <a:gd name="connsiteX31" fmla="*/ 642742 w 681846"/>
              <a:gd name="connsiteY31" fmla="*/ 69885 h 233399"/>
              <a:gd name="connsiteX32" fmla="*/ 657030 w 681846"/>
              <a:gd name="connsiteY32" fmla="*/ 95285 h 233399"/>
              <a:gd name="connsiteX33" fmla="*/ 674492 w 681846"/>
              <a:gd name="connsiteY33" fmla="*/ 90522 h 233399"/>
              <a:gd name="connsiteX34" fmla="*/ 680842 w 681846"/>
              <a:gd name="connsiteY34" fmla="*/ 127035 h 233399"/>
              <a:gd name="connsiteX35" fmla="*/ 676080 w 681846"/>
              <a:gd name="connsiteY35" fmla="*/ 144497 h 233399"/>
              <a:gd name="connsiteX36" fmla="*/ 628455 w 681846"/>
              <a:gd name="connsiteY36" fmla="*/ 120685 h 233399"/>
              <a:gd name="connsiteX37" fmla="*/ 495105 w 681846"/>
              <a:gd name="connsiteY37" fmla="*/ 73060 h 233399"/>
              <a:gd name="connsiteX38" fmla="*/ 272855 w 681846"/>
              <a:gd name="connsiteY38" fmla="*/ 84172 h 233399"/>
              <a:gd name="connsiteX39" fmla="*/ 125217 w 681846"/>
              <a:gd name="connsiteY39" fmla="*/ 139735 h 233399"/>
              <a:gd name="connsiteX40" fmla="*/ 1392 w 681846"/>
              <a:gd name="connsiteY40" fmla="*/ 233397 h 23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81846" h="233399">
                <a:moveTo>
                  <a:pt x="1392" y="233397"/>
                </a:moveTo>
                <a:cubicBezTo>
                  <a:pt x="-9720" y="232868"/>
                  <a:pt x="49017" y="159314"/>
                  <a:pt x="58542" y="136560"/>
                </a:cubicBezTo>
                <a:cubicBezTo>
                  <a:pt x="68067" y="113806"/>
                  <a:pt x="55102" y="101105"/>
                  <a:pt x="58542" y="96872"/>
                </a:cubicBezTo>
                <a:cubicBezTo>
                  <a:pt x="61982" y="92639"/>
                  <a:pt x="69920" y="109043"/>
                  <a:pt x="79180" y="111160"/>
                </a:cubicBezTo>
                <a:cubicBezTo>
                  <a:pt x="88440" y="113277"/>
                  <a:pt x="104051" y="113541"/>
                  <a:pt x="114105" y="109572"/>
                </a:cubicBezTo>
                <a:cubicBezTo>
                  <a:pt x="124159" y="105603"/>
                  <a:pt x="134743" y="94755"/>
                  <a:pt x="139505" y="87347"/>
                </a:cubicBezTo>
                <a:cubicBezTo>
                  <a:pt x="144268" y="79939"/>
                  <a:pt x="135801" y="66180"/>
                  <a:pt x="142680" y="65122"/>
                </a:cubicBezTo>
                <a:cubicBezTo>
                  <a:pt x="149559" y="64064"/>
                  <a:pt x="167816" y="80997"/>
                  <a:pt x="180780" y="80997"/>
                </a:cubicBezTo>
                <a:cubicBezTo>
                  <a:pt x="193744" y="80997"/>
                  <a:pt x="209355" y="78086"/>
                  <a:pt x="220467" y="65122"/>
                </a:cubicBezTo>
                <a:cubicBezTo>
                  <a:pt x="231579" y="52158"/>
                  <a:pt x="241634" y="6120"/>
                  <a:pt x="247455" y="3210"/>
                </a:cubicBezTo>
                <a:cubicBezTo>
                  <a:pt x="253276" y="300"/>
                  <a:pt x="252217" y="40252"/>
                  <a:pt x="255392" y="47660"/>
                </a:cubicBezTo>
                <a:cubicBezTo>
                  <a:pt x="258567" y="55068"/>
                  <a:pt x="262536" y="51100"/>
                  <a:pt x="266505" y="47660"/>
                </a:cubicBezTo>
                <a:cubicBezTo>
                  <a:pt x="270474" y="44220"/>
                  <a:pt x="276824" y="33901"/>
                  <a:pt x="279205" y="27022"/>
                </a:cubicBezTo>
                <a:cubicBezTo>
                  <a:pt x="281586" y="20143"/>
                  <a:pt x="274178" y="4798"/>
                  <a:pt x="280792" y="6385"/>
                </a:cubicBezTo>
                <a:cubicBezTo>
                  <a:pt x="287406" y="7972"/>
                  <a:pt x="309896" y="32578"/>
                  <a:pt x="318892" y="36547"/>
                </a:cubicBezTo>
                <a:cubicBezTo>
                  <a:pt x="327888" y="40516"/>
                  <a:pt x="329475" y="36018"/>
                  <a:pt x="334767" y="30197"/>
                </a:cubicBezTo>
                <a:cubicBezTo>
                  <a:pt x="340059" y="24376"/>
                  <a:pt x="346144" y="1622"/>
                  <a:pt x="350642" y="1622"/>
                </a:cubicBezTo>
                <a:cubicBezTo>
                  <a:pt x="355140" y="1622"/>
                  <a:pt x="356463" y="24905"/>
                  <a:pt x="361755" y="30197"/>
                </a:cubicBezTo>
                <a:cubicBezTo>
                  <a:pt x="367047" y="35489"/>
                  <a:pt x="376042" y="38399"/>
                  <a:pt x="382392" y="33372"/>
                </a:cubicBezTo>
                <a:cubicBezTo>
                  <a:pt x="388742" y="28345"/>
                  <a:pt x="393240" y="1093"/>
                  <a:pt x="399855" y="35"/>
                </a:cubicBezTo>
                <a:cubicBezTo>
                  <a:pt x="406470" y="-1023"/>
                  <a:pt x="412555" y="21995"/>
                  <a:pt x="422080" y="27022"/>
                </a:cubicBezTo>
                <a:cubicBezTo>
                  <a:pt x="431605" y="32049"/>
                  <a:pt x="446686" y="34166"/>
                  <a:pt x="457005" y="30197"/>
                </a:cubicBezTo>
                <a:cubicBezTo>
                  <a:pt x="467324" y="26228"/>
                  <a:pt x="478701" y="2152"/>
                  <a:pt x="483992" y="3210"/>
                </a:cubicBezTo>
                <a:cubicBezTo>
                  <a:pt x="489283" y="4268"/>
                  <a:pt x="482934" y="30726"/>
                  <a:pt x="488755" y="36547"/>
                </a:cubicBezTo>
                <a:cubicBezTo>
                  <a:pt x="494576" y="42368"/>
                  <a:pt x="511244" y="43691"/>
                  <a:pt x="518917" y="38135"/>
                </a:cubicBezTo>
                <a:cubicBezTo>
                  <a:pt x="526590" y="32579"/>
                  <a:pt x="531882" y="829"/>
                  <a:pt x="534792" y="3210"/>
                </a:cubicBezTo>
                <a:cubicBezTo>
                  <a:pt x="537702" y="5591"/>
                  <a:pt x="531088" y="44220"/>
                  <a:pt x="536380" y="52422"/>
                </a:cubicBezTo>
                <a:cubicBezTo>
                  <a:pt x="541672" y="60624"/>
                  <a:pt x="557282" y="54274"/>
                  <a:pt x="566542" y="52422"/>
                </a:cubicBezTo>
                <a:cubicBezTo>
                  <a:pt x="575802" y="50570"/>
                  <a:pt x="586650" y="39458"/>
                  <a:pt x="591942" y="41310"/>
                </a:cubicBezTo>
                <a:cubicBezTo>
                  <a:pt x="597234" y="43162"/>
                  <a:pt x="594852" y="56656"/>
                  <a:pt x="598292" y="63535"/>
                </a:cubicBezTo>
                <a:cubicBezTo>
                  <a:pt x="601732" y="70414"/>
                  <a:pt x="605172" y="81527"/>
                  <a:pt x="612580" y="82585"/>
                </a:cubicBezTo>
                <a:cubicBezTo>
                  <a:pt x="619988" y="83643"/>
                  <a:pt x="635334" y="67768"/>
                  <a:pt x="642742" y="69885"/>
                </a:cubicBezTo>
                <a:cubicBezTo>
                  <a:pt x="650150" y="72002"/>
                  <a:pt x="651738" y="91846"/>
                  <a:pt x="657030" y="95285"/>
                </a:cubicBezTo>
                <a:cubicBezTo>
                  <a:pt x="662322" y="98724"/>
                  <a:pt x="670523" y="85230"/>
                  <a:pt x="674492" y="90522"/>
                </a:cubicBezTo>
                <a:cubicBezTo>
                  <a:pt x="678461" y="95814"/>
                  <a:pt x="680577" y="118039"/>
                  <a:pt x="680842" y="127035"/>
                </a:cubicBezTo>
                <a:cubicBezTo>
                  <a:pt x="681107" y="136031"/>
                  <a:pt x="684811" y="145555"/>
                  <a:pt x="676080" y="144497"/>
                </a:cubicBezTo>
                <a:cubicBezTo>
                  <a:pt x="667349" y="143439"/>
                  <a:pt x="658617" y="132591"/>
                  <a:pt x="628455" y="120685"/>
                </a:cubicBezTo>
                <a:cubicBezTo>
                  <a:pt x="598293" y="108779"/>
                  <a:pt x="554372" y="79145"/>
                  <a:pt x="495105" y="73060"/>
                </a:cubicBezTo>
                <a:cubicBezTo>
                  <a:pt x="435838" y="66974"/>
                  <a:pt x="334503" y="73060"/>
                  <a:pt x="272855" y="84172"/>
                </a:cubicBezTo>
                <a:cubicBezTo>
                  <a:pt x="211207" y="95284"/>
                  <a:pt x="166492" y="118039"/>
                  <a:pt x="125217" y="139735"/>
                </a:cubicBezTo>
                <a:cubicBezTo>
                  <a:pt x="83942" y="161431"/>
                  <a:pt x="12504" y="233926"/>
                  <a:pt x="1392" y="2333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9F171444-CF5E-41C6-8855-6FB3FC7EC93F}"/>
              </a:ext>
            </a:extLst>
          </p:cNvPr>
          <p:cNvSpPr/>
          <p:nvPr/>
        </p:nvSpPr>
        <p:spPr>
          <a:xfrm>
            <a:off x="3935294" y="3252652"/>
            <a:ext cx="586381" cy="222879"/>
          </a:xfrm>
          <a:custGeom>
            <a:avLst/>
            <a:gdLst>
              <a:gd name="connsiteX0" fmla="*/ 1706 w 586381"/>
              <a:gd name="connsiteY0" fmla="*/ 222386 h 222879"/>
              <a:gd name="connsiteX1" fmla="*/ 22344 w 586381"/>
              <a:gd name="connsiteY1" fmla="*/ 166823 h 222879"/>
              <a:gd name="connsiteX2" fmla="*/ 41394 w 586381"/>
              <a:gd name="connsiteY2" fmla="*/ 138248 h 222879"/>
              <a:gd name="connsiteX3" fmla="*/ 23931 w 586381"/>
              <a:gd name="connsiteY3" fmla="*/ 117611 h 222879"/>
              <a:gd name="connsiteX4" fmla="*/ 4881 w 586381"/>
              <a:gd name="connsiteY4" fmla="*/ 101736 h 222879"/>
              <a:gd name="connsiteX5" fmla="*/ 54094 w 586381"/>
              <a:gd name="connsiteY5" fmla="*/ 104911 h 222879"/>
              <a:gd name="connsiteX6" fmla="*/ 68381 w 586381"/>
              <a:gd name="connsiteY6" fmla="*/ 103323 h 222879"/>
              <a:gd name="connsiteX7" fmla="*/ 73144 w 586381"/>
              <a:gd name="connsiteY7" fmla="*/ 58873 h 222879"/>
              <a:gd name="connsiteX8" fmla="*/ 109656 w 586381"/>
              <a:gd name="connsiteY8" fmla="*/ 76336 h 222879"/>
              <a:gd name="connsiteX9" fmla="*/ 130294 w 586381"/>
              <a:gd name="connsiteY9" fmla="*/ 73161 h 222879"/>
              <a:gd name="connsiteX10" fmla="*/ 123944 w 586381"/>
              <a:gd name="connsiteY10" fmla="*/ 38236 h 222879"/>
              <a:gd name="connsiteX11" fmla="*/ 152519 w 586381"/>
              <a:gd name="connsiteY11" fmla="*/ 49348 h 222879"/>
              <a:gd name="connsiteX12" fmla="*/ 193794 w 586381"/>
              <a:gd name="connsiteY12" fmla="*/ 62048 h 222879"/>
              <a:gd name="connsiteX13" fmla="*/ 179506 w 586381"/>
              <a:gd name="connsiteY13" fmla="*/ 12836 h 222879"/>
              <a:gd name="connsiteX14" fmla="*/ 239831 w 586381"/>
              <a:gd name="connsiteY14" fmla="*/ 55698 h 222879"/>
              <a:gd name="connsiteX15" fmla="*/ 250944 w 586381"/>
              <a:gd name="connsiteY15" fmla="*/ 17598 h 222879"/>
              <a:gd name="connsiteX16" fmla="*/ 308094 w 586381"/>
              <a:gd name="connsiteY16" fmla="*/ 63636 h 222879"/>
              <a:gd name="connsiteX17" fmla="*/ 296981 w 586381"/>
              <a:gd name="connsiteY17" fmla="*/ 136 h 222879"/>
              <a:gd name="connsiteX18" fmla="*/ 341431 w 586381"/>
              <a:gd name="connsiteY18" fmla="*/ 46173 h 222879"/>
              <a:gd name="connsiteX19" fmla="*/ 354131 w 586381"/>
              <a:gd name="connsiteY19" fmla="*/ 27123 h 222879"/>
              <a:gd name="connsiteX20" fmla="*/ 379531 w 586381"/>
              <a:gd name="connsiteY20" fmla="*/ 58873 h 222879"/>
              <a:gd name="connsiteX21" fmla="*/ 393819 w 586381"/>
              <a:gd name="connsiteY21" fmla="*/ 20773 h 222879"/>
              <a:gd name="connsiteX22" fmla="*/ 427156 w 586381"/>
              <a:gd name="connsiteY22" fmla="*/ 82686 h 222879"/>
              <a:gd name="connsiteX23" fmla="*/ 449381 w 586381"/>
              <a:gd name="connsiteY23" fmla="*/ 92211 h 222879"/>
              <a:gd name="connsiteX24" fmla="*/ 462081 w 586381"/>
              <a:gd name="connsiteY24" fmla="*/ 92211 h 222879"/>
              <a:gd name="connsiteX25" fmla="*/ 470019 w 586381"/>
              <a:gd name="connsiteY25" fmla="*/ 47761 h 222879"/>
              <a:gd name="connsiteX26" fmla="*/ 492244 w 586381"/>
              <a:gd name="connsiteY26" fmla="*/ 103323 h 222879"/>
              <a:gd name="connsiteX27" fmla="*/ 512881 w 586381"/>
              <a:gd name="connsiteY27" fmla="*/ 111261 h 222879"/>
              <a:gd name="connsiteX28" fmla="*/ 546219 w 586381"/>
              <a:gd name="connsiteY28" fmla="*/ 123961 h 222879"/>
              <a:gd name="connsiteX29" fmla="*/ 585906 w 586381"/>
              <a:gd name="connsiteY29" fmla="*/ 149361 h 222879"/>
              <a:gd name="connsiteX30" fmla="*/ 517644 w 586381"/>
              <a:gd name="connsiteY30" fmla="*/ 122373 h 222879"/>
              <a:gd name="connsiteX31" fmla="*/ 417631 w 586381"/>
              <a:gd name="connsiteY31" fmla="*/ 93798 h 222879"/>
              <a:gd name="connsiteX32" fmla="*/ 273169 w 586381"/>
              <a:gd name="connsiteY32" fmla="*/ 65223 h 222879"/>
              <a:gd name="connsiteX33" fmla="*/ 162044 w 586381"/>
              <a:gd name="connsiteY33" fmla="*/ 71573 h 222879"/>
              <a:gd name="connsiteX34" fmla="*/ 119181 w 586381"/>
              <a:gd name="connsiteY34" fmla="*/ 96973 h 222879"/>
              <a:gd name="connsiteX35" fmla="*/ 69969 w 586381"/>
              <a:gd name="connsiteY35" fmla="*/ 131898 h 222879"/>
              <a:gd name="connsiteX36" fmla="*/ 1706 w 586381"/>
              <a:gd name="connsiteY36" fmla="*/ 222386 h 22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6381" h="222879">
                <a:moveTo>
                  <a:pt x="1706" y="222386"/>
                </a:moveTo>
                <a:cubicBezTo>
                  <a:pt x="-6231" y="228207"/>
                  <a:pt x="15729" y="180846"/>
                  <a:pt x="22344" y="166823"/>
                </a:cubicBezTo>
                <a:cubicBezTo>
                  <a:pt x="28959" y="152800"/>
                  <a:pt x="41130" y="146450"/>
                  <a:pt x="41394" y="138248"/>
                </a:cubicBezTo>
                <a:cubicBezTo>
                  <a:pt x="41658" y="130046"/>
                  <a:pt x="30016" y="123696"/>
                  <a:pt x="23931" y="117611"/>
                </a:cubicBezTo>
                <a:cubicBezTo>
                  <a:pt x="17846" y="111526"/>
                  <a:pt x="-146" y="103853"/>
                  <a:pt x="4881" y="101736"/>
                </a:cubicBezTo>
                <a:cubicBezTo>
                  <a:pt x="9908" y="99619"/>
                  <a:pt x="43511" y="104646"/>
                  <a:pt x="54094" y="104911"/>
                </a:cubicBezTo>
                <a:cubicBezTo>
                  <a:pt x="64677" y="105176"/>
                  <a:pt x="65206" y="110996"/>
                  <a:pt x="68381" y="103323"/>
                </a:cubicBezTo>
                <a:cubicBezTo>
                  <a:pt x="71556" y="95650"/>
                  <a:pt x="66265" y="63371"/>
                  <a:pt x="73144" y="58873"/>
                </a:cubicBezTo>
                <a:cubicBezTo>
                  <a:pt x="80023" y="54375"/>
                  <a:pt x="100131" y="73955"/>
                  <a:pt x="109656" y="76336"/>
                </a:cubicBezTo>
                <a:cubicBezTo>
                  <a:pt x="119181" y="78717"/>
                  <a:pt x="127913" y="79511"/>
                  <a:pt x="130294" y="73161"/>
                </a:cubicBezTo>
                <a:cubicBezTo>
                  <a:pt x="132675" y="66811"/>
                  <a:pt x="120240" y="42205"/>
                  <a:pt x="123944" y="38236"/>
                </a:cubicBezTo>
                <a:cubicBezTo>
                  <a:pt x="127648" y="34267"/>
                  <a:pt x="140877" y="45379"/>
                  <a:pt x="152519" y="49348"/>
                </a:cubicBezTo>
                <a:cubicBezTo>
                  <a:pt x="164161" y="53317"/>
                  <a:pt x="189296" y="68133"/>
                  <a:pt x="193794" y="62048"/>
                </a:cubicBezTo>
                <a:cubicBezTo>
                  <a:pt x="198292" y="55963"/>
                  <a:pt x="171833" y="13894"/>
                  <a:pt x="179506" y="12836"/>
                </a:cubicBezTo>
                <a:cubicBezTo>
                  <a:pt x="187179" y="11778"/>
                  <a:pt x="227925" y="54904"/>
                  <a:pt x="239831" y="55698"/>
                </a:cubicBezTo>
                <a:cubicBezTo>
                  <a:pt x="251737" y="56492"/>
                  <a:pt x="239567" y="16275"/>
                  <a:pt x="250944" y="17598"/>
                </a:cubicBezTo>
                <a:cubicBezTo>
                  <a:pt x="262321" y="18921"/>
                  <a:pt x="300421" y="66546"/>
                  <a:pt x="308094" y="63636"/>
                </a:cubicBezTo>
                <a:cubicBezTo>
                  <a:pt x="315767" y="60726"/>
                  <a:pt x="291425" y="3047"/>
                  <a:pt x="296981" y="136"/>
                </a:cubicBezTo>
                <a:cubicBezTo>
                  <a:pt x="302537" y="-2775"/>
                  <a:pt x="331906" y="41675"/>
                  <a:pt x="341431" y="46173"/>
                </a:cubicBezTo>
                <a:cubicBezTo>
                  <a:pt x="350956" y="50671"/>
                  <a:pt x="347781" y="25006"/>
                  <a:pt x="354131" y="27123"/>
                </a:cubicBezTo>
                <a:cubicBezTo>
                  <a:pt x="360481" y="29240"/>
                  <a:pt x="372916" y="59931"/>
                  <a:pt x="379531" y="58873"/>
                </a:cubicBezTo>
                <a:cubicBezTo>
                  <a:pt x="386146" y="57815"/>
                  <a:pt x="385882" y="16804"/>
                  <a:pt x="393819" y="20773"/>
                </a:cubicBezTo>
                <a:cubicBezTo>
                  <a:pt x="401757" y="24742"/>
                  <a:pt x="417896" y="70780"/>
                  <a:pt x="427156" y="82686"/>
                </a:cubicBezTo>
                <a:cubicBezTo>
                  <a:pt x="436416" y="94592"/>
                  <a:pt x="443560" y="90623"/>
                  <a:pt x="449381" y="92211"/>
                </a:cubicBezTo>
                <a:cubicBezTo>
                  <a:pt x="455202" y="93798"/>
                  <a:pt x="458641" y="99619"/>
                  <a:pt x="462081" y="92211"/>
                </a:cubicBezTo>
                <a:cubicBezTo>
                  <a:pt x="465521" y="84803"/>
                  <a:pt x="464992" y="45909"/>
                  <a:pt x="470019" y="47761"/>
                </a:cubicBezTo>
                <a:cubicBezTo>
                  <a:pt x="475046" y="49613"/>
                  <a:pt x="485100" y="92740"/>
                  <a:pt x="492244" y="103323"/>
                </a:cubicBezTo>
                <a:cubicBezTo>
                  <a:pt x="499388" y="113906"/>
                  <a:pt x="512881" y="111261"/>
                  <a:pt x="512881" y="111261"/>
                </a:cubicBezTo>
                <a:cubicBezTo>
                  <a:pt x="521877" y="114701"/>
                  <a:pt x="534048" y="117611"/>
                  <a:pt x="546219" y="123961"/>
                </a:cubicBezTo>
                <a:cubicBezTo>
                  <a:pt x="558390" y="130311"/>
                  <a:pt x="590668" y="149626"/>
                  <a:pt x="585906" y="149361"/>
                </a:cubicBezTo>
                <a:cubicBezTo>
                  <a:pt x="581144" y="149096"/>
                  <a:pt x="545690" y="131633"/>
                  <a:pt x="517644" y="122373"/>
                </a:cubicBezTo>
                <a:cubicBezTo>
                  <a:pt x="489598" y="113113"/>
                  <a:pt x="458377" y="103323"/>
                  <a:pt x="417631" y="93798"/>
                </a:cubicBezTo>
                <a:cubicBezTo>
                  <a:pt x="376885" y="84273"/>
                  <a:pt x="315767" y="68927"/>
                  <a:pt x="273169" y="65223"/>
                </a:cubicBezTo>
                <a:cubicBezTo>
                  <a:pt x="230571" y="61519"/>
                  <a:pt x="187709" y="66281"/>
                  <a:pt x="162044" y="71573"/>
                </a:cubicBezTo>
                <a:cubicBezTo>
                  <a:pt x="136379" y="76865"/>
                  <a:pt x="134527" y="86919"/>
                  <a:pt x="119181" y="96973"/>
                </a:cubicBezTo>
                <a:cubicBezTo>
                  <a:pt x="103835" y="107027"/>
                  <a:pt x="85844" y="115229"/>
                  <a:pt x="69969" y="131898"/>
                </a:cubicBezTo>
                <a:cubicBezTo>
                  <a:pt x="54094" y="148567"/>
                  <a:pt x="9643" y="216565"/>
                  <a:pt x="1706" y="2223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227A9AFA-E9EF-4CBB-8C11-70913EF0F500}"/>
              </a:ext>
            </a:extLst>
          </p:cNvPr>
          <p:cNvSpPr/>
          <p:nvPr/>
        </p:nvSpPr>
        <p:spPr>
          <a:xfrm>
            <a:off x="4272110" y="1184048"/>
            <a:ext cx="775099" cy="508286"/>
          </a:xfrm>
          <a:custGeom>
            <a:avLst/>
            <a:gdLst>
              <a:gd name="connsiteX0" fmla="*/ 774023 w 775099"/>
              <a:gd name="connsiteY0" fmla="*/ 1285 h 508286"/>
              <a:gd name="connsiteX1" fmla="*/ 443823 w 775099"/>
              <a:gd name="connsiteY1" fmla="*/ 107119 h 508286"/>
              <a:gd name="connsiteX2" fmla="*/ 219457 w 775099"/>
              <a:gd name="connsiteY2" fmla="*/ 259519 h 508286"/>
              <a:gd name="connsiteX3" fmla="*/ 41657 w 775099"/>
              <a:gd name="connsiteY3" fmla="*/ 458485 h 508286"/>
              <a:gd name="connsiteX4" fmla="*/ 7790 w 775099"/>
              <a:gd name="connsiteY4" fmla="*/ 496585 h 508286"/>
              <a:gd name="connsiteX5" fmla="*/ 155957 w 775099"/>
              <a:gd name="connsiteY5" fmla="*/ 289152 h 508286"/>
              <a:gd name="connsiteX6" fmla="*/ 325290 w 775099"/>
              <a:gd name="connsiteY6" fmla="*/ 179085 h 508286"/>
              <a:gd name="connsiteX7" fmla="*/ 774023 w 775099"/>
              <a:gd name="connsiteY7" fmla="*/ 1285 h 5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099" h="508286">
                <a:moveTo>
                  <a:pt x="774023" y="1285"/>
                </a:moveTo>
                <a:cubicBezTo>
                  <a:pt x="793779" y="-10709"/>
                  <a:pt x="536251" y="64080"/>
                  <a:pt x="443823" y="107119"/>
                </a:cubicBezTo>
                <a:cubicBezTo>
                  <a:pt x="351395" y="150158"/>
                  <a:pt x="286485" y="200958"/>
                  <a:pt x="219457" y="259519"/>
                </a:cubicBezTo>
                <a:cubicBezTo>
                  <a:pt x="152429" y="318080"/>
                  <a:pt x="41657" y="458485"/>
                  <a:pt x="41657" y="458485"/>
                </a:cubicBezTo>
                <a:cubicBezTo>
                  <a:pt x="6379" y="497996"/>
                  <a:pt x="-11260" y="524807"/>
                  <a:pt x="7790" y="496585"/>
                </a:cubicBezTo>
                <a:cubicBezTo>
                  <a:pt x="26840" y="468363"/>
                  <a:pt x="103040" y="342069"/>
                  <a:pt x="155957" y="289152"/>
                </a:cubicBezTo>
                <a:cubicBezTo>
                  <a:pt x="208874" y="236235"/>
                  <a:pt x="226512" y="229885"/>
                  <a:pt x="325290" y="179085"/>
                </a:cubicBezTo>
                <a:cubicBezTo>
                  <a:pt x="424068" y="128285"/>
                  <a:pt x="754267" y="13279"/>
                  <a:pt x="774023" y="12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C1AB380C-06BC-4A44-B9B0-60D16E2BA73A}"/>
              </a:ext>
            </a:extLst>
          </p:cNvPr>
          <p:cNvSpPr/>
          <p:nvPr/>
        </p:nvSpPr>
        <p:spPr>
          <a:xfrm>
            <a:off x="3958107" y="1693219"/>
            <a:ext cx="323147" cy="707315"/>
          </a:xfrm>
          <a:custGeom>
            <a:avLst/>
            <a:gdLst>
              <a:gd name="connsiteX0" fmla="*/ 321793 w 323147"/>
              <a:gd name="connsiteY0" fmla="*/ 114 h 707315"/>
              <a:gd name="connsiteX1" fmla="*/ 207493 w 323147"/>
              <a:gd name="connsiteY1" fmla="*/ 139814 h 707315"/>
              <a:gd name="connsiteX2" fmla="*/ 93193 w 323147"/>
              <a:gd name="connsiteY2" fmla="*/ 385348 h 707315"/>
              <a:gd name="connsiteX3" fmla="*/ 67793 w 323147"/>
              <a:gd name="connsiteY3" fmla="*/ 525048 h 707315"/>
              <a:gd name="connsiteX4" fmla="*/ 60 w 323147"/>
              <a:gd name="connsiteY4" fmla="*/ 707081 h 707315"/>
              <a:gd name="connsiteX5" fmla="*/ 80493 w 323147"/>
              <a:gd name="connsiteY5" fmla="*/ 558914 h 707315"/>
              <a:gd name="connsiteX6" fmla="*/ 97426 w 323147"/>
              <a:gd name="connsiteY6" fmla="*/ 368414 h 707315"/>
              <a:gd name="connsiteX7" fmla="*/ 127060 w 323147"/>
              <a:gd name="connsiteY7" fmla="*/ 160981 h 707315"/>
              <a:gd name="connsiteX8" fmla="*/ 321793 w 323147"/>
              <a:gd name="connsiteY8" fmla="*/ 114 h 7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147" h="707315">
                <a:moveTo>
                  <a:pt x="321793" y="114"/>
                </a:moveTo>
                <a:cubicBezTo>
                  <a:pt x="335198" y="-3414"/>
                  <a:pt x="245593" y="75608"/>
                  <a:pt x="207493" y="139814"/>
                </a:cubicBezTo>
                <a:cubicBezTo>
                  <a:pt x="169393" y="204020"/>
                  <a:pt x="116476" y="321142"/>
                  <a:pt x="93193" y="385348"/>
                </a:cubicBezTo>
                <a:cubicBezTo>
                  <a:pt x="69910" y="449554"/>
                  <a:pt x="83315" y="471426"/>
                  <a:pt x="67793" y="525048"/>
                </a:cubicBezTo>
                <a:cubicBezTo>
                  <a:pt x="52271" y="578670"/>
                  <a:pt x="-2057" y="701437"/>
                  <a:pt x="60" y="707081"/>
                </a:cubicBezTo>
                <a:cubicBezTo>
                  <a:pt x="2177" y="712725"/>
                  <a:pt x="64265" y="615359"/>
                  <a:pt x="80493" y="558914"/>
                </a:cubicBezTo>
                <a:cubicBezTo>
                  <a:pt x="96721" y="502470"/>
                  <a:pt x="89665" y="434736"/>
                  <a:pt x="97426" y="368414"/>
                </a:cubicBezTo>
                <a:cubicBezTo>
                  <a:pt x="105187" y="302092"/>
                  <a:pt x="88254" y="216720"/>
                  <a:pt x="127060" y="160981"/>
                </a:cubicBezTo>
                <a:cubicBezTo>
                  <a:pt x="165866" y="105242"/>
                  <a:pt x="308388" y="3642"/>
                  <a:pt x="321793" y="1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B828477-75FC-42A9-AAE8-FE2F459346C5}"/>
              </a:ext>
            </a:extLst>
          </p:cNvPr>
          <p:cNvSpPr/>
          <p:nvPr/>
        </p:nvSpPr>
        <p:spPr>
          <a:xfrm>
            <a:off x="3824261" y="2407075"/>
            <a:ext cx="131080" cy="740030"/>
          </a:xfrm>
          <a:custGeom>
            <a:avLst/>
            <a:gdLst>
              <a:gd name="connsiteX0" fmla="*/ 129672 w 131080"/>
              <a:gd name="connsiteY0" fmla="*/ 1692 h 740030"/>
              <a:gd name="connsiteX1" fmla="*/ 78872 w 131080"/>
              <a:gd name="connsiteY1" fmla="*/ 209125 h 740030"/>
              <a:gd name="connsiteX2" fmla="*/ 74639 w 131080"/>
              <a:gd name="connsiteY2" fmla="*/ 344592 h 740030"/>
              <a:gd name="connsiteX3" fmla="*/ 36539 w 131080"/>
              <a:gd name="connsiteY3" fmla="*/ 488525 h 740030"/>
              <a:gd name="connsiteX4" fmla="*/ 2672 w 131080"/>
              <a:gd name="connsiteY4" fmla="*/ 619758 h 740030"/>
              <a:gd name="connsiteX5" fmla="*/ 2672 w 131080"/>
              <a:gd name="connsiteY5" fmla="*/ 738292 h 740030"/>
              <a:gd name="connsiteX6" fmla="*/ 6906 w 131080"/>
              <a:gd name="connsiteY6" fmla="*/ 526625 h 740030"/>
              <a:gd name="connsiteX7" fmla="*/ 15372 w 131080"/>
              <a:gd name="connsiteY7" fmla="*/ 331892 h 740030"/>
              <a:gd name="connsiteX8" fmla="*/ 129672 w 131080"/>
              <a:gd name="connsiteY8" fmla="*/ 1692 h 7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80" h="740030">
                <a:moveTo>
                  <a:pt x="129672" y="1692"/>
                </a:moveTo>
                <a:cubicBezTo>
                  <a:pt x="140255" y="-18769"/>
                  <a:pt x="88044" y="151975"/>
                  <a:pt x="78872" y="209125"/>
                </a:cubicBezTo>
                <a:cubicBezTo>
                  <a:pt x="69700" y="266275"/>
                  <a:pt x="81694" y="298026"/>
                  <a:pt x="74639" y="344592"/>
                </a:cubicBezTo>
                <a:cubicBezTo>
                  <a:pt x="67584" y="391158"/>
                  <a:pt x="48533" y="442664"/>
                  <a:pt x="36539" y="488525"/>
                </a:cubicBezTo>
                <a:cubicBezTo>
                  <a:pt x="24545" y="534386"/>
                  <a:pt x="8316" y="578130"/>
                  <a:pt x="2672" y="619758"/>
                </a:cubicBezTo>
                <a:cubicBezTo>
                  <a:pt x="-2972" y="661386"/>
                  <a:pt x="1966" y="753814"/>
                  <a:pt x="2672" y="738292"/>
                </a:cubicBezTo>
                <a:cubicBezTo>
                  <a:pt x="3378" y="722770"/>
                  <a:pt x="4789" y="594358"/>
                  <a:pt x="6906" y="526625"/>
                </a:cubicBezTo>
                <a:cubicBezTo>
                  <a:pt x="9023" y="458892"/>
                  <a:pt x="-4383" y="417970"/>
                  <a:pt x="15372" y="331892"/>
                </a:cubicBezTo>
                <a:cubicBezTo>
                  <a:pt x="35127" y="245814"/>
                  <a:pt x="119089" y="22153"/>
                  <a:pt x="129672" y="169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9921FCD-12F2-490B-99B3-A7B5D6517431}"/>
              </a:ext>
            </a:extLst>
          </p:cNvPr>
          <p:cNvSpPr/>
          <p:nvPr/>
        </p:nvSpPr>
        <p:spPr>
          <a:xfrm>
            <a:off x="3809758" y="3009506"/>
            <a:ext cx="99031" cy="639630"/>
          </a:xfrm>
          <a:custGeom>
            <a:avLst/>
            <a:gdLst>
              <a:gd name="connsiteX0" fmla="*/ 25642 w 99031"/>
              <a:gd name="connsiteY0" fmla="*/ 394 h 639630"/>
              <a:gd name="connsiteX1" fmla="*/ 242 w 99031"/>
              <a:gd name="connsiteY1" fmla="*/ 284027 h 639630"/>
              <a:gd name="connsiteX2" fmla="*/ 42575 w 99031"/>
              <a:gd name="connsiteY2" fmla="*/ 478761 h 639630"/>
              <a:gd name="connsiteX3" fmla="*/ 97609 w 99031"/>
              <a:gd name="connsiteY3" fmla="*/ 639627 h 639630"/>
              <a:gd name="connsiteX4" fmla="*/ 76442 w 99031"/>
              <a:gd name="connsiteY4" fmla="*/ 482994 h 639630"/>
              <a:gd name="connsiteX5" fmla="*/ 8709 w 99031"/>
              <a:gd name="connsiteY5" fmla="*/ 377161 h 639630"/>
              <a:gd name="connsiteX6" fmla="*/ 34109 w 99031"/>
              <a:gd name="connsiteY6" fmla="*/ 224761 h 639630"/>
              <a:gd name="connsiteX7" fmla="*/ 25642 w 99031"/>
              <a:gd name="connsiteY7" fmla="*/ 394 h 63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31" h="639630">
                <a:moveTo>
                  <a:pt x="25642" y="394"/>
                </a:moveTo>
                <a:cubicBezTo>
                  <a:pt x="19997" y="10272"/>
                  <a:pt x="-2580" y="204299"/>
                  <a:pt x="242" y="284027"/>
                </a:cubicBezTo>
                <a:cubicBezTo>
                  <a:pt x="3064" y="363755"/>
                  <a:pt x="26347" y="419494"/>
                  <a:pt x="42575" y="478761"/>
                </a:cubicBezTo>
                <a:cubicBezTo>
                  <a:pt x="58803" y="538028"/>
                  <a:pt x="91965" y="638922"/>
                  <a:pt x="97609" y="639627"/>
                </a:cubicBezTo>
                <a:cubicBezTo>
                  <a:pt x="103254" y="640333"/>
                  <a:pt x="91259" y="526738"/>
                  <a:pt x="76442" y="482994"/>
                </a:cubicBezTo>
                <a:cubicBezTo>
                  <a:pt x="61625" y="439250"/>
                  <a:pt x="15764" y="420200"/>
                  <a:pt x="8709" y="377161"/>
                </a:cubicBezTo>
                <a:cubicBezTo>
                  <a:pt x="1653" y="334122"/>
                  <a:pt x="31992" y="280500"/>
                  <a:pt x="34109" y="224761"/>
                </a:cubicBezTo>
                <a:cubicBezTo>
                  <a:pt x="36226" y="169022"/>
                  <a:pt x="31287" y="-9484"/>
                  <a:pt x="25642" y="39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B7B9412-09F0-4D0E-9003-31CA6FD3EF19}"/>
              </a:ext>
            </a:extLst>
          </p:cNvPr>
          <p:cNvSpPr/>
          <p:nvPr/>
        </p:nvSpPr>
        <p:spPr>
          <a:xfrm>
            <a:off x="3779091" y="3596514"/>
            <a:ext cx="103170" cy="1028509"/>
          </a:xfrm>
          <a:custGeom>
            <a:avLst/>
            <a:gdLst>
              <a:gd name="connsiteX0" fmla="*/ 76629 w 103170"/>
              <a:gd name="connsiteY0" fmla="*/ 126 h 1028509"/>
              <a:gd name="connsiteX1" fmla="*/ 102029 w 103170"/>
              <a:gd name="connsiteY1" fmla="*/ 213486 h 1028509"/>
              <a:gd name="connsiteX2" fmla="*/ 30909 w 103170"/>
              <a:gd name="connsiteY2" fmla="*/ 396366 h 1028509"/>
              <a:gd name="connsiteX3" fmla="*/ 20749 w 103170"/>
              <a:gd name="connsiteY3" fmla="*/ 558926 h 1028509"/>
              <a:gd name="connsiteX4" fmla="*/ 15669 w 103170"/>
              <a:gd name="connsiteY4" fmla="*/ 741806 h 1028509"/>
              <a:gd name="connsiteX5" fmla="*/ 5509 w 103170"/>
              <a:gd name="connsiteY5" fmla="*/ 858646 h 1028509"/>
              <a:gd name="connsiteX6" fmla="*/ 61389 w 103170"/>
              <a:gd name="connsiteY6" fmla="*/ 1026286 h 1028509"/>
              <a:gd name="connsiteX7" fmla="*/ 35989 w 103170"/>
              <a:gd name="connsiteY7" fmla="*/ 939926 h 1028509"/>
              <a:gd name="connsiteX8" fmla="*/ 5509 w 103170"/>
              <a:gd name="connsiteY8" fmla="*/ 731646 h 1028509"/>
              <a:gd name="connsiteX9" fmla="*/ 5509 w 103170"/>
              <a:gd name="connsiteY9" fmla="*/ 518286 h 1028509"/>
              <a:gd name="connsiteX10" fmla="*/ 61389 w 103170"/>
              <a:gd name="connsiteY10" fmla="*/ 269366 h 1028509"/>
              <a:gd name="connsiteX11" fmla="*/ 102029 w 103170"/>
              <a:gd name="connsiteY11" fmla="*/ 183006 h 1028509"/>
              <a:gd name="connsiteX12" fmla="*/ 76629 w 103170"/>
              <a:gd name="connsiteY12" fmla="*/ 126 h 10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70" h="1028509">
                <a:moveTo>
                  <a:pt x="76629" y="126"/>
                </a:moveTo>
                <a:cubicBezTo>
                  <a:pt x="76629" y="5206"/>
                  <a:pt x="109649" y="147446"/>
                  <a:pt x="102029" y="213486"/>
                </a:cubicBezTo>
                <a:cubicBezTo>
                  <a:pt x="94409" y="279526"/>
                  <a:pt x="44456" y="338793"/>
                  <a:pt x="30909" y="396366"/>
                </a:cubicBezTo>
                <a:cubicBezTo>
                  <a:pt x="17362" y="453939"/>
                  <a:pt x="23289" y="501353"/>
                  <a:pt x="20749" y="558926"/>
                </a:cubicBezTo>
                <a:cubicBezTo>
                  <a:pt x="18209" y="616499"/>
                  <a:pt x="18209" y="691853"/>
                  <a:pt x="15669" y="741806"/>
                </a:cubicBezTo>
                <a:cubicBezTo>
                  <a:pt x="13129" y="791759"/>
                  <a:pt x="-2111" y="811233"/>
                  <a:pt x="5509" y="858646"/>
                </a:cubicBezTo>
                <a:cubicBezTo>
                  <a:pt x="13129" y="906059"/>
                  <a:pt x="56309" y="1012739"/>
                  <a:pt x="61389" y="1026286"/>
                </a:cubicBezTo>
                <a:cubicBezTo>
                  <a:pt x="66469" y="1039833"/>
                  <a:pt x="45302" y="989033"/>
                  <a:pt x="35989" y="939926"/>
                </a:cubicBezTo>
                <a:cubicBezTo>
                  <a:pt x="26676" y="890819"/>
                  <a:pt x="10589" y="801919"/>
                  <a:pt x="5509" y="731646"/>
                </a:cubicBezTo>
                <a:cubicBezTo>
                  <a:pt x="429" y="661373"/>
                  <a:pt x="-3804" y="595333"/>
                  <a:pt x="5509" y="518286"/>
                </a:cubicBezTo>
                <a:cubicBezTo>
                  <a:pt x="14822" y="441239"/>
                  <a:pt x="45302" y="325246"/>
                  <a:pt x="61389" y="269366"/>
                </a:cubicBezTo>
                <a:cubicBezTo>
                  <a:pt x="77476" y="213486"/>
                  <a:pt x="97796" y="221953"/>
                  <a:pt x="102029" y="183006"/>
                </a:cubicBezTo>
                <a:cubicBezTo>
                  <a:pt x="106262" y="144059"/>
                  <a:pt x="76629" y="-4954"/>
                  <a:pt x="76629" y="1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795D42B7-9E3F-48D4-B828-BD6704595154}"/>
              </a:ext>
            </a:extLst>
          </p:cNvPr>
          <p:cNvSpPr/>
          <p:nvPr/>
        </p:nvSpPr>
        <p:spPr>
          <a:xfrm>
            <a:off x="3807708" y="4557183"/>
            <a:ext cx="440460" cy="828926"/>
          </a:xfrm>
          <a:custGeom>
            <a:avLst/>
            <a:gdLst>
              <a:gd name="connsiteX0" fmla="*/ 175 w 440460"/>
              <a:gd name="connsiteY0" fmla="*/ 0 h 828926"/>
              <a:gd name="connsiteX1" fmla="*/ 40392 w 440460"/>
              <a:gd name="connsiteY1" fmla="*/ 129117 h 828926"/>
              <a:gd name="connsiteX2" fmla="*/ 150459 w 440460"/>
              <a:gd name="connsiteY2" fmla="*/ 340784 h 828926"/>
              <a:gd name="connsiteX3" fmla="*/ 249942 w 440460"/>
              <a:gd name="connsiteY3" fmla="*/ 499534 h 828926"/>
              <a:gd name="connsiteX4" fmla="*/ 366359 w 440460"/>
              <a:gd name="connsiteY4" fmla="*/ 738717 h 828926"/>
              <a:gd name="connsiteX5" fmla="*/ 440442 w 440460"/>
              <a:gd name="connsiteY5" fmla="*/ 827617 h 828926"/>
              <a:gd name="connsiteX6" fmla="*/ 360009 w 440460"/>
              <a:gd name="connsiteY6" fmla="*/ 681567 h 828926"/>
              <a:gd name="connsiteX7" fmla="*/ 256292 w 440460"/>
              <a:gd name="connsiteY7" fmla="*/ 461434 h 828926"/>
              <a:gd name="connsiteX8" fmla="*/ 108125 w 440460"/>
              <a:gd name="connsiteY8" fmla="*/ 230717 h 828926"/>
              <a:gd name="connsiteX9" fmla="*/ 53092 w 440460"/>
              <a:gd name="connsiteY9" fmla="*/ 129117 h 828926"/>
              <a:gd name="connsiteX10" fmla="*/ 175 w 440460"/>
              <a:gd name="connsiteY10" fmla="*/ 0 h 82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460" h="828926">
                <a:moveTo>
                  <a:pt x="175" y="0"/>
                </a:moveTo>
                <a:cubicBezTo>
                  <a:pt x="-1942" y="0"/>
                  <a:pt x="15345" y="72320"/>
                  <a:pt x="40392" y="129117"/>
                </a:cubicBezTo>
                <a:cubicBezTo>
                  <a:pt x="65439" y="185914"/>
                  <a:pt x="115534" y="279048"/>
                  <a:pt x="150459" y="340784"/>
                </a:cubicBezTo>
                <a:cubicBezTo>
                  <a:pt x="185384" y="402520"/>
                  <a:pt x="213959" y="433212"/>
                  <a:pt x="249942" y="499534"/>
                </a:cubicBezTo>
                <a:cubicBezTo>
                  <a:pt x="285925" y="565856"/>
                  <a:pt x="334609" y="684037"/>
                  <a:pt x="366359" y="738717"/>
                </a:cubicBezTo>
                <a:cubicBezTo>
                  <a:pt x="398109" y="793398"/>
                  <a:pt x="441500" y="837142"/>
                  <a:pt x="440442" y="827617"/>
                </a:cubicBezTo>
                <a:cubicBezTo>
                  <a:pt x="439384" y="818092"/>
                  <a:pt x="390701" y="742598"/>
                  <a:pt x="360009" y="681567"/>
                </a:cubicBezTo>
                <a:cubicBezTo>
                  <a:pt x="329317" y="620537"/>
                  <a:pt x="298273" y="536576"/>
                  <a:pt x="256292" y="461434"/>
                </a:cubicBezTo>
                <a:cubicBezTo>
                  <a:pt x="214311" y="386292"/>
                  <a:pt x="141992" y="286103"/>
                  <a:pt x="108125" y="230717"/>
                </a:cubicBezTo>
                <a:cubicBezTo>
                  <a:pt x="74258" y="175331"/>
                  <a:pt x="70025" y="163337"/>
                  <a:pt x="53092" y="129117"/>
                </a:cubicBezTo>
                <a:cubicBezTo>
                  <a:pt x="36159" y="94898"/>
                  <a:pt x="2292" y="0"/>
                  <a:pt x="175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087F2C0-E9F4-47E7-8855-3A3E13441B29}"/>
              </a:ext>
            </a:extLst>
          </p:cNvPr>
          <p:cNvSpPr/>
          <p:nvPr/>
        </p:nvSpPr>
        <p:spPr>
          <a:xfrm>
            <a:off x="4209881" y="5338660"/>
            <a:ext cx="1169953" cy="956339"/>
          </a:xfrm>
          <a:custGeom>
            <a:avLst/>
            <a:gdLst>
              <a:gd name="connsiteX0" fmla="*/ 169 w 1169953"/>
              <a:gd name="connsiteY0" fmla="*/ 1690 h 956339"/>
              <a:gd name="connsiteX1" fmla="*/ 89069 w 1169953"/>
              <a:gd name="connsiteY1" fmla="*/ 150915 h 956339"/>
              <a:gd name="connsiteX2" fmla="*/ 216069 w 1169953"/>
              <a:gd name="connsiteY2" fmla="*/ 319190 h 956339"/>
              <a:gd name="connsiteX3" fmla="*/ 349419 w 1169953"/>
              <a:gd name="connsiteY3" fmla="*/ 462065 h 956339"/>
              <a:gd name="connsiteX4" fmla="*/ 549444 w 1169953"/>
              <a:gd name="connsiteY4" fmla="*/ 681140 h 956339"/>
              <a:gd name="connsiteX5" fmla="*/ 838369 w 1169953"/>
              <a:gd name="connsiteY5" fmla="*/ 836715 h 956339"/>
              <a:gd name="connsiteX6" fmla="*/ 1159044 w 1169953"/>
              <a:gd name="connsiteY6" fmla="*/ 954190 h 956339"/>
              <a:gd name="connsiteX7" fmla="*/ 1082844 w 1169953"/>
              <a:gd name="connsiteY7" fmla="*/ 909740 h 956339"/>
              <a:gd name="connsiteX8" fmla="*/ 962194 w 1169953"/>
              <a:gd name="connsiteY8" fmla="*/ 871640 h 956339"/>
              <a:gd name="connsiteX9" fmla="*/ 832019 w 1169953"/>
              <a:gd name="connsiteY9" fmla="*/ 811315 h 956339"/>
              <a:gd name="connsiteX10" fmla="*/ 501819 w 1169953"/>
              <a:gd name="connsiteY10" fmla="*/ 639865 h 956339"/>
              <a:gd name="connsiteX11" fmla="*/ 289094 w 1169953"/>
              <a:gd name="connsiteY11" fmla="*/ 331890 h 956339"/>
              <a:gd name="connsiteX12" fmla="*/ 73194 w 1169953"/>
              <a:gd name="connsiteY12" fmla="*/ 84240 h 956339"/>
              <a:gd name="connsiteX13" fmla="*/ 169 w 1169953"/>
              <a:gd name="connsiteY13" fmla="*/ 1690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9953" h="956339">
                <a:moveTo>
                  <a:pt x="169" y="1690"/>
                </a:moveTo>
                <a:cubicBezTo>
                  <a:pt x="2815" y="12803"/>
                  <a:pt x="53086" y="97998"/>
                  <a:pt x="89069" y="150915"/>
                </a:cubicBezTo>
                <a:cubicBezTo>
                  <a:pt x="125052" y="203832"/>
                  <a:pt x="172677" y="267332"/>
                  <a:pt x="216069" y="319190"/>
                </a:cubicBezTo>
                <a:cubicBezTo>
                  <a:pt x="259461" y="371048"/>
                  <a:pt x="349419" y="462065"/>
                  <a:pt x="349419" y="462065"/>
                </a:cubicBezTo>
                <a:cubicBezTo>
                  <a:pt x="404982" y="522390"/>
                  <a:pt x="467952" y="618698"/>
                  <a:pt x="549444" y="681140"/>
                </a:cubicBezTo>
                <a:cubicBezTo>
                  <a:pt x="630936" y="743582"/>
                  <a:pt x="736769" y="791207"/>
                  <a:pt x="838369" y="836715"/>
                </a:cubicBezTo>
                <a:cubicBezTo>
                  <a:pt x="939969" y="882223"/>
                  <a:pt x="1118298" y="942019"/>
                  <a:pt x="1159044" y="954190"/>
                </a:cubicBezTo>
                <a:cubicBezTo>
                  <a:pt x="1199790" y="966361"/>
                  <a:pt x="1115652" y="923498"/>
                  <a:pt x="1082844" y="909740"/>
                </a:cubicBezTo>
                <a:cubicBezTo>
                  <a:pt x="1050036" y="895982"/>
                  <a:pt x="1003998" y="888044"/>
                  <a:pt x="962194" y="871640"/>
                </a:cubicBezTo>
                <a:cubicBezTo>
                  <a:pt x="920390" y="855236"/>
                  <a:pt x="908748" y="849944"/>
                  <a:pt x="832019" y="811315"/>
                </a:cubicBezTo>
                <a:cubicBezTo>
                  <a:pt x="755290" y="772686"/>
                  <a:pt x="592307" y="719769"/>
                  <a:pt x="501819" y="639865"/>
                </a:cubicBezTo>
                <a:cubicBezTo>
                  <a:pt x="411332" y="559961"/>
                  <a:pt x="360531" y="424494"/>
                  <a:pt x="289094" y="331890"/>
                </a:cubicBezTo>
                <a:cubicBezTo>
                  <a:pt x="217657" y="239286"/>
                  <a:pt x="120290" y="132394"/>
                  <a:pt x="73194" y="84240"/>
                </a:cubicBezTo>
                <a:cubicBezTo>
                  <a:pt x="26098" y="36086"/>
                  <a:pt x="-2477" y="-9423"/>
                  <a:pt x="169" y="16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BB4BFB6-38FC-4BBE-A16C-AC6B8F546675}"/>
              </a:ext>
            </a:extLst>
          </p:cNvPr>
          <p:cNvSpPr/>
          <p:nvPr/>
        </p:nvSpPr>
        <p:spPr>
          <a:xfrm>
            <a:off x="5355009" y="5583536"/>
            <a:ext cx="1568172" cy="690399"/>
          </a:xfrm>
          <a:custGeom>
            <a:avLst/>
            <a:gdLst>
              <a:gd name="connsiteX0" fmla="*/ 158 w 1568172"/>
              <a:gd name="connsiteY0" fmla="*/ 690264 h 690399"/>
              <a:gd name="connsiteX1" fmla="*/ 389624 w 1568172"/>
              <a:gd name="connsiteY1" fmla="*/ 647931 h 690399"/>
              <a:gd name="connsiteX2" fmla="*/ 1003458 w 1568172"/>
              <a:gd name="connsiteY2" fmla="*/ 376997 h 690399"/>
              <a:gd name="connsiteX3" fmla="*/ 1308258 w 1568172"/>
              <a:gd name="connsiteY3" fmla="*/ 207664 h 690399"/>
              <a:gd name="connsiteX4" fmla="*/ 1515691 w 1568172"/>
              <a:gd name="connsiteY4" fmla="*/ 55264 h 690399"/>
              <a:gd name="connsiteX5" fmla="*/ 1566491 w 1568172"/>
              <a:gd name="connsiteY5" fmla="*/ 231 h 690399"/>
              <a:gd name="connsiteX6" fmla="*/ 1473358 w 1568172"/>
              <a:gd name="connsiteY6" fmla="*/ 72197 h 690399"/>
              <a:gd name="connsiteX7" fmla="*/ 1371758 w 1568172"/>
              <a:gd name="connsiteY7" fmla="*/ 118764 h 690399"/>
              <a:gd name="connsiteX8" fmla="*/ 1066958 w 1568172"/>
              <a:gd name="connsiteY8" fmla="*/ 313497 h 690399"/>
              <a:gd name="connsiteX9" fmla="*/ 893391 w 1568172"/>
              <a:gd name="connsiteY9" fmla="*/ 444731 h 690399"/>
              <a:gd name="connsiteX10" fmla="*/ 685958 w 1568172"/>
              <a:gd name="connsiteY10" fmla="*/ 550564 h 690399"/>
              <a:gd name="connsiteX11" fmla="*/ 431958 w 1568172"/>
              <a:gd name="connsiteY11" fmla="*/ 656397 h 690399"/>
              <a:gd name="connsiteX12" fmla="*/ 158 w 1568172"/>
              <a:gd name="connsiteY12" fmla="*/ 690264 h 6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8172" h="690399">
                <a:moveTo>
                  <a:pt x="158" y="690264"/>
                </a:moveTo>
                <a:cubicBezTo>
                  <a:pt x="-6898" y="688853"/>
                  <a:pt x="222407" y="700142"/>
                  <a:pt x="389624" y="647931"/>
                </a:cubicBezTo>
                <a:cubicBezTo>
                  <a:pt x="556841" y="595720"/>
                  <a:pt x="850352" y="450375"/>
                  <a:pt x="1003458" y="376997"/>
                </a:cubicBezTo>
                <a:cubicBezTo>
                  <a:pt x="1156564" y="303619"/>
                  <a:pt x="1222886" y="261286"/>
                  <a:pt x="1308258" y="207664"/>
                </a:cubicBezTo>
                <a:cubicBezTo>
                  <a:pt x="1393630" y="154042"/>
                  <a:pt x="1472652" y="89836"/>
                  <a:pt x="1515691" y="55264"/>
                </a:cubicBezTo>
                <a:cubicBezTo>
                  <a:pt x="1558730" y="20692"/>
                  <a:pt x="1573547" y="-2591"/>
                  <a:pt x="1566491" y="231"/>
                </a:cubicBezTo>
                <a:cubicBezTo>
                  <a:pt x="1559435" y="3053"/>
                  <a:pt x="1505813" y="52442"/>
                  <a:pt x="1473358" y="72197"/>
                </a:cubicBezTo>
                <a:cubicBezTo>
                  <a:pt x="1440903" y="91952"/>
                  <a:pt x="1439491" y="78547"/>
                  <a:pt x="1371758" y="118764"/>
                </a:cubicBezTo>
                <a:cubicBezTo>
                  <a:pt x="1304025" y="158981"/>
                  <a:pt x="1146686" y="259169"/>
                  <a:pt x="1066958" y="313497"/>
                </a:cubicBezTo>
                <a:cubicBezTo>
                  <a:pt x="987230" y="367825"/>
                  <a:pt x="956891" y="405220"/>
                  <a:pt x="893391" y="444731"/>
                </a:cubicBezTo>
                <a:cubicBezTo>
                  <a:pt x="829891" y="484242"/>
                  <a:pt x="762864" y="515286"/>
                  <a:pt x="685958" y="550564"/>
                </a:cubicBezTo>
                <a:cubicBezTo>
                  <a:pt x="609053" y="585842"/>
                  <a:pt x="545552" y="631703"/>
                  <a:pt x="431958" y="656397"/>
                </a:cubicBezTo>
                <a:cubicBezTo>
                  <a:pt x="318364" y="681091"/>
                  <a:pt x="7214" y="691675"/>
                  <a:pt x="158" y="69026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D6D6F57C-F5EE-4025-8C29-95D716357AB4}"/>
              </a:ext>
            </a:extLst>
          </p:cNvPr>
          <p:cNvSpPr/>
          <p:nvPr/>
        </p:nvSpPr>
        <p:spPr>
          <a:xfrm>
            <a:off x="7153618" y="4461704"/>
            <a:ext cx="367589" cy="896200"/>
          </a:xfrm>
          <a:custGeom>
            <a:avLst/>
            <a:gdLst>
              <a:gd name="connsiteX0" fmla="*/ 366899 w 367589"/>
              <a:gd name="connsiteY0" fmla="*/ 229 h 896200"/>
              <a:gd name="connsiteX1" fmla="*/ 265299 w 367589"/>
              <a:gd name="connsiteY1" fmla="*/ 182263 h 896200"/>
              <a:gd name="connsiteX2" fmla="*/ 212382 w 367589"/>
              <a:gd name="connsiteY2" fmla="*/ 376996 h 896200"/>
              <a:gd name="connsiteX3" fmla="*/ 150999 w 367589"/>
              <a:gd name="connsiteY3" fmla="*/ 618296 h 896200"/>
              <a:gd name="connsiteX4" fmla="*/ 129832 w 367589"/>
              <a:gd name="connsiteY4" fmla="*/ 726246 h 896200"/>
              <a:gd name="connsiteX5" fmla="*/ 715 w 367589"/>
              <a:gd name="connsiteY5" fmla="*/ 891346 h 896200"/>
              <a:gd name="connsiteX6" fmla="*/ 79032 w 367589"/>
              <a:gd name="connsiteY6" fmla="*/ 842663 h 896200"/>
              <a:gd name="connsiteX7" fmla="*/ 106549 w 367589"/>
              <a:gd name="connsiteY7" fmla="*/ 743179 h 896200"/>
              <a:gd name="connsiteX8" fmla="*/ 214499 w 367589"/>
              <a:gd name="connsiteY8" fmla="*/ 512463 h 896200"/>
              <a:gd name="connsiteX9" fmla="*/ 305515 w 367589"/>
              <a:gd name="connsiteY9" fmla="*/ 152629 h 896200"/>
              <a:gd name="connsiteX10" fmla="*/ 366899 w 367589"/>
              <a:gd name="connsiteY10" fmla="*/ 229 h 89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589" h="896200">
                <a:moveTo>
                  <a:pt x="366899" y="229"/>
                </a:moveTo>
                <a:cubicBezTo>
                  <a:pt x="360196" y="5168"/>
                  <a:pt x="291052" y="119468"/>
                  <a:pt x="265299" y="182263"/>
                </a:cubicBezTo>
                <a:cubicBezTo>
                  <a:pt x="239546" y="245058"/>
                  <a:pt x="231432" y="304324"/>
                  <a:pt x="212382" y="376996"/>
                </a:cubicBezTo>
                <a:cubicBezTo>
                  <a:pt x="193332" y="449668"/>
                  <a:pt x="164757" y="560088"/>
                  <a:pt x="150999" y="618296"/>
                </a:cubicBezTo>
                <a:cubicBezTo>
                  <a:pt x="137241" y="676504"/>
                  <a:pt x="154879" y="680738"/>
                  <a:pt x="129832" y="726246"/>
                </a:cubicBezTo>
                <a:cubicBezTo>
                  <a:pt x="104785" y="771754"/>
                  <a:pt x="9182" y="871943"/>
                  <a:pt x="715" y="891346"/>
                </a:cubicBezTo>
                <a:cubicBezTo>
                  <a:pt x="-7752" y="910749"/>
                  <a:pt x="61393" y="867357"/>
                  <a:pt x="79032" y="842663"/>
                </a:cubicBezTo>
                <a:cubicBezTo>
                  <a:pt x="96671" y="817969"/>
                  <a:pt x="83971" y="798212"/>
                  <a:pt x="106549" y="743179"/>
                </a:cubicBezTo>
                <a:cubicBezTo>
                  <a:pt x="129127" y="688146"/>
                  <a:pt x="181338" y="610888"/>
                  <a:pt x="214499" y="512463"/>
                </a:cubicBezTo>
                <a:cubicBezTo>
                  <a:pt x="247660" y="414038"/>
                  <a:pt x="281173" y="234474"/>
                  <a:pt x="305515" y="152629"/>
                </a:cubicBezTo>
                <a:cubicBezTo>
                  <a:pt x="329857" y="70784"/>
                  <a:pt x="373602" y="-4710"/>
                  <a:pt x="366899" y="2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73EE198-CAD7-441F-8DCB-3F9706A4EB9C}"/>
              </a:ext>
            </a:extLst>
          </p:cNvPr>
          <p:cNvSpPr/>
          <p:nvPr/>
        </p:nvSpPr>
        <p:spPr>
          <a:xfrm>
            <a:off x="7504527" y="3040432"/>
            <a:ext cx="680997" cy="466192"/>
          </a:xfrm>
          <a:custGeom>
            <a:avLst/>
            <a:gdLst>
              <a:gd name="connsiteX0" fmla="*/ 1173 w 680997"/>
              <a:gd name="connsiteY0" fmla="*/ 464768 h 466192"/>
              <a:gd name="connsiteX1" fmla="*/ 147223 w 680997"/>
              <a:gd name="connsiteY1" fmla="*/ 401268 h 466192"/>
              <a:gd name="connsiteX2" fmla="*/ 242473 w 680997"/>
              <a:gd name="connsiteY2" fmla="*/ 296493 h 466192"/>
              <a:gd name="connsiteX3" fmla="*/ 318673 w 680997"/>
              <a:gd name="connsiteY3" fmla="*/ 201243 h 466192"/>
              <a:gd name="connsiteX4" fmla="*/ 398048 w 680997"/>
              <a:gd name="connsiteY4" fmla="*/ 77418 h 466192"/>
              <a:gd name="connsiteX5" fmla="*/ 464723 w 680997"/>
              <a:gd name="connsiteY5" fmla="*/ 26618 h 466192"/>
              <a:gd name="connsiteX6" fmla="*/ 566323 w 680997"/>
              <a:gd name="connsiteY6" fmla="*/ 1218 h 466192"/>
              <a:gd name="connsiteX7" fmla="*/ 680623 w 680997"/>
              <a:gd name="connsiteY7" fmla="*/ 4393 h 466192"/>
              <a:gd name="connsiteX8" fmla="*/ 598073 w 680997"/>
              <a:gd name="connsiteY8" fmla="*/ 7568 h 466192"/>
              <a:gd name="connsiteX9" fmla="*/ 464723 w 680997"/>
              <a:gd name="connsiteY9" fmla="*/ 42493 h 466192"/>
              <a:gd name="connsiteX10" fmla="*/ 391698 w 680997"/>
              <a:gd name="connsiteY10" fmla="*/ 128218 h 466192"/>
              <a:gd name="connsiteX11" fmla="*/ 277398 w 680997"/>
              <a:gd name="connsiteY11" fmla="*/ 277443 h 466192"/>
              <a:gd name="connsiteX12" fmla="*/ 232948 w 680997"/>
              <a:gd name="connsiteY12" fmla="*/ 340943 h 466192"/>
              <a:gd name="connsiteX13" fmla="*/ 1173 w 680997"/>
              <a:gd name="connsiteY13" fmla="*/ 464768 h 46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997" h="466192">
                <a:moveTo>
                  <a:pt x="1173" y="464768"/>
                </a:moveTo>
                <a:cubicBezTo>
                  <a:pt x="-13114" y="474822"/>
                  <a:pt x="107006" y="429314"/>
                  <a:pt x="147223" y="401268"/>
                </a:cubicBezTo>
                <a:cubicBezTo>
                  <a:pt x="187440" y="373222"/>
                  <a:pt x="213898" y="329830"/>
                  <a:pt x="242473" y="296493"/>
                </a:cubicBezTo>
                <a:cubicBezTo>
                  <a:pt x="271048" y="263155"/>
                  <a:pt x="292744" y="237756"/>
                  <a:pt x="318673" y="201243"/>
                </a:cubicBezTo>
                <a:cubicBezTo>
                  <a:pt x="344602" y="164730"/>
                  <a:pt x="373706" y="106522"/>
                  <a:pt x="398048" y="77418"/>
                </a:cubicBezTo>
                <a:cubicBezTo>
                  <a:pt x="422390" y="48314"/>
                  <a:pt x="436677" y="39318"/>
                  <a:pt x="464723" y="26618"/>
                </a:cubicBezTo>
                <a:cubicBezTo>
                  <a:pt x="492769" y="13918"/>
                  <a:pt x="530340" y="4922"/>
                  <a:pt x="566323" y="1218"/>
                </a:cubicBezTo>
                <a:cubicBezTo>
                  <a:pt x="602306" y="-2486"/>
                  <a:pt x="675332" y="3335"/>
                  <a:pt x="680623" y="4393"/>
                </a:cubicBezTo>
                <a:cubicBezTo>
                  <a:pt x="685914" y="5451"/>
                  <a:pt x="634056" y="1218"/>
                  <a:pt x="598073" y="7568"/>
                </a:cubicBezTo>
                <a:cubicBezTo>
                  <a:pt x="562090" y="13918"/>
                  <a:pt x="499119" y="22385"/>
                  <a:pt x="464723" y="42493"/>
                </a:cubicBezTo>
                <a:cubicBezTo>
                  <a:pt x="430327" y="62601"/>
                  <a:pt x="422919" y="89060"/>
                  <a:pt x="391698" y="128218"/>
                </a:cubicBezTo>
                <a:cubicBezTo>
                  <a:pt x="360477" y="167376"/>
                  <a:pt x="303856" y="241989"/>
                  <a:pt x="277398" y="277443"/>
                </a:cubicBezTo>
                <a:cubicBezTo>
                  <a:pt x="250940" y="312897"/>
                  <a:pt x="274223" y="311839"/>
                  <a:pt x="232948" y="340943"/>
                </a:cubicBezTo>
                <a:cubicBezTo>
                  <a:pt x="191673" y="370047"/>
                  <a:pt x="15460" y="454714"/>
                  <a:pt x="1173" y="4647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FC7C4C4-B761-4467-A0E7-B05D4491A60A}"/>
              </a:ext>
            </a:extLst>
          </p:cNvPr>
          <p:cNvSpPr/>
          <p:nvPr/>
        </p:nvSpPr>
        <p:spPr>
          <a:xfrm>
            <a:off x="8152899" y="3046413"/>
            <a:ext cx="204224" cy="793878"/>
          </a:xfrm>
          <a:custGeom>
            <a:avLst/>
            <a:gdLst>
              <a:gd name="connsiteX0" fmla="*/ 501 w 204224"/>
              <a:gd name="connsiteY0" fmla="*/ 1587 h 793878"/>
              <a:gd name="connsiteX1" fmla="*/ 95751 w 204224"/>
              <a:gd name="connsiteY1" fmla="*/ 39687 h 793878"/>
              <a:gd name="connsiteX2" fmla="*/ 156076 w 204224"/>
              <a:gd name="connsiteY2" fmla="*/ 192087 h 793878"/>
              <a:gd name="connsiteX3" fmla="*/ 194176 w 204224"/>
              <a:gd name="connsiteY3" fmla="*/ 420687 h 793878"/>
              <a:gd name="connsiteX4" fmla="*/ 194176 w 204224"/>
              <a:gd name="connsiteY4" fmla="*/ 471487 h 793878"/>
              <a:gd name="connsiteX5" fmla="*/ 156076 w 204224"/>
              <a:gd name="connsiteY5" fmla="*/ 585787 h 793878"/>
              <a:gd name="connsiteX6" fmla="*/ 83051 w 204224"/>
              <a:gd name="connsiteY6" fmla="*/ 792162 h 793878"/>
              <a:gd name="connsiteX7" fmla="*/ 137026 w 204224"/>
              <a:gd name="connsiteY7" fmla="*/ 674687 h 793878"/>
              <a:gd name="connsiteX8" fmla="*/ 194176 w 204224"/>
              <a:gd name="connsiteY8" fmla="*/ 506412 h 793878"/>
              <a:gd name="connsiteX9" fmla="*/ 203701 w 204224"/>
              <a:gd name="connsiteY9" fmla="*/ 401637 h 793878"/>
              <a:gd name="connsiteX10" fmla="*/ 187826 w 204224"/>
              <a:gd name="connsiteY10" fmla="*/ 258762 h 793878"/>
              <a:gd name="connsiteX11" fmla="*/ 140201 w 204224"/>
              <a:gd name="connsiteY11" fmla="*/ 77787 h 793878"/>
              <a:gd name="connsiteX12" fmla="*/ 501 w 204224"/>
              <a:gd name="connsiteY12" fmla="*/ 1587 h 7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224" h="793878">
                <a:moveTo>
                  <a:pt x="501" y="1587"/>
                </a:moveTo>
                <a:cubicBezTo>
                  <a:pt x="-6907" y="-4763"/>
                  <a:pt x="69822" y="7937"/>
                  <a:pt x="95751" y="39687"/>
                </a:cubicBezTo>
                <a:cubicBezTo>
                  <a:pt x="121680" y="71437"/>
                  <a:pt x="139672" y="128587"/>
                  <a:pt x="156076" y="192087"/>
                </a:cubicBezTo>
                <a:cubicBezTo>
                  <a:pt x="172480" y="255587"/>
                  <a:pt x="187826" y="374120"/>
                  <a:pt x="194176" y="420687"/>
                </a:cubicBezTo>
                <a:cubicBezTo>
                  <a:pt x="200526" y="467254"/>
                  <a:pt x="200526" y="443970"/>
                  <a:pt x="194176" y="471487"/>
                </a:cubicBezTo>
                <a:cubicBezTo>
                  <a:pt x="187826" y="499004"/>
                  <a:pt x="174597" y="532341"/>
                  <a:pt x="156076" y="585787"/>
                </a:cubicBezTo>
                <a:cubicBezTo>
                  <a:pt x="137555" y="639233"/>
                  <a:pt x="86226" y="777345"/>
                  <a:pt x="83051" y="792162"/>
                </a:cubicBezTo>
                <a:cubicBezTo>
                  <a:pt x="79876" y="806979"/>
                  <a:pt x="118505" y="722312"/>
                  <a:pt x="137026" y="674687"/>
                </a:cubicBezTo>
                <a:cubicBezTo>
                  <a:pt x="155547" y="627062"/>
                  <a:pt x="183063" y="551920"/>
                  <a:pt x="194176" y="506412"/>
                </a:cubicBezTo>
                <a:cubicBezTo>
                  <a:pt x="205289" y="460904"/>
                  <a:pt x="204759" y="442912"/>
                  <a:pt x="203701" y="401637"/>
                </a:cubicBezTo>
                <a:cubicBezTo>
                  <a:pt x="202643" y="360362"/>
                  <a:pt x="198409" y="312737"/>
                  <a:pt x="187826" y="258762"/>
                </a:cubicBezTo>
                <a:cubicBezTo>
                  <a:pt x="177243" y="204787"/>
                  <a:pt x="165072" y="120650"/>
                  <a:pt x="140201" y="77787"/>
                </a:cubicBezTo>
                <a:cubicBezTo>
                  <a:pt x="115330" y="34925"/>
                  <a:pt x="7909" y="7937"/>
                  <a:pt x="501" y="15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ED317F1-3187-4973-BB41-43E546CA549C}"/>
              </a:ext>
            </a:extLst>
          </p:cNvPr>
          <p:cNvSpPr/>
          <p:nvPr/>
        </p:nvSpPr>
        <p:spPr>
          <a:xfrm>
            <a:off x="7767956" y="3816599"/>
            <a:ext cx="500083" cy="634098"/>
          </a:xfrm>
          <a:custGeom>
            <a:avLst/>
            <a:gdLst>
              <a:gd name="connsiteX0" fmla="*/ 499744 w 500083"/>
              <a:gd name="connsiteY0" fmla="*/ 2926 h 634098"/>
              <a:gd name="connsiteX1" fmla="*/ 442594 w 500083"/>
              <a:gd name="connsiteY1" fmla="*/ 161676 h 634098"/>
              <a:gd name="connsiteX2" fmla="*/ 379094 w 500083"/>
              <a:gd name="connsiteY2" fmla="*/ 291851 h 634098"/>
              <a:gd name="connsiteX3" fmla="*/ 337819 w 500083"/>
              <a:gd name="connsiteY3" fmla="*/ 349001 h 634098"/>
              <a:gd name="connsiteX4" fmla="*/ 283844 w 500083"/>
              <a:gd name="connsiteY4" fmla="*/ 418851 h 634098"/>
              <a:gd name="connsiteX5" fmla="*/ 172719 w 500083"/>
              <a:gd name="connsiteY5" fmla="*/ 542676 h 634098"/>
              <a:gd name="connsiteX6" fmla="*/ 71119 w 500083"/>
              <a:gd name="connsiteY6" fmla="*/ 603001 h 634098"/>
              <a:gd name="connsiteX7" fmla="*/ 4444 w 500083"/>
              <a:gd name="connsiteY7" fmla="*/ 628401 h 634098"/>
              <a:gd name="connsiteX8" fmla="*/ 198119 w 500083"/>
              <a:gd name="connsiteY8" fmla="*/ 495051 h 634098"/>
              <a:gd name="connsiteX9" fmla="*/ 344169 w 500083"/>
              <a:gd name="connsiteY9" fmla="*/ 304551 h 634098"/>
              <a:gd name="connsiteX10" fmla="*/ 461644 w 500083"/>
              <a:gd name="connsiteY10" fmla="*/ 75951 h 634098"/>
              <a:gd name="connsiteX11" fmla="*/ 499744 w 500083"/>
              <a:gd name="connsiteY11" fmla="*/ 2926 h 63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083" h="634098">
                <a:moveTo>
                  <a:pt x="499744" y="2926"/>
                </a:moveTo>
                <a:cubicBezTo>
                  <a:pt x="496569" y="17213"/>
                  <a:pt x="462702" y="113522"/>
                  <a:pt x="442594" y="161676"/>
                </a:cubicBezTo>
                <a:cubicBezTo>
                  <a:pt x="422486" y="209830"/>
                  <a:pt x="396556" y="260630"/>
                  <a:pt x="379094" y="291851"/>
                </a:cubicBezTo>
                <a:cubicBezTo>
                  <a:pt x="361632" y="323072"/>
                  <a:pt x="353694" y="327834"/>
                  <a:pt x="337819" y="349001"/>
                </a:cubicBezTo>
                <a:cubicBezTo>
                  <a:pt x="321944" y="370168"/>
                  <a:pt x="311361" y="386572"/>
                  <a:pt x="283844" y="418851"/>
                </a:cubicBezTo>
                <a:cubicBezTo>
                  <a:pt x="256327" y="451130"/>
                  <a:pt x="208173" y="511984"/>
                  <a:pt x="172719" y="542676"/>
                </a:cubicBezTo>
                <a:cubicBezTo>
                  <a:pt x="137265" y="573368"/>
                  <a:pt x="99165" y="588714"/>
                  <a:pt x="71119" y="603001"/>
                </a:cubicBezTo>
                <a:cubicBezTo>
                  <a:pt x="43073" y="617289"/>
                  <a:pt x="-16723" y="646393"/>
                  <a:pt x="4444" y="628401"/>
                </a:cubicBezTo>
                <a:cubicBezTo>
                  <a:pt x="25611" y="610409"/>
                  <a:pt x="141498" y="549026"/>
                  <a:pt x="198119" y="495051"/>
                </a:cubicBezTo>
                <a:cubicBezTo>
                  <a:pt x="254740" y="441076"/>
                  <a:pt x="300248" y="374401"/>
                  <a:pt x="344169" y="304551"/>
                </a:cubicBezTo>
                <a:cubicBezTo>
                  <a:pt x="388090" y="234701"/>
                  <a:pt x="439948" y="123047"/>
                  <a:pt x="461644" y="75951"/>
                </a:cubicBezTo>
                <a:cubicBezTo>
                  <a:pt x="483340" y="28855"/>
                  <a:pt x="502919" y="-11361"/>
                  <a:pt x="499744" y="29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7384B1D-F96B-4C07-9445-F0E60A0CCFE1}"/>
              </a:ext>
            </a:extLst>
          </p:cNvPr>
          <p:cNvSpPr/>
          <p:nvPr/>
        </p:nvSpPr>
        <p:spPr>
          <a:xfrm>
            <a:off x="7502303" y="4409900"/>
            <a:ext cx="343124" cy="64523"/>
          </a:xfrm>
          <a:custGeom>
            <a:avLst/>
            <a:gdLst>
              <a:gd name="connsiteX0" fmla="*/ 222 w 343124"/>
              <a:gd name="connsiteY0" fmla="*/ 25575 h 64523"/>
              <a:gd name="connsiteX1" fmla="*/ 124047 w 343124"/>
              <a:gd name="connsiteY1" fmla="*/ 63675 h 64523"/>
              <a:gd name="connsiteX2" fmla="*/ 241522 w 343124"/>
              <a:gd name="connsiteY2" fmla="*/ 47800 h 64523"/>
              <a:gd name="connsiteX3" fmla="*/ 343122 w 343124"/>
              <a:gd name="connsiteY3" fmla="*/ 175 h 64523"/>
              <a:gd name="connsiteX4" fmla="*/ 244697 w 343124"/>
              <a:gd name="connsiteY4" fmla="*/ 31925 h 64523"/>
              <a:gd name="connsiteX5" fmla="*/ 187547 w 343124"/>
              <a:gd name="connsiteY5" fmla="*/ 38275 h 64523"/>
              <a:gd name="connsiteX6" fmla="*/ 95472 w 343124"/>
              <a:gd name="connsiteY6" fmla="*/ 38275 h 64523"/>
              <a:gd name="connsiteX7" fmla="*/ 222 w 343124"/>
              <a:gd name="connsiteY7" fmla="*/ 25575 h 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124" h="64523">
                <a:moveTo>
                  <a:pt x="222" y="25575"/>
                </a:moveTo>
                <a:cubicBezTo>
                  <a:pt x="4984" y="29808"/>
                  <a:pt x="83830" y="59971"/>
                  <a:pt x="124047" y="63675"/>
                </a:cubicBezTo>
                <a:cubicBezTo>
                  <a:pt x="164264" y="67379"/>
                  <a:pt x="205010" y="58383"/>
                  <a:pt x="241522" y="47800"/>
                </a:cubicBezTo>
                <a:cubicBezTo>
                  <a:pt x="278034" y="37217"/>
                  <a:pt x="342593" y="2821"/>
                  <a:pt x="343122" y="175"/>
                </a:cubicBezTo>
                <a:cubicBezTo>
                  <a:pt x="343651" y="-2471"/>
                  <a:pt x="270626" y="25575"/>
                  <a:pt x="244697" y="31925"/>
                </a:cubicBezTo>
                <a:cubicBezTo>
                  <a:pt x="218768" y="38275"/>
                  <a:pt x="212418" y="37217"/>
                  <a:pt x="187547" y="38275"/>
                </a:cubicBezTo>
                <a:cubicBezTo>
                  <a:pt x="162676" y="39333"/>
                  <a:pt x="122460" y="40921"/>
                  <a:pt x="95472" y="38275"/>
                </a:cubicBezTo>
                <a:cubicBezTo>
                  <a:pt x="68485" y="35629"/>
                  <a:pt x="-4540" y="21342"/>
                  <a:pt x="222" y="255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D198D9E8-51A5-4933-B155-82BBC75CFF44}"/>
              </a:ext>
            </a:extLst>
          </p:cNvPr>
          <p:cNvSpPr/>
          <p:nvPr/>
        </p:nvSpPr>
        <p:spPr>
          <a:xfrm>
            <a:off x="7888123" y="3140576"/>
            <a:ext cx="347827" cy="177684"/>
          </a:xfrm>
          <a:custGeom>
            <a:avLst/>
            <a:gdLst>
              <a:gd name="connsiteX0" fmla="*/ 1752 w 347827"/>
              <a:gd name="connsiteY0" fmla="*/ 177299 h 177684"/>
              <a:gd name="connsiteX1" fmla="*/ 103352 w 347827"/>
              <a:gd name="connsiteY1" fmla="*/ 59824 h 177684"/>
              <a:gd name="connsiteX2" fmla="*/ 201777 w 347827"/>
              <a:gd name="connsiteY2" fmla="*/ 37599 h 177684"/>
              <a:gd name="connsiteX3" fmla="*/ 316077 w 347827"/>
              <a:gd name="connsiteY3" fmla="*/ 40774 h 177684"/>
              <a:gd name="connsiteX4" fmla="*/ 347827 w 347827"/>
              <a:gd name="connsiteY4" fmla="*/ 56649 h 177684"/>
              <a:gd name="connsiteX5" fmla="*/ 252577 w 347827"/>
              <a:gd name="connsiteY5" fmla="*/ 9024 h 177684"/>
              <a:gd name="connsiteX6" fmla="*/ 192252 w 347827"/>
              <a:gd name="connsiteY6" fmla="*/ 15374 h 177684"/>
              <a:gd name="connsiteX7" fmla="*/ 1752 w 347827"/>
              <a:gd name="connsiteY7" fmla="*/ 177299 h 1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27" h="177684">
                <a:moveTo>
                  <a:pt x="1752" y="177299"/>
                </a:moveTo>
                <a:cubicBezTo>
                  <a:pt x="-13065" y="184707"/>
                  <a:pt x="70015" y="83107"/>
                  <a:pt x="103352" y="59824"/>
                </a:cubicBezTo>
                <a:cubicBezTo>
                  <a:pt x="136689" y="36541"/>
                  <a:pt x="166323" y="40774"/>
                  <a:pt x="201777" y="37599"/>
                </a:cubicBezTo>
                <a:cubicBezTo>
                  <a:pt x="237231" y="34424"/>
                  <a:pt x="291735" y="37599"/>
                  <a:pt x="316077" y="40774"/>
                </a:cubicBezTo>
                <a:cubicBezTo>
                  <a:pt x="340419" y="43949"/>
                  <a:pt x="347827" y="56649"/>
                  <a:pt x="347827" y="56649"/>
                </a:cubicBezTo>
                <a:cubicBezTo>
                  <a:pt x="337244" y="51357"/>
                  <a:pt x="278506" y="15903"/>
                  <a:pt x="252577" y="9024"/>
                </a:cubicBezTo>
                <a:cubicBezTo>
                  <a:pt x="226648" y="2145"/>
                  <a:pt x="230881" y="-10026"/>
                  <a:pt x="192252" y="15374"/>
                </a:cubicBezTo>
                <a:cubicBezTo>
                  <a:pt x="153623" y="40774"/>
                  <a:pt x="16569" y="169891"/>
                  <a:pt x="1752" y="1772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D5E3947-C220-4B5F-9428-FF3CF819AE7D}"/>
              </a:ext>
            </a:extLst>
          </p:cNvPr>
          <p:cNvSpPr/>
          <p:nvPr/>
        </p:nvSpPr>
        <p:spPr>
          <a:xfrm>
            <a:off x="7677144" y="3473412"/>
            <a:ext cx="41893" cy="139782"/>
          </a:xfrm>
          <a:custGeom>
            <a:avLst/>
            <a:gdLst>
              <a:gd name="connsiteX0" fmla="*/ 41281 w 41893"/>
              <a:gd name="connsiteY0" fmla="*/ 38 h 139782"/>
              <a:gd name="connsiteX1" fmla="*/ 6 w 41893"/>
              <a:gd name="connsiteY1" fmla="*/ 69888 h 139782"/>
              <a:gd name="connsiteX2" fmla="*/ 38106 w 41893"/>
              <a:gd name="connsiteY2" fmla="*/ 139738 h 139782"/>
              <a:gd name="connsiteX3" fmla="*/ 25406 w 41893"/>
              <a:gd name="connsiteY3" fmla="*/ 79413 h 139782"/>
              <a:gd name="connsiteX4" fmla="*/ 41281 w 41893"/>
              <a:gd name="connsiteY4" fmla="*/ 38 h 13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3" h="139782">
                <a:moveTo>
                  <a:pt x="41281" y="38"/>
                </a:moveTo>
                <a:cubicBezTo>
                  <a:pt x="37048" y="-1549"/>
                  <a:pt x="535" y="46605"/>
                  <a:pt x="6" y="69888"/>
                </a:cubicBezTo>
                <a:cubicBezTo>
                  <a:pt x="-523" y="93171"/>
                  <a:pt x="33873" y="138151"/>
                  <a:pt x="38106" y="139738"/>
                </a:cubicBezTo>
                <a:cubicBezTo>
                  <a:pt x="42339" y="141325"/>
                  <a:pt x="24348" y="100050"/>
                  <a:pt x="25406" y="79413"/>
                </a:cubicBezTo>
                <a:cubicBezTo>
                  <a:pt x="26464" y="58776"/>
                  <a:pt x="45514" y="1625"/>
                  <a:pt x="41281" y="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FDCBA31-95F7-4515-B9EF-FAB2E771CCC9}"/>
              </a:ext>
            </a:extLst>
          </p:cNvPr>
          <p:cNvSpPr/>
          <p:nvPr/>
        </p:nvSpPr>
        <p:spPr>
          <a:xfrm>
            <a:off x="8104839" y="3584551"/>
            <a:ext cx="112377" cy="435479"/>
          </a:xfrm>
          <a:custGeom>
            <a:avLst/>
            <a:gdLst>
              <a:gd name="connsiteX0" fmla="*/ 89836 w 112377"/>
              <a:gd name="connsiteY0" fmla="*/ 24 h 435479"/>
              <a:gd name="connsiteX1" fmla="*/ 112061 w 112377"/>
              <a:gd name="connsiteY1" fmla="*/ 180999 h 435479"/>
              <a:gd name="connsiteX2" fmla="*/ 70786 w 112377"/>
              <a:gd name="connsiteY2" fmla="*/ 298474 h 435479"/>
              <a:gd name="connsiteX3" fmla="*/ 29511 w 112377"/>
              <a:gd name="connsiteY3" fmla="*/ 377849 h 435479"/>
              <a:gd name="connsiteX4" fmla="*/ 936 w 112377"/>
              <a:gd name="connsiteY4" fmla="*/ 434999 h 435479"/>
              <a:gd name="connsiteX5" fmla="*/ 64436 w 112377"/>
              <a:gd name="connsiteY5" fmla="*/ 346099 h 435479"/>
              <a:gd name="connsiteX6" fmla="*/ 89836 w 112377"/>
              <a:gd name="connsiteY6" fmla="*/ 193699 h 435479"/>
              <a:gd name="connsiteX7" fmla="*/ 89836 w 112377"/>
              <a:gd name="connsiteY7" fmla="*/ 24 h 43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77" h="435479">
                <a:moveTo>
                  <a:pt x="89836" y="24"/>
                </a:moveTo>
                <a:cubicBezTo>
                  <a:pt x="93540" y="-2093"/>
                  <a:pt x="115236" y="131257"/>
                  <a:pt x="112061" y="180999"/>
                </a:cubicBezTo>
                <a:cubicBezTo>
                  <a:pt x="108886" y="230741"/>
                  <a:pt x="84544" y="265666"/>
                  <a:pt x="70786" y="298474"/>
                </a:cubicBezTo>
                <a:cubicBezTo>
                  <a:pt x="57028" y="331282"/>
                  <a:pt x="41153" y="355095"/>
                  <a:pt x="29511" y="377849"/>
                </a:cubicBezTo>
                <a:cubicBezTo>
                  <a:pt x="17869" y="400603"/>
                  <a:pt x="-4885" y="440291"/>
                  <a:pt x="936" y="434999"/>
                </a:cubicBezTo>
                <a:cubicBezTo>
                  <a:pt x="6757" y="429707"/>
                  <a:pt x="49619" y="386316"/>
                  <a:pt x="64436" y="346099"/>
                </a:cubicBezTo>
                <a:cubicBezTo>
                  <a:pt x="79253" y="305882"/>
                  <a:pt x="85603" y="248203"/>
                  <a:pt x="89836" y="193699"/>
                </a:cubicBezTo>
                <a:cubicBezTo>
                  <a:pt x="94069" y="139195"/>
                  <a:pt x="86132" y="2141"/>
                  <a:pt x="89836" y="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B990E79-6E74-4885-A2F8-E946DE8B8C8C}"/>
              </a:ext>
            </a:extLst>
          </p:cNvPr>
          <p:cNvSpPr/>
          <p:nvPr/>
        </p:nvSpPr>
        <p:spPr>
          <a:xfrm>
            <a:off x="7702424" y="3430685"/>
            <a:ext cx="181570" cy="485879"/>
          </a:xfrm>
          <a:custGeom>
            <a:avLst/>
            <a:gdLst>
              <a:gd name="connsiteX0" fmla="*/ 181101 w 181570"/>
              <a:gd name="connsiteY0" fmla="*/ 1490 h 485879"/>
              <a:gd name="connsiteX1" fmla="*/ 66801 w 181570"/>
              <a:gd name="connsiteY1" fmla="*/ 179290 h 485879"/>
              <a:gd name="connsiteX2" fmla="*/ 9651 w 181570"/>
              <a:gd name="connsiteY2" fmla="*/ 306290 h 485879"/>
              <a:gd name="connsiteX3" fmla="*/ 44576 w 181570"/>
              <a:gd name="connsiteY3" fmla="*/ 407890 h 485879"/>
              <a:gd name="connsiteX4" fmla="*/ 44576 w 181570"/>
              <a:gd name="connsiteY4" fmla="*/ 430115 h 485879"/>
              <a:gd name="connsiteX5" fmla="*/ 126 w 181570"/>
              <a:gd name="connsiteY5" fmla="*/ 484090 h 485879"/>
              <a:gd name="connsiteX6" fmla="*/ 60451 w 181570"/>
              <a:gd name="connsiteY6" fmla="*/ 357090 h 485879"/>
              <a:gd name="connsiteX7" fmla="*/ 35051 w 181570"/>
              <a:gd name="connsiteY7" fmla="*/ 268190 h 485879"/>
              <a:gd name="connsiteX8" fmla="*/ 104901 w 181570"/>
              <a:gd name="connsiteY8" fmla="*/ 103090 h 485879"/>
              <a:gd name="connsiteX9" fmla="*/ 181101 w 181570"/>
              <a:gd name="connsiteY9" fmla="*/ 1490 h 4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70" h="485879">
                <a:moveTo>
                  <a:pt x="181101" y="1490"/>
                </a:moveTo>
                <a:cubicBezTo>
                  <a:pt x="174751" y="14190"/>
                  <a:pt x="95376" y="128490"/>
                  <a:pt x="66801" y="179290"/>
                </a:cubicBezTo>
                <a:cubicBezTo>
                  <a:pt x="38226" y="230090"/>
                  <a:pt x="13355" y="268190"/>
                  <a:pt x="9651" y="306290"/>
                </a:cubicBezTo>
                <a:cubicBezTo>
                  <a:pt x="5947" y="344390"/>
                  <a:pt x="38755" y="387253"/>
                  <a:pt x="44576" y="407890"/>
                </a:cubicBezTo>
                <a:cubicBezTo>
                  <a:pt x="50397" y="428527"/>
                  <a:pt x="51984" y="417415"/>
                  <a:pt x="44576" y="430115"/>
                </a:cubicBezTo>
                <a:cubicBezTo>
                  <a:pt x="37168" y="442815"/>
                  <a:pt x="-2520" y="496261"/>
                  <a:pt x="126" y="484090"/>
                </a:cubicBezTo>
                <a:cubicBezTo>
                  <a:pt x="2772" y="471919"/>
                  <a:pt x="54630" y="393073"/>
                  <a:pt x="60451" y="357090"/>
                </a:cubicBezTo>
                <a:cubicBezTo>
                  <a:pt x="66272" y="321107"/>
                  <a:pt x="27643" y="310523"/>
                  <a:pt x="35051" y="268190"/>
                </a:cubicBezTo>
                <a:cubicBezTo>
                  <a:pt x="42459" y="225857"/>
                  <a:pt x="82147" y="145952"/>
                  <a:pt x="104901" y="103090"/>
                </a:cubicBezTo>
                <a:cubicBezTo>
                  <a:pt x="127655" y="60228"/>
                  <a:pt x="187451" y="-11210"/>
                  <a:pt x="181101" y="14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A45DDA6C-01D6-4437-BB84-4A4EAC29FFD1}"/>
              </a:ext>
            </a:extLst>
          </p:cNvPr>
          <p:cNvSpPr/>
          <p:nvPr/>
        </p:nvSpPr>
        <p:spPr>
          <a:xfrm>
            <a:off x="7638578" y="3965395"/>
            <a:ext cx="118022" cy="124258"/>
          </a:xfrm>
          <a:custGeom>
            <a:avLst/>
            <a:gdLst>
              <a:gd name="connsiteX0" fmla="*/ 29047 w 118022"/>
              <a:gd name="connsiteY0" fmla="*/ 180 h 124258"/>
              <a:gd name="connsiteX1" fmla="*/ 472 w 118022"/>
              <a:gd name="connsiteY1" fmla="*/ 82730 h 124258"/>
              <a:gd name="connsiteX2" fmla="*/ 57622 w 118022"/>
              <a:gd name="connsiteY2" fmla="*/ 92255 h 124258"/>
              <a:gd name="connsiteX3" fmla="*/ 117947 w 118022"/>
              <a:gd name="connsiteY3" fmla="*/ 63680 h 124258"/>
              <a:gd name="connsiteX4" fmla="*/ 44922 w 118022"/>
              <a:gd name="connsiteY4" fmla="*/ 120830 h 124258"/>
              <a:gd name="connsiteX5" fmla="*/ 3647 w 118022"/>
              <a:gd name="connsiteY5" fmla="*/ 108130 h 124258"/>
              <a:gd name="connsiteX6" fmla="*/ 29047 w 118022"/>
              <a:gd name="connsiteY6" fmla="*/ 180 h 1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22" h="124258">
                <a:moveTo>
                  <a:pt x="29047" y="180"/>
                </a:moveTo>
                <a:cubicBezTo>
                  <a:pt x="28518" y="-4053"/>
                  <a:pt x="-4291" y="67384"/>
                  <a:pt x="472" y="82730"/>
                </a:cubicBezTo>
                <a:cubicBezTo>
                  <a:pt x="5235" y="98076"/>
                  <a:pt x="38043" y="95430"/>
                  <a:pt x="57622" y="92255"/>
                </a:cubicBezTo>
                <a:cubicBezTo>
                  <a:pt x="77201" y="89080"/>
                  <a:pt x="120064" y="58918"/>
                  <a:pt x="117947" y="63680"/>
                </a:cubicBezTo>
                <a:cubicBezTo>
                  <a:pt x="115830" y="68442"/>
                  <a:pt x="63972" y="113422"/>
                  <a:pt x="44922" y="120830"/>
                </a:cubicBezTo>
                <a:cubicBezTo>
                  <a:pt x="25872" y="128238"/>
                  <a:pt x="11584" y="123476"/>
                  <a:pt x="3647" y="108130"/>
                </a:cubicBezTo>
                <a:cubicBezTo>
                  <a:pt x="-4290" y="92784"/>
                  <a:pt x="29576" y="4413"/>
                  <a:pt x="29047" y="18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FFFF67B-6258-48D2-9148-E4FC6636C197}"/>
              </a:ext>
            </a:extLst>
          </p:cNvPr>
          <p:cNvSpPr/>
          <p:nvPr/>
        </p:nvSpPr>
        <p:spPr>
          <a:xfrm>
            <a:off x="7915240" y="3579984"/>
            <a:ext cx="86131" cy="95311"/>
          </a:xfrm>
          <a:custGeom>
            <a:avLst/>
            <a:gdLst>
              <a:gd name="connsiteX0" fmla="*/ 35 w 86131"/>
              <a:gd name="connsiteY0" fmla="*/ 1416 h 95311"/>
              <a:gd name="connsiteX1" fmla="*/ 69885 w 86131"/>
              <a:gd name="connsiteY1" fmla="*/ 71266 h 95311"/>
              <a:gd name="connsiteX2" fmla="*/ 85760 w 86131"/>
              <a:gd name="connsiteY2" fmla="*/ 93491 h 95311"/>
              <a:gd name="connsiteX3" fmla="*/ 60360 w 86131"/>
              <a:gd name="connsiteY3" fmla="*/ 29991 h 95311"/>
              <a:gd name="connsiteX4" fmla="*/ 35 w 86131"/>
              <a:gd name="connsiteY4" fmla="*/ 1416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31" h="95311">
                <a:moveTo>
                  <a:pt x="35" y="1416"/>
                </a:moveTo>
                <a:cubicBezTo>
                  <a:pt x="1622" y="8295"/>
                  <a:pt x="55598" y="55920"/>
                  <a:pt x="69885" y="71266"/>
                </a:cubicBezTo>
                <a:cubicBezTo>
                  <a:pt x="84173" y="86612"/>
                  <a:pt x="87347" y="100370"/>
                  <a:pt x="85760" y="93491"/>
                </a:cubicBezTo>
                <a:cubicBezTo>
                  <a:pt x="84173" y="86612"/>
                  <a:pt x="70414" y="45866"/>
                  <a:pt x="60360" y="29991"/>
                </a:cubicBezTo>
                <a:cubicBezTo>
                  <a:pt x="50306" y="14116"/>
                  <a:pt x="-1552" y="-5463"/>
                  <a:pt x="35" y="14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A5BFB225-DCDB-40E5-9D32-E57827A53C75}"/>
              </a:ext>
            </a:extLst>
          </p:cNvPr>
          <p:cNvSpPr/>
          <p:nvPr/>
        </p:nvSpPr>
        <p:spPr>
          <a:xfrm>
            <a:off x="7937238" y="3964484"/>
            <a:ext cx="89236" cy="140485"/>
          </a:xfrm>
          <a:custGeom>
            <a:avLst/>
            <a:gdLst>
              <a:gd name="connsiteX0" fmla="*/ 19312 w 89236"/>
              <a:gd name="connsiteY0" fmla="*/ 33 h 140485"/>
              <a:gd name="connsiteX1" fmla="*/ 25662 w 89236"/>
              <a:gd name="connsiteY1" fmla="*/ 88933 h 140485"/>
              <a:gd name="connsiteX2" fmla="*/ 21429 w 89236"/>
              <a:gd name="connsiteY2" fmla="*/ 139733 h 140485"/>
              <a:gd name="connsiteX3" fmla="*/ 89162 w 89236"/>
              <a:gd name="connsiteY3" fmla="*/ 120683 h 140485"/>
              <a:gd name="connsiteX4" fmla="*/ 6612 w 89236"/>
              <a:gd name="connsiteY4" fmla="*/ 139733 h 140485"/>
              <a:gd name="connsiteX5" fmla="*/ 6612 w 89236"/>
              <a:gd name="connsiteY5" fmla="*/ 99516 h 140485"/>
              <a:gd name="connsiteX6" fmla="*/ 19312 w 89236"/>
              <a:gd name="connsiteY6" fmla="*/ 33 h 14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36" h="140485">
                <a:moveTo>
                  <a:pt x="19312" y="33"/>
                </a:moveTo>
                <a:cubicBezTo>
                  <a:pt x="22487" y="-1731"/>
                  <a:pt x="25309" y="65650"/>
                  <a:pt x="25662" y="88933"/>
                </a:cubicBezTo>
                <a:cubicBezTo>
                  <a:pt x="26015" y="112216"/>
                  <a:pt x="10846" y="134441"/>
                  <a:pt x="21429" y="139733"/>
                </a:cubicBezTo>
                <a:cubicBezTo>
                  <a:pt x="32012" y="145025"/>
                  <a:pt x="91631" y="120683"/>
                  <a:pt x="89162" y="120683"/>
                </a:cubicBezTo>
                <a:cubicBezTo>
                  <a:pt x="86693" y="120683"/>
                  <a:pt x="20370" y="143261"/>
                  <a:pt x="6612" y="139733"/>
                </a:cubicBezTo>
                <a:cubicBezTo>
                  <a:pt x="-7146" y="136205"/>
                  <a:pt x="4495" y="120683"/>
                  <a:pt x="6612" y="99516"/>
                </a:cubicBezTo>
                <a:cubicBezTo>
                  <a:pt x="8729" y="78349"/>
                  <a:pt x="16137" y="1797"/>
                  <a:pt x="19312" y="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A0A552A1-3243-4483-9465-92D7804D218A}"/>
              </a:ext>
            </a:extLst>
          </p:cNvPr>
          <p:cNvSpPr/>
          <p:nvPr/>
        </p:nvSpPr>
        <p:spPr>
          <a:xfrm>
            <a:off x="3769909" y="562351"/>
            <a:ext cx="789441" cy="974748"/>
          </a:xfrm>
          <a:custGeom>
            <a:avLst/>
            <a:gdLst>
              <a:gd name="connsiteX0" fmla="*/ 779866 w 789441"/>
              <a:gd name="connsiteY0" fmla="*/ 12324 h 974748"/>
              <a:gd name="connsiteX1" fmla="*/ 659216 w 789441"/>
              <a:gd name="connsiteY1" fmla="*/ 44074 h 974748"/>
              <a:gd name="connsiteX2" fmla="*/ 487766 w 789441"/>
              <a:gd name="connsiteY2" fmla="*/ 174249 h 974748"/>
              <a:gd name="connsiteX3" fmla="*/ 306791 w 789441"/>
              <a:gd name="connsiteY3" fmla="*/ 412374 h 974748"/>
              <a:gd name="connsiteX4" fmla="*/ 14691 w 789441"/>
              <a:gd name="connsiteY4" fmla="*/ 942599 h 974748"/>
              <a:gd name="connsiteX5" fmla="*/ 46441 w 789441"/>
              <a:gd name="connsiteY5" fmla="*/ 898149 h 974748"/>
              <a:gd name="connsiteX6" fmla="*/ 71841 w 789441"/>
              <a:gd name="connsiteY6" fmla="*/ 752099 h 974748"/>
              <a:gd name="connsiteX7" fmla="*/ 186141 w 789441"/>
              <a:gd name="connsiteY7" fmla="*/ 510799 h 974748"/>
              <a:gd name="connsiteX8" fmla="*/ 398866 w 789441"/>
              <a:gd name="connsiteY8" fmla="*/ 234574 h 974748"/>
              <a:gd name="connsiteX9" fmla="*/ 779866 w 789441"/>
              <a:gd name="connsiteY9" fmla="*/ 12324 h 9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441" h="974748">
                <a:moveTo>
                  <a:pt x="779866" y="12324"/>
                </a:moveTo>
                <a:cubicBezTo>
                  <a:pt x="823258" y="-19426"/>
                  <a:pt x="707899" y="17087"/>
                  <a:pt x="659216" y="44074"/>
                </a:cubicBezTo>
                <a:cubicBezTo>
                  <a:pt x="610533" y="71062"/>
                  <a:pt x="546503" y="112866"/>
                  <a:pt x="487766" y="174249"/>
                </a:cubicBezTo>
                <a:cubicBezTo>
                  <a:pt x="429029" y="235632"/>
                  <a:pt x="385637" y="284316"/>
                  <a:pt x="306791" y="412374"/>
                </a:cubicBezTo>
                <a:cubicBezTo>
                  <a:pt x="227945" y="540432"/>
                  <a:pt x="58083" y="861637"/>
                  <a:pt x="14691" y="942599"/>
                </a:cubicBezTo>
                <a:cubicBezTo>
                  <a:pt x="-28701" y="1023561"/>
                  <a:pt x="36916" y="929899"/>
                  <a:pt x="46441" y="898149"/>
                </a:cubicBezTo>
                <a:cubicBezTo>
                  <a:pt x="55966" y="866399"/>
                  <a:pt x="48558" y="816657"/>
                  <a:pt x="71841" y="752099"/>
                </a:cubicBezTo>
                <a:cubicBezTo>
                  <a:pt x="95124" y="687541"/>
                  <a:pt x="131637" y="597053"/>
                  <a:pt x="186141" y="510799"/>
                </a:cubicBezTo>
                <a:cubicBezTo>
                  <a:pt x="240645" y="424545"/>
                  <a:pt x="306791" y="317653"/>
                  <a:pt x="398866" y="234574"/>
                </a:cubicBezTo>
                <a:cubicBezTo>
                  <a:pt x="490941" y="151495"/>
                  <a:pt x="736474" y="44074"/>
                  <a:pt x="779866" y="123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B388AAC4-622D-4405-9410-4DA2F10E9D22}"/>
              </a:ext>
            </a:extLst>
          </p:cNvPr>
          <p:cNvSpPr/>
          <p:nvPr/>
        </p:nvSpPr>
        <p:spPr>
          <a:xfrm>
            <a:off x="3394780" y="1514376"/>
            <a:ext cx="428511" cy="1344953"/>
          </a:xfrm>
          <a:custGeom>
            <a:avLst/>
            <a:gdLst>
              <a:gd name="connsiteX0" fmla="*/ 427920 w 428511"/>
              <a:gd name="connsiteY0" fmla="*/ 6449 h 1344953"/>
              <a:gd name="connsiteX1" fmla="*/ 288220 w 428511"/>
              <a:gd name="connsiteY1" fmla="*/ 320774 h 1344953"/>
              <a:gd name="connsiteX2" fmla="*/ 135820 w 428511"/>
              <a:gd name="connsiteY2" fmla="*/ 882749 h 1344953"/>
              <a:gd name="connsiteX3" fmla="*/ 8820 w 428511"/>
              <a:gd name="connsiteY3" fmla="*/ 1333599 h 1344953"/>
              <a:gd name="connsiteX4" fmla="*/ 21520 w 428511"/>
              <a:gd name="connsiteY4" fmla="*/ 1190724 h 1344953"/>
              <a:gd name="connsiteX5" fmla="*/ 107245 w 428511"/>
              <a:gd name="connsiteY5" fmla="*/ 984349 h 1344953"/>
              <a:gd name="connsiteX6" fmla="*/ 151695 w 428511"/>
              <a:gd name="connsiteY6" fmla="*/ 708124 h 1344953"/>
              <a:gd name="connsiteX7" fmla="*/ 265995 w 428511"/>
              <a:gd name="connsiteY7" fmla="*/ 308074 h 1344953"/>
              <a:gd name="connsiteX8" fmla="*/ 335845 w 428511"/>
              <a:gd name="connsiteY8" fmla="*/ 123924 h 1344953"/>
              <a:gd name="connsiteX9" fmla="*/ 427920 w 428511"/>
              <a:gd name="connsiteY9" fmla="*/ 6449 h 13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511" h="1344953">
                <a:moveTo>
                  <a:pt x="427920" y="6449"/>
                </a:moveTo>
                <a:cubicBezTo>
                  <a:pt x="419983" y="39257"/>
                  <a:pt x="336903" y="174724"/>
                  <a:pt x="288220" y="320774"/>
                </a:cubicBezTo>
                <a:cubicBezTo>
                  <a:pt x="239537" y="466824"/>
                  <a:pt x="182387" y="713945"/>
                  <a:pt x="135820" y="882749"/>
                </a:cubicBezTo>
                <a:cubicBezTo>
                  <a:pt x="89253" y="1051553"/>
                  <a:pt x="27870" y="1282270"/>
                  <a:pt x="8820" y="1333599"/>
                </a:cubicBezTo>
                <a:cubicBezTo>
                  <a:pt x="-10230" y="1384928"/>
                  <a:pt x="5116" y="1248932"/>
                  <a:pt x="21520" y="1190724"/>
                </a:cubicBezTo>
                <a:cubicBezTo>
                  <a:pt x="37924" y="1132516"/>
                  <a:pt x="85549" y="1064782"/>
                  <a:pt x="107245" y="984349"/>
                </a:cubicBezTo>
                <a:cubicBezTo>
                  <a:pt x="128941" y="903916"/>
                  <a:pt x="125237" y="820837"/>
                  <a:pt x="151695" y="708124"/>
                </a:cubicBezTo>
                <a:cubicBezTo>
                  <a:pt x="178153" y="595411"/>
                  <a:pt x="235303" y="405441"/>
                  <a:pt x="265995" y="308074"/>
                </a:cubicBezTo>
                <a:cubicBezTo>
                  <a:pt x="296687" y="210707"/>
                  <a:pt x="309916" y="173666"/>
                  <a:pt x="335845" y="123924"/>
                </a:cubicBezTo>
                <a:cubicBezTo>
                  <a:pt x="361774" y="74182"/>
                  <a:pt x="435857" y="-26359"/>
                  <a:pt x="427920" y="64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CF0D8750-334A-4F86-96F5-DD95DE280E2A}"/>
              </a:ext>
            </a:extLst>
          </p:cNvPr>
          <p:cNvSpPr/>
          <p:nvPr/>
        </p:nvSpPr>
        <p:spPr>
          <a:xfrm>
            <a:off x="3312399" y="2861542"/>
            <a:ext cx="117879" cy="1579989"/>
          </a:xfrm>
          <a:custGeom>
            <a:avLst/>
            <a:gdLst>
              <a:gd name="connsiteX0" fmla="*/ 81676 w 117879"/>
              <a:gd name="connsiteY0" fmla="*/ 2308 h 1579989"/>
              <a:gd name="connsiteX1" fmla="*/ 2301 w 117879"/>
              <a:gd name="connsiteY1" fmla="*/ 329333 h 1579989"/>
              <a:gd name="connsiteX2" fmla="*/ 30876 w 117879"/>
              <a:gd name="connsiteY2" fmla="*/ 570633 h 1579989"/>
              <a:gd name="connsiteX3" fmla="*/ 8651 w 117879"/>
              <a:gd name="connsiteY3" fmla="*/ 888133 h 1579989"/>
              <a:gd name="connsiteX4" fmla="*/ 8651 w 117879"/>
              <a:gd name="connsiteY4" fmla="*/ 1113558 h 1579989"/>
              <a:gd name="connsiteX5" fmla="*/ 113426 w 117879"/>
              <a:gd name="connsiteY5" fmla="*/ 1567583 h 1579989"/>
              <a:gd name="connsiteX6" fmla="*/ 91201 w 117879"/>
              <a:gd name="connsiteY6" fmla="*/ 1421533 h 1579989"/>
              <a:gd name="connsiteX7" fmla="*/ 24526 w 117879"/>
              <a:gd name="connsiteY7" fmla="*/ 1100858 h 1579989"/>
              <a:gd name="connsiteX8" fmla="*/ 8651 w 117879"/>
              <a:gd name="connsiteY8" fmla="*/ 669058 h 1579989"/>
              <a:gd name="connsiteX9" fmla="*/ 103901 w 117879"/>
              <a:gd name="connsiteY9" fmla="*/ 208683 h 1579989"/>
              <a:gd name="connsiteX10" fmla="*/ 81676 w 117879"/>
              <a:gd name="connsiteY10" fmla="*/ 2308 h 157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879" h="1579989">
                <a:moveTo>
                  <a:pt x="81676" y="2308"/>
                </a:moveTo>
                <a:cubicBezTo>
                  <a:pt x="64743" y="22416"/>
                  <a:pt x="10768" y="234612"/>
                  <a:pt x="2301" y="329333"/>
                </a:cubicBezTo>
                <a:cubicBezTo>
                  <a:pt x="-6166" y="424054"/>
                  <a:pt x="29818" y="477500"/>
                  <a:pt x="30876" y="570633"/>
                </a:cubicBezTo>
                <a:cubicBezTo>
                  <a:pt x="31934" y="663766"/>
                  <a:pt x="12355" y="797646"/>
                  <a:pt x="8651" y="888133"/>
                </a:cubicBezTo>
                <a:cubicBezTo>
                  <a:pt x="4947" y="978620"/>
                  <a:pt x="-8811" y="1000316"/>
                  <a:pt x="8651" y="1113558"/>
                </a:cubicBezTo>
                <a:cubicBezTo>
                  <a:pt x="26113" y="1226800"/>
                  <a:pt x="99668" y="1516254"/>
                  <a:pt x="113426" y="1567583"/>
                </a:cubicBezTo>
                <a:cubicBezTo>
                  <a:pt x="127184" y="1618912"/>
                  <a:pt x="106018" y="1499321"/>
                  <a:pt x="91201" y="1421533"/>
                </a:cubicBezTo>
                <a:cubicBezTo>
                  <a:pt x="76384" y="1343745"/>
                  <a:pt x="38284" y="1226270"/>
                  <a:pt x="24526" y="1100858"/>
                </a:cubicBezTo>
                <a:cubicBezTo>
                  <a:pt x="10768" y="975446"/>
                  <a:pt x="-4578" y="817754"/>
                  <a:pt x="8651" y="669058"/>
                </a:cubicBezTo>
                <a:cubicBezTo>
                  <a:pt x="21880" y="520362"/>
                  <a:pt x="91730" y="320337"/>
                  <a:pt x="103901" y="208683"/>
                </a:cubicBezTo>
                <a:cubicBezTo>
                  <a:pt x="116072" y="97029"/>
                  <a:pt x="98609" y="-17800"/>
                  <a:pt x="81676" y="23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CC71D4E7-D315-4F26-961C-590F2F4DE544}"/>
              </a:ext>
            </a:extLst>
          </p:cNvPr>
          <p:cNvSpPr/>
          <p:nvPr/>
        </p:nvSpPr>
        <p:spPr>
          <a:xfrm>
            <a:off x="3425104" y="4428668"/>
            <a:ext cx="153202" cy="1564450"/>
          </a:xfrm>
          <a:custGeom>
            <a:avLst/>
            <a:gdLst>
              <a:gd name="connsiteX0" fmla="*/ 721 w 153202"/>
              <a:gd name="connsiteY0" fmla="*/ 457 h 1564450"/>
              <a:gd name="connsiteX1" fmla="*/ 54696 w 153202"/>
              <a:gd name="connsiteY1" fmla="*/ 375107 h 1564450"/>
              <a:gd name="connsiteX2" fmla="*/ 57871 w 153202"/>
              <a:gd name="connsiteY2" fmla="*/ 794207 h 1564450"/>
              <a:gd name="connsiteX3" fmla="*/ 721 w 153202"/>
              <a:gd name="connsiteY3" fmla="*/ 1032332 h 1564450"/>
              <a:gd name="connsiteX4" fmla="*/ 54696 w 153202"/>
              <a:gd name="connsiteY4" fmla="*/ 1397457 h 1564450"/>
              <a:gd name="connsiteX5" fmla="*/ 153121 w 153202"/>
              <a:gd name="connsiteY5" fmla="*/ 1562557 h 1564450"/>
              <a:gd name="connsiteX6" fmla="*/ 70571 w 153202"/>
              <a:gd name="connsiteY6" fmla="*/ 1299032 h 1564450"/>
              <a:gd name="connsiteX7" fmla="*/ 16596 w 153202"/>
              <a:gd name="connsiteY7" fmla="*/ 832307 h 1564450"/>
              <a:gd name="connsiteX8" fmla="*/ 99146 w 153202"/>
              <a:gd name="connsiteY8" fmla="*/ 451307 h 1564450"/>
              <a:gd name="connsiteX9" fmla="*/ 721 w 153202"/>
              <a:gd name="connsiteY9" fmla="*/ 457 h 15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202" h="1564450">
                <a:moveTo>
                  <a:pt x="721" y="457"/>
                </a:moveTo>
                <a:cubicBezTo>
                  <a:pt x="-6687" y="-12243"/>
                  <a:pt x="45171" y="242815"/>
                  <a:pt x="54696" y="375107"/>
                </a:cubicBezTo>
                <a:cubicBezTo>
                  <a:pt x="64221" y="507399"/>
                  <a:pt x="66867" y="684670"/>
                  <a:pt x="57871" y="794207"/>
                </a:cubicBezTo>
                <a:cubicBezTo>
                  <a:pt x="48875" y="903744"/>
                  <a:pt x="1250" y="931790"/>
                  <a:pt x="721" y="1032332"/>
                </a:cubicBezTo>
                <a:cubicBezTo>
                  <a:pt x="192" y="1132874"/>
                  <a:pt x="29296" y="1309086"/>
                  <a:pt x="54696" y="1397457"/>
                </a:cubicBezTo>
                <a:cubicBezTo>
                  <a:pt x="80096" y="1485828"/>
                  <a:pt x="150475" y="1578961"/>
                  <a:pt x="153121" y="1562557"/>
                </a:cubicBezTo>
                <a:cubicBezTo>
                  <a:pt x="155767" y="1546153"/>
                  <a:pt x="93325" y="1420740"/>
                  <a:pt x="70571" y="1299032"/>
                </a:cubicBezTo>
                <a:cubicBezTo>
                  <a:pt x="47817" y="1177324"/>
                  <a:pt x="11834" y="973594"/>
                  <a:pt x="16596" y="832307"/>
                </a:cubicBezTo>
                <a:cubicBezTo>
                  <a:pt x="21358" y="691020"/>
                  <a:pt x="98088" y="593124"/>
                  <a:pt x="99146" y="451307"/>
                </a:cubicBezTo>
                <a:cubicBezTo>
                  <a:pt x="100204" y="309490"/>
                  <a:pt x="8129" y="13157"/>
                  <a:pt x="721" y="4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7708D821-8E1B-480B-9278-F97D5DB88219}"/>
              </a:ext>
            </a:extLst>
          </p:cNvPr>
          <p:cNvSpPr/>
          <p:nvPr/>
        </p:nvSpPr>
        <p:spPr>
          <a:xfrm>
            <a:off x="4150211" y="5050177"/>
            <a:ext cx="269634" cy="411273"/>
          </a:xfrm>
          <a:custGeom>
            <a:avLst/>
            <a:gdLst>
              <a:gd name="connsiteX0" fmla="*/ 572 w 269634"/>
              <a:gd name="connsiteY0" fmla="*/ 190 h 411273"/>
              <a:gd name="connsiteX1" fmla="*/ 78889 w 269634"/>
              <a:gd name="connsiteY1" fmla="*/ 129306 h 411273"/>
              <a:gd name="connsiteX2" fmla="*/ 152972 w 269634"/>
              <a:gd name="connsiteY2" fmla="*/ 249956 h 411273"/>
              <a:gd name="connsiteX3" fmla="*/ 265156 w 269634"/>
              <a:gd name="connsiteY3" fmla="*/ 406590 h 411273"/>
              <a:gd name="connsiteX4" fmla="*/ 243989 w 269634"/>
              <a:gd name="connsiteY4" fmla="*/ 364256 h 411273"/>
              <a:gd name="connsiteX5" fmla="*/ 212239 w 269634"/>
              <a:gd name="connsiteY5" fmla="*/ 302873 h 411273"/>
              <a:gd name="connsiteX6" fmla="*/ 150856 w 269634"/>
              <a:gd name="connsiteY6" fmla="*/ 197040 h 411273"/>
              <a:gd name="connsiteX7" fmla="*/ 121222 w 269634"/>
              <a:gd name="connsiteY7" fmla="*/ 158940 h 411273"/>
              <a:gd name="connsiteX8" fmla="*/ 572 w 269634"/>
              <a:gd name="connsiteY8" fmla="*/ 190 h 4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34" h="411273">
                <a:moveTo>
                  <a:pt x="572" y="190"/>
                </a:moveTo>
                <a:cubicBezTo>
                  <a:pt x="-6483" y="-4749"/>
                  <a:pt x="53489" y="87678"/>
                  <a:pt x="78889" y="129306"/>
                </a:cubicBezTo>
                <a:cubicBezTo>
                  <a:pt x="104289" y="170934"/>
                  <a:pt x="121928" y="203742"/>
                  <a:pt x="152972" y="249956"/>
                </a:cubicBezTo>
                <a:cubicBezTo>
                  <a:pt x="184016" y="296170"/>
                  <a:pt x="249987" y="387540"/>
                  <a:pt x="265156" y="406590"/>
                </a:cubicBezTo>
                <a:cubicBezTo>
                  <a:pt x="280326" y="425640"/>
                  <a:pt x="252808" y="381542"/>
                  <a:pt x="243989" y="364256"/>
                </a:cubicBezTo>
                <a:cubicBezTo>
                  <a:pt x="235170" y="346970"/>
                  <a:pt x="227761" y="330742"/>
                  <a:pt x="212239" y="302873"/>
                </a:cubicBezTo>
                <a:cubicBezTo>
                  <a:pt x="196717" y="275004"/>
                  <a:pt x="166026" y="221029"/>
                  <a:pt x="150856" y="197040"/>
                </a:cubicBezTo>
                <a:cubicBezTo>
                  <a:pt x="135686" y="173051"/>
                  <a:pt x="141683" y="189279"/>
                  <a:pt x="121222" y="158940"/>
                </a:cubicBezTo>
                <a:cubicBezTo>
                  <a:pt x="100761" y="128601"/>
                  <a:pt x="7627" y="5129"/>
                  <a:pt x="572" y="1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7B7AF196-C737-4971-BD83-61A491007B7D}"/>
              </a:ext>
            </a:extLst>
          </p:cNvPr>
          <p:cNvSpPr/>
          <p:nvPr/>
        </p:nvSpPr>
        <p:spPr>
          <a:xfrm>
            <a:off x="5990165" y="5558365"/>
            <a:ext cx="368356" cy="499547"/>
          </a:xfrm>
          <a:custGeom>
            <a:avLst/>
            <a:gdLst>
              <a:gd name="connsiteX0" fmla="*/ 368302 w 368356"/>
              <a:gd name="connsiteY0" fmla="*/ 2 h 499547"/>
              <a:gd name="connsiteX1" fmla="*/ 232835 w 368356"/>
              <a:gd name="connsiteY1" fmla="*/ 220135 h 499547"/>
              <a:gd name="connsiteX2" fmla="*/ 186268 w 368356"/>
              <a:gd name="connsiteY2" fmla="*/ 325968 h 499547"/>
              <a:gd name="connsiteX3" fmla="*/ 2 w 368356"/>
              <a:gd name="connsiteY3" fmla="*/ 499535 h 499547"/>
              <a:gd name="connsiteX4" fmla="*/ 182035 w 368356"/>
              <a:gd name="connsiteY4" fmla="*/ 334435 h 499547"/>
              <a:gd name="connsiteX5" fmla="*/ 215902 w 368356"/>
              <a:gd name="connsiteY5" fmla="*/ 224368 h 499547"/>
              <a:gd name="connsiteX6" fmla="*/ 368302 w 368356"/>
              <a:gd name="connsiteY6" fmla="*/ 2 h 49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56" h="499547">
                <a:moveTo>
                  <a:pt x="368302" y="2"/>
                </a:moveTo>
                <a:cubicBezTo>
                  <a:pt x="371124" y="-703"/>
                  <a:pt x="263174" y="165807"/>
                  <a:pt x="232835" y="220135"/>
                </a:cubicBezTo>
                <a:cubicBezTo>
                  <a:pt x="202496" y="274463"/>
                  <a:pt x="225073" y="279401"/>
                  <a:pt x="186268" y="325968"/>
                </a:cubicBezTo>
                <a:cubicBezTo>
                  <a:pt x="147463" y="372535"/>
                  <a:pt x="707" y="498124"/>
                  <a:pt x="2" y="499535"/>
                </a:cubicBezTo>
                <a:cubicBezTo>
                  <a:pt x="-703" y="500946"/>
                  <a:pt x="146052" y="380296"/>
                  <a:pt x="182035" y="334435"/>
                </a:cubicBezTo>
                <a:cubicBezTo>
                  <a:pt x="218018" y="288574"/>
                  <a:pt x="186974" y="277285"/>
                  <a:pt x="215902" y="224368"/>
                </a:cubicBezTo>
                <a:cubicBezTo>
                  <a:pt x="244830" y="171451"/>
                  <a:pt x="365480" y="707"/>
                  <a:pt x="368302" y="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1ECAF062-F814-450B-8E66-1C16A00E90F5}"/>
              </a:ext>
            </a:extLst>
          </p:cNvPr>
          <p:cNvSpPr/>
          <p:nvPr/>
        </p:nvSpPr>
        <p:spPr>
          <a:xfrm>
            <a:off x="5507536" y="5664189"/>
            <a:ext cx="469958" cy="277699"/>
          </a:xfrm>
          <a:custGeom>
            <a:avLst/>
            <a:gdLst>
              <a:gd name="connsiteX0" fmla="*/ 469931 w 469958"/>
              <a:gd name="connsiteY0" fmla="*/ 11 h 277699"/>
              <a:gd name="connsiteX1" fmla="*/ 296364 w 469958"/>
              <a:gd name="connsiteY1" fmla="*/ 160878 h 277699"/>
              <a:gd name="connsiteX2" fmla="*/ 152431 w 469958"/>
              <a:gd name="connsiteY2" fmla="*/ 220144 h 277699"/>
              <a:gd name="connsiteX3" fmla="*/ 31 w 469958"/>
              <a:gd name="connsiteY3" fmla="*/ 275178 h 277699"/>
              <a:gd name="connsiteX4" fmla="*/ 165131 w 469958"/>
              <a:gd name="connsiteY4" fmla="*/ 258244 h 277699"/>
              <a:gd name="connsiteX5" fmla="*/ 283664 w 469958"/>
              <a:gd name="connsiteY5" fmla="*/ 169344 h 277699"/>
              <a:gd name="connsiteX6" fmla="*/ 469931 w 469958"/>
              <a:gd name="connsiteY6" fmla="*/ 11 h 2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58" h="277699">
                <a:moveTo>
                  <a:pt x="469931" y="11"/>
                </a:moveTo>
                <a:cubicBezTo>
                  <a:pt x="472048" y="-1400"/>
                  <a:pt x="349281" y="124189"/>
                  <a:pt x="296364" y="160878"/>
                </a:cubicBezTo>
                <a:cubicBezTo>
                  <a:pt x="243447" y="197567"/>
                  <a:pt x="201820" y="201094"/>
                  <a:pt x="152431" y="220144"/>
                </a:cubicBezTo>
                <a:cubicBezTo>
                  <a:pt x="103042" y="239194"/>
                  <a:pt x="-2086" y="268828"/>
                  <a:pt x="31" y="275178"/>
                </a:cubicBezTo>
                <a:cubicBezTo>
                  <a:pt x="2148" y="281528"/>
                  <a:pt x="117859" y="275883"/>
                  <a:pt x="165131" y="258244"/>
                </a:cubicBezTo>
                <a:cubicBezTo>
                  <a:pt x="212403" y="240605"/>
                  <a:pt x="231453" y="206033"/>
                  <a:pt x="283664" y="169344"/>
                </a:cubicBezTo>
                <a:cubicBezTo>
                  <a:pt x="335875" y="132655"/>
                  <a:pt x="467814" y="1422"/>
                  <a:pt x="469931" y="1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8BE426C-AE18-4C1E-AEB7-BF70BAF297A3}"/>
              </a:ext>
            </a:extLst>
          </p:cNvPr>
          <p:cNvSpPr/>
          <p:nvPr/>
        </p:nvSpPr>
        <p:spPr>
          <a:xfrm>
            <a:off x="5492750" y="3187835"/>
            <a:ext cx="611625" cy="150148"/>
          </a:xfrm>
          <a:custGeom>
            <a:avLst/>
            <a:gdLst>
              <a:gd name="connsiteX0" fmla="*/ 0 w 611625"/>
              <a:gd name="connsiteY0" fmla="*/ 150148 h 150148"/>
              <a:gd name="connsiteX1" fmla="*/ 169333 w 611625"/>
              <a:gd name="connsiteY1" fmla="*/ 141682 h 150148"/>
              <a:gd name="connsiteX2" fmla="*/ 313267 w 611625"/>
              <a:gd name="connsiteY2" fmla="*/ 124748 h 150148"/>
              <a:gd name="connsiteX3" fmla="*/ 438150 w 611625"/>
              <a:gd name="connsiteY3" fmla="*/ 90882 h 150148"/>
              <a:gd name="connsiteX4" fmla="*/ 537633 w 611625"/>
              <a:gd name="connsiteY4" fmla="*/ 57015 h 150148"/>
              <a:gd name="connsiteX5" fmla="*/ 609600 w 611625"/>
              <a:gd name="connsiteY5" fmla="*/ 1982 h 150148"/>
              <a:gd name="connsiteX6" fmla="*/ 582083 w 611625"/>
              <a:gd name="connsiteY6" fmla="*/ 16798 h 150148"/>
              <a:gd name="connsiteX7" fmla="*/ 482600 w 611625"/>
              <a:gd name="connsiteY7" fmla="*/ 61248 h 150148"/>
              <a:gd name="connsiteX8" fmla="*/ 336550 w 611625"/>
              <a:gd name="connsiteY8" fmla="*/ 95115 h 150148"/>
              <a:gd name="connsiteX9" fmla="*/ 196850 w 611625"/>
              <a:gd name="connsiteY9" fmla="*/ 112048 h 150148"/>
              <a:gd name="connsiteX10" fmla="*/ 0 w 611625"/>
              <a:gd name="connsiteY10" fmla="*/ 150148 h 1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1625" h="150148">
                <a:moveTo>
                  <a:pt x="0" y="150148"/>
                </a:moveTo>
                <a:cubicBezTo>
                  <a:pt x="58561" y="148031"/>
                  <a:pt x="117122" y="145915"/>
                  <a:pt x="169333" y="141682"/>
                </a:cubicBezTo>
                <a:cubicBezTo>
                  <a:pt x="221544" y="137449"/>
                  <a:pt x="268464" y="133215"/>
                  <a:pt x="313267" y="124748"/>
                </a:cubicBezTo>
                <a:cubicBezTo>
                  <a:pt x="358070" y="116281"/>
                  <a:pt x="400756" y="102171"/>
                  <a:pt x="438150" y="90882"/>
                </a:cubicBezTo>
                <a:cubicBezTo>
                  <a:pt x="475544" y="79593"/>
                  <a:pt x="509058" y="71832"/>
                  <a:pt x="537633" y="57015"/>
                </a:cubicBezTo>
                <a:cubicBezTo>
                  <a:pt x="566208" y="42198"/>
                  <a:pt x="602192" y="8685"/>
                  <a:pt x="609600" y="1982"/>
                </a:cubicBezTo>
                <a:cubicBezTo>
                  <a:pt x="617008" y="-4721"/>
                  <a:pt x="603250" y="6920"/>
                  <a:pt x="582083" y="16798"/>
                </a:cubicBezTo>
                <a:cubicBezTo>
                  <a:pt x="560916" y="26676"/>
                  <a:pt x="523522" y="48195"/>
                  <a:pt x="482600" y="61248"/>
                </a:cubicBezTo>
                <a:cubicBezTo>
                  <a:pt x="441678" y="74301"/>
                  <a:pt x="384175" y="86648"/>
                  <a:pt x="336550" y="95115"/>
                </a:cubicBezTo>
                <a:cubicBezTo>
                  <a:pt x="288925" y="103582"/>
                  <a:pt x="196850" y="112048"/>
                  <a:pt x="196850" y="112048"/>
                </a:cubicBezTo>
                <a:lnTo>
                  <a:pt x="0" y="150148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B4552D67-23CD-4594-B56B-65B0E127C33C}"/>
              </a:ext>
            </a:extLst>
          </p:cNvPr>
          <p:cNvSpPr/>
          <p:nvPr/>
        </p:nvSpPr>
        <p:spPr>
          <a:xfrm>
            <a:off x="5392686" y="3248940"/>
            <a:ext cx="106503" cy="95192"/>
          </a:xfrm>
          <a:custGeom>
            <a:avLst/>
            <a:gdLst>
              <a:gd name="connsiteX0" fmla="*/ 106414 w 106503"/>
              <a:gd name="connsiteY0" fmla="*/ 2260 h 95192"/>
              <a:gd name="connsiteX1" fmla="*/ 58789 w 106503"/>
              <a:gd name="connsiteY1" fmla="*/ 62585 h 95192"/>
              <a:gd name="connsiteX2" fmla="*/ 23864 w 106503"/>
              <a:gd name="connsiteY2" fmla="*/ 84810 h 95192"/>
              <a:gd name="connsiteX3" fmla="*/ 52 w 106503"/>
              <a:gd name="connsiteY3" fmla="*/ 94335 h 95192"/>
              <a:gd name="connsiteX4" fmla="*/ 30214 w 106503"/>
              <a:gd name="connsiteY4" fmla="*/ 64173 h 95192"/>
              <a:gd name="connsiteX5" fmla="*/ 38152 w 106503"/>
              <a:gd name="connsiteY5" fmla="*/ 38773 h 95192"/>
              <a:gd name="connsiteX6" fmla="*/ 46089 w 106503"/>
              <a:gd name="connsiteY6" fmla="*/ 14960 h 95192"/>
              <a:gd name="connsiteX7" fmla="*/ 106414 w 106503"/>
              <a:gd name="connsiteY7" fmla="*/ 2260 h 9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03" h="95192">
                <a:moveTo>
                  <a:pt x="106414" y="2260"/>
                </a:moveTo>
                <a:cubicBezTo>
                  <a:pt x="108531" y="10197"/>
                  <a:pt x="72547" y="48827"/>
                  <a:pt x="58789" y="62585"/>
                </a:cubicBezTo>
                <a:cubicBezTo>
                  <a:pt x="45031" y="76343"/>
                  <a:pt x="33653" y="79518"/>
                  <a:pt x="23864" y="84810"/>
                </a:cubicBezTo>
                <a:cubicBezTo>
                  <a:pt x="14075" y="90102"/>
                  <a:pt x="-1006" y="97774"/>
                  <a:pt x="52" y="94335"/>
                </a:cubicBezTo>
                <a:cubicBezTo>
                  <a:pt x="1110" y="90896"/>
                  <a:pt x="23864" y="73433"/>
                  <a:pt x="30214" y="64173"/>
                </a:cubicBezTo>
                <a:cubicBezTo>
                  <a:pt x="36564" y="54913"/>
                  <a:pt x="35506" y="46975"/>
                  <a:pt x="38152" y="38773"/>
                </a:cubicBezTo>
                <a:cubicBezTo>
                  <a:pt x="40798" y="30571"/>
                  <a:pt x="37358" y="20516"/>
                  <a:pt x="46089" y="14960"/>
                </a:cubicBezTo>
                <a:cubicBezTo>
                  <a:pt x="54820" y="9404"/>
                  <a:pt x="104297" y="-5677"/>
                  <a:pt x="106414" y="22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9978B017-7A47-4AB7-82F2-F68CB875A6BA}"/>
              </a:ext>
            </a:extLst>
          </p:cNvPr>
          <p:cNvSpPr/>
          <p:nvPr/>
        </p:nvSpPr>
        <p:spPr>
          <a:xfrm>
            <a:off x="5446601" y="3325813"/>
            <a:ext cx="99392" cy="25766"/>
          </a:xfrm>
          <a:custGeom>
            <a:avLst/>
            <a:gdLst>
              <a:gd name="connsiteX0" fmla="*/ 112 w 99392"/>
              <a:gd name="connsiteY0" fmla="*/ 0 h 25766"/>
              <a:gd name="connsiteX1" fmla="*/ 77899 w 99392"/>
              <a:gd name="connsiteY1" fmla="*/ 23812 h 25766"/>
              <a:gd name="connsiteX2" fmla="*/ 96949 w 99392"/>
              <a:gd name="connsiteY2" fmla="*/ 23812 h 25766"/>
              <a:gd name="connsiteX3" fmla="*/ 112 w 99392"/>
              <a:gd name="connsiteY3" fmla="*/ 0 h 2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2" h="25766">
                <a:moveTo>
                  <a:pt x="112" y="0"/>
                </a:moveTo>
                <a:cubicBezTo>
                  <a:pt x="-3063" y="0"/>
                  <a:pt x="61760" y="19843"/>
                  <a:pt x="77899" y="23812"/>
                </a:cubicBezTo>
                <a:cubicBezTo>
                  <a:pt x="94039" y="27781"/>
                  <a:pt x="104357" y="24606"/>
                  <a:pt x="96949" y="23812"/>
                </a:cubicBezTo>
                <a:cubicBezTo>
                  <a:pt x="89541" y="23018"/>
                  <a:pt x="3287" y="0"/>
                  <a:pt x="112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607B971C-B80A-4401-9F05-1756536D1021}"/>
              </a:ext>
            </a:extLst>
          </p:cNvPr>
          <p:cNvSpPr/>
          <p:nvPr/>
        </p:nvSpPr>
        <p:spPr>
          <a:xfrm>
            <a:off x="3979043" y="3579261"/>
            <a:ext cx="130520" cy="54395"/>
          </a:xfrm>
          <a:custGeom>
            <a:avLst/>
            <a:gdLst>
              <a:gd name="connsiteX0" fmla="*/ 290 w 130520"/>
              <a:gd name="connsiteY0" fmla="*/ 22 h 54395"/>
              <a:gd name="connsiteX1" fmla="*/ 112474 w 130520"/>
              <a:gd name="connsiteY1" fmla="*/ 44472 h 54395"/>
              <a:gd name="connsiteX2" fmla="*/ 127290 w 130520"/>
              <a:gd name="connsiteY2" fmla="*/ 52939 h 54395"/>
              <a:gd name="connsiteX3" fmla="*/ 80724 w 130520"/>
              <a:gd name="connsiteY3" fmla="*/ 50822 h 54395"/>
              <a:gd name="connsiteX4" fmla="*/ 290 w 130520"/>
              <a:gd name="connsiteY4" fmla="*/ 22 h 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0" h="54395">
                <a:moveTo>
                  <a:pt x="290" y="22"/>
                </a:moveTo>
                <a:cubicBezTo>
                  <a:pt x="5581" y="-1036"/>
                  <a:pt x="91307" y="35653"/>
                  <a:pt x="112474" y="44472"/>
                </a:cubicBezTo>
                <a:cubicBezTo>
                  <a:pt x="133641" y="53292"/>
                  <a:pt x="132581" y="51881"/>
                  <a:pt x="127290" y="52939"/>
                </a:cubicBezTo>
                <a:cubicBezTo>
                  <a:pt x="121999" y="53997"/>
                  <a:pt x="98010" y="56466"/>
                  <a:pt x="80724" y="50822"/>
                </a:cubicBezTo>
                <a:cubicBezTo>
                  <a:pt x="63438" y="45178"/>
                  <a:pt x="-5001" y="1080"/>
                  <a:pt x="290" y="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BACD45E-DD61-45FF-953C-F6A761BCD141}"/>
              </a:ext>
            </a:extLst>
          </p:cNvPr>
          <p:cNvSpPr/>
          <p:nvPr/>
        </p:nvSpPr>
        <p:spPr>
          <a:xfrm>
            <a:off x="4119029" y="3584449"/>
            <a:ext cx="393538" cy="100796"/>
          </a:xfrm>
          <a:custGeom>
            <a:avLst/>
            <a:gdLst>
              <a:gd name="connsiteX0" fmla="*/ 391059 w 393538"/>
              <a:gd name="connsiteY0" fmla="*/ 126 h 100796"/>
              <a:gd name="connsiteX1" fmla="*/ 305334 w 393538"/>
              <a:gd name="connsiteY1" fmla="*/ 19176 h 100796"/>
              <a:gd name="connsiteX2" fmla="*/ 279934 w 393538"/>
              <a:gd name="connsiteY2" fmla="*/ 41401 h 100796"/>
              <a:gd name="connsiteX3" fmla="*/ 240246 w 393538"/>
              <a:gd name="connsiteY3" fmla="*/ 62039 h 100796"/>
              <a:gd name="connsiteX4" fmla="*/ 237071 w 393538"/>
              <a:gd name="connsiteY4" fmla="*/ 49339 h 100796"/>
              <a:gd name="connsiteX5" fmla="*/ 214846 w 393538"/>
              <a:gd name="connsiteY5" fmla="*/ 60451 h 100796"/>
              <a:gd name="connsiteX6" fmla="*/ 195796 w 393538"/>
              <a:gd name="connsiteY6" fmla="*/ 63626 h 100796"/>
              <a:gd name="connsiteX7" fmla="*/ 192621 w 393538"/>
              <a:gd name="connsiteY7" fmla="*/ 41401 h 100796"/>
              <a:gd name="connsiteX8" fmla="*/ 175159 w 393538"/>
              <a:gd name="connsiteY8" fmla="*/ 87439 h 100796"/>
              <a:gd name="connsiteX9" fmla="*/ 157696 w 393538"/>
              <a:gd name="connsiteY9" fmla="*/ 47751 h 100796"/>
              <a:gd name="connsiteX10" fmla="*/ 129121 w 393538"/>
              <a:gd name="connsiteY10" fmla="*/ 47751 h 100796"/>
              <a:gd name="connsiteX11" fmla="*/ 114834 w 393538"/>
              <a:gd name="connsiteY11" fmla="*/ 98551 h 100796"/>
              <a:gd name="connsiteX12" fmla="*/ 110071 w 393538"/>
              <a:gd name="connsiteY12" fmla="*/ 89026 h 100796"/>
              <a:gd name="connsiteX13" fmla="*/ 105309 w 393538"/>
              <a:gd name="connsiteY13" fmla="*/ 63626 h 100796"/>
              <a:gd name="connsiteX14" fmla="*/ 106896 w 393538"/>
              <a:gd name="connsiteY14" fmla="*/ 42989 h 100796"/>
              <a:gd name="connsiteX15" fmla="*/ 79909 w 393538"/>
              <a:gd name="connsiteY15" fmla="*/ 41401 h 100796"/>
              <a:gd name="connsiteX16" fmla="*/ 29109 w 393538"/>
              <a:gd name="connsiteY16" fmla="*/ 52514 h 100796"/>
              <a:gd name="connsiteX17" fmla="*/ 2121 w 393538"/>
              <a:gd name="connsiteY17" fmla="*/ 69976 h 100796"/>
              <a:gd name="connsiteX18" fmla="*/ 84671 w 393538"/>
              <a:gd name="connsiteY18" fmla="*/ 36639 h 100796"/>
              <a:gd name="connsiteX19" fmla="*/ 197384 w 393538"/>
              <a:gd name="connsiteY19" fmla="*/ 28701 h 100796"/>
              <a:gd name="connsiteX20" fmla="*/ 391059 w 393538"/>
              <a:gd name="connsiteY20" fmla="*/ 126 h 10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538" h="100796">
                <a:moveTo>
                  <a:pt x="391059" y="126"/>
                </a:moveTo>
                <a:cubicBezTo>
                  <a:pt x="409051" y="-1462"/>
                  <a:pt x="323855" y="12297"/>
                  <a:pt x="305334" y="19176"/>
                </a:cubicBezTo>
                <a:cubicBezTo>
                  <a:pt x="286813" y="26055"/>
                  <a:pt x="290782" y="34257"/>
                  <a:pt x="279934" y="41401"/>
                </a:cubicBezTo>
                <a:cubicBezTo>
                  <a:pt x="269086" y="48545"/>
                  <a:pt x="247390" y="60716"/>
                  <a:pt x="240246" y="62039"/>
                </a:cubicBezTo>
                <a:cubicBezTo>
                  <a:pt x="233102" y="63362"/>
                  <a:pt x="241304" y="49604"/>
                  <a:pt x="237071" y="49339"/>
                </a:cubicBezTo>
                <a:cubicBezTo>
                  <a:pt x="232838" y="49074"/>
                  <a:pt x="221725" y="58070"/>
                  <a:pt x="214846" y="60451"/>
                </a:cubicBezTo>
                <a:cubicBezTo>
                  <a:pt x="207967" y="62832"/>
                  <a:pt x="199500" y="66801"/>
                  <a:pt x="195796" y="63626"/>
                </a:cubicBezTo>
                <a:cubicBezTo>
                  <a:pt x="192092" y="60451"/>
                  <a:pt x="196060" y="37432"/>
                  <a:pt x="192621" y="41401"/>
                </a:cubicBezTo>
                <a:cubicBezTo>
                  <a:pt x="189182" y="45370"/>
                  <a:pt x="180980" y="86381"/>
                  <a:pt x="175159" y="87439"/>
                </a:cubicBezTo>
                <a:cubicBezTo>
                  <a:pt x="169338" y="88497"/>
                  <a:pt x="165369" y="54366"/>
                  <a:pt x="157696" y="47751"/>
                </a:cubicBezTo>
                <a:cubicBezTo>
                  <a:pt x="150023" y="41136"/>
                  <a:pt x="136265" y="39284"/>
                  <a:pt x="129121" y="47751"/>
                </a:cubicBezTo>
                <a:cubicBezTo>
                  <a:pt x="121977" y="56218"/>
                  <a:pt x="118009" y="91672"/>
                  <a:pt x="114834" y="98551"/>
                </a:cubicBezTo>
                <a:cubicBezTo>
                  <a:pt x="111659" y="105430"/>
                  <a:pt x="111658" y="94847"/>
                  <a:pt x="110071" y="89026"/>
                </a:cubicBezTo>
                <a:cubicBezTo>
                  <a:pt x="108483" y="83205"/>
                  <a:pt x="105838" y="71299"/>
                  <a:pt x="105309" y="63626"/>
                </a:cubicBezTo>
                <a:cubicBezTo>
                  <a:pt x="104780" y="55953"/>
                  <a:pt x="111129" y="46693"/>
                  <a:pt x="106896" y="42989"/>
                </a:cubicBezTo>
                <a:cubicBezTo>
                  <a:pt x="102663" y="39285"/>
                  <a:pt x="92873" y="39814"/>
                  <a:pt x="79909" y="41401"/>
                </a:cubicBezTo>
                <a:cubicBezTo>
                  <a:pt x="66945" y="42988"/>
                  <a:pt x="42074" y="47752"/>
                  <a:pt x="29109" y="52514"/>
                </a:cubicBezTo>
                <a:cubicBezTo>
                  <a:pt x="16144" y="57277"/>
                  <a:pt x="-7139" y="72622"/>
                  <a:pt x="2121" y="69976"/>
                </a:cubicBezTo>
                <a:cubicBezTo>
                  <a:pt x="11381" y="67330"/>
                  <a:pt x="52127" y="43518"/>
                  <a:pt x="84671" y="36639"/>
                </a:cubicBezTo>
                <a:cubicBezTo>
                  <a:pt x="117215" y="29760"/>
                  <a:pt x="149494" y="35051"/>
                  <a:pt x="197384" y="28701"/>
                </a:cubicBezTo>
                <a:cubicBezTo>
                  <a:pt x="245274" y="22351"/>
                  <a:pt x="373067" y="1714"/>
                  <a:pt x="391059" y="1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9400B70E-B820-4091-88FE-CC81A925022A}"/>
              </a:ext>
            </a:extLst>
          </p:cNvPr>
          <p:cNvSpPr/>
          <p:nvPr/>
        </p:nvSpPr>
        <p:spPr>
          <a:xfrm>
            <a:off x="5475569" y="3324225"/>
            <a:ext cx="425321" cy="92276"/>
          </a:xfrm>
          <a:custGeom>
            <a:avLst/>
            <a:gdLst>
              <a:gd name="connsiteX0" fmla="*/ 2894 w 425321"/>
              <a:gd name="connsiteY0" fmla="*/ 36513 h 92276"/>
              <a:gd name="connsiteX1" fmla="*/ 69569 w 425321"/>
              <a:gd name="connsiteY1" fmla="*/ 47625 h 92276"/>
              <a:gd name="connsiteX2" fmla="*/ 231494 w 425321"/>
              <a:gd name="connsiteY2" fmla="*/ 25400 h 92276"/>
              <a:gd name="connsiteX3" fmla="*/ 347381 w 425321"/>
              <a:gd name="connsiteY3" fmla="*/ 0 h 92276"/>
              <a:gd name="connsiteX4" fmla="*/ 425169 w 425321"/>
              <a:gd name="connsiteY4" fmla="*/ 25400 h 92276"/>
              <a:gd name="connsiteX5" fmla="*/ 366431 w 425321"/>
              <a:gd name="connsiteY5" fmla="*/ 6350 h 92276"/>
              <a:gd name="connsiteX6" fmla="*/ 337856 w 425321"/>
              <a:gd name="connsiteY6" fmla="*/ 7938 h 92276"/>
              <a:gd name="connsiteX7" fmla="*/ 299756 w 425321"/>
              <a:gd name="connsiteY7" fmla="*/ 19050 h 92276"/>
              <a:gd name="connsiteX8" fmla="*/ 260069 w 425321"/>
              <a:gd name="connsiteY8" fmla="*/ 42863 h 92276"/>
              <a:gd name="connsiteX9" fmla="*/ 247369 w 425321"/>
              <a:gd name="connsiteY9" fmla="*/ 61913 h 92276"/>
              <a:gd name="connsiteX10" fmla="*/ 250544 w 425321"/>
              <a:gd name="connsiteY10" fmla="*/ 36513 h 92276"/>
              <a:gd name="connsiteX11" fmla="*/ 226731 w 425321"/>
              <a:gd name="connsiteY11" fmla="*/ 42863 h 92276"/>
              <a:gd name="connsiteX12" fmla="*/ 209269 w 425321"/>
              <a:gd name="connsiteY12" fmla="*/ 79375 h 92276"/>
              <a:gd name="connsiteX13" fmla="*/ 204506 w 425321"/>
              <a:gd name="connsiteY13" fmla="*/ 74613 h 92276"/>
              <a:gd name="connsiteX14" fmla="*/ 199744 w 425321"/>
              <a:gd name="connsiteY14" fmla="*/ 36513 h 92276"/>
              <a:gd name="connsiteX15" fmla="*/ 179106 w 425321"/>
              <a:gd name="connsiteY15" fmla="*/ 69850 h 92276"/>
              <a:gd name="connsiteX16" fmla="*/ 177519 w 425321"/>
              <a:gd name="connsiteY16" fmla="*/ 92075 h 92276"/>
              <a:gd name="connsiteX17" fmla="*/ 161644 w 425321"/>
              <a:gd name="connsiteY17" fmla="*/ 57150 h 92276"/>
              <a:gd name="connsiteX18" fmla="*/ 156881 w 425321"/>
              <a:gd name="connsiteY18" fmla="*/ 42863 h 92276"/>
              <a:gd name="connsiteX19" fmla="*/ 2894 w 425321"/>
              <a:gd name="connsiteY19" fmla="*/ 36513 h 9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5321" h="92276">
                <a:moveTo>
                  <a:pt x="2894" y="36513"/>
                </a:moveTo>
                <a:cubicBezTo>
                  <a:pt x="-11658" y="37307"/>
                  <a:pt x="31469" y="49477"/>
                  <a:pt x="69569" y="47625"/>
                </a:cubicBezTo>
                <a:cubicBezTo>
                  <a:pt x="107669" y="45773"/>
                  <a:pt x="185192" y="33337"/>
                  <a:pt x="231494" y="25400"/>
                </a:cubicBezTo>
                <a:cubicBezTo>
                  <a:pt x="277796" y="17463"/>
                  <a:pt x="315102" y="0"/>
                  <a:pt x="347381" y="0"/>
                </a:cubicBezTo>
                <a:cubicBezTo>
                  <a:pt x="379660" y="0"/>
                  <a:pt x="425169" y="25400"/>
                  <a:pt x="425169" y="25400"/>
                </a:cubicBezTo>
                <a:cubicBezTo>
                  <a:pt x="428344" y="26458"/>
                  <a:pt x="380983" y="9260"/>
                  <a:pt x="366431" y="6350"/>
                </a:cubicBezTo>
                <a:cubicBezTo>
                  <a:pt x="351879" y="3440"/>
                  <a:pt x="348968" y="5821"/>
                  <a:pt x="337856" y="7938"/>
                </a:cubicBezTo>
                <a:cubicBezTo>
                  <a:pt x="326744" y="10055"/>
                  <a:pt x="312720" y="13229"/>
                  <a:pt x="299756" y="19050"/>
                </a:cubicBezTo>
                <a:cubicBezTo>
                  <a:pt x="286792" y="24871"/>
                  <a:pt x="268800" y="35719"/>
                  <a:pt x="260069" y="42863"/>
                </a:cubicBezTo>
                <a:cubicBezTo>
                  <a:pt x="251338" y="50007"/>
                  <a:pt x="248957" y="62971"/>
                  <a:pt x="247369" y="61913"/>
                </a:cubicBezTo>
                <a:cubicBezTo>
                  <a:pt x="245781" y="60855"/>
                  <a:pt x="253984" y="39688"/>
                  <a:pt x="250544" y="36513"/>
                </a:cubicBezTo>
                <a:cubicBezTo>
                  <a:pt x="247104" y="33338"/>
                  <a:pt x="233610" y="35719"/>
                  <a:pt x="226731" y="42863"/>
                </a:cubicBezTo>
                <a:cubicBezTo>
                  <a:pt x="219852" y="50007"/>
                  <a:pt x="212973" y="74083"/>
                  <a:pt x="209269" y="79375"/>
                </a:cubicBezTo>
                <a:cubicBezTo>
                  <a:pt x="205565" y="84667"/>
                  <a:pt x="206094" y="81757"/>
                  <a:pt x="204506" y="74613"/>
                </a:cubicBezTo>
                <a:cubicBezTo>
                  <a:pt x="202919" y="67469"/>
                  <a:pt x="203977" y="37307"/>
                  <a:pt x="199744" y="36513"/>
                </a:cubicBezTo>
                <a:cubicBezTo>
                  <a:pt x="195511" y="35719"/>
                  <a:pt x="182810" y="60590"/>
                  <a:pt x="179106" y="69850"/>
                </a:cubicBezTo>
                <a:cubicBezTo>
                  <a:pt x="175402" y="79110"/>
                  <a:pt x="180429" y="94192"/>
                  <a:pt x="177519" y="92075"/>
                </a:cubicBezTo>
                <a:cubicBezTo>
                  <a:pt x="174609" y="89958"/>
                  <a:pt x="165084" y="65352"/>
                  <a:pt x="161644" y="57150"/>
                </a:cubicBezTo>
                <a:cubicBezTo>
                  <a:pt x="158204" y="48948"/>
                  <a:pt x="180429" y="45244"/>
                  <a:pt x="156881" y="42863"/>
                </a:cubicBezTo>
                <a:cubicBezTo>
                  <a:pt x="133333" y="40482"/>
                  <a:pt x="17446" y="35719"/>
                  <a:pt x="2894" y="3651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E0FADDFD-D50F-4A0A-8DD4-B440AF7167FA}"/>
              </a:ext>
            </a:extLst>
          </p:cNvPr>
          <p:cNvSpPr/>
          <p:nvPr/>
        </p:nvSpPr>
        <p:spPr>
          <a:xfrm>
            <a:off x="5719180" y="1162189"/>
            <a:ext cx="1383338" cy="995141"/>
          </a:xfrm>
          <a:custGeom>
            <a:avLst/>
            <a:gdLst>
              <a:gd name="connsiteX0" fmla="*/ 53 w 1383338"/>
              <a:gd name="connsiteY0" fmla="*/ 1978 h 995141"/>
              <a:gd name="connsiteX1" fmla="*/ 359887 w 1383338"/>
              <a:gd name="connsiteY1" fmla="*/ 86644 h 995141"/>
              <a:gd name="connsiteX2" fmla="*/ 622353 w 1383338"/>
              <a:gd name="connsiteY2" fmla="*/ 306778 h 995141"/>
              <a:gd name="connsiteX3" fmla="*/ 855187 w 1383338"/>
              <a:gd name="connsiteY3" fmla="*/ 586178 h 995141"/>
              <a:gd name="connsiteX4" fmla="*/ 1380120 w 1383338"/>
              <a:gd name="connsiteY4" fmla="*/ 992578 h 995141"/>
              <a:gd name="connsiteX5" fmla="*/ 1066853 w 1383338"/>
              <a:gd name="connsiteY5" fmla="*/ 747044 h 995141"/>
              <a:gd name="connsiteX6" fmla="*/ 876353 w 1383338"/>
              <a:gd name="connsiteY6" fmla="*/ 501511 h 995141"/>
              <a:gd name="connsiteX7" fmla="*/ 563087 w 1383338"/>
              <a:gd name="connsiteY7" fmla="*/ 209411 h 995141"/>
              <a:gd name="connsiteX8" fmla="*/ 334487 w 1383338"/>
              <a:gd name="connsiteY8" fmla="*/ 44311 h 995141"/>
              <a:gd name="connsiteX9" fmla="*/ 53 w 1383338"/>
              <a:gd name="connsiteY9" fmla="*/ 1978 h 9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338" h="995141">
                <a:moveTo>
                  <a:pt x="53" y="1978"/>
                </a:moveTo>
                <a:cubicBezTo>
                  <a:pt x="4286" y="9034"/>
                  <a:pt x="256170" y="35844"/>
                  <a:pt x="359887" y="86644"/>
                </a:cubicBezTo>
                <a:cubicBezTo>
                  <a:pt x="463604" y="137444"/>
                  <a:pt x="539803" y="223522"/>
                  <a:pt x="622353" y="306778"/>
                </a:cubicBezTo>
                <a:cubicBezTo>
                  <a:pt x="704903" y="390034"/>
                  <a:pt x="728893" y="471878"/>
                  <a:pt x="855187" y="586178"/>
                </a:cubicBezTo>
                <a:cubicBezTo>
                  <a:pt x="981482" y="700478"/>
                  <a:pt x="1344842" y="965767"/>
                  <a:pt x="1380120" y="992578"/>
                </a:cubicBezTo>
                <a:cubicBezTo>
                  <a:pt x="1415398" y="1019389"/>
                  <a:pt x="1150814" y="828888"/>
                  <a:pt x="1066853" y="747044"/>
                </a:cubicBezTo>
                <a:cubicBezTo>
                  <a:pt x="982892" y="665200"/>
                  <a:pt x="960314" y="591116"/>
                  <a:pt x="876353" y="501511"/>
                </a:cubicBezTo>
                <a:cubicBezTo>
                  <a:pt x="792392" y="411906"/>
                  <a:pt x="653398" y="285611"/>
                  <a:pt x="563087" y="209411"/>
                </a:cubicBezTo>
                <a:cubicBezTo>
                  <a:pt x="472776" y="133211"/>
                  <a:pt x="426209" y="82411"/>
                  <a:pt x="334487" y="44311"/>
                </a:cubicBezTo>
                <a:cubicBezTo>
                  <a:pt x="242765" y="6211"/>
                  <a:pt x="-4180" y="-5078"/>
                  <a:pt x="53" y="19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E7F948E5-DA5C-4462-9AD8-7E6482E413D2}"/>
              </a:ext>
            </a:extLst>
          </p:cNvPr>
          <p:cNvSpPr/>
          <p:nvPr/>
        </p:nvSpPr>
        <p:spPr>
          <a:xfrm>
            <a:off x="4963558" y="1047936"/>
            <a:ext cx="788331" cy="169491"/>
          </a:xfrm>
          <a:custGeom>
            <a:avLst/>
            <a:gdLst>
              <a:gd name="connsiteX0" fmla="*/ 27542 w 788331"/>
              <a:gd name="connsiteY0" fmla="*/ 162797 h 169491"/>
              <a:gd name="connsiteX1" fmla="*/ 69875 w 788331"/>
              <a:gd name="connsiteY1" fmla="*/ 133164 h 169491"/>
              <a:gd name="connsiteX2" fmla="*/ 421242 w 788331"/>
              <a:gd name="connsiteY2" fmla="*/ 35797 h 169491"/>
              <a:gd name="connsiteX3" fmla="*/ 632909 w 788331"/>
              <a:gd name="connsiteY3" fmla="*/ 44264 h 169491"/>
              <a:gd name="connsiteX4" fmla="*/ 776842 w 788331"/>
              <a:gd name="connsiteY4" fmla="*/ 14631 h 169491"/>
              <a:gd name="connsiteX5" fmla="*/ 776842 w 788331"/>
              <a:gd name="connsiteY5" fmla="*/ 78131 h 169491"/>
              <a:gd name="connsiteX6" fmla="*/ 755675 w 788331"/>
              <a:gd name="connsiteY6" fmla="*/ 48497 h 169491"/>
              <a:gd name="connsiteX7" fmla="*/ 755675 w 788331"/>
              <a:gd name="connsiteY7" fmla="*/ 31564 h 169491"/>
              <a:gd name="connsiteX8" fmla="*/ 607509 w 788331"/>
              <a:gd name="connsiteY8" fmla="*/ 6164 h 169491"/>
              <a:gd name="connsiteX9" fmla="*/ 391609 w 788331"/>
              <a:gd name="connsiteY9" fmla="*/ 14631 h 169491"/>
              <a:gd name="connsiteX10" fmla="*/ 27542 w 788331"/>
              <a:gd name="connsiteY10" fmla="*/ 162797 h 16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331" h="169491">
                <a:moveTo>
                  <a:pt x="27542" y="162797"/>
                </a:moveTo>
                <a:cubicBezTo>
                  <a:pt x="-26080" y="182552"/>
                  <a:pt x="4258" y="154331"/>
                  <a:pt x="69875" y="133164"/>
                </a:cubicBezTo>
                <a:cubicBezTo>
                  <a:pt x="135492" y="111997"/>
                  <a:pt x="327403" y="50614"/>
                  <a:pt x="421242" y="35797"/>
                </a:cubicBezTo>
                <a:cubicBezTo>
                  <a:pt x="515081" y="20980"/>
                  <a:pt x="573642" y="47792"/>
                  <a:pt x="632909" y="44264"/>
                </a:cubicBezTo>
                <a:cubicBezTo>
                  <a:pt x="692176" y="40736"/>
                  <a:pt x="752853" y="8987"/>
                  <a:pt x="776842" y="14631"/>
                </a:cubicBezTo>
                <a:cubicBezTo>
                  <a:pt x="800831" y="20275"/>
                  <a:pt x="780370" y="72487"/>
                  <a:pt x="776842" y="78131"/>
                </a:cubicBezTo>
                <a:cubicBezTo>
                  <a:pt x="773314" y="83775"/>
                  <a:pt x="759203" y="56258"/>
                  <a:pt x="755675" y="48497"/>
                </a:cubicBezTo>
                <a:cubicBezTo>
                  <a:pt x="752147" y="40736"/>
                  <a:pt x="780369" y="38619"/>
                  <a:pt x="755675" y="31564"/>
                </a:cubicBezTo>
                <a:cubicBezTo>
                  <a:pt x="730981" y="24509"/>
                  <a:pt x="668187" y="8986"/>
                  <a:pt x="607509" y="6164"/>
                </a:cubicBezTo>
                <a:cubicBezTo>
                  <a:pt x="546831" y="3342"/>
                  <a:pt x="484742" y="-10064"/>
                  <a:pt x="391609" y="14631"/>
                </a:cubicBezTo>
                <a:cubicBezTo>
                  <a:pt x="298476" y="39325"/>
                  <a:pt x="81164" y="143042"/>
                  <a:pt x="27542" y="16279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AA7B8423-22A0-47AC-9082-3B0F3CD3F3E9}"/>
              </a:ext>
            </a:extLst>
          </p:cNvPr>
          <p:cNvSpPr/>
          <p:nvPr/>
        </p:nvSpPr>
        <p:spPr>
          <a:xfrm>
            <a:off x="6756554" y="2035591"/>
            <a:ext cx="575679" cy="403304"/>
          </a:xfrm>
          <a:custGeom>
            <a:avLst/>
            <a:gdLst>
              <a:gd name="connsiteX0" fmla="*/ 16779 w 575679"/>
              <a:gd name="connsiteY0" fmla="*/ 4876 h 403304"/>
              <a:gd name="connsiteX1" fmla="*/ 80279 w 575679"/>
              <a:gd name="connsiteY1" fmla="*/ 72609 h 403304"/>
              <a:gd name="connsiteX2" fmla="*/ 330046 w 575679"/>
              <a:gd name="connsiteY2" fmla="*/ 153042 h 403304"/>
              <a:gd name="connsiteX3" fmla="*/ 575579 w 575679"/>
              <a:gd name="connsiteY3" fmla="*/ 402809 h 403304"/>
              <a:gd name="connsiteX4" fmla="*/ 355446 w 575679"/>
              <a:gd name="connsiteY4" fmla="*/ 212309 h 403304"/>
              <a:gd name="connsiteX5" fmla="*/ 16779 w 575679"/>
              <a:gd name="connsiteY5" fmla="*/ 4876 h 40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679" h="403304">
                <a:moveTo>
                  <a:pt x="16779" y="4876"/>
                </a:moveTo>
                <a:cubicBezTo>
                  <a:pt x="-29082" y="-18407"/>
                  <a:pt x="28068" y="47915"/>
                  <a:pt x="80279" y="72609"/>
                </a:cubicBezTo>
                <a:cubicBezTo>
                  <a:pt x="132490" y="97303"/>
                  <a:pt x="247496" y="98009"/>
                  <a:pt x="330046" y="153042"/>
                </a:cubicBezTo>
                <a:cubicBezTo>
                  <a:pt x="412596" y="208075"/>
                  <a:pt x="571346" y="392931"/>
                  <a:pt x="575579" y="402809"/>
                </a:cubicBezTo>
                <a:cubicBezTo>
                  <a:pt x="579812" y="412687"/>
                  <a:pt x="449285" y="272281"/>
                  <a:pt x="355446" y="212309"/>
                </a:cubicBezTo>
                <a:cubicBezTo>
                  <a:pt x="261607" y="152337"/>
                  <a:pt x="62640" y="28159"/>
                  <a:pt x="16779" y="48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6CFDA43-631C-426E-8842-D60143764177}"/>
              </a:ext>
            </a:extLst>
          </p:cNvPr>
          <p:cNvSpPr/>
          <p:nvPr/>
        </p:nvSpPr>
        <p:spPr>
          <a:xfrm>
            <a:off x="6716870" y="1955678"/>
            <a:ext cx="505585" cy="784925"/>
          </a:xfrm>
          <a:custGeom>
            <a:avLst/>
            <a:gdLst>
              <a:gd name="connsiteX0" fmla="*/ 1430 w 505585"/>
              <a:gd name="connsiteY0" fmla="*/ 122 h 784925"/>
              <a:gd name="connsiteX1" fmla="*/ 94563 w 505585"/>
              <a:gd name="connsiteY1" fmla="*/ 275289 h 784925"/>
              <a:gd name="connsiteX2" fmla="*/ 153830 w 505585"/>
              <a:gd name="connsiteY2" fmla="*/ 381122 h 784925"/>
              <a:gd name="connsiteX3" fmla="*/ 500963 w 505585"/>
              <a:gd name="connsiteY3" fmla="*/ 783289 h 784925"/>
              <a:gd name="connsiteX4" fmla="*/ 340097 w 505585"/>
              <a:gd name="connsiteY4" fmla="*/ 516589 h 784925"/>
              <a:gd name="connsiteX5" fmla="*/ 149597 w 505585"/>
              <a:gd name="connsiteY5" fmla="*/ 351489 h 784925"/>
              <a:gd name="connsiteX6" fmla="*/ 43763 w 505585"/>
              <a:gd name="connsiteY6" fmla="*/ 241422 h 784925"/>
              <a:gd name="connsiteX7" fmla="*/ 1430 w 505585"/>
              <a:gd name="connsiteY7" fmla="*/ 122 h 7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85" h="784925">
                <a:moveTo>
                  <a:pt x="1430" y="122"/>
                </a:moveTo>
                <a:cubicBezTo>
                  <a:pt x="9897" y="5766"/>
                  <a:pt x="69163" y="211789"/>
                  <a:pt x="94563" y="275289"/>
                </a:cubicBezTo>
                <a:cubicBezTo>
                  <a:pt x="119963" y="338789"/>
                  <a:pt x="86097" y="296455"/>
                  <a:pt x="153830" y="381122"/>
                </a:cubicBezTo>
                <a:cubicBezTo>
                  <a:pt x="221563" y="465789"/>
                  <a:pt x="469919" y="760711"/>
                  <a:pt x="500963" y="783289"/>
                </a:cubicBezTo>
                <a:cubicBezTo>
                  <a:pt x="532008" y="805867"/>
                  <a:pt x="398658" y="588556"/>
                  <a:pt x="340097" y="516589"/>
                </a:cubicBezTo>
                <a:cubicBezTo>
                  <a:pt x="281536" y="444622"/>
                  <a:pt x="198986" y="397350"/>
                  <a:pt x="149597" y="351489"/>
                </a:cubicBezTo>
                <a:cubicBezTo>
                  <a:pt x="100208" y="305628"/>
                  <a:pt x="63519" y="297867"/>
                  <a:pt x="43763" y="241422"/>
                </a:cubicBezTo>
                <a:cubicBezTo>
                  <a:pt x="24007" y="184978"/>
                  <a:pt x="-7037" y="-5522"/>
                  <a:pt x="1430" y="1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4A1C54AA-D97F-4A05-BA4A-6AA7D7A3172B}"/>
              </a:ext>
            </a:extLst>
          </p:cNvPr>
          <p:cNvSpPr/>
          <p:nvPr/>
        </p:nvSpPr>
        <p:spPr>
          <a:xfrm>
            <a:off x="7127824" y="2674232"/>
            <a:ext cx="637034" cy="671362"/>
          </a:xfrm>
          <a:custGeom>
            <a:avLst/>
            <a:gdLst>
              <a:gd name="connsiteX0" fmla="*/ 5343 w 637034"/>
              <a:gd name="connsiteY0" fmla="*/ 9701 h 671362"/>
              <a:gd name="connsiteX1" fmla="*/ 5343 w 637034"/>
              <a:gd name="connsiteY1" fmla="*/ 64735 h 671362"/>
              <a:gd name="connsiteX2" fmla="*/ 39209 w 637034"/>
              <a:gd name="connsiteY2" fmla="*/ 267935 h 671362"/>
              <a:gd name="connsiteX3" fmla="*/ 98476 w 637034"/>
              <a:gd name="connsiteY3" fmla="*/ 420335 h 671362"/>
              <a:gd name="connsiteX4" fmla="*/ 217009 w 637034"/>
              <a:gd name="connsiteY4" fmla="*/ 585435 h 671362"/>
              <a:gd name="connsiteX5" fmla="*/ 399043 w 637034"/>
              <a:gd name="connsiteY5" fmla="*/ 648935 h 671362"/>
              <a:gd name="connsiteX6" fmla="*/ 636109 w 637034"/>
              <a:gd name="connsiteY6" fmla="*/ 648935 h 671362"/>
              <a:gd name="connsiteX7" fmla="*/ 471009 w 637034"/>
              <a:gd name="connsiteY7" fmla="*/ 670101 h 671362"/>
              <a:gd name="connsiteX8" fmla="*/ 217009 w 637034"/>
              <a:gd name="connsiteY8" fmla="*/ 606601 h 671362"/>
              <a:gd name="connsiteX9" fmla="*/ 102709 w 637034"/>
              <a:gd name="connsiteY9" fmla="*/ 475368 h 671362"/>
              <a:gd name="connsiteX10" fmla="*/ 56143 w 637034"/>
              <a:gd name="connsiteY10" fmla="*/ 238301 h 671362"/>
              <a:gd name="connsiteX11" fmla="*/ 5343 w 637034"/>
              <a:gd name="connsiteY11" fmla="*/ 9701 h 67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7034" h="671362">
                <a:moveTo>
                  <a:pt x="5343" y="9701"/>
                </a:moveTo>
                <a:cubicBezTo>
                  <a:pt x="-3124" y="-19227"/>
                  <a:pt x="-301" y="21696"/>
                  <a:pt x="5343" y="64735"/>
                </a:cubicBezTo>
                <a:cubicBezTo>
                  <a:pt x="10987" y="107774"/>
                  <a:pt x="23687" y="208668"/>
                  <a:pt x="39209" y="267935"/>
                </a:cubicBezTo>
                <a:cubicBezTo>
                  <a:pt x="54731" y="327202"/>
                  <a:pt x="68843" y="367418"/>
                  <a:pt x="98476" y="420335"/>
                </a:cubicBezTo>
                <a:cubicBezTo>
                  <a:pt x="128109" y="473252"/>
                  <a:pt x="166914" y="547335"/>
                  <a:pt x="217009" y="585435"/>
                </a:cubicBezTo>
                <a:cubicBezTo>
                  <a:pt x="267104" y="623535"/>
                  <a:pt x="329193" y="638352"/>
                  <a:pt x="399043" y="648935"/>
                </a:cubicBezTo>
                <a:cubicBezTo>
                  <a:pt x="468893" y="659518"/>
                  <a:pt x="624115" y="645407"/>
                  <a:pt x="636109" y="648935"/>
                </a:cubicBezTo>
                <a:cubicBezTo>
                  <a:pt x="648103" y="652463"/>
                  <a:pt x="540859" y="677157"/>
                  <a:pt x="471009" y="670101"/>
                </a:cubicBezTo>
                <a:cubicBezTo>
                  <a:pt x="401159" y="663045"/>
                  <a:pt x="278392" y="639056"/>
                  <a:pt x="217009" y="606601"/>
                </a:cubicBezTo>
                <a:cubicBezTo>
                  <a:pt x="155626" y="574146"/>
                  <a:pt x="129520" y="536751"/>
                  <a:pt x="102709" y="475368"/>
                </a:cubicBezTo>
                <a:cubicBezTo>
                  <a:pt x="75898" y="413985"/>
                  <a:pt x="73782" y="310973"/>
                  <a:pt x="56143" y="238301"/>
                </a:cubicBezTo>
                <a:cubicBezTo>
                  <a:pt x="38504" y="165629"/>
                  <a:pt x="13810" y="38629"/>
                  <a:pt x="5343" y="97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1629FEF0-4448-498A-AE53-F8D453E92A52}"/>
              </a:ext>
            </a:extLst>
          </p:cNvPr>
          <p:cNvSpPr/>
          <p:nvPr/>
        </p:nvSpPr>
        <p:spPr>
          <a:xfrm>
            <a:off x="7174457" y="3229619"/>
            <a:ext cx="437207" cy="1088761"/>
          </a:xfrm>
          <a:custGeom>
            <a:avLst/>
            <a:gdLst>
              <a:gd name="connsiteX0" fmla="*/ 1043 w 437207"/>
              <a:gd name="connsiteY0" fmla="*/ 414 h 1088761"/>
              <a:gd name="connsiteX1" fmla="*/ 81476 w 437207"/>
              <a:gd name="connsiteY1" fmla="*/ 254414 h 1088761"/>
              <a:gd name="connsiteX2" fmla="*/ 166143 w 437207"/>
              <a:gd name="connsiteY2" fmla="*/ 419514 h 1088761"/>
              <a:gd name="connsiteX3" fmla="*/ 259276 w 437207"/>
              <a:gd name="connsiteY3" fmla="*/ 753948 h 1088761"/>
              <a:gd name="connsiteX4" fmla="*/ 322776 w 437207"/>
              <a:gd name="connsiteY4" fmla="*/ 927514 h 1088761"/>
              <a:gd name="connsiteX5" fmla="*/ 437076 w 437207"/>
              <a:gd name="connsiteY5" fmla="*/ 1088381 h 1088761"/>
              <a:gd name="connsiteX6" fmla="*/ 343943 w 437207"/>
              <a:gd name="connsiteY6" fmla="*/ 880948 h 1088761"/>
              <a:gd name="connsiteX7" fmla="*/ 267743 w 437207"/>
              <a:gd name="connsiteY7" fmla="*/ 720081 h 1088761"/>
              <a:gd name="connsiteX8" fmla="*/ 212710 w 437207"/>
              <a:gd name="connsiteY8" fmla="*/ 495714 h 1088761"/>
              <a:gd name="connsiteX9" fmla="*/ 140743 w 437207"/>
              <a:gd name="connsiteY9" fmla="*/ 317914 h 1088761"/>
              <a:gd name="connsiteX10" fmla="*/ 1043 w 437207"/>
              <a:gd name="connsiteY10" fmla="*/ 414 h 10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207" h="1088761">
                <a:moveTo>
                  <a:pt x="1043" y="414"/>
                </a:moveTo>
                <a:cubicBezTo>
                  <a:pt x="-8835" y="-10169"/>
                  <a:pt x="53959" y="184564"/>
                  <a:pt x="81476" y="254414"/>
                </a:cubicBezTo>
                <a:cubicBezTo>
                  <a:pt x="108993" y="324264"/>
                  <a:pt x="136510" y="336258"/>
                  <a:pt x="166143" y="419514"/>
                </a:cubicBezTo>
                <a:cubicBezTo>
                  <a:pt x="195776" y="502770"/>
                  <a:pt x="233171" y="669281"/>
                  <a:pt x="259276" y="753948"/>
                </a:cubicBezTo>
                <a:cubicBezTo>
                  <a:pt x="285382" y="838615"/>
                  <a:pt x="293143" y="871775"/>
                  <a:pt x="322776" y="927514"/>
                </a:cubicBezTo>
                <a:cubicBezTo>
                  <a:pt x="352409" y="983253"/>
                  <a:pt x="433548" y="1096142"/>
                  <a:pt x="437076" y="1088381"/>
                </a:cubicBezTo>
                <a:cubicBezTo>
                  <a:pt x="440604" y="1080620"/>
                  <a:pt x="372165" y="942331"/>
                  <a:pt x="343943" y="880948"/>
                </a:cubicBezTo>
                <a:cubicBezTo>
                  <a:pt x="315721" y="819565"/>
                  <a:pt x="289615" y="784287"/>
                  <a:pt x="267743" y="720081"/>
                </a:cubicBezTo>
                <a:cubicBezTo>
                  <a:pt x="245871" y="655875"/>
                  <a:pt x="233877" y="562742"/>
                  <a:pt x="212710" y="495714"/>
                </a:cubicBezTo>
                <a:cubicBezTo>
                  <a:pt x="191543" y="428686"/>
                  <a:pt x="178843" y="395525"/>
                  <a:pt x="140743" y="317914"/>
                </a:cubicBezTo>
                <a:cubicBezTo>
                  <a:pt x="102643" y="240303"/>
                  <a:pt x="10921" y="10997"/>
                  <a:pt x="1043" y="414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8EFCC535-6021-42DD-90E6-5DEFB7AB4BEF}"/>
              </a:ext>
            </a:extLst>
          </p:cNvPr>
          <p:cNvSpPr/>
          <p:nvPr/>
        </p:nvSpPr>
        <p:spPr>
          <a:xfrm>
            <a:off x="3922339" y="1132090"/>
            <a:ext cx="1412286" cy="1730778"/>
          </a:xfrm>
          <a:custGeom>
            <a:avLst/>
            <a:gdLst>
              <a:gd name="connsiteX0" fmla="*/ 1068761 w 1412286"/>
              <a:gd name="connsiteY0" fmla="*/ 167543 h 1730778"/>
              <a:gd name="connsiteX1" fmla="*/ 755494 w 1412286"/>
              <a:gd name="connsiteY1" fmla="*/ 358043 h 1730778"/>
              <a:gd name="connsiteX2" fmla="*/ 382961 w 1412286"/>
              <a:gd name="connsiteY2" fmla="*/ 751743 h 1730778"/>
              <a:gd name="connsiteX3" fmla="*/ 268661 w 1412286"/>
              <a:gd name="connsiteY3" fmla="*/ 1060777 h 1730778"/>
              <a:gd name="connsiteX4" fmla="*/ 171294 w 1412286"/>
              <a:gd name="connsiteY4" fmla="*/ 1369810 h 1730778"/>
              <a:gd name="connsiteX5" fmla="*/ 141661 w 1412286"/>
              <a:gd name="connsiteY5" fmla="*/ 1568777 h 1730778"/>
              <a:gd name="connsiteX6" fmla="*/ 107794 w 1412286"/>
              <a:gd name="connsiteY6" fmla="*/ 1649210 h 1730778"/>
              <a:gd name="connsiteX7" fmla="*/ 1961 w 1412286"/>
              <a:gd name="connsiteY7" fmla="*/ 1725410 h 1730778"/>
              <a:gd name="connsiteX8" fmla="*/ 56994 w 1412286"/>
              <a:gd name="connsiteY8" fmla="*/ 1492577 h 1730778"/>
              <a:gd name="connsiteX9" fmla="*/ 268661 w 1412286"/>
              <a:gd name="connsiteY9" fmla="*/ 806777 h 1730778"/>
              <a:gd name="connsiteX10" fmla="*/ 412594 w 1412286"/>
              <a:gd name="connsiteY10" fmla="*/ 493510 h 1730778"/>
              <a:gd name="connsiteX11" fmla="*/ 691994 w 1412286"/>
              <a:gd name="connsiteY11" fmla="*/ 222577 h 1730778"/>
              <a:gd name="connsiteX12" fmla="*/ 1140728 w 1412286"/>
              <a:gd name="connsiteY12" fmla="*/ 70177 h 1730778"/>
              <a:gd name="connsiteX13" fmla="*/ 1411661 w 1412286"/>
              <a:gd name="connsiteY13" fmla="*/ 2443 h 1730778"/>
              <a:gd name="connsiteX14" fmla="*/ 1068761 w 1412286"/>
              <a:gd name="connsiteY14" fmla="*/ 167543 h 17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2286" h="1730778">
                <a:moveTo>
                  <a:pt x="1068761" y="167543"/>
                </a:moveTo>
                <a:cubicBezTo>
                  <a:pt x="959400" y="226810"/>
                  <a:pt x="869794" y="260676"/>
                  <a:pt x="755494" y="358043"/>
                </a:cubicBezTo>
                <a:cubicBezTo>
                  <a:pt x="641194" y="455410"/>
                  <a:pt x="464100" y="634621"/>
                  <a:pt x="382961" y="751743"/>
                </a:cubicBezTo>
                <a:cubicBezTo>
                  <a:pt x="301822" y="868865"/>
                  <a:pt x="303939" y="957766"/>
                  <a:pt x="268661" y="1060777"/>
                </a:cubicBezTo>
                <a:cubicBezTo>
                  <a:pt x="233383" y="1163788"/>
                  <a:pt x="192461" y="1285143"/>
                  <a:pt x="171294" y="1369810"/>
                </a:cubicBezTo>
                <a:cubicBezTo>
                  <a:pt x="150127" y="1454477"/>
                  <a:pt x="152244" y="1522210"/>
                  <a:pt x="141661" y="1568777"/>
                </a:cubicBezTo>
                <a:cubicBezTo>
                  <a:pt x="131078" y="1615344"/>
                  <a:pt x="131077" y="1623105"/>
                  <a:pt x="107794" y="1649210"/>
                </a:cubicBezTo>
                <a:cubicBezTo>
                  <a:pt x="84511" y="1675315"/>
                  <a:pt x="10428" y="1751516"/>
                  <a:pt x="1961" y="1725410"/>
                </a:cubicBezTo>
                <a:cubicBezTo>
                  <a:pt x="-6506" y="1699304"/>
                  <a:pt x="12544" y="1645682"/>
                  <a:pt x="56994" y="1492577"/>
                </a:cubicBezTo>
                <a:cubicBezTo>
                  <a:pt x="101444" y="1339472"/>
                  <a:pt x="209394" y="973288"/>
                  <a:pt x="268661" y="806777"/>
                </a:cubicBezTo>
                <a:cubicBezTo>
                  <a:pt x="327928" y="640266"/>
                  <a:pt x="342039" y="590877"/>
                  <a:pt x="412594" y="493510"/>
                </a:cubicBezTo>
                <a:cubicBezTo>
                  <a:pt x="483149" y="396143"/>
                  <a:pt x="570638" y="293132"/>
                  <a:pt x="691994" y="222577"/>
                </a:cubicBezTo>
                <a:cubicBezTo>
                  <a:pt x="813350" y="152022"/>
                  <a:pt x="1020783" y="106866"/>
                  <a:pt x="1140728" y="70177"/>
                </a:cubicBezTo>
                <a:cubicBezTo>
                  <a:pt x="1260673" y="33488"/>
                  <a:pt x="1423655" y="-10962"/>
                  <a:pt x="1411661" y="2443"/>
                </a:cubicBezTo>
                <a:cubicBezTo>
                  <a:pt x="1399667" y="15848"/>
                  <a:pt x="1178122" y="108276"/>
                  <a:pt x="1068761" y="167543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2DCE7AE-8830-4080-8A82-F45A2A15577F}"/>
              </a:ext>
            </a:extLst>
          </p:cNvPr>
          <p:cNvSpPr/>
          <p:nvPr/>
        </p:nvSpPr>
        <p:spPr>
          <a:xfrm>
            <a:off x="5410681" y="1144295"/>
            <a:ext cx="1097821" cy="546141"/>
          </a:xfrm>
          <a:custGeom>
            <a:avLst/>
            <a:gdLst>
              <a:gd name="connsiteX0" fmla="*/ 24919 w 1097821"/>
              <a:gd name="connsiteY0" fmla="*/ 5055 h 546141"/>
              <a:gd name="connsiteX1" fmla="*/ 129694 w 1097821"/>
              <a:gd name="connsiteY1" fmla="*/ 33630 h 546141"/>
              <a:gd name="connsiteX2" fmla="*/ 558319 w 1097821"/>
              <a:gd name="connsiteY2" fmla="*/ 170155 h 546141"/>
              <a:gd name="connsiteX3" fmla="*/ 767869 w 1097821"/>
              <a:gd name="connsiteY3" fmla="*/ 351130 h 546141"/>
              <a:gd name="connsiteX4" fmla="*/ 1082194 w 1097821"/>
              <a:gd name="connsiteY4" fmla="*/ 541630 h 546141"/>
              <a:gd name="connsiteX5" fmla="*/ 1034569 w 1097821"/>
              <a:gd name="connsiteY5" fmla="*/ 474955 h 546141"/>
              <a:gd name="connsiteX6" fmla="*/ 898044 w 1097821"/>
              <a:gd name="connsiteY6" fmla="*/ 347955 h 546141"/>
              <a:gd name="connsiteX7" fmla="*/ 688494 w 1097821"/>
              <a:gd name="connsiteY7" fmla="*/ 157455 h 546141"/>
              <a:gd name="connsiteX8" fmla="*/ 24919 w 1097821"/>
              <a:gd name="connsiteY8" fmla="*/ 5055 h 5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821" h="546141">
                <a:moveTo>
                  <a:pt x="24919" y="5055"/>
                </a:moveTo>
                <a:cubicBezTo>
                  <a:pt x="-68214" y="-15582"/>
                  <a:pt x="129694" y="33630"/>
                  <a:pt x="129694" y="33630"/>
                </a:cubicBezTo>
                <a:cubicBezTo>
                  <a:pt x="218594" y="61147"/>
                  <a:pt x="451957" y="117238"/>
                  <a:pt x="558319" y="170155"/>
                </a:cubicBezTo>
                <a:cubicBezTo>
                  <a:pt x="664682" y="223072"/>
                  <a:pt x="680557" y="289218"/>
                  <a:pt x="767869" y="351130"/>
                </a:cubicBezTo>
                <a:cubicBezTo>
                  <a:pt x="855181" y="413042"/>
                  <a:pt x="1037744" y="520993"/>
                  <a:pt x="1082194" y="541630"/>
                </a:cubicBezTo>
                <a:cubicBezTo>
                  <a:pt x="1126644" y="562268"/>
                  <a:pt x="1065261" y="507234"/>
                  <a:pt x="1034569" y="474955"/>
                </a:cubicBezTo>
                <a:cubicBezTo>
                  <a:pt x="1003877" y="442676"/>
                  <a:pt x="898044" y="347955"/>
                  <a:pt x="898044" y="347955"/>
                </a:cubicBezTo>
                <a:cubicBezTo>
                  <a:pt x="840365" y="295038"/>
                  <a:pt x="827665" y="214076"/>
                  <a:pt x="688494" y="157455"/>
                </a:cubicBezTo>
                <a:cubicBezTo>
                  <a:pt x="549323" y="100834"/>
                  <a:pt x="118052" y="25692"/>
                  <a:pt x="24919" y="505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77932BE-A2CB-4827-89BB-DBDEE990180F}"/>
              </a:ext>
            </a:extLst>
          </p:cNvPr>
          <p:cNvSpPr/>
          <p:nvPr/>
        </p:nvSpPr>
        <p:spPr>
          <a:xfrm>
            <a:off x="6564774" y="1818175"/>
            <a:ext cx="546311" cy="859835"/>
          </a:xfrm>
          <a:custGeom>
            <a:avLst/>
            <a:gdLst>
              <a:gd name="connsiteX0" fmla="*/ 1126 w 546311"/>
              <a:gd name="connsiteY0" fmla="*/ 4275 h 859835"/>
              <a:gd name="connsiteX1" fmla="*/ 83676 w 546311"/>
              <a:gd name="connsiteY1" fmla="*/ 423375 h 859835"/>
              <a:gd name="connsiteX2" fmla="*/ 236076 w 546311"/>
              <a:gd name="connsiteY2" fmla="*/ 617050 h 859835"/>
              <a:gd name="connsiteX3" fmla="*/ 540876 w 546311"/>
              <a:gd name="connsiteY3" fmla="*/ 858350 h 859835"/>
              <a:gd name="connsiteX4" fmla="*/ 439276 w 546311"/>
              <a:gd name="connsiteY4" fmla="*/ 725000 h 859835"/>
              <a:gd name="connsiteX5" fmla="*/ 239251 w 546311"/>
              <a:gd name="connsiteY5" fmla="*/ 467825 h 859835"/>
              <a:gd name="connsiteX6" fmla="*/ 140826 w 546311"/>
              <a:gd name="connsiteY6" fmla="*/ 220175 h 859835"/>
              <a:gd name="connsiteX7" fmla="*/ 1126 w 546311"/>
              <a:gd name="connsiteY7" fmla="*/ 4275 h 8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311" h="859835">
                <a:moveTo>
                  <a:pt x="1126" y="4275"/>
                </a:moveTo>
                <a:cubicBezTo>
                  <a:pt x="-8399" y="38142"/>
                  <a:pt x="44518" y="321246"/>
                  <a:pt x="83676" y="423375"/>
                </a:cubicBezTo>
                <a:cubicBezTo>
                  <a:pt x="122834" y="525504"/>
                  <a:pt x="159876" y="544554"/>
                  <a:pt x="236076" y="617050"/>
                </a:cubicBezTo>
                <a:cubicBezTo>
                  <a:pt x="312276" y="689546"/>
                  <a:pt x="507009" y="840358"/>
                  <a:pt x="540876" y="858350"/>
                </a:cubicBezTo>
                <a:cubicBezTo>
                  <a:pt x="574743" y="876342"/>
                  <a:pt x="439276" y="725000"/>
                  <a:pt x="439276" y="725000"/>
                </a:cubicBezTo>
                <a:cubicBezTo>
                  <a:pt x="389005" y="659913"/>
                  <a:pt x="288993" y="551962"/>
                  <a:pt x="239251" y="467825"/>
                </a:cubicBezTo>
                <a:cubicBezTo>
                  <a:pt x="189509" y="383688"/>
                  <a:pt x="178397" y="293729"/>
                  <a:pt x="140826" y="220175"/>
                </a:cubicBezTo>
                <a:cubicBezTo>
                  <a:pt x="103255" y="146621"/>
                  <a:pt x="10651" y="-29592"/>
                  <a:pt x="1126" y="427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D629B9AF-4B78-44AB-9EA7-1777C343F958}"/>
              </a:ext>
            </a:extLst>
          </p:cNvPr>
          <p:cNvSpPr/>
          <p:nvPr/>
        </p:nvSpPr>
        <p:spPr>
          <a:xfrm>
            <a:off x="4865988" y="4451308"/>
            <a:ext cx="237299" cy="55104"/>
          </a:xfrm>
          <a:custGeom>
            <a:avLst/>
            <a:gdLst>
              <a:gd name="connsiteX0" fmla="*/ 229 w 237299"/>
              <a:gd name="connsiteY0" fmla="*/ 55075 h 55104"/>
              <a:gd name="connsiteX1" fmla="*/ 95479 w 237299"/>
              <a:gd name="connsiteY1" fmla="*/ 21209 h 55104"/>
              <a:gd name="connsiteX2" fmla="*/ 137812 w 237299"/>
              <a:gd name="connsiteY2" fmla="*/ 10625 h 55104"/>
              <a:gd name="connsiteX3" fmla="*/ 237295 w 237299"/>
              <a:gd name="connsiteY3" fmla="*/ 19092 h 55104"/>
              <a:gd name="connsiteX4" fmla="*/ 133579 w 237299"/>
              <a:gd name="connsiteY4" fmla="*/ 42 h 55104"/>
              <a:gd name="connsiteX5" fmla="*/ 70079 w 237299"/>
              <a:gd name="connsiteY5" fmla="*/ 14859 h 55104"/>
              <a:gd name="connsiteX6" fmla="*/ 229 w 237299"/>
              <a:gd name="connsiteY6" fmla="*/ 55075 h 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299" h="55104">
                <a:moveTo>
                  <a:pt x="229" y="55075"/>
                </a:moveTo>
                <a:cubicBezTo>
                  <a:pt x="4462" y="56133"/>
                  <a:pt x="72548" y="28617"/>
                  <a:pt x="95479" y="21209"/>
                </a:cubicBezTo>
                <a:cubicBezTo>
                  <a:pt x="118410" y="13801"/>
                  <a:pt x="114176" y="10978"/>
                  <a:pt x="137812" y="10625"/>
                </a:cubicBezTo>
                <a:cubicBezTo>
                  <a:pt x="161448" y="10272"/>
                  <a:pt x="238001" y="20856"/>
                  <a:pt x="237295" y="19092"/>
                </a:cubicBezTo>
                <a:cubicBezTo>
                  <a:pt x="236589" y="17328"/>
                  <a:pt x="161448" y="747"/>
                  <a:pt x="133579" y="42"/>
                </a:cubicBezTo>
                <a:cubicBezTo>
                  <a:pt x="105710" y="-663"/>
                  <a:pt x="88776" y="7451"/>
                  <a:pt x="70079" y="14859"/>
                </a:cubicBezTo>
                <a:cubicBezTo>
                  <a:pt x="51382" y="22267"/>
                  <a:pt x="-4004" y="54017"/>
                  <a:pt x="229" y="550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02EB9BCC-A475-421C-B956-9E86757276D0}"/>
              </a:ext>
            </a:extLst>
          </p:cNvPr>
          <p:cNvSpPr/>
          <p:nvPr/>
        </p:nvSpPr>
        <p:spPr>
          <a:xfrm>
            <a:off x="5369922" y="4029843"/>
            <a:ext cx="99635" cy="127359"/>
          </a:xfrm>
          <a:custGeom>
            <a:avLst/>
            <a:gdLst>
              <a:gd name="connsiteX0" fmla="*/ 61 w 99635"/>
              <a:gd name="connsiteY0" fmla="*/ 290 h 127359"/>
              <a:gd name="connsiteX1" fmla="*/ 65678 w 99635"/>
              <a:gd name="connsiteY1" fmla="*/ 27807 h 127359"/>
              <a:gd name="connsiteX2" fmla="*/ 88961 w 99635"/>
              <a:gd name="connsiteY2" fmla="*/ 72257 h 127359"/>
              <a:gd name="connsiteX3" fmla="*/ 99545 w 99635"/>
              <a:gd name="connsiteY3" fmla="*/ 127290 h 127359"/>
              <a:gd name="connsiteX4" fmla="*/ 93195 w 99635"/>
              <a:gd name="connsiteY4" fmla="*/ 82840 h 127359"/>
              <a:gd name="connsiteX5" fmla="*/ 78378 w 99635"/>
              <a:gd name="connsiteY5" fmla="*/ 44740 h 127359"/>
              <a:gd name="connsiteX6" fmla="*/ 61 w 99635"/>
              <a:gd name="connsiteY6" fmla="*/ 290 h 1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35" h="127359">
                <a:moveTo>
                  <a:pt x="61" y="290"/>
                </a:moveTo>
                <a:cubicBezTo>
                  <a:pt x="-2056" y="-2532"/>
                  <a:pt x="50861" y="15813"/>
                  <a:pt x="65678" y="27807"/>
                </a:cubicBezTo>
                <a:cubicBezTo>
                  <a:pt x="80495" y="39801"/>
                  <a:pt x="83316" y="55676"/>
                  <a:pt x="88961" y="72257"/>
                </a:cubicBezTo>
                <a:cubicBezTo>
                  <a:pt x="94606" y="88838"/>
                  <a:pt x="98839" y="125526"/>
                  <a:pt x="99545" y="127290"/>
                </a:cubicBezTo>
                <a:cubicBezTo>
                  <a:pt x="100251" y="129054"/>
                  <a:pt x="96723" y="96598"/>
                  <a:pt x="93195" y="82840"/>
                </a:cubicBezTo>
                <a:cubicBezTo>
                  <a:pt x="89667" y="69082"/>
                  <a:pt x="91078" y="57793"/>
                  <a:pt x="78378" y="44740"/>
                </a:cubicBezTo>
                <a:cubicBezTo>
                  <a:pt x="65678" y="31687"/>
                  <a:pt x="2178" y="3112"/>
                  <a:pt x="61" y="2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D458C48-F58B-4C4E-A885-F044305E01E6}"/>
              </a:ext>
            </a:extLst>
          </p:cNvPr>
          <p:cNvSpPr/>
          <p:nvPr/>
        </p:nvSpPr>
        <p:spPr>
          <a:xfrm>
            <a:off x="6044917" y="3196910"/>
            <a:ext cx="300323" cy="201928"/>
          </a:xfrm>
          <a:custGeom>
            <a:avLst/>
            <a:gdLst>
              <a:gd name="connsiteX0" fmla="*/ 300321 w 300323"/>
              <a:gd name="connsiteY0" fmla="*/ 315 h 201928"/>
              <a:gd name="connsiteX1" fmla="*/ 195546 w 300323"/>
              <a:gd name="connsiteY1" fmla="*/ 116203 h 201928"/>
              <a:gd name="connsiteX2" fmla="*/ 84421 w 300323"/>
              <a:gd name="connsiteY2" fmla="*/ 179703 h 201928"/>
              <a:gd name="connsiteX3" fmla="*/ 283 w 300323"/>
              <a:gd name="connsiteY3" fmla="*/ 201928 h 201928"/>
              <a:gd name="connsiteX4" fmla="*/ 112996 w 300323"/>
              <a:gd name="connsiteY4" fmla="*/ 179703 h 201928"/>
              <a:gd name="connsiteX5" fmla="*/ 198721 w 300323"/>
              <a:gd name="connsiteY5" fmla="*/ 84453 h 201928"/>
              <a:gd name="connsiteX6" fmla="*/ 300321 w 300323"/>
              <a:gd name="connsiteY6" fmla="*/ 315 h 2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23" h="201928">
                <a:moveTo>
                  <a:pt x="300321" y="315"/>
                </a:moveTo>
                <a:cubicBezTo>
                  <a:pt x="299792" y="5607"/>
                  <a:pt x="231529" y="86305"/>
                  <a:pt x="195546" y="116203"/>
                </a:cubicBezTo>
                <a:cubicBezTo>
                  <a:pt x="159563" y="146101"/>
                  <a:pt x="116965" y="165416"/>
                  <a:pt x="84421" y="179703"/>
                </a:cubicBezTo>
                <a:cubicBezTo>
                  <a:pt x="51877" y="193990"/>
                  <a:pt x="-4479" y="201928"/>
                  <a:pt x="283" y="201928"/>
                </a:cubicBezTo>
                <a:cubicBezTo>
                  <a:pt x="5045" y="201928"/>
                  <a:pt x="79923" y="199282"/>
                  <a:pt x="112996" y="179703"/>
                </a:cubicBezTo>
                <a:cubicBezTo>
                  <a:pt x="146069" y="160124"/>
                  <a:pt x="166707" y="111176"/>
                  <a:pt x="198721" y="84453"/>
                </a:cubicBezTo>
                <a:cubicBezTo>
                  <a:pt x="230735" y="57730"/>
                  <a:pt x="300850" y="-4977"/>
                  <a:pt x="300321" y="3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3AF9999-7A9B-444A-B7C5-F81CFF555FBC}"/>
              </a:ext>
            </a:extLst>
          </p:cNvPr>
          <p:cNvSpPr/>
          <p:nvPr/>
        </p:nvSpPr>
        <p:spPr>
          <a:xfrm>
            <a:off x="5019671" y="4677879"/>
            <a:ext cx="287364" cy="41805"/>
          </a:xfrm>
          <a:custGeom>
            <a:avLst/>
            <a:gdLst>
              <a:gd name="connsiteX0" fmla="*/ 4 w 287364"/>
              <a:gd name="connsiteY0" fmla="*/ 41759 h 41805"/>
              <a:gd name="connsiteX1" fmla="*/ 147642 w 287364"/>
              <a:gd name="connsiteY1" fmla="*/ 2071 h 41805"/>
              <a:gd name="connsiteX2" fmla="*/ 222254 w 287364"/>
              <a:gd name="connsiteY2" fmla="*/ 5246 h 41805"/>
              <a:gd name="connsiteX3" fmla="*/ 287342 w 287364"/>
              <a:gd name="connsiteY3" fmla="*/ 8421 h 41805"/>
              <a:gd name="connsiteX4" fmla="*/ 228604 w 287364"/>
              <a:gd name="connsiteY4" fmla="*/ 5246 h 41805"/>
              <a:gd name="connsiteX5" fmla="*/ 142879 w 287364"/>
              <a:gd name="connsiteY5" fmla="*/ 10009 h 41805"/>
              <a:gd name="connsiteX6" fmla="*/ 4 w 287364"/>
              <a:gd name="connsiteY6" fmla="*/ 41759 h 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64" h="41805">
                <a:moveTo>
                  <a:pt x="4" y="41759"/>
                </a:moveTo>
                <a:cubicBezTo>
                  <a:pt x="798" y="40436"/>
                  <a:pt x="110601" y="8156"/>
                  <a:pt x="147642" y="2071"/>
                </a:cubicBezTo>
                <a:cubicBezTo>
                  <a:pt x="184683" y="-4014"/>
                  <a:pt x="222254" y="5246"/>
                  <a:pt x="222254" y="5246"/>
                </a:cubicBezTo>
                <a:lnTo>
                  <a:pt x="287342" y="8421"/>
                </a:lnTo>
                <a:cubicBezTo>
                  <a:pt x="288400" y="8421"/>
                  <a:pt x="252681" y="4981"/>
                  <a:pt x="228604" y="5246"/>
                </a:cubicBezTo>
                <a:cubicBezTo>
                  <a:pt x="204527" y="5511"/>
                  <a:pt x="178862" y="4453"/>
                  <a:pt x="142879" y="10009"/>
                </a:cubicBezTo>
                <a:cubicBezTo>
                  <a:pt x="106896" y="15565"/>
                  <a:pt x="-790" y="43082"/>
                  <a:pt x="4" y="417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DF475727-0243-4D15-A239-161AC8969875}"/>
              </a:ext>
            </a:extLst>
          </p:cNvPr>
          <p:cNvSpPr/>
          <p:nvPr/>
        </p:nvSpPr>
        <p:spPr>
          <a:xfrm>
            <a:off x="4772011" y="4739742"/>
            <a:ext cx="150064" cy="30706"/>
          </a:xfrm>
          <a:custGeom>
            <a:avLst/>
            <a:gdLst>
              <a:gd name="connsiteX0" fmla="*/ 149239 w 150064"/>
              <a:gd name="connsiteY0" fmla="*/ 17996 h 30706"/>
              <a:gd name="connsiteX1" fmla="*/ 96852 w 150064"/>
              <a:gd name="connsiteY1" fmla="*/ 533 h 30706"/>
              <a:gd name="connsiteX2" fmla="*/ 57164 w 150064"/>
              <a:gd name="connsiteY2" fmla="*/ 6883 h 30706"/>
              <a:gd name="connsiteX3" fmla="*/ 14 w 150064"/>
              <a:gd name="connsiteY3" fmla="*/ 30696 h 30706"/>
              <a:gd name="connsiteX4" fmla="*/ 52402 w 150064"/>
              <a:gd name="connsiteY4" fmla="*/ 3708 h 30706"/>
              <a:gd name="connsiteX5" fmla="*/ 149239 w 150064"/>
              <a:gd name="connsiteY5" fmla="*/ 17996 h 3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64" h="30706">
                <a:moveTo>
                  <a:pt x="149239" y="17996"/>
                </a:moveTo>
                <a:cubicBezTo>
                  <a:pt x="156647" y="17467"/>
                  <a:pt x="112198" y="2385"/>
                  <a:pt x="96852" y="533"/>
                </a:cubicBezTo>
                <a:cubicBezTo>
                  <a:pt x="81506" y="-1319"/>
                  <a:pt x="73304" y="1856"/>
                  <a:pt x="57164" y="6883"/>
                </a:cubicBezTo>
                <a:cubicBezTo>
                  <a:pt x="41024" y="11910"/>
                  <a:pt x="808" y="31225"/>
                  <a:pt x="14" y="30696"/>
                </a:cubicBezTo>
                <a:cubicBezTo>
                  <a:pt x="-780" y="30167"/>
                  <a:pt x="31765" y="9529"/>
                  <a:pt x="52402" y="3708"/>
                </a:cubicBezTo>
                <a:cubicBezTo>
                  <a:pt x="73039" y="-2113"/>
                  <a:pt x="141831" y="18525"/>
                  <a:pt x="149239" y="179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42FEC766-3167-403B-AEA0-DE46D0F7F376}"/>
              </a:ext>
            </a:extLst>
          </p:cNvPr>
          <p:cNvSpPr/>
          <p:nvPr/>
        </p:nvSpPr>
        <p:spPr>
          <a:xfrm>
            <a:off x="5404330" y="5260934"/>
            <a:ext cx="450448" cy="307594"/>
          </a:xfrm>
          <a:custGeom>
            <a:avLst/>
            <a:gdLst>
              <a:gd name="connsiteX0" fmla="*/ 450370 w 450448"/>
              <a:gd name="connsiteY0" fmla="*/ 41 h 307594"/>
              <a:gd name="connsiteX1" fmla="*/ 269395 w 450448"/>
              <a:gd name="connsiteY1" fmla="*/ 184191 h 307594"/>
              <a:gd name="connsiteX2" fmla="*/ 151920 w 450448"/>
              <a:gd name="connsiteY2" fmla="*/ 254041 h 307594"/>
              <a:gd name="connsiteX3" fmla="*/ 2695 w 450448"/>
              <a:gd name="connsiteY3" fmla="*/ 304841 h 307594"/>
              <a:gd name="connsiteX4" fmla="*/ 288445 w 450448"/>
              <a:gd name="connsiteY4" fmla="*/ 168316 h 307594"/>
              <a:gd name="connsiteX5" fmla="*/ 450370 w 450448"/>
              <a:gd name="connsiteY5" fmla="*/ 41 h 30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48" h="307594">
                <a:moveTo>
                  <a:pt x="450370" y="41"/>
                </a:moveTo>
                <a:cubicBezTo>
                  <a:pt x="447195" y="2687"/>
                  <a:pt x="319136" y="141858"/>
                  <a:pt x="269395" y="184191"/>
                </a:cubicBezTo>
                <a:cubicBezTo>
                  <a:pt x="219654" y="226524"/>
                  <a:pt x="196370" y="233933"/>
                  <a:pt x="151920" y="254041"/>
                </a:cubicBezTo>
                <a:cubicBezTo>
                  <a:pt x="107470" y="274149"/>
                  <a:pt x="-20059" y="319129"/>
                  <a:pt x="2695" y="304841"/>
                </a:cubicBezTo>
                <a:cubicBezTo>
                  <a:pt x="25449" y="290554"/>
                  <a:pt x="217537" y="215941"/>
                  <a:pt x="288445" y="168316"/>
                </a:cubicBezTo>
                <a:cubicBezTo>
                  <a:pt x="359353" y="120691"/>
                  <a:pt x="453545" y="-2605"/>
                  <a:pt x="450370" y="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8DD776C-B630-4575-A15D-741E29E8E006}"/>
              </a:ext>
            </a:extLst>
          </p:cNvPr>
          <p:cNvSpPr/>
          <p:nvPr/>
        </p:nvSpPr>
        <p:spPr>
          <a:xfrm>
            <a:off x="4543011" y="5555554"/>
            <a:ext cx="254742" cy="245192"/>
          </a:xfrm>
          <a:custGeom>
            <a:avLst/>
            <a:gdLst>
              <a:gd name="connsiteX0" fmla="*/ 414 w 254742"/>
              <a:gd name="connsiteY0" fmla="*/ 696 h 245192"/>
              <a:gd name="connsiteX1" fmla="*/ 124239 w 254742"/>
              <a:gd name="connsiteY1" fmla="*/ 181671 h 245192"/>
              <a:gd name="connsiteX2" fmla="*/ 254414 w 254742"/>
              <a:gd name="connsiteY2" fmla="*/ 245171 h 245192"/>
              <a:gd name="connsiteX3" fmla="*/ 159164 w 254742"/>
              <a:gd name="connsiteY3" fmla="*/ 188021 h 245192"/>
              <a:gd name="connsiteX4" fmla="*/ 86139 w 254742"/>
              <a:gd name="connsiteY4" fmla="*/ 121346 h 245192"/>
              <a:gd name="connsiteX5" fmla="*/ 414 w 254742"/>
              <a:gd name="connsiteY5" fmla="*/ 696 h 24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42" h="245192">
                <a:moveTo>
                  <a:pt x="414" y="696"/>
                </a:moveTo>
                <a:cubicBezTo>
                  <a:pt x="6764" y="10750"/>
                  <a:pt x="81906" y="140925"/>
                  <a:pt x="124239" y="181671"/>
                </a:cubicBezTo>
                <a:cubicBezTo>
                  <a:pt x="166572" y="222417"/>
                  <a:pt x="248593" y="244113"/>
                  <a:pt x="254414" y="245171"/>
                </a:cubicBezTo>
                <a:cubicBezTo>
                  <a:pt x="260235" y="246229"/>
                  <a:pt x="187210" y="208659"/>
                  <a:pt x="159164" y="188021"/>
                </a:cubicBezTo>
                <a:cubicBezTo>
                  <a:pt x="131118" y="167384"/>
                  <a:pt x="109951" y="150450"/>
                  <a:pt x="86139" y="121346"/>
                </a:cubicBezTo>
                <a:cubicBezTo>
                  <a:pt x="62327" y="92242"/>
                  <a:pt x="-5936" y="-9358"/>
                  <a:pt x="414" y="6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ACF9FBD9-D3E2-4E52-95B6-E22A4086C6FE}"/>
              </a:ext>
            </a:extLst>
          </p:cNvPr>
          <p:cNvSpPr/>
          <p:nvPr/>
        </p:nvSpPr>
        <p:spPr>
          <a:xfrm>
            <a:off x="5314646" y="4962377"/>
            <a:ext cx="58280" cy="83000"/>
          </a:xfrm>
          <a:custGeom>
            <a:avLst/>
            <a:gdLst>
              <a:gd name="connsiteX0" fmla="*/ 304 w 58280"/>
              <a:gd name="connsiteY0" fmla="*/ 148 h 83000"/>
              <a:gd name="connsiteX1" fmla="*/ 35229 w 58280"/>
              <a:gd name="connsiteY1" fmla="*/ 44598 h 83000"/>
              <a:gd name="connsiteX2" fmla="*/ 44754 w 58280"/>
              <a:gd name="connsiteY2" fmla="*/ 82698 h 83000"/>
              <a:gd name="connsiteX3" fmla="*/ 57454 w 58280"/>
              <a:gd name="connsiteY3" fmla="*/ 60473 h 83000"/>
              <a:gd name="connsiteX4" fmla="*/ 304 w 58280"/>
              <a:gd name="connsiteY4" fmla="*/ 148 h 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" h="83000">
                <a:moveTo>
                  <a:pt x="304" y="148"/>
                </a:moveTo>
                <a:cubicBezTo>
                  <a:pt x="-3400" y="-2498"/>
                  <a:pt x="27821" y="30840"/>
                  <a:pt x="35229" y="44598"/>
                </a:cubicBezTo>
                <a:cubicBezTo>
                  <a:pt x="42637" y="58356"/>
                  <a:pt x="41050" y="80052"/>
                  <a:pt x="44754" y="82698"/>
                </a:cubicBezTo>
                <a:cubicBezTo>
                  <a:pt x="48458" y="85344"/>
                  <a:pt x="61687" y="69998"/>
                  <a:pt x="57454" y="60473"/>
                </a:cubicBezTo>
                <a:cubicBezTo>
                  <a:pt x="53221" y="50948"/>
                  <a:pt x="4008" y="2794"/>
                  <a:pt x="304" y="1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39841ED1-5320-42A9-A2D7-9B54FEA1B134}"/>
              </a:ext>
            </a:extLst>
          </p:cNvPr>
          <p:cNvSpPr/>
          <p:nvPr/>
        </p:nvSpPr>
        <p:spPr>
          <a:xfrm>
            <a:off x="5680075" y="4914829"/>
            <a:ext cx="26478" cy="108021"/>
          </a:xfrm>
          <a:custGeom>
            <a:avLst/>
            <a:gdLst>
              <a:gd name="connsiteX0" fmla="*/ 19050 w 26478"/>
              <a:gd name="connsiteY0" fmla="*/ 71 h 108021"/>
              <a:gd name="connsiteX1" fmla="*/ 19050 w 26478"/>
              <a:gd name="connsiteY1" fmla="*/ 69921 h 108021"/>
              <a:gd name="connsiteX2" fmla="*/ 0 w 26478"/>
              <a:gd name="connsiteY2" fmla="*/ 108021 h 108021"/>
              <a:gd name="connsiteX3" fmla="*/ 25400 w 26478"/>
              <a:gd name="connsiteY3" fmla="*/ 57221 h 108021"/>
              <a:gd name="connsiteX4" fmla="*/ 19050 w 26478"/>
              <a:gd name="connsiteY4" fmla="*/ 71 h 1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8" h="108021">
                <a:moveTo>
                  <a:pt x="19050" y="71"/>
                </a:moveTo>
                <a:cubicBezTo>
                  <a:pt x="17992" y="2188"/>
                  <a:pt x="22225" y="51929"/>
                  <a:pt x="19050" y="69921"/>
                </a:cubicBezTo>
                <a:cubicBezTo>
                  <a:pt x="15875" y="87913"/>
                  <a:pt x="0" y="108021"/>
                  <a:pt x="0" y="108021"/>
                </a:cubicBezTo>
                <a:cubicBezTo>
                  <a:pt x="1058" y="105904"/>
                  <a:pt x="21167" y="70979"/>
                  <a:pt x="25400" y="57221"/>
                </a:cubicBezTo>
                <a:cubicBezTo>
                  <a:pt x="29633" y="43463"/>
                  <a:pt x="20108" y="-2046"/>
                  <a:pt x="19050" y="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81410F06-4C27-4EE8-8F78-73FE00D83CCD}"/>
              </a:ext>
            </a:extLst>
          </p:cNvPr>
          <p:cNvSpPr/>
          <p:nvPr/>
        </p:nvSpPr>
        <p:spPr>
          <a:xfrm>
            <a:off x="5333982" y="5088467"/>
            <a:ext cx="19068" cy="52943"/>
          </a:xfrm>
          <a:custGeom>
            <a:avLst/>
            <a:gdLst>
              <a:gd name="connsiteX0" fmla="*/ 19068 w 19068"/>
              <a:gd name="connsiteY0" fmla="*/ 0 h 52943"/>
              <a:gd name="connsiteX1" fmla="*/ 18 w 19068"/>
              <a:gd name="connsiteY1" fmla="*/ 52916 h 52943"/>
              <a:gd name="connsiteX2" fmla="*/ 19068 w 19068"/>
              <a:gd name="connsiteY2" fmla="*/ 0 h 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8" h="52943">
                <a:moveTo>
                  <a:pt x="19068" y="0"/>
                </a:moveTo>
                <a:cubicBezTo>
                  <a:pt x="19068" y="0"/>
                  <a:pt x="-688" y="51505"/>
                  <a:pt x="18" y="52916"/>
                </a:cubicBezTo>
                <a:cubicBezTo>
                  <a:pt x="723" y="54327"/>
                  <a:pt x="19068" y="0"/>
                  <a:pt x="19068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A083D0D-2B95-46F8-83BA-ED31952A89BA}"/>
              </a:ext>
            </a:extLst>
          </p:cNvPr>
          <p:cNvSpPr/>
          <p:nvPr/>
        </p:nvSpPr>
        <p:spPr>
          <a:xfrm>
            <a:off x="5111101" y="4929188"/>
            <a:ext cx="24673" cy="133578"/>
          </a:xfrm>
          <a:custGeom>
            <a:avLst/>
            <a:gdLst>
              <a:gd name="connsiteX0" fmla="*/ 24462 w 24673"/>
              <a:gd name="connsiteY0" fmla="*/ 0 h 133578"/>
              <a:gd name="connsiteX1" fmla="*/ 3824 w 24673"/>
              <a:gd name="connsiteY1" fmla="*/ 63500 h 133578"/>
              <a:gd name="connsiteX2" fmla="*/ 649 w 24673"/>
              <a:gd name="connsiteY2" fmla="*/ 82550 h 133578"/>
              <a:gd name="connsiteX3" fmla="*/ 11762 w 24673"/>
              <a:gd name="connsiteY3" fmla="*/ 131762 h 133578"/>
              <a:gd name="connsiteX4" fmla="*/ 24462 w 24673"/>
              <a:gd name="connsiteY4" fmla="*/ 120650 h 133578"/>
              <a:gd name="connsiteX5" fmla="*/ 19699 w 24673"/>
              <a:gd name="connsiteY5" fmla="*/ 98425 h 133578"/>
              <a:gd name="connsiteX6" fmla="*/ 19699 w 24673"/>
              <a:gd name="connsiteY6" fmla="*/ 53975 h 133578"/>
              <a:gd name="connsiteX7" fmla="*/ 24462 w 24673"/>
              <a:gd name="connsiteY7" fmla="*/ 0 h 1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3" h="133578">
                <a:moveTo>
                  <a:pt x="24462" y="0"/>
                </a:moveTo>
                <a:cubicBezTo>
                  <a:pt x="16127" y="24871"/>
                  <a:pt x="7793" y="49742"/>
                  <a:pt x="3824" y="63500"/>
                </a:cubicBezTo>
                <a:cubicBezTo>
                  <a:pt x="-145" y="77258"/>
                  <a:pt x="-674" y="71173"/>
                  <a:pt x="649" y="82550"/>
                </a:cubicBezTo>
                <a:cubicBezTo>
                  <a:pt x="1972" y="93927"/>
                  <a:pt x="7793" y="125412"/>
                  <a:pt x="11762" y="131762"/>
                </a:cubicBezTo>
                <a:cubicBezTo>
                  <a:pt x="15731" y="138112"/>
                  <a:pt x="23139" y="126206"/>
                  <a:pt x="24462" y="120650"/>
                </a:cubicBezTo>
                <a:cubicBezTo>
                  <a:pt x="25785" y="115094"/>
                  <a:pt x="20493" y="109537"/>
                  <a:pt x="19699" y="98425"/>
                </a:cubicBezTo>
                <a:cubicBezTo>
                  <a:pt x="18905" y="87313"/>
                  <a:pt x="19699" y="53975"/>
                  <a:pt x="19699" y="53975"/>
                </a:cubicBezTo>
                <a:lnTo>
                  <a:pt x="24462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5507920F-C380-4466-8B5F-56D8726FFE4C}"/>
              </a:ext>
            </a:extLst>
          </p:cNvPr>
          <p:cNvSpPr/>
          <p:nvPr/>
        </p:nvSpPr>
        <p:spPr>
          <a:xfrm>
            <a:off x="5033688" y="4957574"/>
            <a:ext cx="82923" cy="81315"/>
          </a:xfrm>
          <a:custGeom>
            <a:avLst/>
            <a:gdLst>
              <a:gd name="connsiteX0" fmla="*/ 275 w 82923"/>
              <a:gd name="connsiteY0" fmla="*/ 189 h 81315"/>
              <a:gd name="connsiteX1" fmla="*/ 47900 w 82923"/>
              <a:gd name="connsiteY1" fmla="*/ 31939 h 81315"/>
              <a:gd name="connsiteX2" fmla="*/ 82825 w 82923"/>
              <a:gd name="connsiteY2" fmla="*/ 81151 h 81315"/>
              <a:gd name="connsiteX3" fmla="*/ 57425 w 82923"/>
              <a:gd name="connsiteY3" fmla="*/ 47814 h 81315"/>
              <a:gd name="connsiteX4" fmla="*/ 28850 w 82923"/>
              <a:gd name="connsiteY4" fmla="*/ 46226 h 81315"/>
              <a:gd name="connsiteX5" fmla="*/ 275 w 82923"/>
              <a:gd name="connsiteY5" fmla="*/ 189 h 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23" h="81315">
                <a:moveTo>
                  <a:pt x="275" y="189"/>
                </a:moveTo>
                <a:cubicBezTo>
                  <a:pt x="3450" y="-2192"/>
                  <a:pt x="34142" y="18445"/>
                  <a:pt x="47900" y="31939"/>
                </a:cubicBezTo>
                <a:cubicBezTo>
                  <a:pt x="61658" y="45433"/>
                  <a:pt x="81238" y="78505"/>
                  <a:pt x="82825" y="81151"/>
                </a:cubicBezTo>
                <a:cubicBezTo>
                  <a:pt x="84413" y="83797"/>
                  <a:pt x="66421" y="53635"/>
                  <a:pt x="57425" y="47814"/>
                </a:cubicBezTo>
                <a:cubicBezTo>
                  <a:pt x="48429" y="41993"/>
                  <a:pt x="35465" y="49930"/>
                  <a:pt x="28850" y="46226"/>
                </a:cubicBezTo>
                <a:cubicBezTo>
                  <a:pt x="22235" y="42522"/>
                  <a:pt x="-2900" y="2570"/>
                  <a:pt x="275" y="1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94946612-B23F-487E-A7CC-48C00753C8CC}"/>
              </a:ext>
            </a:extLst>
          </p:cNvPr>
          <p:cNvSpPr/>
          <p:nvPr/>
        </p:nvSpPr>
        <p:spPr>
          <a:xfrm>
            <a:off x="5183629" y="3125605"/>
            <a:ext cx="99047" cy="364571"/>
          </a:xfrm>
          <a:custGeom>
            <a:avLst/>
            <a:gdLst>
              <a:gd name="connsiteX0" fmla="*/ 53004 w 99047"/>
              <a:gd name="connsiteY0" fmla="*/ 2828 h 364571"/>
              <a:gd name="connsiteX1" fmla="*/ 8554 w 99047"/>
              <a:gd name="connsiteY1" fmla="*/ 180628 h 364571"/>
              <a:gd name="connsiteX2" fmla="*/ 8554 w 99047"/>
              <a:gd name="connsiteY2" fmla="*/ 254712 h 364571"/>
              <a:gd name="connsiteX3" fmla="*/ 97454 w 99047"/>
              <a:gd name="connsiteY3" fmla="*/ 362662 h 364571"/>
              <a:gd name="connsiteX4" fmla="*/ 61471 w 99047"/>
              <a:gd name="connsiteY4" fmla="*/ 318212 h 364571"/>
              <a:gd name="connsiteX5" fmla="*/ 8554 w 99047"/>
              <a:gd name="connsiteY5" fmla="*/ 248362 h 364571"/>
              <a:gd name="connsiteX6" fmla="*/ 25488 w 99047"/>
              <a:gd name="connsiteY6" fmla="*/ 153112 h 364571"/>
              <a:gd name="connsiteX7" fmla="*/ 40304 w 99047"/>
              <a:gd name="connsiteY7" fmla="*/ 74795 h 364571"/>
              <a:gd name="connsiteX8" fmla="*/ 53004 w 99047"/>
              <a:gd name="connsiteY8" fmla="*/ 2828 h 36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47" h="364571">
                <a:moveTo>
                  <a:pt x="53004" y="2828"/>
                </a:moveTo>
                <a:cubicBezTo>
                  <a:pt x="47712" y="20467"/>
                  <a:pt x="15962" y="138647"/>
                  <a:pt x="8554" y="180628"/>
                </a:cubicBezTo>
                <a:cubicBezTo>
                  <a:pt x="1146" y="222609"/>
                  <a:pt x="-6263" y="224373"/>
                  <a:pt x="8554" y="254712"/>
                </a:cubicBezTo>
                <a:cubicBezTo>
                  <a:pt x="23371" y="285051"/>
                  <a:pt x="88635" y="352079"/>
                  <a:pt x="97454" y="362662"/>
                </a:cubicBezTo>
                <a:cubicBezTo>
                  <a:pt x="106273" y="373245"/>
                  <a:pt x="76288" y="337262"/>
                  <a:pt x="61471" y="318212"/>
                </a:cubicBezTo>
                <a:cubicBezTo>
                  <a:pt x="46654" y="299162"/>
                  <a:pt x="14551" y="275879"/>
                  <a:pt x="8554" y="248362"/>
                </a:cubicBezTo>
                <a:cubicBezTo>
                  <a:pt x="2557" y="220845"/>
                  <a:pt x="20196" y="182040"/>
                  <a:pt x="25488" y="153112"/>
                </a:cubicBezTo>
                <a:cubicBezTo>
                  <a:pt x="30780" y="124184"/>
                  <a:pt x="36776" y="94551"/>
                  <a:pt x="40304" y="74795"/>
                </a:cubicBezTo>
                <a:cubicBezTo>
                  <a:pt x="43832" y="55039"/>
                  <a:pt x="58296" y="-14811"/>
                  <a:pt x="53004" y="28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74F4CE08-332A-4254-B755-6BE9F0A49CA8}"/>
              </a:ext>
            </a:extLst>
          </p:cNvPr>
          <p:cNvSpPr/>
          <p:nvPr/>
        </p:nvSpPr>
        <p:spPr>
          <a:xfrm>
            <a:off x="4847132" y="3242733"/>
            <a:ext cx="203235" cy="254162"/>
          </a:xfrm>
          <a:custGeom>
            <a:avLst/>
            <a:gdLst>
              <a:gd name="connsiteX0" fmla="*/ 203235 w 203235"/>
              <a:gd name="connsiteY0" fmla="*/ 0 h 254162"/>
              <a:gd name="connsiteX1" fmla="*/ 91051 w 203235"/>
              <a:gd name="connsiteY1" fmla="*/ 118534 h 254162"/>
              <a:gd name="connsiteX2" fmla="*/ 44485 w 203235"/>
              <a:gd name="connsiteY2" fmla="*/ 184150 h 254162"/>
              <a:gd name="connsiteX3" fmla="*/ 35 w 203235"/>
              <a:gd name="connsiteY3" fmla="*/ 254000 h 254162"/>
              <a:gd name="connsiteX4" fmla="*/ 38135 w 203235"/>
              <a:gd name="connsiteY4" fmla="*/ 201084 h 254162"/>
              <a:gd name="connsiteX5" fmla="*/ 99518 w 203235"/>
              <a:gd name="connsiteY5" fmla="*/ 127000 h 254162"/>
              <a:gd name="connsiteX6" fmla="*/ 203235 w 203235"/>
              <a:gd name="connsiteY6" fmla="*/ 0 h 2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35" h="254162">
                <a:moveTo>
                  <a:pt x="203235" y="0"/>
                </a:moveTo>
                <a:cubicBezTo>
                  <a:pt x="160372" y="43921"/>
                  <a:pt x="117509" y="87842"/>
                  <a:pt x="91051" y="118534"/>
                </a:cubicBezTo>
                <a:cubicBezTo>
                  <a:pt x="64593" y="149226"/>
                  <a:pt x="59654" y="161572"/>
                  <a:pt x="44485" y="184150"/>
                </a:cubicBezTo>
                <a:cubicBezTo>
                  <a:pt x="29316" y="206728"/>
                  <a:pt x="1093" y="251178"/>
                  <a:pt x="35" y="254000"/>
                </a:cubicBezTo>
                <a:cubicBezTo>
                  <a:pt x="-1023" y="256822"/>
                  <a:pt x="21554" y="222251"/>
                  <a:pt x="38135" y="201084"/>
                </a:cubicBezTo>
                <a:cubicBezTo>
                  <a:pt x="54716" y="179917"/>
                  <a:pt x="99518" y="127000"/>
                  <a:pt x="99518" y="127000"/>
                </a:cubicBezTo>
                <a:lnTo>
                  <a:pt x="203235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687F883D-B43C-4184-8F16-C7190EEC8581}"/>
              </a:ext>
            </a:extLst>
          </p:cNvPr>
          <p:cNvSpPr/>
          <p:nvPr/>
        </p:nvSpPr>
        <p:spPr>
          <a:xfrm>
            <a:off x="5287957" y="3997187"/>
            <a:ext cx="179105" cy="148319"/>
          </a:xfrm>
          <a:custGeom>
            <a:avLst/>
            <a:gdLst>
              <a:gd name="connsiteX0" fmla="*/ 6 w 179105"/>
              <a:gd name="connsiteY0" fmla="*/ 138 h 148319"/>
              <a:gd name="connsiteX1" fmla="*/ 100018 w 179105"/>
              <a:gd name="connsiteY1" fmla="*/ 23951 h 148319"/>
              <a:gd name="connsiteX2" fmla="*/ 141293 w 179105"/>
              <a:gd name="connsiteY2" fmla="*/ 50938 h 148319"/>
              <a:gd name="connsiteX3" fmla="*/ 157168 w 179105"/>
              <a:gd name="connsiteY3" fmla="*/ 84276 h 148319"/>
              <a:gd name="connsiteX4" fmla="*/ 177806 w 179105"/>
              <a:gd name="connsiteY4" fmla="*/ 147776 h 148319"/>
              <a:gd name="connsiteX5" fmla="*/ 174631 w 179105"/>
              <a:gd name="connsiteY5" fmla="*/ 112851 h 148319"/>
              <a:gd name="connsiteX6" fmla="*/ 155581 w 179105"/>
              <a:gd name="connsiteY6" fmla="*/ 76338 h 148319"/>
              <a:gd name="connsiteX7" fmla="*/ 130181 w 179105"/>
              <a:gd name="connsiteY7" fmla="*/ 55701 h 148319"/>
              <a:gd name="connsiteX8" fmla="*/ 95256 w 179105"/>
              <a:gd name="connsiteY8" fmla="*/ 35063 h 148319"/>
              <a:gd name="connsiteX9" fmla="*/ 6 w 179105"/>
              <a:gd name="connsiteY9" fmla="*/ 138 h 14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105" h="148319">
                <a:moveTo>
                  <a:pt x="6" y="138"/>
                </a:moveTo>
                <a:cubicBezTo>
                  <a:pt x="800" y="-1714"/>
                  <a:pt x="76470" y="15484"/>
                  <a:pt x="100018" y="23951"/>
                </a:cubicBezTo>
                <a:cubicBezTo>
                  <a:pt x="123566" y="32418"/>
                  <a:pt x="131768" y="40884"/>
                  <a:pt x="141293" y="50938"/>
                </a:cubicBezTo>
                <a:cubicBezTo>
                  <a:pt x="150818" y="60992"/>
                  <a:pt x="151082" y="68136"/>
                  <a:pt x="157168" y="84276"/>
                </a:cubicBezTo>
                <a:cubicBezTo>
                  <a:pt x="163254" y="100416"/>
                  <a:pt x="174896" y="143014"/>
                  <a:pt x="177806" y="147776"/>
                </a:cubicBezTo>
                <a:cubicBezTo>
                  <a:pt x="180716" y="152538"/>
                  <a:pt x="178335" y="124757"/>
                  <a:pt x="174631" y="112851"/>
                </a:cubicBezTo>
                <a:cubicBezTo>
                  <a:pt x="170927" y="100945"/>
                  <a:pt x="162989" y="85863"/>
                  <a:pt x="155581" y="76338"/>
                </a:cubicBezTo>
                <a:cubicBezTo>
                  <a:pt x="148173" y="66813"/>
                  <a:pt x="140235" y="62580"/>
                  <a:pt x="130181" y="55701"/>
                </a:cubicBezTo>
                <a:cubicBezTo>
                  <a:pt x="120127" y="48822"/>
                  <a:pt x="113248" y="43001"/>
                  <a:pt x="95256" y="35063"/>
                </a:cubicBezTo>
                <a:cubicBezTo>
                  <a:pt x="77264" y="27126"/>
                  <a:pt x="-788" y="1990"/>
                  <a:pt x="6" y="1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440B7CB-575E-410C-96CC-5DEF60A83BB9}"/>
              </a:ext>
            </a:extLst>
          </p:cNvPr>
          <p:cNvSpPr/>
          <p:nvPr/>
        </p:nvSpPr>
        <p:spPr>
          <a:xfrm>
            <a:off x="3834333" y="2884027"/>
            <a:ext cx="188676" cy="562273"/>
          </a:xfrm>
          <a:custGeom>
            <a:avLst/>
            <a:gdLst>
              <a:gd name="connsiteX0" fmla="*/ 23292 w 188676"/>
              <a:gd name="connsiteY0" fmla="*/ 46498 h 562273"/>
              <a:gd name="connsiteX1" fmla="*/ 153467 w 188676"/>
              <a:gd name="connsiteY1" fmla="*/ 8398 h 562273"/>
              <a:gd name="connsiteX2" fmla="*/ 188392 w 188676"/>
              <a:gd name="connsiteY2" fmla="*/ 21098 h 562273"/>
              <a:gd name="connsiteX3" fmla="*/ 140767 w 188676"/>
              <a:gd name="connsiteY3" fmla="*/ 217948 h 562273"/>
              <a:gd name="connsiteX4" fmla="*/ 96317 w 188676"/>
              <a:gd name="connsiteY4" fmla="*/ 389398 h 562273"/>
              <a:gd name="connsiteX5" fmla="*/ 83617 w 188676"/>
              <a:gd name="connsiteY5" fmla="*/ 440198 h 562273"/>
              <a:gd name="connsiteX6" fmla="*/ 83617 w 188676"/>
              <a:gd name="connsiteY6" fmla="*/ 560848 h 562273"/>
              <a:gd name="connsiteX7" fmla="*/ 23292 w 188676"/>
              <a:gd name="connsiteY7" fmla="*/ 494173 h 562273"/>
              <a:gd name="connsiteX8" fmla="*/ 1067 w 188676"/>
              <a:gd name="connsiteY8" fmla="*/ 316373 h 562273"/>
              <a:gd name="connsiteX9" fmla="*/ 4242 w 188676"/>
              <a:gd name="connsiteY9" fmla="*/ 103648 h 562273"/>
              <a:gd name="connsiteX10" fmla="*/ 23292 w 188676"/>
              <a:gd name="connsiteY10" fmla="*/ 46498 h 5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676" h="562273">
                <a:moveTo>
                  <a:pt x="23292" y="46498"/>
                </a:moveTo>
                <a:cubicBezTo>
                  <a:pt x="48163" y="30623"/>
                  <a:pt x="125950" y="12631"/>
                  <a:pt x="153467" y="8398"/>
                </a:cubicBezTo>
                <a:cubicBezTo>
                  <a:pt x="180984" y="4165"/>
                  <a:pt x="190509" y="-13827"/>
                  <a:pt x="188392" y="21098"/>
                </a:cubicBezTo>
                <a:cubicBezTo>
                  <a:pt x="186275" y="56023"/>
                  <a:pt x="156113" y="156565"/>
                  <a:pt x="140767" y="217948"/>
                </a:cubicBezTo>
                <a:cubicBezTo>
                  <a:pt x="125421" y="279331"/>
                  <a:pt x="105842" y="352356"/>
                  <a:pt x="96317" y="389398"/>
                </a:cubicBezTo>
                <a:cubicBezTo>
                  <a:pt x="86792" y="426440"/>
                  <a:pt x="85734" y="411623"/>
                  <a:pt x="83617" y="440198"/>
                </a:cubicBezTo>
                <a:cubicBezTo>
                  <a:pt x="81500" y="468773"/>
                  <a:pt x="93671" y="551852"/>
                  <a:pt x="83617" y="560848"/>
                </a:cubicBezTo>
                <a:cubicBezTo>
                  <a:pt x="73563" y="569844"/>
                  <a:pt x="37050" y="534919"/>
                  <a:pt x="23292" y="494173"/>
                </a:cubicBezTo>
                <a:cubicBezTo>
                  <a:pt x="9534" y="453427"/>
                  <a:pt x="4242" y="381461"/>
                  <a:pt x="1067" y="316373"/>
                </a:cubicBezTo>
                <a:cubicBezTo>
                  <a:pt x="-2108" y="251286"/>
                  <a:pt x="2655" y="145452"/>
                  <a:pt x="4242" y="103648"/>
                </a:cubicBezTo>
                <a:cubicBezTo>
                  <a:pt x="5829" y="61844"/>
                  <a:pt x="-1579" y="62373"/>
                  <a:pt x="23292" y="4649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01A0A79-07B5-4327-8148-DCB7A2924001}"/>
              </a:ext>
            </a:extLst>
          </p:cNvPr>
          <p:cNvSpPr/>
          <p:nvPr/>
        </p:nvSpPr>
        <p:spPr>
          <a:xfrm>
            <a:off x="5239650" y="1264918"/>
            <a:ext cx="1198926" cy="1173236"/>
          </a:xfrm>
          <a:custGeom>
            <a:avLst/>
            <a:gdLst>
              <a:gd name="connsiteX0" fmla="*/ 18150 w 1198926"/>
              <a:gd name="connsiteY0" fmla="*/ 64349 h 1173236"/>
              <a:gd name="connsiteX1" fmla="*/ 73183 w 1198926"/>
              <a:gd name="connsiteY1" fmla="*/ 81282 h 1173236"/>
              <a:gd name="connsiteX2" fmla="*/ 767450 w 1198926"/>
              <a:gd name="connsiteY2" fmla="*/ 347982 h 1173236"/>
              <a:gd name="connsiteX3" fmla="*/ 890217 w 1198926"/>
              <a:gd name="connsiteY3" fmla="*/ 652782 h 1173236"/>
              <a:gd name="connsiteX4" fmla="*/ 1131517 w 1198926"/>
              <a:gd name="connsiteY4" fmla="*/ 1169249 h 1173236"/>
              <a:gd name="connsiteX5" fmla="*/ 1161150 w 1198926"/>
              <a:gd name="connsiteY5" fmla="*/ 872915 h 1173236"/>
              <a:gd name="connsiteX6" fmla="*/ 1178083 w 1198926"/>
              <a:gd name="connsiteY6" fmla="*/ 525782 h 1173236"/>
              <a:gd name="connsiteX7" fmla="*/ 847883 w 1198926"/>
              <a:gd name="connsiteY7" fmla="*/ 259082 h 1173236"/>
              <a:gd name="connsiteX8" fmla="*/ 445717 w 1198926"/>
              <a:gd name="connsiteY8" fmla="*/ 9315 h 1173236"/>
              <a:gd name="connsiteX9" fmla="*/ 18150 w 1198926"/>
              <a:gd name="connsiteY9" fmla="*/ 64349 h 117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926" h="1173236">
                <a:moveTo>
                  <a:pt x="18150" y="64349"/>
                </a:moveTo>
                <a:cubicBezTo>
                  <a:pt x="-43939" y="76343"/>
                  <a:pt x="73183" y="81282"/>
                  <a:pt x="73183" y="81282"/>
                </a:cubicBezTo>
                <a:cubicBezTo>
                  <a:pt x="198066" y="128554"/>
                  <a:pt x="631278" y="252732"/>
                  <a:pt x="767450" y="347982"/>
                </a:cubicBezTo>
                <a:cubicBezTo>
                  <a:pt x="903622" y="443232"/>
                  <a:pt x="829539" y="515904"/>
                  <a:pt x="890217" y="652782"/>
                </a:cubicBezTo>
                <a:cubicBezTo>
                  <a:pt x="950895" y="789660"/>
                  <a:pt x="1086362" y="1132560"/>
                  <a:pt x="1131517" y="1169249"/>
                </a:cubicBezTo>
                <a:cubicBezTo>
                  <a:pt x="1176672" y="1205938"/>
                  <a:pt x="1153389" y="980159"/>
                  <a:pt x="1161150" y="872915"/>
                </a:cubicBezTo>
                <a:cubicBezTo>
                  <a:pt x="1168911" y="765671"/>
                  <a:pt x="1230294" y="628087"/>
                  <a:pt x="1178083" y="525782"/>
                </a:cubicBezTo>
                <a:cubicBezTo>
                  <a:pt x="1125872" y="423477"/>
                  <a:pt x="969944" y="345160"/>
                  <a:pt x="847883" y="259082"/>
                </a:cubicBezTo>
                <a:cubicBezTo>
                  <a:pt x="725822" y="173004"/>
                  <a:pt x="577656" y="45298"/>
                  <a:pt x="445717" y="9315"/>
                </a:cubicBezTo>
                <a:cubicBezTo>
                  <a:pt x="313778" y="-26668"/>
                  <a:pt x="80239" y="52355"/>
                  <a:pt x="18150" y="6434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22AF6667-3FD5-4228-B8D7-2F05D6D0F7CF}"/>
              </a:ext>
            </a:extLst>
          </p:cNvPr>
          <p:cNvSpPr/>
          <p:nvPr/>
        </p:nvSpPr>
        <p:spPr>
          <a:xfrm>
            <a:off x="5728600" y="5947420"/>
            <a:ext cx="730906" cy="299259"/>
          </a:xfrm>
          <a:custGeom>
            <a:avLst/>
            <a:gdLst>
              <a:gd name="connsiteX0" fmla="*/ 727233 w 730906"/>
              <a:gd name="connsiteY0" fmla="*/ 413 h 299259"/>
              <a:gd name="connsiteX1" fmla="*/ 540967 w 730906"/>
              <a:gd name="connsiteY1" fmla="*/ 106247 h 299259"/>
              <a:gd name="connsiteX2" fmla="*/ 394917 w 730906"/>
              <a:gd name="connsiteY2" fmla="*/ 190913 h 299259"/>
              <a:gd name="connsiteX3" fmla="*/ 255217 w 730906"/>
              <a:gd name="connsiteY3" fmla="*/ 286163 h 299259"/>
              <a:gd name="connsiteX4" fmla="*/ 168433 w 730906"/>
              <a:gd name="connsiteY4" fmla="*/ 294630 h 299259"/>
              <a:gd name="connsiteX5" fmla="*/ 3333 w 730906"/>
              <a:gd name="connsiteY5" fmla="*/ 250180 h 299259"/>
              <a:gd name="connsiteX6" fmla="*/ 333533 w 730906"/>
              <a:gd name="connsiteY6" fmla="*/ 154930 h 299259"/>
              <a:gd name="connsiteX7" fmla="*/ 727233 w 730906"/>
              <a:gd name="connsiteY7" fmla="*/ 413 h 2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906" h="299259">
                <a:moveTo>
                  <a:pt x="727233" y="413"/>
                </a:moveTo>
                <a:cubicBezTo>
                  <a:pt x="761805" y="-7701"/>
                  <a:pt x="540967" y="106247"/>
                  <a:pt x="540967" y="106247"/>
                </a:cubicBezTo>
                <a:cubicBezTo>
                  <a:pt x="485581" y="137997"/>
                  <a:pt x="442542" y="160927"/>
                  <a:pt x="394917" y="190913"/>
                </a:cubicBezTo>
                <a:cubicBezTo>
                  <a:pt x="347292" y="220899"/>
                  <a:pt x="292964" y="268877"/>
                  <a:pt x="255217" y="286163"/>
                </a:cubicBezTo>
                <a:cubicBezTo>
                  <a:pt x="217470" y="303449"/>
                  <a:pt x="210414" y="300627"/>
                  <a:pt x="168433" y="294630"/>
                </a:cubicBezTo>
                <a:cubicBezTo>
                  <a:pt x="126452" y="288633"/>
                  <a:pt x="-24184" y="273463"/>
                  <a:pt x="3333" y="250180"/>
                </a:cubicBezTo>
                <a:cubicBezTo>
                  <a:pt x="30850" y="226897"/>
                  <a:pt x="216411" y="195500"/>
                  <a:pt x="333533" y="154930"/>
                </a:cubicBezTo>
                <a:cubicBezTo>
                  <a:pt x="450655" y="114361"/>
                  <a:pt x="692661" y="8527"/>
                  <a:pt x="727233" y="413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83209BC2-C46F-497A-A36C-FAE8835B4D63}"/>
              </a:ext>
            </a:extLst>
          </p:cNvPr>
          <p:cNvSpPr/>
          <p:nvPr/>
        </p:nvSpPr>
        <p:spPr>
          <a:xfrm>
            <a:off x="4865412" y="5179006"/>
            <a:ext cx="105793" cy="17337"/>
          </a:xfrm>
          <a:custGeom>
            <a:avLst/>
            <a:gdLst>
              <a:gd name="connsiteX0" fmla="*/ 276 w 105793"/>
              <a:gd name="connsiteY0" fmla="*/ 12119 h 17337"/>
              <a:gd name="connsiteX1" fmla="*/ 59013 w 105793"/>
              <a:gd name="connsiteY1" fmla="*/ 16882 h 17337"/>
              <a:gd name="connsiteX2" fmla="*/ 105051 w 105793"/>
              <a:gd name="connsiteY2" fmla="*/ 1007 h 17337"/>
              <a:gd name="connsiteX3" fmla="*/ 84413 w 105793"/>
              <a:gd name="connsiteY3" fmla="*/ 2594 h 17337"/>
              <a:gd name="connsiteX4" fmla="*/ 276 w 105793"/>
              <a:gd name="connsiteY4" fmla="*/ 12119 h 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93" h="17337">
                <a:moveTo>
                  <a:pt x="276" y="12119"/>
                </a:moveTo>
                <a:cubicBezTo>
                  <a:pt x="-3957" y="14500"/>
                  <a:pt x="41551" y="18734"/>
                  <a:pt x="59013" y="16882"/>
                </a:cubicBezTo>
                <a:cubicBezTo>
                  <a:pt x="76475" y="15030"/>
                  <a:pt x="100818" y="3388"/>
                  <a:pt x="105051" y="1007"/>
                </a:cubicBezTo>
                <a:cubicBezTo>
                  <a:pt x="109284" y="-1374"/>
                  <a:pt x="94467" y="1007"/>
                  <a:pt x="84413" y="2594"/>
                </a:cubicBezTo>
                <a:cubicBezTo>
                  <a:pt x="74359" y="4181"/>
                  <a:pt x="4509" y="9738"/>
                  <a:pt x="276" y="121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2D60427B-EFC4-4430-A7F2-8DA05E1EF9FA}"/>
              </a:ext>
            </a:extLst>
          </p:cNvPr>
          <p:cNvSpPr/>
          <p:nvPr/>
        </p:nvSpPr>
        <p:spPr>
          <a:xfrm>
            <a:off x="5502219" y="4960867"/>
            <a:ext cx="24861" cy="127163"/>
          </a:xfrm>
          <a:custGeom>
            <a:avLst/>
            <a:gdLst>
              <a:gd name="connsiteX0" fmla="*/ 12756 w 24861"/>
              <a:gd name="connsiteY0" fmla="*/ 71 h 127163"/>
              <a:gd name="connsiteX1" fmla="*/ 17519 w 24861"/>
              <a:gd name="connsiteY1" fmla="*/ 58808 h 127163"/>
              <a:gd name="connsiteX2" fmla="*/ 15931 w 24861"/>
              <a:gd name="connsiteY2" fmla="*/ 90558 h 127163"/>
              <a:gd name="connsiteX3" fmla="*/ 56 w 24861"/>
              <a:gd name="connsiteY3" fmla="*/ 127071 h 127163"/>
              <a:gd name="connsiteX4" fmla="*/ 22281 w 24861"/>
              <a:gd name="connsiteY4" fmla="*/ 100083 h 127163"/>
              <a:gd name="connsiteX5" fmla="*/ 23869 w 24861"/>
              <a:gd name="connsiteY5" fmla="*/ 71508 h 127163"/>
              <a:gd name="connsiteX6" fmla="*/ 12756 w 24861"/>
              <a:gd name="connsiteY6" fmla="*/ 71 h 1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1" h="127163">
                <a:moveTo>
                  <a:pt x="12756" y="71"/>
                </a:moveTo>
                <a:cubicBezTo>
                  <a:pt x="11698" y="-2046"/>
                  <a:pt x="16990" y="43727"/>
                  <a:pt x="17519" y="58808"/>
                </a:cubicBezTo>
                <a:cubicBezTo>
                  <a:pt x="18048" y="73889"/>
                  <a:pt x="18842" y="79181"/>
                  <a:pt x="15931" y="90558"/>
                </a:cubicBezTo>
                <a:cubicBezTo>
                  <a:pt x="13021" y="101935"/>
                  <a:pt x="-1002" y="125483"/>
                  <a:pt x="56" y="127071"/>
                </a:cubicBezTo>
                <a:cubicBezTo>
                  <a:pt x="1114" y="128659"/>
                  <a:pt x="18312" y="109343"/>
                  <a:pt x="22281" y="100083"/>
                </a:cubicBezTo>
                <a:cubicBezTo>
                  <a:pt x="26250" y="90823"/>
                  <a:pt x="24663" y="83150"/>
                  <a:pt x="23869" y="71508"/>
                </a:cubicBezTo>
                <a:cubicBezTo>
                  <a:pt x="23075" y="59866"/>
                  <a:pt x="13814" y="2188"/>
                  <a:pt x="12756" y="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CC5A4729-5056-4D97-BF9E-B5C518565DFC}"/>
              </a:ext>
            </a:extLst>
          </p:cNvPr>
          <p:cNvSpPr/>
          <p:nvPr/>
        </p:nvSpPr>
        <p:spPr>
          <a:xfrm>
            <a:off x="7527905" y="4548952"/>
            <a:ext cx="417249" cy="1730963"/>
          </a:xfrm>
          <a:custGeom>
            <a:avLst/>
            <a:gdLst>
              <a:gd name="connsiteX0" fmla="*/ 20 w 417249"/>
              <a:gd name="connsiteY0" fmla="*/ 823 h 1730963"/>
              <a:gd name="connsiteX1" fmla="*/ 127020 w 417249"/>
              <a:gd name="connsiteY1" fmla="*/ 273873 h 1730963"/>
              <a:gd name="connsiteX2" fmla="*/ 127020 w 417249"/>
              <a:gd name="connsiteY2" fmla="*/ 585023 h 1730963"/>
              <a:gd name="connsiteX3" fmla="*/ 180995 w 417249"/>
              <a:gd name="connsiteY3" fmla="*/ 956498 h 1730963"/>
              <a:gd name="connsiteX4" fmla="*/ 254020 w 417249"/>
              <a:gd name="connsiteY4" fmla="*/ 1280348 h 1730963"/>
              <a:gd name="connsiteX5" fmla="*/ 304820 w 417249"/>
              <a:gd name="connsiteY5" fmla="*/ 1531173 h 1730963"/>
              <a:gd name="connsiteX6" fmla="*/ 409595 w 417249"/>
              <a:gd name="connsiteY6" fmla="*/ 1718498 h 1730963"/>
              <a:gd name="connsiteX7" fmla="*/ 396895 w 417249"/>
              <a:gd name="connsiteY7" fmla="*/ 1683573 h 1730963"/>
              <a:gd name="connsiteX8" fmla="*/ 298470 w 417249"/>
              <a:gd name="connsiteY8" fmla="*/ 1442273 h 1730963"/>
              <a:gd name="connsiteX9" fmla="*/ 244495 w 417249"/>
              <a:gd name="connsiteY9" fmla="*/ 1115248 h 1730963"/>
              <a:gd name="connsiteX10" fmla="*/ 171470 w 417249"/>
              <a:gd name="connsiteY10" fmla="*/ 553273 h 1730963"/>
              <a:gd name="connsiteX11" fmla="*/ 117495 w 417249"/>
              <a:gd name="connsiteY11" fmla="*/ 200848 h 1730963"/>
              <a:gd name="connsiteX12" fmla="*/ 20 w 417249"/>
              <a:gd name="connsiteY12" fmla="*/ 823 h 173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249" h="1730963">
                <a:moveTo>
                  <a:pt x="20" y="823"/>
                </a:moveTo>
                <a:cubicBezTo>
                  <a:pt x="1607" y="12994"/>
                  <a:pt x="105853" y="176506"/>
                  <a:pt x="127020" y="273873"/>
                </a:cubicBezTo>
                <a:cubicBezTo>
                  <a:pt x="148187" y="371240"/>
                  <a:pt x="118024" y="471252"/>
                  <a:pt x="127020" y="585023"/>
                </a:cubicBezTo>
                <a:cubicBezTo>
                  <a:pt x="136016" y="698794"/>
                  <a:pt x="159828" y="840611"/>
                  <a:pt x="180995" y="956498"/>
                </a:cubicBezTo>
                <a:cubicBezTo>
                  <a:pt x="202162" y="1072386"/>
                  <a:pt x="233383" y="1184569"/>
                  <a:pt x="254020" y="1280348"/>
                </a:cubicBezTo>
                <a:cubicBezTo>
                  <a:pt x="274657" y="1376127"/>
                  <a:pt x="278891" y="1458148"/>
                  <a:pt x="304820" y="1531173"/>
                </a:cubicBezTo>
                <a:cubicBezTo>
                  <a:pt x="330749" y="1604198"/>
                  <a:pt x="394249" y="1693098"/>
                  <a:pt x="409595" y="1718498"/>
                </a:cubicBezTo>
                <a:cubicBezTo>
                  <a:pt x="424941" y="1743898"/>
                  <a:pt x="415416" y="1729610"/>
                  <a:pt x="396895" y="1683573"/>
                </a:cubicBezTo>
                <a:cubicBezTo>
                  <a:pt x="378374" y="1637536"/>
                  <a:pt x="323870" y="1536994"/>
                  <a:pt x="298470" y="1442273"/>
                </a:cubicBezTo>
                <a:cubicBezTo>
                  <a:pt x="273070" y="1347552"/>
                  <a:pt x="265662" y="1263415"/>
                  <a:pt x="244495" y="1115248"/>
                </a:cubicBezTo>
                <a:cubicBezTo>
                  <a:pt x="223328" y="967081"/>
                  <a:pt x="192637" y="705673"/>
                  <a:pt x="171470" y="553273"/>
                </a:cubicBezTo>
                <a:cubicBezTo>
                  <a:pt x="150303" y="400873"/>
                  <a:pt x="146070" y="287631"/>
                  <a:pt x="117495" y="200848"/>
                </a:cubicBezTo>
                <a:cubicBezTo>
                  <a:pt x="88920" y="114065"/>
                  <a:pt x="-1567" y="-11348"/>
                  <a:pt x="20" y="8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D5800EA4-AC54-4E93-BAC8-0A5330ACCB61}"/>
              </a:ext>
            </a:extLst>
          </p:cNvPr>
          <p:cNvSpPr/>
          <p:nvPr/>
        </p:nvSpPr>
        <p:spPr>
          <a:xfrm>
            <a:off x="7847969" y="5348704"/>
            <a:ext cx="275687" cy="574251"/>
          </a:xfrm>
          <a:custGeom>
            <a:avLst/>
            <a:gdLst>
              <a:gd name="connsiteX0" fmla="*/ 245106 w 275687"/>
              <a:gd name="connsiteY0" fmla="*/ 1171 h 574251"/>
              <a:gd name="connsiteX1" fmla="*/ 260981 w 275687"/>
              <a:gd name="connsiteY1" fmla="*/ 248821 h 574251"/>
              <a:gd name="connsiteX2" fmla="*/ 6981 w 275687"/>
              <a:gd name="connsiteY2" fmla="*/ 566321 h 574251"/>
              <a:gd name="connsiteX3" fmla="*/ 86356 w 275687"/>
              <a:gd name="connsiteY3" fmla="*/ 452021 h 574251"/>
              <a:gd name="connsiteX4" fmla="*/ 245106 w 275687"/>
              <a:gd name="connsiteY4" fmla="*/ 166271 h 574251"/>
              <a:gd name="connsiteX5" fmla="*/ 245106 w 275687"/>
              <a:gd name="connsiteY5" fmla="*/ 1171 h 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7" h="574251">
                <a:moveTo>
                  <a:pt x="245106" y="1171"/>
                </a:moveTo>
                <a:cubicBezTo>
                  <a:pt x="247752" y="14929"/>
                  <a:pt x="300668" y="154629"/>
                  <a:pt x="260981" y="248821"/>
                </a:cubicBezTo>
                <a:cubicBezTo>
                  <a:pt x="221294" y="343013"/>
                  <a:pt x="36085" y="532454"/>
                  <a:pt x="6981" y="566321"/>
                </a:cubicBezTo>
                <a:cubicBezTo>
                  <a:pt x="-22123" y="600188"/>
                  <a:pt x="46669" y="518696"/>
                  <a:pt x="86356" y="452021"/>
                </a:cubicBezTo>
                <a:cubicBezTo>
                  <a:pt x="126043" y="385346"/>
                  <a:pt x="215473" y="234533"/>
                  <a:pt x="245106" y="166271"/>
                </a:cubicBezTo>
                <a:cubicBezTo>
                  <a:pt x="274739" y="98009"/>
                  <a:pt x="242460" y="-12587"/>
                  <a:pt x="245106" y="11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4FC20FAD-A330-4961-9890-B936B3AB3F02}"/>
              </a:ext>
            </a:extLst>
          </p:cNvPr>
          <p:cNvSpPr/>
          <p:nvPr/>
        </p:nvSpPr>
        <p:spPr>
          <a:xfrm>
            <a:off x="8184817" y="5072741"/>
            <a:ext cx="794534" cy="416499"/>
          </a:xfrm>
          <a:custGeom>
            <a:avLst/>
            <a:gdLst>
              <a:gd name="connsiteX0" fmla="*/ 333 w 794534"/>
              <a:gd name="connsiteY0" fmla="*/ 909 h 416499"/>
              <a:gd name="connsiteX1" fmla="*/ 251158 w 794534"/>
              <a:gd name="connsiteY1" fmla="*/ 366034 h 416499"/>
              <a:gd name="connsiteX2" fmla="*/ 790908 w 794534"/>
              <a:gd name="connsiteY2" fmla="*/ 413659 h 416499"/>
              <a:gd name="connsiteX3" fmla="*/ 473408 w 794534"/>
              <a:gd name="connsiteY3" fmla="*/ 369209 h 416499"/>
              <a:gd name="connsiteX4" fmla="*/ 203533 w 794534"/>
              <a:gd name="connsiteY4" fmla="*/ 264434 h 416499"/>
              <a:gd name="connsiteX5" fmla="*/ 333 w 794534"/>
              <a:gd name="connsiteY5" fmla="*/ 909 h 4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534" h="416499">
                <a:moveTo>
                  <a:pt x="333" y="909"/>
                </a:moveTo>
                <a:cubicBezTo>
                  <a:pt x="8270" y="17842"/>
                  <a:pt x="119396" y="297242"/>
                  <a:pt x="251158" y="366034"/>
                </a:cubicBezTo>
                <a:cubicBezTo>
                  <a:pt x="382921" y="434826"/>
                  <a:pt x="753866" y="413130"/>
                  <a:pt x="790908" y="413659"/>
                </a:cubicBezTo>
                <a:cubicBezTo>
                  <a:pt x="827950" y="414188"/>
                  <a:pt x="571304" y="394080"/>
                  <a:pt x="473408" y="369209"/>
                </a:cubicBezTo>
                <a:cubicBezTo>
                  <a:pt x="375512" y="344338"/>
                  <a:pt x="279204" y="320526"/>
                  <a:pt x="203533" y="264434"/>
                </a:cubicBezTo>
                <a:cubicBezTo>
                  <a:pt x="127862" y="208342"/>
                  <a:pt x="-7604" y="-16024"/>
                  <a:pt x="333" y="9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E6BBBC47-D710-4E9D-B179-C9AB495B7D3D}"/>
              </a:ext>
            </a:extLst>
          </p:cNvPr>
          <p:cNvSpPr/>
          <p:nvPr/>
        </p:nvSpPr>
        <p:spPr>
          <a:xfrm>
            <a:off x="8210096" y="5179922"/>
            <a:ext cx="63971" cy="880643"/>
          </a:xfrm>
          <a:custGeom>
            <a:avLst/>
            <a:gdLst>
              <a:gd name="connsiteX0" fmla="*/ 3629 w 63971"/>
              <a:gd name="connsiteY0" fmla="*/ 1678 h 880643"/>
              <a:gd name="connsiteX1" fmla="*/ 63954 w 63971"/>
              <a:gd name="connsiteY1" fmla="*/ 398553 h 880643"/>
              <a:gd name="connsiteX2" fmla="*/ 9979 w 63971"/>
              <a:gd name="connsiteY2" fmla="*/ 852578 h 880643"/>
              <a:gd name="connsiteX3" fmla="*/ 13154 w 63971"/>
              <a:gd name="connsiteY3" fmla="*/ 801778 h 880643"/>
              <a:gd name="connsiteX4" fmla="*/ 6804 w 63971"/>
              <a:gd name="connsiteY4" fmla="*/ 554128 h 880643"/>
              <a:gd name="connsiteX5" fmla="*/ 3629 w 63971"/>
              <a:gd name="connsiteY5" fmla="*/ 1678 h 88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1" h="880643">
                <a:moveTo>
                  <a:pt x="3629" y="1678"/>
                </a:moveTo>
                <a:cubicBezTo>
                  <a:pt x="13154" y="-24251"/>
                  <a:pt x="62896" y="256736"/>
                  <a:pt x="63954" y="398553"/>
                </a:cubicBezTo>
                <a:cubicBezTo>
                  <a:pt x="65012" y="540370"/>
                  <a:pt x="18446" y="785374"/>
                  <a:pt x="9979" y="852578"/>
                </a:cubicBezTo>
                <a:cubicBezTo>
                  <a:pt x="1512" y="919782"/>
                  <a:pt x="13683" y="851520"/>
                  <a:pt x="13154" y="801778"/>
                </a:cubicBezTo>
                <a:cubicBezTo>
                  <a:pt x="12625" y="752036"/>
                  <a:pt x="7333" y="681657"/>
                  <a:pt x="6804" y="554128"/>
                </a:cubicBezTo>
                <a:cubicBezTo>
                  <a:pt x="6275" y="426599"/>
                  <a:pt x="-5896" y="27607"/>
                  <a:pt x="3629" y="16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0446B3C6-E0F3-4319-811F-9766EEA10ABC}"/>
              </a:ext>
            </a:extLst>
          </p:cNvPr>
          <p:cNvSpPr/>
          <p:nvPr/>
        </p:nvSpPr>
        <p:spPr>
          <a:xfrm>
            <a:off x="8573391" y="5108516"/>
            <a:ext cx="770349" cy="120885"/>
          </a:xfrm>
          <a:custGeom>
            <a:avLst/>
            <a:gdLst>
              <a:gd name="connsiteX0" fmla="*/ 2284 w 770349"/>
              <a:gd name="connsiteY0" fmla="*/ 59 h 120885"/>
              <a:gd name="connsiteX1" fmla="*/ 748409 w 770349"/>
              <a:gd name="connsiteY1" fmla="*/ 114359 h 120885"/>
              <a:gd name="connsiteX2" fmla="*/ 522984 w 770349"/>
              <a:gd name="connsiteY2" fmla="*/ 98484 h 120885"/>
              <a:gd name="connsiteX3" fmla="*/ 2284 w 770349"/>
              <a:gd name="connsiteY3" fmla="*/ 59 h 12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349" h="120885">
                <a:moveTo>
                  <a:pt x="2284" y="59"/>
                </a:moveTo>
                <a:cubicBezTo>
                  <a:pt x="39855" y="2705"/>
                  <a:pt x="661626" y="97955"/>
                  <a:pt x="748409" y="114359"/>
                </a:cubicBezTo>
                <a:cubicBezTo>
                  <a:pt x="835192" y="130763"/>
                  <a:pt x="644692" y="112771"/>
                  <a:pt x="522984" y="98484"/>
                </a:cubicBezTo>
                <a:cubicBezTo>
                  <a:pt x="401276" y="84197"/>
                  <a:pt x="-35287" y="-2587"/>
                  <a:pt x="2284" y="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EEBD5FF8-3DBA-43FF-A700-65E8C05E3E2C}"/>
              </a:ext>
            </a:extLst>
          </p:cNvPr>
          <p:cNvSpPr/>
          <p:nvPr/>
        </p:nvSpPr>
        <p:spPr>
          <a:xfrm>
            <a:off x="9040921" y="4825749"/>
            <a:ext cx="557216" cy="258740"/>
          </a:xfrm>
          <a:custGeom>
            <a:avLst/>
            <a:gdLst>
              <a:gd name="connsiteX0" fmla="*/ 7829 w 557216"/>
              <a:gd name="connsiteY0" fmla="*/ 9776 h 258740"/>
              <a:gd name="connsiteX1" fmla="*/ 52279 w 557216"/>
              <a:gd name="connsiteY1" fmla="*/ 51051 h 258740"/>
              <a:gd name="connsiteX2" fmla="*/ 284054 w 557216"/>
              <a:gd name="connsiteY2" fmla="*/ 197101 h 258740"/>
              <a:gd name="connsiteX3" fmla="*/ 557104 w 557216"/>
              <a:gd name="connsiteY3" fmla="*/ 254251 h 258740"/>
              <a:gd name="connsiteX4" fmla="*/ 315804 w 557216"/>
              <a:gd name="connsiteY4" fmla="*/ 251076 h 258740"/>
              <a:gd name="connsiteX5" fmla="*/ 169754 w 557216"/>
              <a:gd name="connsiteY5" fmla="*/ 219326 h 258740"/>
              <a:gd name="connsiteX6" fmla="*/ 7829 w 557216"/>
              <a:gd name="connsiteY6" fmla="*/ 9776 h 25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216" h="258740">
                <a:moveTo>
                  <a:pt x="7829" y="9776"/>
                </a:moveTo>
                <a:cubicBezTo>
                  <a:pt x="-11750" y="-18270"/>
                  <a:pt x="6242" y="19830"/>
                  <a:pt x="52279" y="51051"/>
                </a:cubicBezTo>
                <a:cubicBezTo>
                  <a:pt x="98316" y="82272"/>
                  <a:pt x="199917" y="163234"/>
                  <a:pt x="284054" y="197101"/>
                </a:cubicBezTo>
                <a:cubicBezTo>
                  <a:pt x="368191" y="230968"/>
                  <a:pt x="551812" y="245255"/>
                  <a:pt x="557104" y="254251"/>
                </a:cubicBezTo>
                <a:cubicBezTo>
                  <a:pt x="562396" y="263247"/>
                  <a:pt x="380362" y="256897"/>
                  <a:pt x="315804" y="251076"/>
                </a:cubicBezTo>
                <a:cubicBezTo>
                  <a:pt x="251246" y="245255"/>
                  <a:pt x="217908" y="253193"/>
                  <a:pt x="169754" y="219326"/>
                </a:cubicBezTo>
                <a:cubicBezTo>
                  <a:pt x="121600" y="185459"/>
                  <a:pt x="27408" y="37822"/>
                  <a:pt x="7829" y="97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D21487D-3596-43CD-BCDB-DFE1D090438B}"/>
              </a:ext>
            </a:extLst>
          </p:cNvPr>
          <p:cNvSpPr/>
          <p:nvPr/>
        </p:nvSpPr>
        <p:spPr>
          <a:xfrm>
            <a:off x="8924925" y="4997450"/>
            <a:ext cx="380650" cy="244499"/>
          </a:xfrm>
          <a:custGeom>
            <a:avLst/>
            <a:gdLst>
              <a:gd name="connsiteX0" fmla="*/ 0 w 380650"/>
              <a:gd name="connsiteY0" fmla="*/ 0 h 244499"/>
              <a:gd name="connsiteX1" fmla="*/ 327025 w 380650"/>
              <a:gd name="connsiteY1" fmla="*/ 161925 h 244499"/>
              <a:gd name="connsiteX2" fmla="*/ 374650 w 380650"/>
              <a:gd name="connsiteY2" fmla="*/ 244475 h 244499"/>
              <a:gd name="connsiteX3" fmla="*/ 266700 w 380650"/>
              <a:gd name="connsiteY3" fmla="*/ 171450 h 244499"/>
              <a:gd name="connsiteX4" fmla="*/ 0 w 380650"/>
              <a:gd name="connsiteY4" fmla="*/ 0 h 24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50" h="244499">
                <a:moveTo>
                  <a:pt x="0" y="0"/>
                </a:moveTo>
                <a:cubicBezTo>
                  <a:pt x="132291" y="60589"/>
                  <a:pt x="264583" y="121179"/>
                  <a:pt x="327025" y="161925"/>
                </a:cubicBezTo>
                <a:cubicBezTo>
                  <a:pt x="389467" y="202671"/>
                  <a:pt x="384704" y="242888"/>
                  <a:pt x="374650" y="244475"/>
                </a:cubicBezTo>
                <a:cubicBezTo>
                  <a:pt x="364596" y="246062"/>
                  <a:pt x="266700" y="171450"/>
                  <a:pt x="266700" y="1714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349C786C-B930-42D8-9BB4-96127CC9439D}"/>
              </a:ext>
            </a:extLst>
          </p:cNvPr>
          <p:cNvSpPr/>
          <p:nvPr/>
        </p:nvSpPr>
        <p:spPr>
          <a:xfrm>
            <a:off x="8691044" y="5270045"/>
            <a:ext cx="444486" cy="71551"/>
          </a:xfrm>
          <a:custGeom>
            <a:avLst/>
            <a:gdLst>
              <a:gd name="connsiteX0" fmla="*/ 2106 w 444486"/>
              <a:gd name="connsiteY0" fmla="*/ 455 h 71551"/>
              <a:gd name="connsiteX1" fmla="*/ 278331 w 444486"/>
              <a:gd name="connsiteY1" fmla="*/ 70305 h 71551"/>
              <a:gd name="connsiteX2" fmla="*/ 437081 w 444486"/>
              <a:gd name="connsiteY2" fmla="*/ 41730 h 71551"/>
              <a:gd name="connsiteX3" fmla="*/ 2106 w 444486"/>
              <a:gd name="connsiteY3" fmla="*/ 455 h 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86" h="71551">
                <a:moveTo>
                  <a:pt x="2106" y="455"/>
                </a:moveTo>
                <a:cubicBezTo>
                  <a:pt x="-24352" y="5217"/>
                  <a:pt x="205835" y="63426"/>
                  <a:pt x="278331" y="70305"/>
                </a:cubicBezTo>
                <a:cubicBezTo>
                  <a:pt x="350827" y="77184"/>
                  <a:pt x="476239" y="53901"/>
                  <a:pt x="437081" y="41730"/>
                </a:cubicBezTo>
                <a:cubicBezTo>
                  <a:pt x="397923" y="29559"/>
                  <a:pt x="28564" y="-4307"/>
                  <a:pt x="2106" y="4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1F8EAC0B-AEC2-44E5-B664-86C216B3FB0A}"/>
              </a:ext>
            </a:extLst>
          </p:cNvPr>
          <p:cNvSpPr/>
          <p:nvPr/>
        </p:nvSpPr>
        <p:spPr>
          <a:xfrm>
            <a:off x="8502199" y="5247060"/>
            <a:ext cx="520440" cy="188521"/>
          </a:xfrm>
          <a:custGeom>
            <a:avLst/>
            <a:gdLst>
              <a:gd name="connsiteX0" fmla="*/ 16326 w 520440"/>
              <a:gd name="connsiteY0" fmla="*/ 1215 h 188521"/>
              <a:gd name="connsiteX1" fmla="*/ 492576 w 520440"/>
              <a:gd name="connsiteY1" fmla="*/ 172665 h 188521"/>
              <a:gd name="connsiteX2" fmla="*/ 429076 w 520440"/>
              <a:gd name="connsiteY2" fmla="*/ 172665 h 188521"/>
              <a:gd name="connsiteX3" fmla="*/ 136976 w 520440"/>
              <a:gd name="connsiteY3" fmla="*/ 99640 h 188521"/>
              <a:gd name="connsiteX4" fmla="*/ 16326 w 520440"/>
              <a:gd name="connsiteY4" fmla="*/ 1215 h 1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440" h="188521">
                <a:moveTo>
                  <a:pt x="16326" y="1215"/>
                </a:moveTo>
                <a:cubicBezTo>
                  <a:pt x="75593" y="13386"/>
                  <a:pt x="423784" y="144090"/>
                  <a:pt x="492576" y="172665"/>
                </a:cubicBezTo>
                <a:cubicBezTo>
                  <a:pt x="561368" y="201240"/>
                  <a:pt x="488343" y="184836"/>
                  <a:pt x="429076" y="172665"/>
                </a:cubicBezTo>
                <a:cubicBezTo>
                  <a:pt x="369809" y="160494"/>
                  <a:pt x="200476" y="127686"/>
                  <a:pt x="136976" y="99640"/>
                </a:cubicBezTo>
                <a:cubicBezTo>
                  <a:pt x="73476" y="71594"/>
                  <a:pt x="-42941" y="-10956"/>
                  <a:pt x="16326" y="121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A92ACE09-6F46-4C94-9950-F13F7BEDF7F0}"/>
              </a:ext>
            </a:extLst>
          </p:cNvPr>
          <p:cNvSpPr/>
          <p:nvPr/>
        </p:nvSpPr>
        <p:spPr>
          <a:xfrm>
            <a:off x="7217729" y="552777"/>
            <a:ext cx="1038958" cy="1205025"/>
          </a:xfrm>
          <a:custGeom>
            <a:avLst/>
            <a:gdLst>
              <a:gd name="connsiteX0" fmla="*/ 104 w 1038958"/>
              <a:gd name="connsiteY0" fmla="*/ 1790 h 1205025"/>
              <a:gd name="connsiteX1" fmla="*/ 385338 w 1038958"/>
              <a:gd name="connsiteY1" fmla="*/ 281190 h 1205025"/>
              <a:gd name="connsiteX2" fmla="*/ 647804 w 1038958"/>
              <a:gd name="connsiteY2" fmla="*/ 543656 h 1205025"/>
              <a:gd name="connsiteX3" fmla="*/ 978004 w 1038958"/>
              <a:gd name="connsiteY3" fmla="*/ 992390 h 1205025"/>
              <a:gd name="connsiteX4" fmla="*/ 1037271 w 1038958"/>
              <a:gd name="connsiteY4" fmla="*/ 1204056 h 1205025"/>
              <a:gd name="connsiteX5" fmla="*/ 999171 w 1038958"/>
              <a:gd name="connsiteY5" fmla="*/ 916190 h 1205025"/>
              <a:gd name="connsiteX6" fmla="*/ 774804 w 1038958"/>
              <a:gd name="connsiteY6" fmla="*/ 526723 h 1205025"/>
              <a:gd name="connsiteX7" fmla="*/ 423438 w 1038958"/>
              <a:gd name="connsiteY7" fmla="*/ 179590 h 1205025"/>
              <a:gd name="connsiteX8" fmla="*/ 104 w 1038958"/>
              <a:gd name="connsiteY8" fmla="*/ 1790 h 12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958" h="1205025">
                <a:moveTo>
                  <a:pt x="104" y="1790"/>
                </a:moveTo>
                <a:cubicBezTo>
                  <a:pt x="-6246" y="18723"/>
                  <a:pt x="277388" y="190879"/>
                  <a:pt x="385338" y="281190"/>
                </a:cubicBezTo>
                <a:cubicBezTo>
                  <a:pt x="493288" y="371501"/>
                  <a:pt x="549026" y="425123"/>
                  <a:pt x="647804" y="543656"/>
                </a:cubicBezTo>
                <a:cubicBezTo>
                  <a:pt x="746582" y="662189"/>
                  <a:pt x="913093" y="882323"/>
                  <a:pt x="978004" y="992390"/>
                </a:cubicBezTo>
                <a:cubicBezTo>
                  <a:pt x="1042915" y="1102457"/>
                  <a:pt x="1033743" y="1216756"/>
                  <a:pt x="1037271" y="1204056"/>
                </a:cubicBezTo>
                <a:cubicBezTo>
                  <a:pt x="1040799" y="1191356"/>
                  <a:pt x="1042916" y="1029079"/>
                  <a:pt x="999171" y="916190"/>
                </a:cubicBezTo>
                <a:cubicBezTo>
                  <a:pt x="955427" y="803301"/>
                  <a:pt x="870759" y="649490"/>
                  <a:pt x="774804" y="526723"/>
                </a:cubicBezTo>
                <a:cubicBezTo>
                  <a:pt x="678849" y="403956"/>
                  <a:pt x="547616" y="267785"/>
                  <a:pt x="423438" y="179590"/>
                </a:cubicBezTo>
                <a:cubicBezTo>
                  <a:pt x="299260" y="91396"/>
                  <a:pt x="6454" y="-15143"/>
                  <a:pt x="104" y="17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FAC5F8C-D521-47C5-9B05-9FC5695156A2}"/>
              </a:ext>
            </a:extLst>
          </p:cNvPr>
          <p:cNvSpPr/>
          <p:nvPr/>
        </p:nvSpPr>
        <p:spPr>
          <a:xfrm>
            <a:off x="8237644" y="1656359"/>
            <a:ext cx="551144" cy="1406310"/>
          </a:xfrm>
          <a:custGeom>
            <a:avLst/>
            <a:gdLst>
              <a:gd name="connsiteX0" fmla="*/ 423 w 551144"/>
              <a:gd name="connsiteY0" fmla="*/ 7341 h 1406310"/>
              <a:gd name="connsiteX1" fmla="*/ 212089 w 551144"/>
              <a:gd name="connsiteY1" fmla="*/ 494174 h 1406310"/>
              <a:gd name="connsiteX2" fmla="*/ 351789 w 551144"/>
              <a:gd name="connsiteY2" fmla="*/ 976774 h 1406310"/>
              <a:gd name="connsiteX3" fmla="*/ 466089 w 551144"/>
              <a:gd name="connsiteY3" fmla="*/ 1209608 h 1406310"/>
              <a:gd name="connsiteX4" fmla="*/ 550756 w 551144"/>
              <a:gd name="connsiteY4" fmla="*/ 1400108 h 1406310"/>
              <a:gd name="connsiteX5" fmla="*/ 432223 w 551144"/>
              <a:gd name="connsiteY5" fmla="*/ 972541 h 1406310"/>
              <a:gd name="connsiteX6" fmla="*/ 296756 w 551144"/>
              <a:gd name="connsiteY6" fmla="*/ 633874 h 1406310"/>
              <a:gd name="connsiteX7" fmla="*/ 161289 w 551144"/>
              <a:gd name="connsiteY7" fmla="*/ 231708 h 1406310"/>
              <a:gd name="connsiteX8" fmla="*/ 423 w 551144"/>
              <a:gd name="connsiteY8" fmla="*/ 7341 h 140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44" h="1406310">
                <a:moveTo>
                  <a:pt x="423" y="7341"/>
                </a:moveTo>
                <a:cubicBezTo>
                  <a:pt x="8890" y="51085"/>
                  <a:pt x="153528" y="332602"/>
                  <a:pt x="212089" y="494174"/>
                </a:cubicBezTo>
                <a:cubicBezTo>
                  <a:pt x="270650" y="655746"/>
                  <a:pt x="309456" y="857535"/>
                  <a:pt x="351789" y="976774"/>
                </a:cubicBezTo>
                <a:cubicBezTo>
                  <a:pt x="394122" y="1096013"/>
                  <a:pt x="432928" y="1139052"/>
                  <a:pt x="466089" y="1209608"/>
                </a:cubicBezTo>
                <a:cubicBezTo>
                  <a:pt x="499250" y="1280164"/>
                  <a:pt x="556400" y="1439619"/>
                  <a:pt x="550756" y="1400108"/>
                </a:cubicBezTo>
                <a:cubicBezTo>
                  <a:pt x="545112" y="1360597"/>
                  <a:pt x="474556" y="1100247"/>
                  <a:pt x="432223" y="972541"/>
                </a:cubicBezTo>
                <a:cubicBezTo>
                  <a:pt x="389890" y="844835"/>
                  <a:pt x="341912" y="757346"/>
                  <a:pt x="296756" y="633874"/>
                </a:cubicBezTo>
                <a:cubicBezTo>
                  <a:pt x="251600" y="510402"/>
                  <a:pt x="209972" y="338247"/>
                  <a:pt x="161289" y="231708"/>
                </a:cubicBezTo>
                <a:cubicBezTo>
                  <a:pt x="112606" y="125169"/>
                  <a:pt x="-8044" y="-36403"/>
                  <a:pt x="423" y="73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8E3156C8-DA23-4A56-A38F-199C68F79905}"/>
              </a:ext>
            </a:extLst>
          </p:cNvPr>
          <p:cNvSpPr/>
          <p:nvPr/>
        </p:nvSpPr>
        <p:spPr>
          <a:xfrm>
            <a:off x="8418601" y="1947647"/>
            <a:ext cx="386747" cy="1172021"/>
          </a:xfrm>
          <a:custGeom>
            <a:avLst/>
            <a:gdLst>
              <a:gd name="connsiteX0" fmla="*/ 5732 w 386747"/>
              <a:gd name="connsiteY0" fmla="*/ 16620 h 1172021"/>
              <a:gd name="connsiteX1" fmla="*/ 64999 w 386747"/>
              <a:gd name="connsiteY1" fmla="*/ 71653 h 1172021"/>
              <a:gd name="connsiteX2" fmla="*/ 323232 w 386747"/>
              <a:gd name="connsiteY2" fmla="*/ 452653 h 1172021"/>
              <a:gd name="connsiteX3" fmla="*/ 386732 w 386747"/>
              <a:gd name="connsiteY3" fmla="*/ 1168086 h 1172021"/>
              <a:gd name="connsiteX4" fmla="*/ 327466 w 386747"/>
              <a:gd name="connsiteY4" fmla="*/ 719353 h 1172021"/>
              <a:gd name="connsiteX5" fmla="*/ 170832 w 386747"/>
              <a:gd name="connsiteY5" fmla="*/ 270620 h 1172021"/>
              <a:gd name="connsiteX6" fmla="*/ 5732 w 386747"/>
              <a:gd name="connsiteY6" fmla="*/ 16620 h 11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47" h="1172021">
                <a:moveTo>
                  <a:pt x="5732" y="16620"/>
                </a:moveTo>
                <a:cubicBezTo>
                  <a:pt x="-11907" y="-16541"/>
                  <a:pt x="12082" y="-1019"/>
                  <a:pt x="64999" y="71653"/>
                </a:cubicBezTo>
                <a:cubicBezTo>
                  <a:pt x="117916" y="144325"/>
                  <a:pt x="269610" y="269914"/>
                  <a:pt x="323232" y="452653"/>
                </a:cubicBezTo>
                <a:cubicBezTo>
                  <a:pt x="376854" y="635392"/>
                  <a:pt x="386026" y="1123636"/>
                  <a:pt x="386732" y="1168086"/>
                </a:cubicBezTo>
                <a:cubicBezTo>
                  <a:pt x="387438" y="1212536"/>
                  <a:pt x="363449" y="868931"/>
                  <a:pt x="327466" y="719353"/>
                </a:cubicBezTo>
                <a:cubicBezTo>
                  <a:pt x="291483" y="569775"/>
                  <a:pt x="220927" y="382803"/>
                  <a:pt x="170832" y="270620"/>
                </a:cubicBezTo>
                <a:cubicBezTo>
                  <a:pt x="120738" y="158437"/>
                  <a:pt x="23371" y="49781"/>
                  <a:pt x="5732" y="1662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2F51ED27-CAB3-4E31-87A1-F6C75FC251F5}"/>
              </a:ext>
            </a:extLst>
          </p:cNvPr>
          <p:cNvSpPr/>
          <p:nvPr/>
        </p:nvSpPr>
        <p:spPr>
          <a:xfrm>
            <a:off x="8688018" y="2870558"/>
            <a:ext cx="375552" cy="1502525"/>
          </a:xfrm>
          <a:custGeom>
            <a:avLst/>
            <a:gdLst>
              <a:gd name="connsiteX0" fmla="*/ 3015 w 375552"/>
              <a:gd name="connsiteY0" fmla="*/ 8109 h 1502525"/>
              <a:gd name="connsiteX1" fmla="*/ 19949 w 375552"/>
              <a:gd name="connsiteY1" fmla="*/ 80075 h 1502525"/>
              <a:gd name="connsiteX2" fmla="*/ 151182 w 375552"/>
              <a:gd name="connsiteY2" fmla="*/ 702375 h 1502525"/>
              <a:gd name="connsiteX3" fmla="*/ 223149 w 375552"/>
              <a:gd name="connsiteY3" fmla="*/ 1189209 h 1502525"/>
              <a:gd name="connsiteX4" fmla="*/ 375549 w 375552"/>
              <a:gd name="connsiteY4" fmla="*/ 1502475 h 1502525"/>
              <a:gd name="connsiteX5" fmla="*/ 227382 w 375552"/>
              <a:gd name="connsiteY5" fmla="*/ 1168042 h 1502525"/>
              <a:gd name="connsiteX6" fmla="*/ 134249 w 375552"/>
              <a:gd name="connsiteY6" fmla="*/ 380642 h 1502525"/>
              <a:gd name="connsiteX7" fmla="*/ 45349 w 375552"/>
              <a:gd name="connsiteY7" fmla="*/ 80075 h 1502525"/>
              <a:gd name="connsiteX8" fmla="*/ 3015 w 375552"/>
              <a:gd name="connsiteY8" fmla="*/ 8109 h 15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552" h="1502525">
                <a:moveTo>
                  <a:pt x="3015" y="8109"/>
                </a:moveTo>
                <a:cubicBezTo>
                  <a:pt x="-1218" y="8109"/>
                  <a:pt x="-4746" y="-35636"/>
                  <a:pt x="19949" y="80075"/>
                </a:cubicBezTo>
                <a:cubicBezTo>
                  <a:pt x="44644" y="195786"/>
                  <a:pt x="117315" y="517519"/>
                  <a:pt x="151182" y="702375"/>
                </a:cubicBezTo>
                <a:cubicBezTo>
                  <a:pt x="185049" y="887231"/>
                  <a:pt x="185755" y="1055859"/>
                  <a:pt x="223149" y="1189209"/>
                </a:cubicBezTo>
                <a:cubicBezTo>
                  <a:pt x="260543" y="1322559"/>
                  <a:pt x="374844" y="1506003"/>
                  <a:pt x="375549" y="1502475"/>
                </a:cubicBezTo>
                <a:cubicBezTo>
                  <a:pt x="376254" y="1498947"/>
                  <a:pt x="267599" y="1355014"/>
                  <a:pt x="227382" y="1168042"/>
                </a:cubicBezTo>
                <a:cubicBezTo>
                  <a:pt x="187165" y="981070"/>
                  <a:pt x="164588" y="561970"/>
                  <a:pt x="134249" y="380642"/>
                </a:cubicBezTo>
                <a:cubicBezTo>
                  <a:pt x="103910" y="199314"/>
                  <a:pt x="67221" y="140753"/>
                  <a:pt x="45349" y="80075"/>
                </a:cubicBezTo>
                <a:cubicBezTo>
                  <a:pt x="23477" y="19397"/>
                  <a:pt x="7248" y="8109"/>
                  <a:pt x="3015" y="81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9062784-4B5E-4465-A237-23EA5D37BEC9}"/>
              </a:ext>
            </a:extLst>
          </p:cNvPr>
          <p:cNvSpPr/>
          <p:nvPr/>
        </p:nvSpPr>
        <p:spPr>
          <a:xfrm>
            <a:off x="8905067" y="4092798"/>
            <a:ext cx="795325" cy="797413"/>
          </a:xfrm>
          <a:custGeom>
            <a:avLst/>
            <a:gdLst>
              <a:gd name="connsiteX0" fmla="*/ 23033 w 795325"/>
              <a:gd name="connsiteY0" fmla="*/ 835 h 797413"/>
              <a:gd name="connsiteX1" fmla="*/ 183900 w 795325"/>
              <a:gd name="connsiteY1" fmla="*/ 483435 h 797413"/>
              <a:gd name="connsiteX2" fmla="*/ 509866 w 795325"/>
              <a:gd name="connsiteY2" fmla="*/ 695102 h 797413"/>
              <a:gd name="connsiteX3" fmla="*/ 793500 w 795325"/>
              <a:gd name="connsiteY3" fmla="*/ 796702 h 797413"/>
              <a:gd name="connsiteX4" fmla="*/ 370166 w 795325"/>
              <a:gd name="connsiteY4" fmla="*/ 648535 h 797413"/>
              <a:gd name="connsiteX5" fmla="*/ 35733 w 795325"/>
              <a:gd name="connsiteY5" fmla="*/ 373369 h 797413"/>
              <a:gd name="connsiteX6" fmla="*/ 23033 w 795325"/>
              <a:gd name="connsiteY6" fmla="*/ 835 h 7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325" h="797413">
                <a:moveTo>
                  <a:pt x="23033" y="835"/>
                </a:moveTo>
                <a:cubicBezTo>
                  <a:pt x="47727" y="19179"/>
                  <a:pt x="102761" y="367724"/>
                  <a:pt x="183900" y="483435"/>
                </a:cubicBezTo>
                <a:cubicBezTo>
                  <a:pt x="265039" y="599146"/>
                  <a:pt x="408266" y="642891"/>
                  <a:pt x="509866" y="695102"/>
                </a:cubicBezTo>
                <a:cubicBezTo>
                  <a:pt x="611466" y="747313"/>
                  <a:pt x="816783" y="804463"/>
                  <a:pt x="793500" y="796702"/>
                </a:cubicBezTo>
                <a:cubicBezTo>
                  <a:pt x="770217" y="788941"/>
                  <a:pt x="496460" y="719090"/>
                  <a:pt x="370166" y="648535"/>
                </a:cubicBezTo>
                <a:cubicBezTo>
                  <a:pt x="243872" y="577980"/>
                  <a:pt x="89355" y="475674"/>
                  <a:pt x="35733" y="373369"/>
                </a:cubicBezTo>
                <a:cubicBezTo>
                  <a:pt x="-17889" y="271064"/>
                  <a:pt x="-1661" y="-17509"/>
                  <a:pt x="23033" y="83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7B1156D-5147-4563-ACA3-0E0CC36E35AD}"/>
              </a:ext>
            </a:extLst>
          </p:cNvPr>
          <p:cNvSpPr/>
          <p:nvPr/>
        </p:nvSpPr>
        <p:spPr>
          <a:xfrm>
            <a:off x="8932812" y="4533456"/>
            <a:ext cx="791381" cy="479765"/>
          </a:xfrm>
          <a:custGeom>
            <a:avLst/>
            <a:gdLst>
              <a:gd name="connsiteX0" fmla="*/ 3755 w 791381"/>
              <a:gd name="connsiteY0" fmla="*/ 444 h 479765"/>
              <a:gd name="connsiteX1" fmla="*/ 321255 w 791381"/>
              <a:gd name="connsiteY1" fmla="*/ 288311 h 479765"/>
              <a:gd name="connsiteX2" fmla="*/ 791155 w 791381"/>
              <a:gd name="connsiteY2" fmla="*/ 478811 h 479765"/>
              <a:gd name="connsiteX3" fmla="*/ 380521 w 791381"/>
              <a:gd name="connsiteY3" fmla="*/ 356044 h 479765"/>
              <a:gd name="connsiteX4" fmla="*/ 160388 w 791381"/>
              <a:gd name="connsiteY4" fmla="*/ 224811 h 479765"/>
              <a:gd name="connsiteX5" fmla="*/ 3755 w 791381"/>
              <a:gd name="connsiteY5" fmla="*/ 444 h 4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381" h="479765">
                <a:moveTo>
                  <a:pt x="3755" y="444"/>
                </a:moveTo>
                <a:cubicBezTo>
                  <a:pt x="30566" y="11027"/>
                  <a:pt x="190022" y="208583"/>
                  <a:pt x="321255" y="288311"/>
                </a:cubicBezTo>
                <a:cubicBezTo>
                  <a:pt x="452488" y="368039"/>
                  <a:pt x="781277" y="467522"/>
                  <a:pt x="791155" y="478811"/>
                </a:cubicBezTo>
                <a:cubicBezTo>
                  <a:pt x="801033" y="490100"/>
                  <a:pt x="485649" y="398377"/>
                  <a:pt x="380521" y="356044"/>
                </a:cubicBezTo>
                <a:cubicBezTo>
                  <a:pt x="275393" y="313711"/>
                  <a:pt x="220360" y="278433"/>
                  <a:pt x="160388" y="224811"/>
                </a:cubicBezTo>
                <a:cubicBezTo>
                  <a:pt x="100416" y="171189"/>
                  <a:pt x="-23056" y="-10139"/>
                  <a:pt x="3755" y="4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FEFBC9E1-833C-422D-B0B9-F49D87D89B75}"/>
              </a:ext>
            </a:extLst>
          </p:cNvPr>
          <p:cNvSpPr/>
          <p:nvPr/>
        </p:nvSpPr>
        <p:spPr>
          <a:xfrm>
            <a:off x="6495314" y="282196"/>
            <a:ext cx="837132" cy="340577"/>
          </a:xfrm>
          <a:custGeom>
            <a:avLst/>
            <a:gdLst>
              <a:gd name="connsiteX0" fmla="*/ 7086 w 837132"/>
              <a:gd name="connsiteY0" fmla="*/ 105154 h 340577"/>
              <a:gd name="connsiteX1" fmla="*/ 89636 w 837132"/>
              <a:gd name="connsiteY1" fmla="*/ 54354 h 340577"/>
              <a:gd name="connsiteX2" fmla="*/ 226161 w 837132"/>
              <a:gd name="connsiteY2" fmla="*/ 379 h 340577"/>
              <a:gd name="connsiteX3" fmla="*/ 467461 w 837132"/>
              <a:gd name="connsiteY3" fmla="*/ 82929 h 340577"/>
              <a:gd name="connsiteX4" fmla="*/ 721461 w 837132"/>
              <a:gd name="connsiteY4" fmla="*/ 270254 h 340577"/>
              <a:gd name="connsiteX5" fmla="*/ 835761 w 837132"/>
              <a:gd name="connsiteY5" fmla="*/ 340104 h 340577"/>
              <a:gd name="connsiteX6" fmla="*/ 651611 w 837132"/>
              <a:gd name="connsiteY6" fmla="*/ 241679 h 340577"/>
              <a:gd name="connsiteX7" fmla="*/ 518261 w 837132"/>
              <a:gd name="connsiteY7" fmla="*/ 159129 h 340577"/>
              <a:gd name="connsiteX8" fmla="*/ 273786 w 837132"/>
              <a:gd name="connsiteY8" fmla="*/ 51179 h 340577"/>
              <a:gd name="connsiteX9" fmla="*/ 7086 w 837132"/>
              <a:gd name="connsiteY9" fmla="*/ 105154 h 34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32" h="340577">
                <a:moveTo>
                  <a:pt x="7086" y="105154"/>
                </a:moveTo>
                <a:cubicBezTo>
                  <a:pt x="-23606" y="105683"/>
                  <a:pt x="53124" y="71816"/>
                  <a:pt x="89636" y="54354"/>
                </a:cubicBezTo>
                <a:cubicBezTo>
                  <a:pt x="126148" y="36892"/>
                  <a:pt x="163190" y="-4383"/>
                  <a:pt x="226161" y="379"/>
                </a:cubicBezTo>
                <a:cubicBezTo>
                  <a:pt x="289132" y="5141"/>
                  <a:pt x="384911" y="37950"/>
                  <a:pt x="467461" y="82929"/>
                </a:cubicBezTo>
                <a:cubicBezTo>
                  <a:pt x="550011" y="127908"/>
                  <a:pt x="660078" y="227392"/>
                  <a:pt x="721461" y="270254"/>
                </a:cubicBezTo>
                <a:cubicBezTo>
                  <a:pt x="782844" y="313116"/>
                  <a:pt x="847403" y="344866"/>
                  <a:pt x="835761" y="340104"/>
                </a:cubicBezTo>
                <a:cubicBezTo>
                  <a:pt x="824119" y="335342"/>
                  <a:pt x="704528" y="271842"/>
                  <a:pt x="651611" y="241679"/>
                </a:cubicBezTo>
                <a:cubicBezTo>
                  <a:pt x="598694" y="211517"/>
                  <a:pt x="581232" y="190879"/>
                  <a:pt x="518261" y="159129"/>
                </a:cubicBezTo>
                <a:cubicBezTo>
                  <a:pt x="455290" y="127379"/>
                  <a:pt x="358453" y="65466"/>
                  <a:pt x="273786" y="51179"/>
                </a:cubicBezTo>
                <a:cubicBezTo>
                  <a:pt x="189119" y="36892"/>
                  <a:pt x="37778" y="104625"/>
                  <a:pt x="7086" y="1051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2495311C-6F2A-41B4-B2B8-56020767AE07}"/>
              </a:ext>
            </a:extLst>
          </p:cNvPr>
          <p:cNvSpPr/>
          <p:nvPr/>
        </p:nvSpPr>
        <p:spPr>
          <a:xfrm>
            <a:off x="4444168" y="138541"/>
            <a:ext cx="2052888" cy="493984"/>
          </a:xfrm>
          <a:custGeom>
            <a:avLst/>
            <a:gdLst>
              <a:gd name="connsiteX0" fmla="*/ 2048707 w 2052888"/>
              <a:gd name="connsiteY0" fmla="*/ 232934 h 493984"/>
              <a:gd name="connsiteX1" fmla="*/ 1982032 w 2052888"/>
              <a:gd name="connsiteY1" fmla="*/ 121809 h 493984"/>
              <a:gd name="connsiteX2" fmla="*/ 1801057 w 2052888"/>
              <a:gd name="connsiteY2" fmla="*/ 55134 h 493984"/>
              <a:gd name="connsiteX3" fmla="*/ 1604207 w 2052888"/>
              <a:gd name="connsiteY3" fmla="*/ 1159 h 493984"/>
              <a:gd name="connsiteX4" fmla="*/ 1474032 w 2052888"/>
              <a:gd name="connsiteY4" fmla="*/ 23384 h 493984"/>
              <a:gd name="connsiteX5" fmla="*/ 1185107 w 2052888"/>
              <a:gd name="connsiteY5" fmla="*/ 83709 h 493984"/>
              <a:gd name="connsiteX6" fmla="*/ 1108907 w 2052888"/>
              <a:gd name="connsiteY6" fmla="*/ 99584 h 493984"/>
              <a:gd name="connsiteX7" fmla="*/ 794582 w 2052888"/>
              <a:gd name="connsiteY7" fmla="*/ 134509 h 493984"/>
              <a:gd name="connsiteX8" fmla="*/ 585032 w 2052888"/>
              <a:gd name="connsiteY8" fmla="*/ 150384 h 493984"/>
              <a:gd name="connsiteX9" fmla="*/ 400882 w 2052888"/>
              <a:gd name="connsiteY9" fmla="*/ 207534 h 493984"/>
              <a:gd name="connsiteX10" fmla="*/ 140532 w 2052888"/>
              <a:gd name="connsiteY10" fmla="*/ 312309 h 493984"/>
              <a:gd name="connsiteX11" fmla="*/ 832 w 2052888"/>
              <a:gd name="connsiteY11" fmla="*/ 493284 h 493984"/>
              <a:gd name="connsiteX12" fmla="*/ 200857 w 2052888"/>
              <a:gd name="connsiteY12" fmla="*/ 369459 h 493984"/>
              <a:gd name="connsiteX13" fmla="*/ 438982 w 2052888"/>
              <a:gd name="connsiteY13" fmla="*/ 232934 h 493984"/>
              <a:gd name="connsiteX14" fmla="*/ 1289882 w 2052888"/>
              <a:gd name="connsiteY14" fmla="*/ 112284 h 493984"/>
              <a:gd name="connsiteX15" fmla="*/ 1591507 w 2052888"/>
              <a:gd name="connsiteY15" fmla="*/ 80534 h 493984"/>
              <a:gd name="connsiteX16" fmla="*/ 1874082 w 2052888"/>
              <a:gd name="connsiteY16" fmla="*/ 105934 h 493984"/>
              <a:gd name="connsiteX17" fmla="*/ 2048707 w 2052888"/>
              <a:gd name="connsiteY17" fmla="*/ 232934 h 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52888" h="493984">
                <a:moveTo>
                  <a:pt x="2048707" y="232934"/>
                </a:moveTo>
                <a:cubicBezTo>
                  <a:pt x="2066699" y="235580"/>
                  <a:pt x="2023307" y="151442"/>
                  <a:pt x="1982032" y="121809"/>
                </a:cubicBezTo>
                <a:cubicBezTo>
                  <a:pt x="1940757" y="92176"/>
                  <a:pt x="1864028" y="75242"/>
                  <a:pt x="1801057" y="55134"/>
                </a:cubicBezTo>
                <a:cubicBezTo>
                  <a:pt x="1738086" y="35026"/>
                  <a:pt x="1658711" y="6451"/>
                  <a:pt x="1604207" y="1159"/>
                </a:cubicBezTo>
                <a:cubicBezTo>
                  <a:pt x="1549703" y="-4133"/>
                  <a:pt x="1543882" y="9626"/>
                  <a:pt x="1474032" y="23384"/>
                </a:cubicBezTo>
                <a:cubicBezTo>
                  <a:pt x="1404182" y="37142"/>
                  <a:pt x="1185107" y="83709"/>
                  <a:pt x="1185107" y="83709"/>
                </a:cubicBezTo>
                <a:cubicBezTo>
                  <a:pt x="1124253" y="96409"/>
                  <a:pt x="1173995" y="91117"/>
                  <a:pt x="1108907" y="99584"/>
                </a:cubicBezTo>
                <a:cubicBezTo>
                  <a:pt x="1043819" y="108051"/>
                  <a:pt x="881894" y="126042"/>
                  <a:pt x="794582" y="134509"/>
                </a:cubicBezTo>
                <a:cubicBezTo>
                  <a:pt x="707270" y="142976"/>
                  <a:pt x="650649" y="138213"/>
                  <a:pt x="585032" y="150384"/>
                </a:cubicBezTo>
                <a:cubicBezTo>
                  <a:pt x="519415" y="162555"/>
                  <a:pt x="474965" y="180546"/>
                  <a:pt x="400882" y="207534"/>
                </a:cubicBezTo>
                <a:cubicBezTo>
                  <a:pt x="326799" y="234522"/>
                  <a:pt x="207207" y="264684"/>
                  <a:pt x="140532" y="312309"/>
                </a:cubicBezTo>
                <a:cubicBezTo>
                  <a:pt x="73857" y="359934"/>
                  <a:pt x="-9222" y="483759"/>
                  <a:pt x="832" y="493284"/>
                </a:cubicBezTo>
                <a:cubicBezTo>
                  <a:pt x="10886" y="502809"/>
                  <a:pt x="127832" y="412851"/>
                  <a:pt x="200857" y="369459"/>
                </a:cubicBezTo>
                <a:cubicBezTo>
                  <a:pt x="273882" y="326067"/>
                  <a:pt x="257478" y="275797"/>
                  <a:pt x="438982" y="232934"/>
                </a:cubicBezTo>
                <a:cubicBezTo>
                  <a:pt x="620486" y="190071"/>
                  <a:pt x="1097795" y="137684"/>
                  <a:pt x="1289882" y="112284"/>
                </a:cubicBezTo>
                <a:cubicBezTo>
                  <a:pt x="1481969" y="86884"/>
                  <a:pt x="1494140" y="81592"/>
                  <a:pt x="1591507" y="80534"/>
                </a:cubicBezTo>
                <a:cubicBezTo>
                  <a:pt x="1688874" y="79476"/>
                  <a:pt x="1795236" y="84238"/>
                  <a:pt x="1874082" y="105934"/>
                </a:cubicBezTo>
                <a:cubicBezTo>
                  <a:pt x="1952928" y="127630"/>
                  <a:pt x="2030715" y="230288"/>
                  <a:pt x="2048707" y="2329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54550F1B-B9E4-47C1-9962-2B5031EDA288}"/>
              </a:ext>
            </a:extLst>
          </p:cNvPr>
          <p:cNvSpPr/>
          <p:nvPr/>
        </p:nvSpPr>
        <p:spPr>
          <a:xfrm>
            <a:off x="3647397" y="5428981"/>
            <a:ext cx="252133" cy="1120064"/>
          </a:xfrm>
          <a:custGeom>
            <a:avLst/>
            <a:gdLst>
              <a:gd name="connsiteX0" fmla="*/ 1736 w 252133"/>
              <a:gd name="connsiteY0" fmla="*/ 23552 h 1120064"/>
              <a:gd name="connsiteX1" fmla="*/ 77936 w 252133"/>
              <a:gd name="connsiteY1" fmla="*/ 882919 h 1120064"/>
              <a:gd name="connsiteX2" fmla="*/ 247270 w 252133"/>
              <a:gd name="connsiteY2" fmla="*/ 1119986 h 1120064"/>
              <a:gd name="connsiteX3" fmla="*/ 196470 w 252133"/>
              <a:gd name="connsiteY3" fmla="*/ 904086 h 1120064"/>
              <a:gd name="connsiteX4" fmla="*/ 94870 w 252133"/>
              <a:gd name="connsiteY4" fmla="*/ 497686 h 1120064"/>
              <a:gd name="connsiteX5" fmla="*/ 31370 w 252133"/>
              <a:gd name="connsiteY5" fmla="*/ 260619 h 1120064"/>
              <a:gd name="connsiteX6" fmla="*/ 1736 w 252133"/>
              <a:gd name="connsiteY6" fmla="*/ 23552 h 11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133" h="1120064">
                <a:moveTo>
                  <a:pt x="1736" y="23552"/>
                </a:moveTo>
                <a:cubicBezTo>
                  <a:pt x="9497" y="127269"/>
                  <a:pt x="37014" y="700180"/>
                  <a:pt x="77936" y="882919"/>
                </a:cubicBezTo>
                <a:cubicBezTo>
                  <a:pt x="118858" y="1065658"/>
                  <a:pt x="227514" y="1116458"/>
                  <a:pt x="247270" y="1119986"/>
                </a:cubicBezTo>
                <a:cubicBezTo>
                  <a:pt x="267026" y="1123514"/>
                  <a:pt x="221870" y="1007803"/>
                  <a:pt x="196470" y="904086"/>
                </a:cubicBezTo>
                <a:cubicBezTo>
                  <a:pt x="171070" y="800369"/>
                  <a:pt x="122387" y="604930"/>
                  <a:pt x="94870" y="497686"/>
                </a:cubicBezTo>
                <a:cubicBezTo>
                  <a:pt x="67353" y="390442"/>
                  <a:pt x="49009" y="333291"/>
                  <a:pt x="31370" y="260619"/>
                </a:cubicBezTo>
                <a:cubicBezTo>
                  <a:pt x="13731" y="187947"/>
                  <a:pt x="-6025" y="-80165"/>
                  <a:pt x="1736" y="2355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73AF443-F5B4-4F47-9E40-D416519B6E9D}"/>
              </a:ext>
            </a:extLst>
          </p:cNvPr>
          <p:cNvSpPr/>
          <p:nvPr/>
        </p:nvSpPr>
        <p:spPr>
          <a:xfrm>
            <a:off x="3809299" y="5380483"/>
            <a:ext cx="314306" cy="1126173"/>
          </a:xfrm>
          <a:custGeom>
            <a:avLst/>
            <a:gdLst>
              <a:gd name="connsiteX0" fmla="*/ 34568 w 314306"/>
              <a:gd name="connsiteY0" fmla="*/ 21250 h 1126173"/>
              <a:gd name="connsiteX1" fmla="*/ 701 w 314306"/>
              <a:gd name="connsiteY1" fmla="*/ 97450 h 1126173"/>
              <a:gd name="connsiteX2" fmla="*/ 72668 w 314306"/>
              <a:gd name="connsiteY2" fmla="*/ 474217 h 1126173"/>
              <a:gd name="connsiteX3" fmla="*/ 195434 w 314306"/>
              <a:gd name="connsiteY3" fmla="*/ 880617 h 1126173"/>
              <a:gd name="connsiteX4" fmla="*/ 313968 w 314306"/>
              <a:gd name="connsiteY4" fmla="*/ 1126150 h 1126173"/>
              <a:gd name="connsiteX5" fmla="*/ 157334 w 314306"/>
              <a:gd name="connsiteY5" fmla="*/ 867917 h 1126173"/>
              <a:gd name="connsiteX6" fmla="*/ 9168 w 314306"/>
              <a:gd name="connsiteY6" fmla="*/ 414950 h 1126173"/>
              <a:gd name="connsiteX7" fmla="*/ 34568 w 314306"/>
              <a:gd name="connsiteY7" fmla="*/ 21250 h 1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06" h="1126173">
                <a:moveTo>
                  <a:pt x="34568" y="21250"/>
                </a:moveTo>
                <a:cubicBezTo>
                  <a:pt x="33157" y="-31667"/>
                  <a:pt x="-5649" y="21956"/>
                  <a:pt x="701" y="97450"/>
                </a:cubicBezTo>
                <a:cubicBezTo>
                  <a:pt x="7051" y="172945"/>
                  <a:pt x="40213" y="343689"/>
                  <a:pt x="72668" y="474217"/>
                </a:cubicBezTo>
                <a:cubicBezTo>
                  <a:pt x="105124" y="604745"/>
                  <a:pt x="155217" y="771962"/>
                  <a:pt x="195434" y="880617"/>
                </a:cubicBezTo>
                <a:cubicBezTo>
                  <a:pt x="235651" y="989272"/>
                  <a:pt x="320318" y="1128267"/>
                  <a:pt x="313968" y="1126150"/>
                </a:cubicBezTo>
                <a:cubicBezTo>
                  <a:pt x="307618" y="1124033"/>
                  <a:pt x="208134" y="986450"/>
                  <a:pt x="157334" y="867917"/>
                </a:cubicBezTo>
                <a:cubicBezTo>
                  <a:pt x="106534" y="749384"/>
                  <a:pt x="35979" y="552533"/>
                  <a:pt x="9168" y="414950"/>
                </a:cubicBezTo>
                <a:cubicBezTo>
                  <a:pt x="-17643" y="277367"/>
                  <a:pt x="35979" y="74167"/>
                  <a:pt x="34568" y="2125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4801041B-466B-499B-A334-3620CFB89860}"/>
              </a:ext>
            </a:extLst>
          </p:cNvPr>
          <p:cNvSpPr/>
          <p:nvPr/>
        </p:nvSpPr>
        <p:spPr>
          <a:xfrm>
            <a:off x="4050981" y="5308427"/>
            <a:ext cx="583376" cy="1033648"/>
          </a:xfrm>
          <a:custGeom>
            <a:avLst/>
            <a:gdLst>
              <a:gd name="connsiteX0" fmla="*/ 8786 w 583376"/>
              <a:gd name="connsiteY0" fmla="*/ 4406 h 1033648"/>
              <a:gd name="connsiteX1" fmla="*/ 21486 w 583376"/>
              <a:gd name="connsiteY1" fmla="*/ 72140 h 1033648"/>
              <a:gd name="connsiteX2" fmla="*/ 220452 w 583376"/>
              <a:gd name="connsiteY2" fmla="*/ 499706 h 1033648"/>
              <a:gd name="connsiteX3" fmla="*/ 580286 w 583376"/>
              <a:gd name="connsiteY3" fmla="*/ 1007706 h 1033648"/>
              <a:gd name="connsiteX4" fmla="*/ 385552 w 583376"/>
              <a:gd name="connsiteY4" fmla="*/ 910340 h 1033648"/>
              <a:gd name="connsiteX5" fmla="*/ 228919 w 583376"/>
              <a:gd name="connsiteY5" fmla="*/ 487006 h 1033648"/>
              <a:gd name="connsiteX6" fmla="*/ 51119 w 583376"/>
              <a:gd name="connsiteY6" fmla="*/ 118706 h 1033648"/>
              <a:gd name="connsiteX7" fmla="*/ 8786 w 583376"/>
              <a:gd name="connsiteY7" fmla="*/ 4406 h 103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376" h="1033648">
                <a:moveTo>
                  <a:pt x="8786" y="4406"/>
                </a:moveTo>
                <a:cubicBezTo>
                  <a:pt x="3847" y="-3355"/>
                  <a:pt x="-13792" y="-10410"/>
                  <a:pt x="21486" y="72140"/>
                </a:cubicBezTo>
                <a:cubicBezTo>
                  <a:pt x="56764" y="154690"/>
                  <a:pt x="127319" y="343778"/>
                  <a:pt x="220452" y="499706"/>
                </a:cubicBezTo>
                <a:cubicBezTo>
                  <a:pt x="313585" y="655634"/>
                  <a:pt x="552769" y="939267"/>
                  <a:pt x="580286" y="1007706"/>
                </a:cubicBezTo>
                <a:cubicBezTo>
                  <a:pt x="607803" y="1076145"/>
                  <a:pt x="444113" y="997123"/>
                  <a:pt x="385552" y="910340"/>
                </a:cubicBezTo>
                <a:cubicBezTo>
                  <a:pt x="326991" y="823557"/>
                  <a:pt x="284658" y="618945"/>
                  <a:pt x="228919" y="487006"/>
                </a:cubicBezTo>
                <a:cubicBezTo>
                  <a:pt x="173180" y="355067"/>
                  <a:pt x="86397" y="196317"/>
                  <a:pt x="51119" y="118706"/>
                </a:cubicBezTo>
                <a:cubicBezTo>
                  <a:pt x="15841" y="41095"/>
                  <a:pt x="13725" y="12167"/>
                  <a:pt x="8786" y="44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9B52A98E-B0E1-4C9B-986A-CF06E6617729}"/>
              </a:ext>
            </a:extLst>
          </p:cNvPr>
          <p:cNvSpPr/>
          <p:nvPr/>
        </p:nvSpPr>
        <p:spPr>
          <a:xfrm>
            <a:off x="4121826" y="5549382"/>
            <a:ext cx="218047" cy="886650"/>
          </a:xfrm>
          <a:custGeom>
            <a:avLst/>
            <a:gdLst>
              <a:gd name="connsiteX0" fmla="*/ 217341 w 218047"/>
              <a:gd name="connsiteY0" fmla="*/ 518 h 886650"/>
              <a:gd name="connsiteX1" fmla="*/ 128441 w 218047"/>
              <a:gd name="connsiteY1" fmla="*/ 271451 h 886650"/>
              <a:gd name="connsiteX2" fmla="*/ 52241 w 218047"/>
              <a:gd name="connsiteY2" fmla="*/ 639751 h 886650"/>
              <a:gd name="connsiteX3" fmla="*/ 9907 w 218047"/>
              <a:gd name="connsiteY3" fmla="*/ 885285 h 886650"/>
              <a:gd name="connsiteX4" fmla="*/ 5674 w 218047"/>
              <a:gd name="connsiteY4" fmla="*/ 720185 h 886650"/>
              <a:gd name="connsiteX5" fmla="*/ 77641 w 218047"/>
              <a:gd name="connsiteY5" fmla="*/ 339185 h 886650"/>
              <a:gd name="connsiteX6" fmla="*/ 217341 w 218047"/>
              <a:gd name="connsiteY6" fmla="*/ 518 h 8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47" h="886650">
                <a:moveTo>
                  <a:pt x="217341" y="518"/>
                </a:moveTo>
                <a:cubicBezTo>
                  <a:pt x="225808" y="-10771"/>
                  <a:pt x="155958" y="164912"/>
                  <a:pt x="128441" y="271451"/>
                </a:cubicBezTo>
                <a:cubicBezTo>
                  <a:pt x="100924" y="377990"/>
                  <a:pt x="71997" y="537445"/>
                  <a:pt x="52241" y="639751"/>
                </a:cubicBezTo>
                <a:cubicBezTo>
                  <a:pt x="32485" y="742057"/>
                  <a:pt x="17668" y="871879"/>
                  <a:pt x="9907" y="885285"/>
                </a:cubicBezTo>
                <a:cubicBezTo>
                  <a:pt x="2146" y="898691"/>
                  <a:pt x="-5615" y="811202"/>
                  <a:pt x="5674" y="720185"/>
                </a:cubicBezTo>
                <a:cubicBezTo>
                  <a:pt x="16963" y="629168"/>
                  <a:pt x="47302" y="457718"/>
                  <a:pt x="77641" y="339185"/>
                </a:cubicBezTo>
                <a:cubicBezTo>
                  <a:pt x="107980" y="220652"/>
                  <a:pt x="208874" y="11807"/>
                  <a:pt x="217341" y="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A34CF72-6FB6-4ECE-9D36-FF07D53218A9}"/>
              </a:ext>
            </a:extLst>
          </p:cNvPr>
          <p:cNvSpPr/>
          <p:nvPr/>
        </p:nvSpPr>
        <p:spPr>
          <a:xfrm>
            <a:off x="3952939" y="5744307"/>
            <a:ext cx="522207" cy="623240"/>
          </a:xfrm>
          <a:custGeom>
            <a:avLst/>
            <a:gdLst>
              <a:gd name="connsiteX0" fmla="*/ 994 w 522207"/>
              <a:gd name="connsiteY0" fmla="*/ 326 h 623240"/>
              <a:gd name="connsiteX1" fmla="*/ 174561 w 522207"/>
              <a:gd name="connsiteY1" fmla="*/ 343226 h 623240"/>
              <a:gd name="connsiteX2" fmla="*/ 521694 w 522207"/>
              <a:gd name="connsiteY2" fmla="*/ 622626 h 623240"/>
              <a:gd name="connsiteX3" fmla="*/ 246528 w 522207"/>
              <a:gd name="connsiteY3" fmla="*/ 406726 h 623240"/>
              <a:gd name="connsiteX4" fmla="*/ 994 w 522207"/>
              <a:gd name="connsiteY4" fmla="*/ 326 h 6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07" h="623240">
                <a:moveTo>
                  <a:pt x="994" y="326"/>
                </a:moveTo>
                <a:cubicBezTo>
                  <a:pt x="-11000" y="-10257"/>
                  <a:pt x="87778" y="239509"/>
                  <a:pt x="174561" y="343226"/>
                </a:cubicBezTo>
                <a:cubicBezTo>
                  <a:pt x="261344" y="446943"/>
                  <a:pt x="509700" y="612043"/>
                  <a:pt x="521694" y="622626"/>
                </a:cubicBezTo>
                <a:cubicBezTo>
                  <a:pt x="533688" y="633209"/>
                  <a:pt x="332606" y="504798"/>
                  <a:pt x="246528" y="406726"/>
                </a:cubicBezTo>
                <a:cubicBezTo>
                  <a:pt x="160450" y="308654"/>
                  <a:pt x="12988" y="10909"/>
                  <a:pt x="994" y="3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A37C3745-B12C-45FB-AB4C-772339EFD986}"/>
              </a:ext>
            </a:extLst>
          </p:cNvPr>
          <p:cNvSpPr/>
          <p:nvPr/>
        </p:nvSpPr>
        <p:spPr>
          <a:xfrm>
            <a:off x="4445782" y="5715105"/>
            <a:ext cx="295560" cy="529070"/>
          </a:xfrm>
          <a:custGeom>
            <a:avLst/>
            <a:gdLst>
              <a:gd name="connsiteX0" fmla="*/ 41551 w 295560"/>
              <a:gd name="connsiteY0" fmla="*/ 8362 h 529070"/>
              <a:gd name="connsiteX1" fmla="*/ 100818 w 295560"/>
              <a:gd name="connsiteY1" fmla="*/ 279295 h 529070"/>
              <a:gd name="connsiteX2" fmla="*/ 295551 w 295560"/>
              <a:gd name="connsiteY2" fmla="*/ 529062 h 529070"/>
              <a:gd name="connsiteX3" fmla="*/ 92351 w 295560"/>
              <a:gd name="connsiteY3" fmla="*/ 287762 h 529070"/>
              <a:gd name="connsiteX4" fmla="*/ 3451 w 295560"/>
              <a:gd name="connsiteY4" fmla="*/ 88795 h 529070"/>
              <a:gd name="connsiteX5" fmla="*/ 41551 w 295560"/>
              <a:gd name="connsiteY5" fmla="*/ 8362 h 5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60" h="529070">
                <a:moveTo>
                  <a:pt x="41551" y="8362"/>
                </a:moveTo>
                <a:cubicBezTo>
                  <a:pt x="57779" y="40112"/>
                  <a:pt x="58485" y="192512"/>
                  <a:pt x="100818" y="279295"/>
                </a:cubicBezTo>
                <a:cubicBezTo>
                  <a:pt x="143151" y="366078"/>
                  <a:pt x="296962" y="527651"/>
                  <a:pt x="295551" y="529062"/>
                </a:cubicBezTo>
                <a:cubicBezTo>
                  <a:pt x="294140" y="530473"/>
                  <a:pt x="141034" y="361140"/>
                  <a:pt x="92351" y="287762"/>
                </a:cubicBezTo>
                <a:cubicBezTo>
                  <a:pt x="43668" y="214384"/>
                  <a:pt x="18268" y="135362"/>
                  <a:pt x="3451" y="88795"/>
                </a:cubicBezTo>
                <a:cubicBezTo>
                  <a:pt x="-11366" y="42228"/>
                  <a:pt x="25323" y="-23388"/>
                  <a:pt x="41551" y="836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042502E-6B56-4891-BA06-DD6BE105E5C3}"/>
              </a:ext>
            </a:extLst>
          </p:cNvPr>
          <p:cNvSpPr/>
          <p:nvPr/>
        </p:nvSpPr>
        <p:spPr>
          <a:xfrm>
            <a:off x="3437030" y="5490555"/>
            <a:ext cx="254159" cy="774896"/>
          </a:xfrm>
          <a:custGeom>
            <a:avLst/>
            <a:gdLst>
              <a:gd name="connsiteX0" fmla="*/ 245970 w 254159"/>
              <a:gd name="connsiteY0" fmla="*/ 78 h 774896"/>
              <a:gd name="connsiteX1" fmla="*/ 169770 w 254159"/>
              <a:gd name="connsiteY1" fmla="*/ 423412 h 774896"/>
              <a:gd name="connsiteX2" fmla="*/ 437 w 254159"/>
              <a:gd name="connsiteY2" fmla="*/ 774778 h 774896"/>
              <a:gd name="connsiteX3" fmla="*/ 224803 w 254159"/>
              <a:gd name="connsiteY3" fmla="*/ 457278 h 774896"/>
              <a:gd name="connsiteX4" fmla="*/ 245970 w 254159"/>
              <a:gd name="connsiteY4" fmla="*/ 78 h 77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59" h="774896">
                <a:moveTo>
                  <a:pt x="245970" y="78"/>
                </a:moveTo>
                <a:cubicBezTo>
                  <a:pt x="236798" y="-5566"/>
                  <a:pt x="210692" y="294295"/>
                  <a:pt x="169770" y="423412"/>
                </a:cubicBezTo>
                <a:cubicBezTo>
                  <a:pt x="128848" y="552529"/>
                  <a:pt x="-8735" y="769134"/>
                  <a:pt x="437" y="774778"/>
                </a:cubicBezTo>
                <a:cubicBezTo>
                  <a:pt x="9609" y="780422"/>
                  <a:pt x="184586" y="583572"/>
                  <a:pt x="224803" y="457278"/>
                </a:cubicBezTo>
                <a:cubicBezTo>
                  <a:pt x="265020" y="330984"/>
                  <a:pt x="255142" y="5722"/>
                  <a:pt x="245970" y="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76667BC-F17F-4689-9496-5D798F6E837D}"/>
              </a:ext>
            </a:extLst>
          </p:cNvPr>
          <p:cNvSpPr/>
          <p:nvPr/>
        </p:nvSpPr>
        <p:spPr>
          <a:xfrm>
            <a:off x="4309515" y="673504"/>
            <a:ext cx="1343389" cy="338556"/>
          </a:xfrm>
          <a:custGeom>
            <a:avLst/>
            <a:gdLst>
              <a:gd name="connsiteX0" fmla="*/ 1341985 w 1343389"/>
              <a:gd name="connsiteY0" fmla="*/ 338263 h 338556"/>
              <a:gd name="connsiteX1" fmla="*/ 1185352 w 1343389"/>
              <a:gd name="connsiteY1" fmla="*/ 80029 h 338556"/>
              <a:gd name="connsiteX2" fmla="*/ 1011785 w 1343389"/>
              <a:gd name="connsiteY2" fmla="*/ 8063 h 338556"/>
              <a:gd name="connsiteX3" fmla="*/ 520718 w 1343389"/>
              <a:gd name="connsiteY3" fmla="*/ 20763 h 338556"/>
              <a:gd name="connsiteX4" fmla="*/ 18 w 1343389"/>
              <a:gd name="connsiteY4" fmla="*/ 177396 h 338556"/>
              <a:gd name="connsiteX5" fmla="*/ 503785 w 1343389"/>
              <a:gd name="connsiteY5" fmla="*/ 96963 h 338556"/>
              <a:gd name="connsiteX6" fmla="*/ 1092218 w 1343389"/>
              <a:gd name="connsiteY6" fmla="*/ 130829 h 338556"/>
              <a:gd name="connsiteX7" fmla="*/ 1341985 w 1343389"/>
              <a:gd name="connsiteY7" fmla="*/ 338263 h 33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389" h="338556">
                <a:moveTo>
                  <a:pt x="1341985" y="338263"/>
                </a:moveTo>
                <a:cubicBezTo>
                  <a:pt x="1357507" y="329796"/>
                  <a:pt x="1240385" y="135062"/>
                  <a:pt x="1185352" y="80029"/>
                </a:cubicBezTo>
                <a:cubicBezTo>
                  <a:pt x="1130319" y="24996"/>
                  <a:pt x="1122557" y="17941"/>
                  <a:pt x="1011785" y="8063"/>
                </a:cubicBezTo>
                <a:cubicBezTo>
                  <a:pt x="901013" y="-1815"/>
                  <a:pt x="689346" y="-7459"/>
                  <a:pt x="520718" y="20763"/>
                </a:cubicBezTo>
                <a:cubicBezTo>
                  <a:pt x="352090" y="48985"/>
                  <a:pt x="2840" y="164696"/>
                  <a:pt x="18" y="177396"/>
                </a:cubicBezTo>
                <a:cubicBezTo>
                  <a:pt x="-2804" y="190096"/>
                  <a:pt x="321752" y="104724"/>
                  <a:pt x="503785" y="96963"/>
                </a:cubicBezTo>
                <a:cubicBezTo>
                  <a:pt x="685818" y="89202"/>
                  <a:pt x="954635" y="92024"/>
                  <a:pt x="1092218" y="130829"/>
                </a:cubicBezTo>
                <a:cubicBezTo>
                  <a:pt x="1229801" y="169634"/>
                  <a:pt x="1326463" y="346730"/>
                  <a:pt x="1341985" y="3382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C33D2365-8E25-4829-8C5D-6686819B8EC9}"/>
              </a:ext>
            </a:extLst>
          </p:cNvPr>
          <p:cNvSpPr/>
          <p:nvPr/>
        </p:nvSpPr>
        <p:spPr>
          <a:xfrm>
            <a:off x="4161521" y="986396"/>
            <a:ext cx="1106715" cy="792421"/>
          </a:xfrm>
          <a:custGeom>
            <a:avLst/>
            <a:gdLst>
              <a:gd name="connsiteX0" fmla="*/ 1070879 w 1106715"/>
              <a:gd name="connsiteY0" fmla="*/ 76171 h 792421"/>
              <a:gd name="connsiteX1" fmla="*/ 973512 w 1106715"/>
              <a:gd name="connsiteY1" fmla="*/ 25371 h 792421"/>
              <a:gd name="connsiteX2" fmla="*/ 402012 w 1106715"/>
              <a:gd name="connsiteY2" fmla="*/ 182004 h 792421"/>
              <a:gd name="connsiteX3" fmla="*/ 169179 w 1106715"/>
              <a:gd name="connsiteY3" fmla="*/ 474104 h 792421"/>
              <a:gd name="connsiteX4" fmla="*/ 25246 w 1106715"/>
              <a:gd name="connsiteY4" fmla="*/ 791604 h 792421"/>
              <a:gd name="connsiteX5" fmla="*/ 4079 w 1106715"/>
              <a:gd name="connsiteY5" fmla="*/ 558771 h 792421"/>
              <a:gd name="connsiteX6" fmla="*/ 71812 w 1106715"/>
              <a:gd name="connsiteY6" fmla="*/ 342871 h 792421"/>
              <a:gd name="connsiteX7" fmla="*/ 486679 w 1106715"/>
              <a:gd name="connsiteY7" fmla="*/ 12671 h 792421"/>
              <a:gd name="connsiteX8" fmla="*/ 1070879 w 1106715"/>
              <a:gd name="connsiteY8" fmla="*/ 76171 h 79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715" h="792421">
                <a:moveTo>
                  <a:pt x="1070879" y="76171"/>
                </a:moveTo>
                <a:cubicBezTo>
                  <a:pt x="1152018" y="78288"/>
                  <a:pt x="1084990" y="7732"/>
                  <a:pt x="973512" y="25371"/>
                </a:cubicBezTo>
                <a:cubicBezTo>
                  <a:pt x="862034" y="43010"/>
                  <a:pt x="536067" y="107215"/>
                  <a:pt x="402012" y="182004"/>
                </a:cubicBezTo>
                <a:cubicBezTo>
                  <a:pt x="267957" y="256793"/>
                  <a:pt x="231973" y="372504"/>
                  <a:pt x="169179" y="474104"/>
                </a:cubicBezTo>
                <a:cubicBezTo>
                  <a:pt x="106385" y="575704"/>
                  <a:pt x="52763" y="777493"/>
                  <a:pt x="25246" y="791604"/>
                </a:cubicBezTo>
                <a:cubicBezTo>
                  <a:pt x="-2271" y="805715"/>
                  <a:pt x="-3682" y="633560"/>
                  <a:pt x="4079" y="558771"/>
                </a:cubicBezTo>
                <a:cubicBezTo>
                  <a:pt x="11840" y="483982"/>
                  <a:pt x="-8621" y="433888"/>
                  <a:pt x="71812" y="342871"/>
                </a:cubicBezTo>
                <a:cubicBezTo>
                  <a:pt x="152245" y="251854"/>
                  <a:pt x="318051" y="62060"/>
                  <a:pt x="486679" y="12671"/>
                </a:cubicBezTo>
                <a:cubicBezTo>
                  <a:pt x="655307" y="-36718"/>
                  <a:pt x="989740" y="74054"/>
                  <a:pt x="1070879" y="761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EBD7D7D2-A1E2-4CF0-8948-6DCC4089AEED}"/>
              </a:ext>
            </a:extLst>
          </p:cNvPr>
          <p:cNvSpPr/>
          <p:nvPr/>
        </p:nvSpPr>
        <p:spPr>
          <a:xfrm>
            <a:off x="3873322" y="866615"/>
            <a:ext cx="753753" cy="1388382"/>
          </a:xfrm>
          <a:custGeom>
            <a:avLst/>
            <a:gdLst>
              <a:gd name="connsiteX0" fmla="*/ 753711 w 753753"/>
              <a:gd name="connsiteY0" fmla="*/ 1218 h 1388382"/>
              <a:gd name="connsiteX1" fmla="*/ 326145 w 753753"/>
              <a:gd name="connsiteY1" fmla="*/ 373752 h 1388382"/>
              <a:gd name="connsiteX2" fmla="*/ 249945 w 753753"/>
              <a:gd name="connsiteY2" fmla="*/ 589652 h 1388382"/>
              <a:gd name="connsiteX3" fmla="*/ 135645 w 753753"/>
              <a:gd name="connsiteY3" fmla="*/ 1059552 h 1388382"/>
              <a:gd name="connsiteX4" fmla="*/ 178 w 753753"/>
              <a:gd name="connsiteY4" fmla="*/ 1381285 h 1388382"/>
              <a:gd name="connsiteX5" fmla="*/ 165278 w 753753"/>
              <a:gd name="connsiteY5" fmla="*/ 750518 h 1388382"/>
              <a:gd name="connsiteX6" fmla="*/ 351545 w 753753"/>
              <a:gd name="connsiteY6" fmla="*/ 272152 h 1388382"/>
              <a:gd name="connsiteX7" fmla="*/ 753711 w 753753"/>
              <a:gd name="connsiteY7" fmla="*/ 1218 h 138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753" h="1388382">
                <a:moveTo>
                  <a:pt x="753711" y="1218"/>
                </a:moveTo>
                <a:cubicBezTo>
                  <a:pt x="749478" y="18151"/>
                  <a:pt x="410106" y="275680"/>
                  <a:pt x="326145" y="373752"/>
                </a:cubicBezTo>
                <a:cubicBezTo>
                  <a:pt x="242184" y="471824"/>
                  <a:pt x="281695" y="475352"/>
                  <a:pt x="249945" y="589652"/>
                </a:cubicBezTo>
                <a:cubicBezTo>
                  <a:pt x="218195" y="703952"/>
                  <a:pt x="177273" y="927613"/>
                  <a:pt x="135645" y="1059552"/>
                </a:cubicBezTo>
                <a:cubicBezTo>
                  <a:pt x="94017" y="1191491"/>
                  <a:pt x="-4761" y="1432791"/>
                  <a:pt x="178" y="1381285"/>
                </a:cubicBezTo>
                <a:cubicBezTo>
                  <a:pt x="5117" y="1329779"/>
                  <a:pt x="106717" y="935373"/>
                  <a:pt x="165278" y="750518"/>
                </a:cubicBezTo>
                <a:cubicBezTo>
                  <a:pt x="223839" y="565663"/>
                  <a:pt x="259117" y="397035"/>
                  <a:pt x="351545" y="272152"/>
                </a:cubicBezTo>
                <a:cubicBezTo>
                  <a:pt x="443973" y="147269"/>
                  <a:pt x="757944" y="-15715"/>
                  <a:pt x="753711" y="12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F5C5B03B-7343-4163-9452-37A7E5E5EC94}"/>
              </a:ext>
            </a:extLst>
          </p:cNvPr>
          <p:cNvSpPr/>
          <p:nvPr/>
        </p:nvSpPr>
        <p:spPr>
          <a:xfrm>
            <a:off x="3729549" y="2152576"/>
            <a:ext cx="279512" cy="1357946"/>
          </a:xfrm>
          <a:custGeom>
            <a:avLst/>
            <a:gdLst>
              <a:gd name="connsiteX0" fmla="*/ 279418 w 279512"/>
              <a:gd name="connsiteY0" fmla="*/ 2191 h 1357946"/>
              <a:gd name="connsiteX1" fmla="*/ 97384 w 279512"/>
              <a:gd name="connsiteY1" fmla="*/ 374724 h 1357946"/>
              <a:gd name="connsiteX2" fmla="*/ 18 w 279512"/>
              <a:gd name="connsiteY2" fmla="*/ 823457 h 1357946"/>
              <a:gd name="connsiteX3" fmla="*/ 88918 w 279512"/>
              <a:gd name="connsiteY3" fmla="*/ 1356857 h 1357946"/>
              <a:gd name="connsiteX4" fmla="*/ 76218 w 279512"/>
              <a:gd name="connsiteY4" fmla="*/ 950457 h 1357946"/>
              <a:gd name="connsiteX5" fmla="*/ 71984 w 279512"/>
              <a:gd name="connsiteY5" fmla="*/ 548291 h 1357946"/>
              <a:gd name="connsiteX6" fmla="*/ 279418 w 279512"/>
              <a:gd name="connsiteY6" fmla="*/ 2191 h 13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12" h="1357946">
                <a:moveTo>
                  <a:pt x="279418" y="2191"/>
                </a:moveTo>
                <a:cubicBezTo>
                  <a:pt x="283651" y="-26737"/>
                  <a:pt x="143951" y="237846"/>
                  <a:pt x="97384" y="374724"/>
                </a:cubicBezTo>
                <a:cubicBezTo>
                  <a:pt x="50817" y="511602"/>
                  <a:pt x="1429" y="659768"/>
                  <a:pt x="18" y="823457"/>
                </a:cubicBezTo>
                <a:cubicBezTo>
                  <a:pt x="-1393" y="987146"/>
                  <a:pt x="76218" y="1335690"/>
                  <a:pt x="88918" y="1356857"/>
                </a:cubicBezTo>
                <a:cubicBezTo>
                  <a:pt x="101618" y="1378024"/>
                  <a:pt x="79040" y="1085218"/>
                  <a:pt x="76218" y="950457"/>
                </a:cubicBezTo>
                <a:cubicBezTo>
                  <a:pt x="73396" y="815696"/>
                  <a:pt x="36001" y="703513"/>
                  <a:pt x="71984" y="548291"/>
                </a:cubicBezTo>
                <a:cubicBezTo>
                  <a:pt x="107967" y="393069"/>
                  <a:pt x="275185" y="31119"/>
                  <a:pt x="279418" y="219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2489645-2D97-4663-86CF-E231B61F9B0D}"/>
              </a:ext>
            </a:extLst>
          </p:cNvPr>
          <p:cNvSpPr/>
          <p:nvPr/>
        </p:nvSpPr>
        <p:spPr>
          <a:xfrm>
            <a:off x="3695581" y="3285049"/>
            <a:ext cx="140850" cy="928525"/>
          </a:xfrm>
          <a:custGeom>
            <a:avLst/>
            <a:gdLst>
              <a:gd name="connsiteX0" fmla="*/ 119 w 140850"/>
              <a:gd name="connsiteY0" fmla="*/ 18 h 928525"/>
              <a:gd name="connsiteX1" fmla="*/ 139819 w 140850"/>
              <a:gd name="connsiteY1" fmla="*/ 444518 h 928525"/>
              <a:gd name="connsiteX2" fmla="*/ 63619 w 140850"/>
              <a:gd name="connsiteY2" fmla="*/ 749318 h 928525"/>
              <a:gd name="connsiteX3" fmla="*/ 63619 w 140850"/>
              <a:gd name="connsiteY3" fmla="*/ 918651 h 928525"/>
              <a:gd name="connsiteX4" fmla="*/ 114419 w 140850"/>
              <a:gd name="connsiteY4" fmla="*/ 461451 h 928525"/>
              <a:gd name="connsiteX5" fmla="*/ 119 w 140850"/>
              <a:gd name="connsiteY5" fmla="*/ 18 h 92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50" h="928525">
                <a:moveTo>
                  <a:pt x="119" y="18"/>
                </a:moveTo>
                <a:cubicBezTo>
                  <a:pt x="4352" y="-2804"/>
                  <a:pt x="129236" y="319635"/>
                  <a:pt x="139819" y="444518"/>
                </a:cubicBezTo>
                <a:cubicBezTo>
                  <a:pt x="150402" y="569401"/>
                  <a:pt x="76319" y="670296"/>
                  <a:pt x="63619" y="749318"/>
                </a:cubicBezTo>
                <a:cubicBezTo>
                  <a:pt x="50919" y="828340"/>
                  <a:pt x="55152" y="966629"/>
                  <a:pt x="63619" y="918651"/>
                </a:cubicBezTo>
                <a:cubicBezTo>
                  <a:pt x="72086" y="870673"/>
                  <a:pt x="123591" y="612440"/>
                  <a:pt x="114419" y="461451"/>
                </a:cubicBezTo>
                <a:cubicBezTo>
                  <a:pt x="105247" y="310462"/>
                  <a:pt x="-4114" y="2840"/>
                  <a:pt x="119" y="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53427FA4-F06F-4294-885C-4E3EFC525BA5}"/>
              </a:ext>
            </a:extLst>
          </p:cNvPr>
          <p:cNvSpPr/>
          <p:nvPr/>
        </p:nvSpPr>
        <p:spPr>
          <a:xfrm>
            <a:off x="3413553" y="3294879"/>
            <a:ext cx="145245" cy="1249051"/>
          </a:xfrm>
          <a:custGeom>
            <a:avLst/>
            <a:gdLst>
              <a:gd name="connsiteX0" fmla="*/ 2747 w 145245"/>
              <a:gd name="connsiteY0" fmla="*/ 2888 h 1249051"/>
              <a:gd name="connsiteX1" fmla="*/ 23914 w 145245"/>
              <a:gd name="connsiteY1" fmla="*/ 443154 h 1249051"/>
              <a:gd name="connsiteX2" fmla="*/ 133980 w 145245"/>
              <a:gd name="connsiteY2" fmla="*/ 1243254 h 1249051"/>
              <a:gd name="connsiteX3" fmla="*/ 133980 w 145245"/>
              <a:gd name="connsiteY3" fmla="*/ 777588 h 1249051"/>
              <a:gd name="connsiteX4" fmla="*/ 66247 w 145245"/>
              <a:gd name="connsiteY4" fmla="*/ 278054 h 1249051"/>
              <a:gd name="connsiteX5" fmla="*/ 2747 w 145245"/>
              <a:gd name="connsiteY5" fmla="*/ 2888 h 12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45" h="1249051">
                <a:moveTo>
                  <a:pt x="2747" y="2888"/>
                </a:moveTo>
                <a:cubicBezTo>
                  <a:pt x="-4308" y="30405"/>
                  <a:pt x="2042" y="236426"/>
                  <a:pt x="23914" y="443154"/>
                </a:cubicBezTo>
                <a:cubicBezTo>
                  <a:pt x="45786" y="649882"/>
                  <a:pt x="115636" y="1187515"/>
                  <a:pt x="133980" y="1243254"/>
                </a:cubicBezTo>
                <a:cubicBezTo>
                  <a:pt x="152324" y="1298993"/>
                  <a:pt x="145269" y="938455"/>
                  <a:pt x="133980" y="777588"/>
                </a:cubicBezTo>
                <a:cubicBezTo>
                  <a:pt x="122691" y="616721"/>
                  <a:pt x="85297" y="405760"/>
                  <a:pt x="66247" y="278054"/>
                </a:cubicBezTo>
                <a:cubicBezTo>
                  <a:pt x="47197" y="150348"/>
                  <a:pt x="9802" y="-24629"/>
                  <a:pt x="2747" y="28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5DB2E5FF-9E11-4ED8-AFF0-B5CFA50B3378}"/>
              </a:ext>
            </a:extLst>
          </p:cNvPr>
          <p:cNvSpPr/>
          <p:nvPr/>
        </p:nvSpPr>
        <p:spPr>
          <a:xfrm>
            <a:off x="3629453" y="3987882"/>
            <a:ext cx="328126" cy="1575911"/>
          </a:xfrm>
          <a:custGeom>
            <a:avLst/>
            <a:gdLst>
              <a:gd name="connsiteX0" fmla="*/ 49314 w 328126"/>
              <a:gd name="connsiteY0" fmla="*/ 25318 h 1575911"/>
              <a:gd name="connsiteX1" fmla="*/ 15447 w 328126"/>
              <a:gd name="connsiteY1" fmla="*/ 770385 h 1575911"/>
              <a:gd name="connsiteX2" fmla="*/ 320247 w 328126"/>
              <a:gd name="connsiteY2" fmla="*/ 1562018 h 1575911"/>
              <a:gd name="connsiteX3" fmla="*/ 231347 w 328126"/>
              <a:gd name="connsiteY3" fmla="*/ 1236051 h 1575911"/>
              <a:gd name="connsiteX4" fmla="*/ 155147 w 328126"/>
              <a:gd name="connsiteY4" fmla="*/ 740751 h 1575911"/>
              <a:gd name="connsiteX5" fmla="*/ 87414 w 328126"/>
              <a:gd name="connsiteY5" fmla="*/ 224285 h 1575911"/>
              <a:gd name="connsiteX6" fmla="*/ 49314 w 328126"/>
              <a:gd name="connsiteY6" fmla="*/ 25318 h 15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126" h="1575911">
                <a:moveTo>
                  <a:pt x="49314" y="25318"/>
                </a:moveTo>
                <a:cubicBezTo>
                  <a:pt x="37320" y="116335"/>
                  <a:pt x="-29709" y="514268"/>
                  <a:pt x="15447" y="770385"/>
                </a:cubicBezTo>
                <a:cubicBezTo>
                  <a:pt x="60603" y="1026502"/>
                  <a:pt x="284264" y="1484407"/>
                  <a:pt x="320247" y="1562018"/>
                </a:cubicBezTo>
                <a:cubicBezTo>
                  <a:pt x="356230" y="1639629"/>
                  <a:pt x="258864" y="1372929"/>
                  <a:pt x="231347" y="1236051"/>
                </a:cubicBezTo>
                <a:cubicBezTo>
                  <a:pt x="203830" y="1099173"/>
                  <a:pt x="179136" y="909379"/>
                  <a:pt x="155147" y="740751"/>
                </a:cubicBezTo>
                <a:cubicBezTo>
                  <a:pt x="131158" y="572123"/>
                  <a:pt x="107875" y="339290"/>
                  <a:pt x="87414" y="224285"/>
                </a:cubicBezTo>
                <a:cubicBezTo>
                  <a:pt x="66953" y="109280"/>
                  <a:pt x="61308" y="-65699"/>
                  <a:pt x="49314" y="253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8D1B2E7-D83F-4D6B-B822-DCFBB4FEFB1B}"/>
              </a:ext>
            </a:extLst>
          </p:cNvPr>
          <p:cNvSpPr/>
          <p:nvPr/>
        </p:nvSpPr>
        <p:spPr>
          <a:xfrm>
            <a:off x="3571625" y="1712697"/>
            <a:ext cx="329374" cy="1976560"/>
          </a:xfrm>
          <a:custGeom>
            <a:avLst/>
            <a:gdLst>
              <a:gd name="connsiteX0" fmla="*/ 327275 w 329374"/>
              <a:gd name="connsiteY0" fmla="*/ 1803 h 1976560"/>
              <a:gd name="connsiteX1" fmla="*/ 187575 w 329374"/>
              <a:gd name="connsiteY1" fmla="*/ 670670 h 1976560"/>
              <a:gd name="connsiteX2" fmla="*/ 69042 w 329374"/>
              <a:gd name="connsiteY2" fmla="*/ 1187136 h 1976560"/>
              <a:gd name="connsiteX3" fmla="*/ 136775 w 329374"/>
              <a:gd name="connsiteY3" fmla="*/ 1970303 h 1976560"/>
              <a:gd name="connsiteX4" fmla="*/ 35175 w 329374"/>
              <a:gd name="connsiteY4" fmla="*/ 1530036 h 1976560"/>
              <a:gd name="connsiteX5" fmla="*/ 1308 w 329374"/>
              <a:gd name="connsiteY5" fmla="*/ 1081303 h 1976560"/>
              <a:gd name="connsiteX6" fmla="*/ 73275 w 329374"/>
              <a:gd name="connsiteY6" fmla="*/ 492870 h 1976560"/>
              <a:gd name="connsiteX7" fmla="*/ 327275 w 329374"/>
              <a:gd name="connsiteY7" fmla="*/ 1803 h 19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74" h="1976560">
                <a:moveTo>
                  <a:pt x="327275" y="1803"/>
                </a:moveTo>
                <a:cubicBezTo>
                  <a:pt x="346325" y="31436"/>
                  <a:pt x="230614" y="473115"/>
                  <a:pt x="187575" y="670670"/>
                </a:cubicBezTo>
                <a:cubicBezTo>
                  <a:pt x="144536" y="868225"/>
                  <a:pt x="77509" y="970531"/>
                  <a:pt x="69042" y="1187136"/>
                </a:cubicBezTo>
                <a:cubicBezTo>
                  <a:pt x="60575" y="1403742"/>
                  <a:pt x="142420" y="1913153"/>
                  <a:pt x="136775" y="1970303"/>
                </a:cubicBezTo>
                <a:cubicBezTo>
                  <a:pt x="131130" y="2027453"/>
                  <a:pt x="57753" y="1678203"/>
                  <a:pt x="35175" y="1530036"/>
                </a:cubicBezTo>
                <a:cubicBezTo>
                  <a:pt x="12597" y="1381869"/>
                  <a:pt x="-5042" y="1254164"/>
                  <a:pt x="1308" y="1081303"/>
                </a:cubicBezTo>
                <a:cubicBezTo>
                  <a:pt x="7658" y="908442"/>
                  <a:pt x="13303" y="670670"/>
                  <a:pt x="73275" y="492870"/>
                </a:cubicBezTo>
                <a:cubicBezTo>
                  <a:pt x="133247" y="315070"/>
                  <a:pt x="308225" y="-27830"/>
                  <a:pt x="327275" y="18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FF451A2-34C6-4986-B553-1E89F9EE2CAE}"/>
              </a:ext>
            </a:extLst>
          </p:cNvPr>
          <p:cNvSpPr/>
          <p:nvPr/>
        </p:nvSpPr>
        <p:spPr>
          <a:xfrm>
            <a:off x="3479515" y="2545862"/>
            <a:ext cx="102616" cy="1082434"/>
          </a:xfrm>
          <a:custGeom>
            <a:avLst/>
            <a:gdLst>
              <a:gd name="connsiteX0" fmla="*/ 63785 w 102616"/>
              <a:gd name="connsiteY0" fmla="*/ 2605 h 1082434"/>
              <a:gd name="connsiteX1" fmla="*/ 46852 w 102616"/>
              <a:gd name="connsiteY1" fmla="*/ 519071 h 1082434"/>
              <a:gd name="connsiteX2" fmla="*/ 101885 w 102616"/>
              <a:gd name="connsiteY2" fmla="*/ 1077871 h 1082434"/>
              <a:gd name="connsiteX3" fmla="*/ 285 w 102616"/>
              <a:gd name="connsiteY3" fmla="*/ 743438 h 1082434"/>
              <a:gd name="connsiteX4" fmla="*/ 63785 w 102616"/>
              <a:gd name="connsiteY4" fmla="*/ 2605 h 108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" h="1082434">
                <a:moveTo>
                  <a:pt x="63785" y="2605"/>
                </a:moveTo>
                <a:cubicBezTo>
                  <a:pt x="71546" y="-34790"/>
                  <a:pt x="40502" y="339860"/>
                  <a:pt x="46852" y="519071"/>
                </a:cubicBezTo>
                <a:cubicBezTo>
                  <a:pt x="53202" y="698282"/>
                  <a:pt x="109646" y="1040477"/>
                  <a:pt x="101885" y="1077871"/>
                </a:cubicBezTo>
                <a:cubicBezTo>
                  <a:pt x="94124" y="1115266"/>
                  <a:pt x="5224" y="915593"/>
                  <a:pt x="285" y="743438"/>
                </a:cubicBezTo>
                <a:cubicBezTo>
                  <a:pt x="-4654" y="571283"/>
                  <a:pt x="56024" y="40000"/>
                  <a:pt x="63785" y="26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EC66F042-7D76-48F1-9C99-2638C80C9C3A}"/>
              </a:ext>
            </a:extLst>
          </p:cNvPr>
          <p:cNvSpPr/>
          <p:nvPr/>
        </p:nvSpPr>
        <p:spPr>
          <a:xfrm>
            <a:off x="3541928" y="4554271"/>
            <a:ext cx="232653" cy="978069"/>
          </a:xfrm>
          <a:custGeom>
            <a:avLst/>
            <a:gdLst>
              <a:gd name="connsiteX0" fmla="*/ 64872 w 232653"/>
              <a:gd name="connsiteY0" fmla="*/ 796 h 978069"/>
              <a:gd name="connsiteX1" fmla="*/ 5605 w 232653"/>
              <a:gd name="connsiteY1" fmla="*/ 508796 h 978069"/>
              <a:gd name="connsiteX2" fmla="*/ 225739 w 232653"/>
              <a:gd name="connsiteY2" fmla="*/ 974462 h 978069"/>
              <a:gd name="connsiteX3" fmla="*/ 166472 w 232653"/>
              <a:gd name="connsiteY3" fmla="*/ 707762 h 978069"/>
              <a:gd name="connsiteX4" fmla="*/ 56405 w 232653"/>
              <a:gd name="connsiteY4" fmla="*/ 398729 h 978069"/>
              <a:gd name="connsiteX5" fmla="*/ 64872 w 232653"/>
              <a:gd name="connsiteY5" fmla="*/ 796 h 9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53" h="978069">
                <a:moveTo>
                  <a:pt x="64872" y="796"/>
                </a:moveTo>
                <a:cubicBezTo>
                  <a:pt x="56405" y="19140"/>
                  <a:pt x="-21206" y="346518"/>
                  <a:pt x="5605" y="508796"/>
                </a:cubicBezTo>
                <a:cubicBezTo>
                  <a:pt x="32416" y="671074"/>
                  <a:pt x="198928" y="941301"/>
                  <a:pt x="225739" y="974462"/>
                </a:cubicBezTo>
                <a:cubicBezTo>
                  <a:pt x="252550" y="1007623"/>
                  <a:pt x="194694" y="803718"/>
                  <a:pt x="166472" y="707762"/>
                </a:cubicBezTo>
                <a:cubicBezTo>
                  <a:pt x="138250" y="611806"/>
                  <a:pt x="73338" y="511618"/>
                  <a:pt x="56405" y="398729"/>
                </a:cubicBezTo>
                <a:cubicBezTo>
                  <a:pt x="39472" y="285840"/>
                  <a:pt x="73339" y="-17548"/>
                  <a:pt x="64872" y="7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34922696-850F-4B96-A890-562FD9C9AFA1}"/>
              </a:ext>
            </a:extLst>
          </p:cNvPr>
          <p:cNvSpPr/>
          <p:nvPr/>
        </p:nvSpPr>
        <p:spPr>
          <a:xfrm>
            <a:off x="4673586" y="387937"/>
            <a:ext cx="1261559" cy="463265"/>
          </a:xfrm>
          <a:custGeom>
            <a:avLst/>
            <a:gdLst>
              <a:gd name="connsiteX0" fmla="*/ 1126081 w 1261559"/>
              <a:gd name="connsiteY0" fmla="*/ 462963 h 463265"/>
              <a:gd name="connsiteX1" fmla="*/ 1126081 w 1261559"/>
              <a:gd name="connsiteY1" fmla="*/ 352896 h 463265"/>
              <a:gd name="connsiteX2" fmla="*/ 1011781 w 1261559"/>
              <a:gd name="connsiteY2" fmla="*/ 111596 h 463265"/>
              <a:gd name="connsiteX3" fmla="*/ 575747 w 1261559"/>
              <a:gd name="connsiteY3" fmla="*/ 69263 h 463265"/>
              <a:gd name="connsiteX4" fmla="*/ 14 w 1261559"/>
              <a:gd name="connsiteY4" fmla="*/ 153930 h 463265"/>
              <a:gd name="connsiteX5" fmla="*/ 592681 w 1261559"/>
              <a:gd name="connsiteY5" fmla="*/ 1530 h 463265"/>
              <a:gd name="connsiteX6" fmla="*/ 1138781 w 1261559"/>
              <a:gd name="connsiteY6" fmla="*/ 90430 h 463265"/>
              <a:gd name="connsiteX7" fmla="*/ 1261547 w 1261559"/>
              <a:gd name="connsiteY7" fmla="*/ 323263 h 463265"/>
              <a:gd name="connsiteX8" fmla="*/ 1126081 w 1261559"/>
              <a:gd name="connsiteY8" fmla="*/ 462963 h 46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559" h="463265">
                <a:moveTo>
                  <a:pt x="1126081" y="462963"/>
                </a:moveTo>
                <a:cubicBezTo>
                  <a:pt x="1103503" y="467902"/>
                  <a:pt x="1145131" y="411457"/>
                  <a:pt x="1126081" y="352896"/>
                </a:cubicBezTo>
                <a:cubicBezTo>
                  <a:pt x="1107031" y="294335"/>
                  <a:pt x="1103503" y="158868"/>
                  <a:pt x="1011781" y="111596"/>
                </a:cubicBezTo>
                <a:cubicBezTo>
                  <a:pt x="920059" y="64324"/>
                  <a:pt x="744375" y="62207"/>
                  <a:pt x="575747" y="69263"/>
                </a:cubicBezTo>
                <a:cubicBezTo>
                  <a:pt x="407119" y="76319"/>
                  <a:pt x="-2808" y="165219"/>
                  <a:pt x="14" y="153930"/>
                </a:cubicBezTo>
                <a:cubicBezTo>
                  <a:pt x="2836" y="142641"/>
                  <a:pt x="402887" y="12113"/>
                  <a:pt x="592681" y="1530"/>
                </a:cubicBezTo>
                <a:cubicBezTo>
                  <a:pt x="782475" y="-9053"/>
                  <a:pt x="1027303" y="36808"/>
                  <a:pt x="1138781" y="90430"/>
                </a:cubicBezTo>
                <a:cubicBezTo>
                  <a:pt x="1250259" y="144052"/>
                  <a:pt x="1260136" y="264702"/>
                  <a:pt x="1261547" y="323263"/>
                </a:cubicBezTo>
                <a:cubicBezTo>
                  <a:pt x="1262958" y="381824"/>
                  <a:pt x="1148659" y="458024"/>
                  <a:pt x="1126081" y="4629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34EF7AC-106D-4D8F-89F9-D04EB930AB6C}"/>
              </a:ext>
            </a:extLst>
          </p:cNvPr>
          <p:cNvSpPr/>
          <p:nvPr/>
        </p:nvSpPr>
        <p:spPr>
          <a:xfrm>
            <a:off x="3991932" y="623705"/>
            <a:ext cx="686757" cy="689345"/>
          </a:xfrm>
          <a:custGeom>
            <a:avLst/>
            <a:gdLst>
              <a:gd name="connsiteX0" fmla="*/ 673201 w 686757"/>
              <a:gd name="connsiteY0" fmla="*/ 40928 h 689345"/>
              <a:gd name="connsiteX1" fmla="*/ 296435 w 686757"/>
              <a:gd name="connsiteY1" fmla="*/ 176395 h 689345"/>
              <a:gd name="connsiteX2" fmla="*/ 101 w 686757"/>
              <a:gd name="connsiteY2" fmla="*/ 688628 h 689345"/>
              <a:gd name="connsiteX3" fmla="*/ 266801 w 686757"/>
              <a:gd name="connsiteY3" fmla="*/ 282228 h 689345"/>
              <a:gd name="connsiteX4" fmla="*/ 571601 w 686757"/>
              <a:gd name="connsiteY4" fmla="*/ 19762 h 689345"/>
              <a:gd name="connsiteX5" fmla="*/ 673201 w 686757"/>
              <a:gd name="connsiteY5" fmla="*/ 40928 h 6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57" h="689345">
                <a:moveTo>
                  <a:pt x="673201" y="40928"/>
                </a:moveTo>
                <a:cubicBezTo>
                  <a:pt x="627340" y="67033"/>
                  <a:pt x="408618" y="68445"/>
                  <a:pt x="296435" y="176395"/>
                </a:cubicBezTo>
                <a:cubicBezTo>
                  <a:pt x="184252" y="284345"/>
                  <a:pt x="5040" y="670989"/>
                  <a:pt x="101" y="688628"/>
                </a:cubicBezTo>
                <a:cubicBezTo>
                  <a:pt x="-4838" y="706267"/>
                  <a:pt x="171551" y="393706"/>
                  <a:pt x="266801" y="282228"/>
                </a:cubicBezTo>
                <a:cubicBezTo>
                  <a:pt x="362051" y="170750"/>
                  <a:pt x="503868" y="63506"/>
                  <a:pt x="571601" y="19762"/>
                </a:cubicBezTo>
                <a:cubicBezTo>
                  <a:pt x="639334" y="-23982"/>
                  <a:pt x="719062" y="14823"/>
                  <a:pt x="673201" y="409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2A3DBA2E-F51A-40E5-A564-7B5342FD8F18}"/>
              </a:ext>
            </a:extLst>
          </p:cNvPr>
          <p:cNvSpPr/>
          <p:nvPr/>
        </p:nvSpPr>
        <p:spPr>
          <a:xfrm>
            <a:off x="5835535" y="970356"/>
            <a:ext cx="1147565" cy="881158"/>
          </a:xfrm>
          <a:custGeom>
            <a:avLst/>
            <a:gdLst>
              <a:gd name="connsiteX0" fmla="*/ 2232 w 1147565"/>
              <a:gd name="connsiteY0" fmla="*/ 58344 h 881158"/>
              <a:gd name="connsiteX1" fmla="*/ 480598 w 1147565"/>
              <a:gd name="connsiteY1" fmla="*/ 227677 h 881158"/>
              <a:gd name="connsiteX2" fmla="*/ 827732 w 1147565"/>
              <a:gd name="connsiteY2" fmla="*/ 545177 h 881158"/>
              <a:gd name="connsiteX3" fmla="*/ 1136765 w 1147565"/>
              <a:gd name="connsiteY3" fmla="*/ 879611 h 881158"/>
              <a:gd name="connsiteX4" fmla="*/ 1069032 w 1147565"/>
              <a:gd name="connsiteY4" fmla="*/ 667944 h 881158"/>
              <a:gd name="connsiteX5" fmla="*/ 988598 w 1147565"/>
              <a:gd name="connsiteY5" fmla="*/ 617144 h 881158"/>
              <a:gd name="connsiteX6" fmla="*/ 582198 w 1147565"/>
              <a:gd name="connsiteY6" fmla="*/ 278477 h 881158"/>
              <a:gd name="connsiteX7" fmla="*/ 311265 w 1147565"/>
              <a:gd name="connsiteY7" fmla="*/ 16011 h 881158"/>
              <a:gd name="connsiteX8" fmla="*/ 2232 w 1147565"/>
              <a:gd name="connsiteY8" fmla="*/ 58344 h 88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565" h="881158">
                <a:moveTo>
                  <a:pt x="2232" y="58344"/>
                </a:moveTo>
                <a:cubicBezTo>
                  <a:pt x="30454" y="93622"/>
                  <a:pt x="343015" y="146538"/>
                  <a:pt x="480598" y="227677"/>
                </a:cubicBezTo>
                <a:cubicBezTo>
                  <a:pt x="618181" y="308816"/>
                  <a:pt x="718371" y="436521"/>
                  <a:pt x="827732" y="545177"/>
                </a:cubicBezTo>
                <a:cubicBezTo>
                  <a:pt x="937093" y="653833"/>
                  <a:pt x="1096548" y="859150"/>
                  <a:pt x="1136765" y="879611"/>
                </a:cubicBezTo>
                <a:cubicBezTo>
                  <a:pt x="1176982" y="900072"/>
                  <a:pt x="1093726" y="711688"/>
                  <a:pt x="1069032" y="667944"/>
                </a:cubicBezTo>
                <a:cubicBezTo>
                  <a:pt x="1044338" y="624200"/>
                  <a:pt x="1069737" y="682055"/>
                  <a:pt x="988598" y="617144"/>
                </a:cubicBezTo>
                <a:cubicBezTo>
                  <a:pt x="907459" y="552233"/>
                  <a:pt x="695087" y="378666"/>
                  <a:pt x="582198" y="278477"/>
                </a:cubicBezTo>
                <a:cubicBezTo>
                  <a:pt x="469309" y="178288"/>
                  <a:pt x="401576" y="57639"/>
                  <a:pt x="311265" y="16011"/>
                </a:cubicBezTo>
                <a:cubicBezTo>
                  <a:pt x="220954" y="-25617"/>
                  <a:pt x="-25990" y="23066"/>
                  <a:pt x="2232" y="5834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D7359F08-275B-49F1-B1C4-CB7000C1B3D4}"/>
              </a:ext>
            </a:extLst>
          </p:cNvPr>
          <p:cNvSpPr/>
          <p:nvPr/>
        </p:nvSpPr>
        <p:spPr>
          <a:xfrm>
            <a:off x="4716361" y="549172"/>
            <a:ext cx="1034151" cy="381709"/>
          </a:xfrm>
          <a:custGeom>
            <a:avLst/>
            <a:gdLst>
              <a:gd name="connsiteX0" fmla="*/ 1019806 w 1034151"/>
              <a:gd name="connsiteY0" fmla="*/ 377928 h 381709"/>
              <a:gd name="connsiteX1" fmla="*/ 1024039 w 1034151"/>
              <a:gd name="connsiteY1" fmla="*/ 280561 h 381709"/>
              <a:gd name="connsiteX2" fmla="*/ 918206 w 1034151"/>
              <a:gd name="connsiteY2" fmla="*/ 43495 h 381709"/>
              <a:gd name="connsiteX3" fmla="*/ 363639 w 1034151"/>
              <a:gd name="connsiteY3" fmla="*/ 1161 h 381709"/>
              <a:gd name="connsiteX4" fmla="*/ 8039 w 1034151"/>
              <a:gd name="connsiteY4" fmla="*/ 60428 h 381709"/>
              <a:gd name="connsiteX5" fmla="*/ 706539 w 1034151"/>
              <a:gd name="connsiteY5" fmla="*/ 51961 h 381709"/>
              <a:gd name="connsiteX6" fmla="*/ 935139 w 1034151"/>
              <a:gd name="connsiteY6" fmla="*/ 162028 h 381709"/>
              <a:gd name="connsiteX7" fmla="*/ 1019806 w 1034151"/>
              <a:gd name="connsiteY7" fmla="*/ 377928 h 38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151" h="381709">
                <a:moveTo>
                  <a:pt x="1019806" y="377928"/>
                </a:moveTo>
                <a:cubicBezTo>
                  <a:pt x="1034623" y="397684"/>
                  <a:pt x="1040972" y="336300"/>
                  <a:pt x="1024039" y="280561"/>
                </a:cubicBezTo>
                <a:cubicBezTo>
                  <a:pt x="1007106" y="224822"/>
                  <a:pt x="1028273" y="90062"/>
                  <a:pt x="918206" y="43495"/>
                </a:cubicBezTo>
                <a:cubicBezTo>
                  <a:pt x="808139" y="-3072"/>
                  <a:pt x="515333" y="-1661"/>
                  <a:pt x="363639" y="1161"/>
                </a:cubicBezTo>
                <a:cubicBezTo>
                  <a:pt x="211945" y="3983"/>
                  <a:pt x="-49111" y="51961"/>
                  <a:pt x="8039" y="60428"/>
                </a:cubicBezTo>
                <a:cubicBezTo>
                  <a:pt x="65189" y="68895"/>
                  <a:pt x="552022" y="35028"/>
                  <a:pt x="706539" y="51961"/>
                </a:cubicBezTo>
                <a:cubicBezTo>
                  <a:pt x="861056" y="68894"/>
                  <a:pt x="880811" y="115461"/>
                  <a:pt x="935139" y="162028"/>
                </a:cubicBezTo>
                <a:cubicBezTo>
                  <a:pt x="989467" y="208595"/>
                  <a:pt x="1004989" y="358172"/>
                  <a:pt x="1019806" y="37792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6EAB9726-E09E-439F-B276-D249B708B02C}"/>
              </a:ext>
            </a:extLst>
          </p:cNvPr>
          <p:cNvSpPr/>
          <p:nvPr/>
        </p:nvSpPr>
        <p:spPr>
          <a:xfrm>
            <a:off x="5405755" y="276410"/>
            <a:ext cx="773270" cy="425482"/>
          </a:xfrm>
          <a:custGeom>
            <a:avLst/>
            <a:gdLst>
              <a:gd name="connsiteX0" fmla="*/ 770678 w 773270"/>
              <a:gd name="connsiteY0" fmla="*/ 303557 h 425482"/>
              <a:gd name="connsiteX1" fmla="*/ 635212 w 773270"/>
              <a:gd name="connsiteY1" fmla="*/ 79190 h 425482"/>
              <a:gd name="connsiteX2" fmla="*/ 271145 w 773270"/>
              <a:gd name="connsiteY2" fmla="*/ 2990 h 425482"/>
              <a:gd name="connsiteX3" fmla="*/ 212 w 773270"/>
              <a:gd name="connsiteY3" fmla="*/ 19923 h 425482"/>
              <a:gd name="connsiteX4" fmla="*/ 233045 w 773270"/>
              <a:gd name="connsiteY4" fmla="*/ 62257 h 425482"/>
              <a:gd name="connsiteX5" fmla="*/ 609812 w 773270"/>
              <a:gd name="connsiteY5" fmla="*/ 206190 h 425482"/>
              <a:gd name="connsiteX6" fmla="*/ 715645 w 773270"/>
              <a:gd name="connsiteY6" fmla="*/ 422090 h 425482"/>
              <a:gd name="connsiteX7" fmla="*/ 770678 w 773270"/>
              <a:gd name="connsiteY7" fmla="*/ 303557 h 42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270" h="425482">
                <a:moveTo>
                  <a:pt x="770678" y="303557"/>
                </a:moveTo>
                <a:cubicBezTo>
                  <a:pt x="757272" y="246407"/>
                  <a:pt x="718467" y="129284"/>
                  <a:pt x="635212" y="79190"/>
                </a:cubicBezTo>
                <a:cubicBezTo>
                  <a:pt x="551957" y="29096"/>
                  <a:pt x="376978" y="12868"/>
                  <a:pt x="271145" y="2990"/>
                </a:cubicBezTo>
                <a:cubicBezTo>
                  <a:pt x="165312" y="-6888"/>
                  <a:pt x="6562" y="10045"/>
                  <a:pt x="212" y="19923"/>
                </a:cubicBezTo>
                <a:cubicBezTo>
                  <a:pt x="-6138" y="29801"/>
                  <a:pt x="131445" y="31212"/>
                  <a:pt x="233045" y="62257"/>
                </a:cubicBezTo>
                <a:cubicBezTo>
                  <a:pt x="334645" y="93301"/>
                  <a:pt x="529379" y="146218"/>
                  <a:pt x="609812" y="206190"/>
                </a:cubicBezTo>
                <a:cubicBezTo>
                  <a:pt x="690245" y="266162"/>
                  <a:pt x="688834" y="400923"/>
                  <a:pt x="715645" y="422090"/>
                </a:cubicBezTo>
                <a:cubicBezTo>
                  <a:pt x="742456" y="443257"/>
                  <a:pt x="784084" y="360707"/>
                  <a:pt x="770678" y="3035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4554DE33-F092-4A8D-9409-B3C9516C3C5B}"/>
              </a:ext>
            </a:extLst>
          </p:cNvPr>
          <p:cNvSpPr/>
          <p:nvPr/>
        </p:nvSpPr>
        <p:spPr>
          <a:xfrm>
            <a:off x="5892519" y="260677"/>
            <a:ext cx="530904" cy="260179"/>
          </a:xfrm>
          <a:custGeom>
            <a:avLst/>
            <a:gdLst>
              <a:gd name="connsiteX0" fmla="*/ 529448 w 530904"/>
              <a:gd name="connsiteY0" fmla="*/ 141490 h 260179"/>
              <a:gd name="connsiteX1" fmla="*/ 317781 w 530904"/>
              <a:gd name="connsiteY1" fmla="*/ 48356 h 260179"/>
              <a:gd name="connsiteX2" fmla="*/ 281 w 530904"/>
              <a:gd name="connsiteY2" fmla="*/ 1790 h 260179"/>
              <a:gd name="connsiteX3" fmla="*/ 262748 w 530904"/>
              <a:gd name="connsiteY3" fmla="*/ 107623 h 260179"/>
              <a:gd name="connsiteX4" fmla="*/ 322014 w 530904"/>
              <a:gd name="connsiteY4" fmla="*/ 192290 h 260179"/>
              <a:gd name="connsiteX5" fmla="*/ 326248 w 530904"/>
              <a:gd name="connsiteY5" fmla="*/ 260023 h 260179"/>
              <a:gd name="connsiteX6" fmla="*/ 406681 w 530904"/>
              <a:gd name="connsiteY6" fmla="*/ 209223 h 260179"/>
              <a:gd name="connsiteX7" fmla="*/ 529448 w 530904"/>
              <a:gd name="connsiteY7" fmla="*/ 141490 h 2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904" h="260179">
                <a:moveTo>
                  <a:pt x="529448" y="141490"/>
                </a:moveTo>
                <a:cubicBezTo>
                  <a:pt x="514631" y="114679"/>
                  <a:pt x="405975" y="71639"/>
                  <a:pt x="317781" y="48356"/>
                </a:cubicBezTo>
                <a:cubicBezTo>
                  <a:pt x="229587" y="25073"/>
                  <a:pt x="9453" y="-8088"/>
                  <a:pt x="281" y="1790"/>
                </a:cubicBezTo>
                <a:cubicBezTo>
                  <a:pt x="-8891" y="11668"/>
                  <a:pt x="209126" y="75873"/>
                  <a:pt x="262748" y="107623"/>
                </a:cubicBezTo>
                <a:cubicBezTo>
                  <a:pt x="316370" y="139373"/>
                  <a:pt x="311431" y="166890"/>
                  <a:pt x="322014" y="192290"/>
                </a:cubicBezTo>
                <a:cubicBezTo>
                  <a:pt x="332597" y="217690"/>
                  <a:pt x="312137" y="257201"/>
                  <a:pt x="326248" y="260023"/>
                </a:cubicBezTo>
                <a:cubicBezTo>
                  <a:pt x="340359" y="262845"/>
                  <a:pt x="371403" y="226862"/>
                  <a:pt x="406681" y="209223"/>
                </a:cubicBezTo>
                <a:cubicBezTo>
                  <a:pt x="441959" y="191584"/>
                  <a:pt x="544265" y="168301"/>
                  <a:pt x="529448" y="1414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01A4F14F-68EB-4BCF-AE09-D62A63106D96}"/>
              </a:ext>
            </a:extLst>
          </p:cNvPr>
          <p:cNvSpPr/>
          <p:nvPr/>
        </p:nvSpPr>
        <p:spPr>
          <a:xfrm>
            <a:off x="6054193" y="617734"/>
            <a:ext cx="1168503" cy="1406391"/>
          </a:xfrm>
          <a:custGeom>
            <a:avLst/>
            <a:gdLst>
              <a:gd name="connsiteX0" fmla="*/ 16407 w 1168503"/>
              <a:gd name="connsiteY0" fmla="*/ 237399 h 1406391"/>
              <a:gd name="connsiteX1" fmla="*/ 71440 w 1168503"/>
              <a:gd name="connsiteY1" fmla="*/ 186599 h 1406391"/>
              <a:gd name="connsiteX2" fmla="*/ 257707 w 1168503"/>
              <a:gd name="connsiteY2" fmla="*/ 333 h 1406391"/>
              <a:gd name="connsiteX3" fmla="*/ 473607 w 1168503"/>
              <a:gd name="connsiteY3" fmla="*/ 237399 h 1406391"/>
              <a:gd name="connsiteX4" fmla="*/ 808040 w 1168503"/>
              <a:gd name="connsiteY4" fmla="*/ 631099 h 1406391"/>
              <a:gd name="connsiteX5" fmla="*/ 1095907 w 1168503"/>
              <a:gd name="connsiteY5" fmla="*/ 1058666 h 1406391"/>
              <a:gd name="connsiteX6" fmla="*/ 1104374 w 1168503"/>
              <a:gd name="connsiteY6" fmla="*/ 1397333 h 1406391"/>
              <a:gd name="connsiteX7" fmla="*/ 1163640 w 1168503"/>
              <a:gd name="connsiteY7" fmla="*/ 1278799 h 1406391"/>
              <a:gd name="connsiteX8" fmla="*/ 960440 w 1168503"/>
              <a:gd name="connsiteY8" fmla="*/ 957066 h 1406391"/>
              <a:gd name="connsiteX9" fmla="*/ 524407 w 1168503"/>
              <a:gd name="connsiteY9" fmla="*/ 461766 h 1406391"/>
              <a:gd name="connsiteX10" fmla="*/ 346607 w 1168503"/>
              <a:gd name="connsiteY10" fmla="*/ 262799 h 1406391"/>
              <a:gd name="connsiteX11" fmla="*/ 16407 w 1168503"/>
              <a:gd name="connsiteY11" fmla="*/ 237399 h 14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503" h="1406391">
                <a:moveTo>
                  <a:pt x="16407" y="237399"/>
                </a:moveTo>
                <a:cubicBezTo>
                  <a:pt x="-29454" y="224699"/>
                  <a:pt x="31223" y="226110"/>
                  <a:pt x="71440" y="186599"/>
                </a:cubicBezTo>
                <a:cubicBezTo>
                  <a:pt x="111657" y="147088"/>
                  <a:pt x="190679" y="-8134"/>
                  <a:pt x="257707" y="333"/>
                </a:cubicBezTo>
                <a:cubicBezTo>
                  <a:pt x="324735" y="8800"/>
                  <a:pt x="381885" y="132271"/>
                  <a:pt x="473607" y="237399"/>
                </a:cubicBezTo>
                <a:cubicBezTo>
                  <a:pt x="565329" y="342527"/>
                  <a:pt x="704323" y="494221"/>
                  <a:pt x="808040" y="631099"/>
                </a:cubicBezTo>
                <a:cubicBezTo>
                  <a:pt x="911757" y="767977"/>
                  <a:pt x="1046518" y="930960"/>
                  <a:pt x="1095907" y="1058666"/>
                </a:cubicBezTo>
                <a:cubicBezTo>
                  <a:pt x="1145296" y="1186372"/>
                  <a:pt x="1093085" y="1360644"/>
                  <a:pt x="1104374" y="1397333"/>
                </a:cubicBezTo>
                <a:cubicBezTo>
                  <a:pt x="1115663" y="1434022"/>
                  <a:pt x="1187629" y="1352177"/>
                  <a:pt x="1163640" y="1278799"/>
                </a:cubicBezTo>
                <a:cubicBezTo>
                  <a:pt x="1139651" y="1205421"/>
                  <a:pt x="1066979" y="1093238"/>
                  <a:pt x="960440" y="957066"/>
                </a:cubicBezTo>
                <a:cubicBezTo>
                  <a:pt x="853901" y="820894"/>
                  <a:pt x="626712" y="577477"/>
                  <a:pt x="524407" y="461766"/>
                </a:cubicBezTo>
                <a:cubicBezTo>
                  <a:pt x="422102" y="346055"/>
                  <a:pt x="431274" y="300899"/>
                  <a:pt x="346607" y="262799"/>
                </a:cubicBezTo>
                <a:cubicBezTo>
                  <a:pt x="261940" y="224699"/>
                  <a:pt x="62268" y="250099"/>
                  <a:pt x="16407" y="2373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D8F1FE0A-2FF2-402F-874D-160051C7D85F}"/>
              </a:ext>
            </a:extLst>
          </p:cNvPr>
          <p:cNvSpPr/>
          <p:nvPr/>
        </p:nvSpPr>
        <p:spPr>
          <a:xfrm>
            <a:off x="6383429" y="420290"/>
            <a:ext cx="851543" cy="214952"/>
          </a:xfrm>
          <a:custGeom>
            <a:avLst/>
            <a:gdLst>
              <a:gd name="connsiteX0" fmla="*/ 8904 w 851543"/>
              <a:gd name="connsiteY0" fmla="*/ 134277 h 214952"/>
              <a:gd name="connsiteX1" fmla="*/ 182471 w 851543"/>
              <a:gd name="connsiteY1" fmla="*/ 36910 h 214952"/>
              <a:gd name="connsiteX2" fmla="*/ 415304 w 851543"/>
              <a:gd name="connsiteY2" fmla="*/ 11510 h 214952"/>
              <a:gd name="connsiteX3" fmla="*/ 851338 w 851543"/>
              <a:gd name="connsiteY3" fmla="*/ 214710 h 214952"/>
              <a:gd name="connsiteX4" fmla="*/ 466104 w 851543"/>
              <a:gd name="connsiteY4" fmla="*/ 53843 h 214952"/>
              <a:gd name="connsiteX5" fmla="*/ 8904 w 851543"/>
              <a:gd name="connsiteY5" fmla="*/ 134277 h 21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543" h="214952">
                <a:moveTo>
                  <a:pt x="8904" y="134277"/>
                </a:moveTo>
                <a:cubicBezTo>
                  <a:pt x="-38368" y="131455"/>
                  <a:pt x="114738" y="57371"/>
                  <a:pt x="182471" y="36910"/>
                </a:cubicBezTo>
                <a:cubicBezTo>
                  <a:pt x="250204" y="16449"/>
                  <a:pt x="303826" y="-18123"/>
                  <a:pt x="415304" y="11510"/>
                </a:cubicBezTo>
                <a:cubicBezTo>
                  <a:pt x="526782" y="41143"/>
                  <a:pt x="842871" y="207655"/>
                  <a:pt x="851338" y="214710"/>
                </a:cubicBezTo>
                <a:cubicBezTo>
                  <a:pt x="859805" y="221766"/>
                  <a:pt x="604393" y="72893"/>
                  <a:pt x="466104" y="53843"/>
                </a:cubicBezTo>
                <a:cubicBezTo>
                  <a:pt x="327815" y="34793"/>
                  <a:pt x="56176" y="137099"/>
                  <a:pt x="8904" y="134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7B8C8C4-968F-4141-BECD-20CE814E3FC2}"/>
              </a:ext>
            </a:extLst>
          </p:cNvPr>
          <p:cNvSpPr/>
          <p:nvPr/>
        </p:nvSpPr>
        <p:spPr>
          <a:xfrm>
            <a:off x="6383867" y="594592"/>
            <a:ext cx="958139" cy="1029680"/>
          </a:xfrm>
          <a:custGeom>
            <a:avLst/>
            <a:gdLst>
              <a:gd name="connsiteX0" fmla="*/ 0 w 958139"/>
              <a:gd name="connsiteY0" fmla="*/ 19241 h 1029680"/>
              <a:gd name="connsiteX1" fmla="*/ 135466 w 958139"/>
              <a:gd name="connsiteY1" fmla="*/ 27708 h 1029680"/>
              <a:gd name="connsiteX2" fmla="*/ 541866 w 958139"/>
              <a:gd name="connsiteY2" fmla="*/ 319808 h 1029680"/>
              <a:gd name="connsiteX3" fmla="*/ 677333 w 958139"/>
              <a:gd name="connsiteY3" fmla="*/ 412941 h 1029680"/>
              <a:gd name="connsiteX4" fmla="*/ 952500 w 958139"/>
              <a:gd name="connsiteY4" fmla="*/ 1014075 h 1029680"/>
              <a:gd name="connsiteX5" fmla="*/ 859366 w 958139"/>
              <a:gd name="connsiteY5" fmla="*/ 827808 h 1029680"/>
              <a:gd name="connsiteX6" fmla="*/ 817033 w 958139"/>
              <a:gd name="connsiteY6" fmla="*/ 552641 h 1029680"/>
              <a:gd name="connsiteX7" fmla="*/ 770466 w 958139"/>
              <a:gd name="connsiteY7" fmla="*/ 311341 h 1029680"/>
              <a:gd name="connsiteX8" fmla="*/ 135466 w 958139"/>
              <a:gd name="connsiteY8" fmla="*/ 91208 h 1029680"/>
              <a:gd name="connsiteX9" fmla="*/ 0 w 958139"/>
              <a:gd name="connsiteY9" fmla="*/ 19241 h 102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139" h="1029680">
                <a:moveTo>
                  <a:pt x="0" y="19241"/>
                </a:moveTo>
                <a:cubicBezTo>
                  <a:pt x="0" y="8658"/>
                  <a:pt x="45155" y="-22387"/>
                  <a:pt x="135466" y="27708"/>
                </a:cubicBezTo>
                <a:cubicBezTo>
                  <a:pt x="225777" y="77803"/>
                  <a:pt x="451555" y="255603"/>
                  <a:pt x="541866" y="319808"/>
                </a:cubicBezTo>
                <a:cubicBezTo>
                  <a:pt x="632177" y="384013"/>
                  <a:pt x="608894" y="297230"/>
                  <a:pt x="677333" y="412941"/>
                </a:cubicBezTo>
                <a:cubicBezTo>
                  <a:pt x="745772" y="528652"/>
                  <a:pt x="922161" y="944931"/>
                  <a:pt x="952500" y="1014075"/>
                </a:cubicBezTo>
                <a:cubicBezTo>
                  <a:pt x="982839" y="1083219"/>
                  <a:pt x="881944" y="904714"/>
                  <a:pt x="859366" y="827808"/>
                </a:cubicBezTo>
                <a:cubicBezTo>
                  <a:pt x="836788" y="750902"/>
                  <a:pt x="831850" y="638719"/>
                  <a:pt x="817033" y="552641"/>
                </a:cubicBezTo>
                <a:cubicBezTo>
                  <a:pt x="802216" y="466563"/>
                  <a:pt x="884060" y="388246"/>
                  <a:pt x="770466" y="311341"/>
                </a:cubicBezTo>
                <a:cubicBezTo>
                  <a:pt x="656872" y="234436"/>
                  <a:pt x="258938" y="138480"/>
                  <a:pt x="135466" y="91208"/>
                </a:cubicBezTo>
                <a:cubicBezTo>
                  <a:pt x="11994" y="43936"/>
                  <a:pt x="0" y="29824"/>
                  <a:pt x="0" y="192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BA6FEB46-26BF-4302-ACDE-4809E32BD9B2}"/>
              </a:ext>
            </a:extLst>
          </p:cNvPr>
          <p:cNvSpPr/>
          <p:nvPr/>
        </p:nvSpPr>
        <p:spPr>
          <a:xfrm>
            <a:off x="6680803" y="569635"/>
            <a:ext cx="1223777" cy="867174"/>
          </a:xfrm>
          <a:custGeom>
            <a:avLst/>
            <a:gdLst>
              <a:gd name="connsiteX0" fmla="*/ 3630 w 1223777"/>
              <a:gd name="connsiteY0" fmla="*/ 1865 h 867174"/>
              <a:gd name="connsiteX1" fmla="*/ 452364 w 1223777"/>
              <a:gd name="connsiteY1" fmla="*/ 150032 h 867174"/>
              <a:gd name="connsiteX2" fmla="*/ 985764 w 1223777"/>
              <a:gd name="connsiteY2" fmla="*/ 446365 h 867174"/>
              <a:gd name="connsiteX3" fmla="*/ 1222830 w 1223777"/>
              <a:gd name="connsiteY3" fmla="*/ 861232 h 867174"/>
              <a:gd name="connsiteX4" fmla="*/ 1066197 w 1223777"/>
              <a:gd name="connsiteY4" fmla="*/ 670732 h 867174"/>
              <a:gd name="connsiteX5" fmla="*/ 998464 w 1223777"/>
              <a:gd name="connsiteY5" fmla="*/ 382865 h 867174"/>
              <a:gd name="connsiteX6" fmla="*/ 283030 w 1223777"/>
              <a:gd name="connsiteY6" fmla="*/ 86532 h 867174"/>
              <a:gd name="connsiteX7" fmla="*/ 3630 w 1223777"/>
              <a:gd name="connsiteY7" fmla="*/ 1865 h 86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777" h="867174">
                <a:moveTo>
                  <a:pt x="3630" y="1865"/>
                </a:moveTo>
                <a:cubicBezTo>
                  <a:pt x="31852" y="12448"/>
                  <a:pt x="288675" y="75949"/>
                  <a:pt x="452364" y="150032"/>
                </a:cubicBezTo>
                <a:cubicBezTo>
                  <a:pt x="616053" y="224115"/>
                  <a:pt x="857353" y="327832"/>
                  <a:pt x="985764" y="446365"/>
                </a:cubicBezTo>
                <a:cubicBezTo>
                  <a:pt x="1114175" y="564898"/>
                  <a:pt x="1209425" y="823838"/>
                  <a:pt x="1222830" y="861232"/>
                </a:cubicBezTo>
                <a:cubicBezTo>
                  <a:pt x="1236235" y="898626"/>
                  <a:pt x="1103591" y="750460"/>
                  <a:pt x="1066197" y="670732"/>
                </a:cubicBezTo>
                <a:cubicBezTo>
                  <a:pt x="1028803" y="591004"/>
                  <a:pt x="1128992" y="480232"/>
                  <a:pt x="998464" y="382865"/>
                </a:cubicBezTo>
                <a:cubicBezTo>
                  <a:pt x="867936" y="285498"/>
                  <a:pt x="450247" y="146504"/>
                  <a:pt x="283030" y="86532"/>
                </a:cubicBezTo>
                <a:cubicBezTo>
                  <a:pt x="115813" y="26560"/>
                  <a:pt x="-24592" y="-8718"/>
                  <a:pt x="3630" y="18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A59D4175-ABE5-4258-9B3E-9719A19C2385}"/>
              </a:ext>
            </a:extLst>
          </p:cNvPr>
          <p:cNvSpPr/>
          <p:nvPr/>
        </p:nvSpPr>
        <p:spPr>
          <a:xfrm>
            <a:off x="6809878" y="671434"/>
            <a:ext cx="1348165" cy="1953897"/>
          </a:xfrm>
          <a:custGeom>
            <a:avLst/>
            <a:gdLst>
              <a:gd name="connsiteX0" fmla="*/ 39655 w 1348165"/>
              <a:gd name="connsiteY0" fmla="*/ 27066 h 1953897"/>
              <a:gd name="connsiteX1" fmla="*/ 856689 w 1348165"/>
              <a:gd name="connsiteY1" fmla="*/ 662066 h 1953897"/>
              <a:gd name="connsiteX2" fmla="*/ 1220755 w 1348165"/>
              <a:gd name="connsiteY2" fmla="*/ 1496033 h 1953897"/>
              <a:gd name="connsiteX3" fmla="*/ 1305422 w 1348165"/>
              <a:gd name="connsiteY3" fmla="*/ 1948999 h 1953897"/>
              <a:gd name="connsiteX4" fmla="*/ 1309655 w 1348165"/>
              <a:gd name="connsiteY4" fmla="*/ 1716166 h 1953897"/>
              <a:gd name="connsiteX5" fmla="*/ 1301189 w 1348165"/>
              <a:gd name="connsiteY5" fmla="*/ 1402899 h 1953897"/>
              <a:gd name="connsiteX6" fmla="*/ 704289 w 1348165"/>
              <a:gd name="connsiteY6" fmla="*/ 602799 h 1953897"/>
              <a:gd name="connsiteX7" fmla="*/ 187822 w 1348165"/>
              <a:gd name="connsiteY7" fmla="*/ 162533 h 1953897"/>
              <a:gd name="connsiteX8" fmla="*/ 39655 w 1348165"/>
              <a:gd name="connsiteY8" fmla="*/ 27066 h 195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165" h="1953897">
                <a:moveTo>
                  <a:pt x="39655" y="27066"/>
                </a:moveTo>
                <a:cubicBezTo>
                  <a:pt x="151133" y="110321"/>
                  <a:pt x="659839" y="417238"/>
                  <a:pt x="856689" y="662066"/>
                </a:cubicBezTo>
                <a:cubicBezTo>
                  <a:pt x="1053539" y="906894"/>
                  <a:pt x="1145966" y="1281544"/>
                  <a:pt x="1220755" y="1496033"/>
                </a:cubicBezTo>
                <a:cubicBezTo>
                  <a:pt x="1295544" y="1710522"/>
                  <a:pt x="1290605" y="1912310"/>
                  <a:pt x="1305422" y="1948999"/>
                </a:cubicBezTo>
                <a:cubicBezTo>
                  <a:pt x="1320239" y="1985688"/>
                  <a:pt x="1310361" y="1807183"/>
                  <a:pt x="1309655" y="1716166"/>
                </a:cubicBezTo>
                <a:cubicBezTo>
                  <a:pt x="1308950" y="1625149"/>
                  <a:pt x="1402083" y="1588460"/>
                  <a:pt x="1301189" y="1402899"/>
                </a:cubicBezTo>
                <a:cubicBezTo>
                  <a:pt x="1200295" y="1217338"/>
                  <a:pt x="889850" y="809527"/>
                  <a:pt x="704289" y="602799"/>
                </a:cubicBezTo>
                <a:cubicBezTo>
                  <a:pt x="518728" y="396071"/>
                  <a:pt x="300005" y="254255"/>
                  <a:pt x="187822" y="162533"/>
                </a:cubicBezTo>
                <a:cubicBezTo>
                  <a:pt x="75639" y="70811"/>
                  <a:pt x="-71823" y="-56189"/>
                  <a:pt x="39655" y="270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F5E8BE17-3706-4EA3-995E-EE99A8E3C8A9}"/>
              </a:ext>
            </a:extLst>
          </p:cNvPr>
          <p:cNvSpPr/>
          <p:nvPr/>
        </p:nvSpPr>
        <p:spPr>
          <a:xfrm>
            <a:off x="7028124" y="1267494"/>
            <a:ext cx="1182586" cy="1524790"/>
          </a:xfrm>
          <a:custGeom>
            <a:avLst/>
            <a:gdLst>
              <a:gd name="connsiteX0" fmla="*/ 33076 w 1182586"/>
              <a:gd name="connsiteY0" fmla="*/ 10973 h 1524790"/>
              <a:gd name="connsiteX1" fmla="*/ 54243 w 1182586"/>
              <a:gd name="connsiteY1" fmla="*/ 176073 h 1524790"/>
              <a:gd name="connsiteX2" fmla="*/ 613043 w 1182586"/>
              <a:gd name="connsiteY2" fmla="*/ 1234406 h 1524790"/>
              <a:gd name="connsiteX3" fmla="*/ 1167609 w 1182586"/>
              <a:gd name="connsiteY3" fmla="*/ 1518039 h 1524790"/>
              <a:gd name="connsiteX4" fmla="*/ 994043 w 1182586"/>
              <a:gd name="connsiteY4" fmla="*/ 1399506 h 1524790"/>
              <a:gd name="connsiteX5" fmla="*/ 668076 w 1182586"/>
              <a:gd name="connsiteY5" fmla="*/ 1001573 h 1524790"/>
              <a:gd name="connsiteX6" fmla="*/ 155843 w 1182586"/>
              <a:gd name="connsiteY6" fmla="*/ 286139 h 1524790"/>
              <a:gd name="connsiteX7" fmla="*/ 33076 w 1182586"/>
              <a:gd name="connsiteY7" fmla="*/ 10973 h 15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586" h="1524790">
                <a:moveTo>
                  <a:pt x="33076" y="10973"/>
                </a:moveTo>
                <a:cubicBezTo>
                  <a:pt x="16143" y="-7371"/>
                  <a:pt x="-42418" y="-27833"/>
                  <a:pt x="54243" y="176073"/>
                </a:cubicBezTo>
                <a:cubicBezTo>
                  <a:pt x="150904" y="379979"/>
                  <a:pt x="427482" y="1010745"/>
                  <a:pt x="613043" y="1234406"/>
                </a:cubicBezTo>
                <a:cubicBezTo>
                  <a:pt x="798604" y="1458067"/>
                  <a:pt x="1104109" y="1490522"/>
                  <a:pt x="1167609" y="1518039"/>
                </a:cubicBezTo>
                <a:cubicBezTo>
                  <a:pt x="1231109" y="1545556"/>
                  <a:pt x="1077298" y="1485584"/>
                  <a:pt x="994043" y="1399506"/>
                </a:cubicBezTo>
                <a:cubicBezTo>
                  <a:pt x="910788" y="1313428"/>
                  <a:pt x="807776" y="1187134"/>
                  <a:pt x="668076" y="1001573"/>
                </a:cubicBezTo>
                <a:cubicBezTo>
                  <a:pt x="528376" y="816012"/>
                  <a:pt x="268732" y="449122"/>
                  <a:pt x="155843" y="286139"/>
                </a:cubicBezTo>
                <a:cubicBezTo>
                  <a:pt x="42954" y="123156"/>
                  <a:pt x="50009" y="29317"/>
                  <a:pt x="33076" y="1097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157D263C-1BC3-46F0-A5E4-1F7226038A19}"/>
              </a:ext>
            </a:extLst>
          </p:cNvPr>
          <p:cNvSpPr/>
          <p:nvPr/>
        </p:nvSpPr>
        <p:spPr>
          <a:xfrm>
            <a:off x="7165641" y="2423318"/>
            <a:ext cx="945691" cy="745151"/>
          </a:xfrm>
          <a:custGeom>
            <a:avLst/>
            <a:gdLst>
              <a:gd name="connsiteX0" fmla="*/ 14092 w 945691"/>
              <a:gd name="connsiteY0" fmla="*/ 23549 h 745151"/>
              <a:gd name="connsiteX1" fmla="*/ 47959 w 945691"/>
              <a:gd name="connsiteY1" fmla="*/ 125149 h 745151"/>
              <a:gd name="connsiteX2" fmla="*/ 441659 w 945691"/>
              <a:gd name="connsiteY2" fmla="*/ 675482 h 745151"/>
              <a:gd name="connsiteX3" fmla="*/ 936959 w 945691"/>
              <a:gd name="connsiteY3" fmla="*/ 480749 h 745151"/>
              <a:gd name="connsiteX4" fmla="*/ 725292 w 945691"/>
              <a:gd name="connsiteY4" fmla="*/ 582349 h 745151"/>
              <a:gd name="connsiteX5" fmla="*/ 314659 w 945691"/>
              <a:gd name="connsiteY5" fmla="*/ 743215 h 745151"/>
              <a:gd name="connsiteX6" fmla="*/ 115692 w 945691"/>
              <a:gd name="connsiteY6" fmla="*/ 463815 h 745151"/>
              <a:gd name="connsiteX7" fmla="*/ 14092 w 945691"/>
              <a:gd name="connsiteY7" fmla="*/ 23549 h 7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691" h="745151">
                <a:moveTo>
                  <a:pt x="14092" y="23549"/>
                </a:moveTo>
                <a:cubicBezTo>
                  <a:pt x="2803" y="-32895"/>
                  <a:pt x="-23302" y="16493"/>
                  <a:pt x="47959" y="125149"/>
                </a:cubicBezTo>
                <a:cubicBezTo>
                  <a:pt x="119220" y="233805"/>
                  <a:pt x="293492" y="616215"/>
                  <a:pt x="441659" y="675482"/>
                </a:cubicBezTo>
                <a:lnTo>
                  <a:pt x="936959" y="480749"/>
                </a:lnTo>
                <a:cubicBezTo>
                  <a:pt x="984231" y="465227"/>
                  <a:pt x="829009" y="538605"/>
                  <a:pt x="725292" y="582349"/>
                </a:cubicBezTo>
                <a:cubicBezTo>
                  <a:pt x="621575" y="626093"/>
                  <a:pt x="416259" y="762971"/>
                  <a:pt x="314659" y="743215"/>
                </a:cubicBezTo>
                <a:cubicBezTo>
                  <a:pt x="213059" y="723459"/>
                  <a:pt x="167903" y="578115"/>
                  <a:pt x="115692" y="463815"/>
                </a:cubicBezTo>
                <a:cubicBezTo>
                  <a:pt x="63481" y="349515"/>
                  <a:pt x="25381" y="79993"/>
                  <a:pt x="14092" y="235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2C67B827-7F2E-48A0-A590-E1F7300029C8}"/>
              </a:ext>
            </a:extLst>
          </p:cNvPr>
          <p:cNvSpPr/>
          <p:nvPr/>
        </p:nvSpPr>
        <p:spPr>
          <a:xfrm>
            <a:off x="7364865" y="2306471"/>
            <a:ext cx="1113315" cy="868538"/>
          </a:xfrm>
          <a:custGeom>
            <a:avLst/>
            <a:gdLst>
              <a:gd name="connsiteX0" fmla="*/ 22302 w 1113315"/>
              <a:gd name="connsiteY0" fmla="*/ 696 h 868538"/>
              <a:gd name="connsiteX1" fmla="*/ 39235 w 1113315"/>
              <a:gd name="connsiteY1" fmla="*/ 72662 h 868538"/>
              <a:gd name="connsiteX2" fmla="*/ 420235 w 1113315"/>
              <a:gd name="connsiteY2" fmla="*/ 457896 h 868538"/>
              <a:gd name="connsiteX3" fmla="*/ 911302 w 1113315"/>
              <a:gd name="connsiteY3" fmla="*/ 639929 h 868538"/>
              <a:gd name="connsiteX4" fmla="*/ 1110268 w 1113315"/>
              <a:gd name="connsiteY4" fmla="*/ 868529 h 868538"/>
              <a:gd name="connsiteX5" fmla="*/ 775835 w 1113315"/>
              <a:gd name="connsiteY5" fmla="*/ 631462 h 868538"/>
              <a:gd name="connsiteX6" fmla="*/ 276302 w 1113315"/>
              <a:gd name="connsiteY6" fmla="*/ 313962 h 868538"/>
              <a:gd name="connsiteX7" fmla="*/ 128135 w 1113315"/>
              <a:gd name="connsiteY7" fmla="*/ 85362 h 868538"/>
              <a:gd name="connsiteX8" fmla="*/ 22302 w 1113315"/>
              <a:gd name="connsiteY8" fmla="*/ 696 h 8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315" h="868538">
                <a:moveTo>
                  <a:pt x="22302" y="696"/>
                </a:moveTo>
                <a:cubicBezTo>
                  <a:pt x="7485" y="-1421"/>
                  <a:pt x="-27087" y="-3538"/>
                  <a:pt x="39235" y="72662"/>
                </a:cubicBezTo>
                <a:cubicBezTo>
                  <a:pt x="105557" y="148862"/>
                  <a:pt x="274891" y="363352"/>
                  <a:pt x="420235" y="457896"/>
                </a:cubicBezTo>
                <a:cubicBezTo>
                  <a:pt x="565580" y="552441"/>
                  <a:pt x="796297" y="571490"/>
                  <a:pt x="911302" y="639929"/>
                </a:cubicBezTo>
                <a:cubicBezTo>
                  <a:pt x="1026308" y="708368"/>
                  <a:pt x="1132846" y="869940"/>
                  <a:pt x="1110268" y="868529"/>
                </a:cubicBezTo>
                <a:cubicBezTo>
                  <a:pt x="1087690" y="867118"/>
                  <a:pt x="914829" y="723890"/>
                  <a:pt x="775835" y="631462"/>
                </a:cubicBezTo>
                <a:cubicBezTo>
                  <a:pt x="636841" y="539034"/>
                  <a:pt x="384252" y="404979"/>
                  <a:pt x="276302" y="313962"/>
                </a:cubicBezTo>
                <a:cubicBezTo>
                  <a:pt x="168352" y="222945"/>
                  <a:pt x="171174" y="134751"/>
                  <a:pt x="128135" y="85362"/>
                </a:cubicBezTo>
                <a:cubicBezTo>
                  <a:pt x="85096" y="35973"/>
                  <a:pt x="37119" y="2813"/>
                  <a:pt x="22302" y="6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7839BBC-70DF-420B-8C17-6127890C8F2D}"/>
              </a:ext>
            </a:extLst>
          </p:cNvPr>
          <p:cNvSpPr/>
          <p:nvPr/>
        </p:nvSpPr>
        <p:spPr>
          <a:xfrm>
            <a:off x="7442187" y="1423221"/>
            <a:ext cx="462462" cy="934801"/>
          </a:xfrm>
          <a:custGeom>
            <a:avLst/>
            <a:gdLst>
              <a:gd name="connsiteX0" fmla="*/ 13 w 462462"/>
              <a:gd name="connsiteY0" fmla="*/ 7646 h 934801"/>
              <a:gd name="connsiteX1" fmla="*/ 321746 w 462462"/>
              <a:gd name="connsiteY1" fmla="*/ 562212 h 934801"/>
              <a:gd name="connsiteX2" fmla="*/ 419113 w 462462"/>
              <a:gd name="connsiteY2" fmla="*/ 934746 h 934801"/>
              <a:gd name="connsiteX3" fmla="*/ 457213 w 462462"/>
              <a:gd name="connsiteY3" fmla="*/ 587612 h 934801"/>
              <a:gd name="connsiteX4" fmla="*/ 309046 w 462462"/>
              <a:gd name="connsiteY4" fmla="*/ 261646 h 934801"/>
              <a:gd name="connsiteX5" fmla="*/ 13 w 462462"/>
              <a:gd name="connsiteY5" fmla="*/ 7646 h 93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62" h="934801">
                <a:moveTo>
                  <a:pt x="13" y="7646"/>
                </a:moveTo>
                <a:cubicBezTo>
                  <a:pt x="2130" y="57740"/>
                  <a:pt x="251896" y="407695"/>
                  <a:pt x="321746" y="562212"/>
                </a:cubicBezTo>
                <a:cubicBezTo>
                  <a:pt x="391596" y="716729"/>
                  <a:pt x="396535" y="930513"/>
                  <a:pt x="419113" y="934746"/>
                </a:cubicBezTo>
                <a:cubicBezTo>
                  <a:pt x="441691" y="938979"/>
                  <a:pt x="475557" y="699795"/>
                  <a:pt x="457213" y="587612"/>
                </a:cubicBezTo>
                <a:cubicBezTo>
                  <a:pt x="438869" y="475429"/>
                  <a:pt x="381013" y="356896"/>
                  <a:pt x="309046" y="261646"/>
                </a:cubicBezTo>
                <a:cubicBezTo>
                  <a:pt x="237079" y="166396"/>
                  <a:pt x="-2104" y="-42448"/>
                  <a:pt x="13" y="76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33A846D9-A821-43C4-B033-6EFB44DB753C}"/>
              </a:ext>
            </a:extLst>
          </p:cNvPr>
          <p:cNvSpPr/>
          <p:nvPr/>
        </p:nvSpPr>
        <p:spPr>
          <a:xfrm>
            <a:off x="8001842" y="1409126"/>
            <a:ext cx="554073" cy="1820344"/>
          </a:xfrm>
          <a:custGeom>
            <a:avLst/>
            <a:gdLst>
              <a:gd name="connsiteX0" fmla="*/ 3391 w 554073"/>
              <a:gd name="connsiteY0" fmla="*/ 17507 h 1820344"/>
              <a:gd name="connsiteX1" fmla="*/ 401325 w 554073"/>
              <a:gd name="connsiteY1" fmla="*/ 1016574 h 1820344"/>
              <a:gd name="connsiteX2" fmla="*/ 553725 w 554073"/>
              <a:gd name="connsiteY2" fmla="*/ 1803974 h 1820344"/>
              <a:gd name="connsiteX3" fmla="*/ 443658 w 554073"/>
              <a:gd name="connsiteY3" fmla="*/ 1499174 h 1820344"/>
              <a:gd name="connsiteX4" fmla="*/ 464825 w 554073"/>
              <a:gd name="connsiteY4" fmla="*/ 898041 h 1820344"/>
              <a:gd name="connsiteX5" fmla="*/ 223525 w 554073"/>
              <a:gd name="connsiteY5" fmla="*/ 415441 h 1820344"/>
              <a:gd name="connsiteX6" fmla="*/ 3391 w 554073"/>
              <a:gd name="connsiteY6" fmla="*/ 17507 h 18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073" h="1820344">
                <a:moveTo>
                  <a:pt x="3391" y="17507"/>
                </a:moveTo>
                <a:cubicBezTo>
                  <a:pt x="33024" y="117696"/>
                  <a:pt x="309603" y="718830"/>
                  <a:pt x="401325" y="1016574"/>
                </a:cubicBezTo>
                <a:cubicBezTo>
                  <a:pt x="493047" y="1314318"/>
                  <a:pt x="546670" y="1723541"/>
                  <a:pt x="553725" y="1803974"/>
                </a:cubicBezTo>
                <a:cubicBezTo>
                  <a:pt x="560780" y="1884407"/>
                  <a:pt x="458475" y="1650163"/>
                  <a:pt x="443658" y="1499174"/>
                </a:cubicBezTo>
                <a:cubicBezTo>
                  <a:pt x="428841" y="1348185"/>
                  <a:pt x="501514" y="1078663"/>
                  <a:pt x="464825" y="898041"/>
                </a:cubicBezTo>
                <a:cubicBezTo>
                  <a:pt x="428136" y="717419"/>
                  <a:pt x="301136" y="557258"/>
                  <a:pt x="223525" y="415441"/>
                </a:cubicBezTo>
                <a:cubicBezTo>
                  <a:pt x="145914" y="273624"/>
                  <a:pt x="-26242" y="-82682"/>
                  <a:pt x="3391" y="175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E72243D9-45C8-4DC7-8EBB-42BB16CB5A2F}"/>
              </a:ext>
            </a:extLst>
          </p:cNvPr>
          <p:cNvSpPr/>
          <p:nvPr/>
        </p:nvSpPr>
        <p:spPr>
          <a:xfrm>
            <a:off x="8580875" y="2918757"/>
            <a:ext cx="330366" cy="1466431"/>
          </a:xfrm>
          <a:custGeom>
            <a:avLst/>
            <a:gdLst>
              <a:gd name="connsiteX0" fmla="*/ 50892 w 330366"/>
              <a:gd name="connsiteY0" fmla="*/ 2243 h 1466431"/>
              <a:gd name="connsiteX1" fmla="*/ 110158 w 330366"/>
              <a:gd name="connsiteY1" fmla="*/ 679576 h 1466431"/>
              <a:gd name="connsiteX2" fmla="*/ 330292 w 330366"/>
              <a:gd name="connsiteY2" fmla="*/ 1454276 h 1466431"/>
              <a:gd name="connsiteX3" fmla="*/ 84758 w 330366"/>
              <a:gd name="connsiteY3" fmla="*/ 1136776 h 1466431"/>
              <a:gd name="connsiteX4" fmla="*/ 92 w 330366"/>
              <a:gd name="connsiteY4" fmla="*/ 912410 h 1466431"/>
              <a:gd name="connsiteX5" fmla="*/ 50892 w 330366"/>
              <a:gd name="connsiteY5" fmla="*/ 2243 h 14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66" h="1466431">
                <a:moveTo>
                  <a:pt x="50892" y="2243"/>
                </a:moveTo>
                <a:cubicBezTo>
                  <a:pt x="69236" y="-36563"/>
                  <a:pt x="63591" y="437571"/>
                  <a:pt x="110158" y="679576"/>
                </a:cubicBezTo>
                <a:cubicBezTo>
                  <a:pt x="156725" y="921581"/>
                  <a:pt x="334525" y="1378076"/>
                  <a:pt x="330292" y="1454276"/>
                </a:cubicBezTo>
                <a:cubicBezTo>
                  <a:pt x="326059" y="1530476"/>
                  <a:pt x="139791" y="1227087"/>
                  <a:pt x="84758" y="1136776"/>
                </a:cubicBezTo>
                <a:cubicBezTo>
                  <a:pt x="29725" y="1046465"/>
                  <a:pt x="2209" y="1095854"/>
                  <a:pt x="92" y="912410"/>
                </a:cubicBezTo>
                <a:cubicBezTo>
                  <a:pt x="-2025" y="728966"/>
                  <a:pt x="32548" y="41049"/>
                  <a:pt x="50892" y="22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25957241-7F81-4ACA-ADB6-EA068738B1CE}"/>
              </a:ext>
            </a:extLst>
          </p:cNvPr>
          <p:cNvSpPr/>
          <p:nvPr/>
        </p:nvSpPr>
        <p:spPr>
          <a:xfrm>
            <a:off x="8441808" y="3382433"/>
            <a:ext cx="520293" cy="1618433"/>
          </a:xfrm>
          <a:custGeom>
            <a:avLst/>
            <a:gdLst>
              <a:gd name="connsiteX0" fmla="*/ 7925 w 520293"/>
              <a:gd name="connsiteY0" fmla="*/ 0 h 1618433"/>
              <a:gd name="connsiteX1" fmla="*/ 101059 w 520293"/>
              <a:gd name="connsiteY1" fmla="*/ 931334 h 1618433"/>
              <a:gd name="connsiteX2" fmla="*/ 460892 w 520293"/>
              <a:gd name="connsiteY2" fmla="*/ 1380067 h 1618433"/>
              <a:gd name="connsiteX3" fmla="*/ 515925 w 520293"/>
              <a:gd name="connsiteY3" fmla="*/ 1617134 h 1618433"/>
              <a:gd name="connsiteX4" fmla="*/ 465125 w 520293"/>
              <a:gd name="connsiteY4" fmla="*/ 1282700 h 1618433"/>
              <a:gd name="connsiteX5" fmla="*/ 58725 w 520293"/>
              <a:gd name="connsiteY5" fmla="*/ 927100 h 1618433"/>
              <a:gd name="connsiteX6" fmla="*/ 7925 w 520293"/>
              <a:gd name="connsiteY6" fmla="*/ 0 h 161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293" h="1618433">
                <a:moveTo>
                  <a:pt x="7925" y="0"/>
                </a:moveTo>
                <a:cubicBezTo>
                  <a:pt x="14981" y="706"/>
                  <a:pt x="25565" y="701323"/>
                  <a:pt x="101059" y="931334"/>
                </a:cubicBezTo>
                <a:cubicBezTo>
                  <a:pt x="176553" y="1161345"/>
                  <a:pt x="391748" y="1265767"/>
                  <a:pt x="460892" y="1380067"/>
                </a:cubicBezTo>
                <a:cubicBezTo>
                  <a:pt x="530036" y="1494367"/>
                  <a:pt x="515220" y="1633362"/>
                  <a:pt x="515925" y="1617134"/>
                </a:cubicBezTo>
                <a:cubicBezTo>
                  <a:pt x="516630" y="1600906"/>
                  <a:pt x="541325" y="1397706"/>
                  <a:pt x="465125" y="1282700"/>
                </a:cubicBezTo>
                <a:cubicBezTo>
                  <a:pt x="388925" y="1167694"/>
                  <a:pt x="137747" y="1137355"/>
                  <a:pt x="58725" y="927100"/>
                </a:cubicBezTo>
                <a:cubicBezTo>
                  <a:pt x="-20297" y="716845"/>
                  <a:pt x="869" y="-706"/>
                  <a:pt x="7925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7CC35EBE-7910-4CD4-98C1-077F4A163142}"/>
              </a:ext>
            </a:extLst>
          </p:cNvPr>
          <p:cNvSpPr/>
          <p:nvPr/>
        </p:nvSpPr>
        <p:spPr>
          <a:xfrm>
            <a:off x="8272844" y="3821459"/>
            <a:ext cx="564382" cy="1234499"/>
          </a:xfrm>
          <a:custGeom>
            <a:avLst/>
            <a:gdLst>
              <a:gd name="connsiteX0" fmla="*/ 66823 w 564382"/>
              <a:gd name="connsiteY0" fmla="*/ 1241 h 1234499"/>
              <a:gd name="connsiteX1" fmla="*/ 202289 w 564382"/>
              <a:gd name="connsiteY1" fmla="*/ 733608 h 1234499"/>
              <a:gd name="connsiteX2" fmla="*/ 557889 w 564382"/>
              <a:gd name="connsiteY2" fmla="*/ 1224674 h 1234499"/>
              <a:gd name="connsiteX3" fmla="*/ 401256 w 564382"/>
              <a:gd name="connsiteY3" fmla="*/ 1051108 h 1234499"/>
              <a:gd name="connsiteX4" fmla="*/ 20256 w 564382"/>
              <a:gd name="connsiteY4" fmla="*/ 919874 h 1234499"/>
              <a:gd name="connsiteX5" fmla="*/ 66823 w 564382"/>
              <a:gd name="connsiteY5" fmla="*/ 1241 h 123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82" h="1234499">
                <a:moveTo>
                  <a:pt x="66823" y="1241"/>
                </a:moveTo>
                <a:cubicBezTo>
                  <a:pt x="97162" y="-29803"/>
                  <a:pt x="120445" y="529703"/>
                  <a:pt x="202289" y="733608"/>
                </a:cubicBezTo>
                <a:cubicBezTo>
                  <a:pt x="284133" y="937513"/>
                  <a:pt x="524728" y="1171757"/>
                  <a:pt x="557889" y="1224674"/>
                </a:cubicBezTo>
                <a:cubicBezTo>
                  <a:pt x="591050" y="1277591"/>
                  <a:pt x="490861" y="1101908"/>
                  <a:pt x="401256" y="1051108"/>
                </a:cubicBezTo>
                <a:cubicBezTo>
                  <a:pt x="311651" y="1000308"/>
                  <a:pt x="75289" y="1094146"/>
                  <a:pt x="20256" y="919874"/>
                </a:cubicBezTo>
                <a:cubicBezTo>
                  <a:pt x="-34777" y="745602"/>
                  <a:pt x="36484" y="32285"/>
                  <a:pt x="66823" y="12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4BE0A1A4-BED3-4D69-A40A-6D3283D8D158}"/>
              </a:ext>
            </a:extLst>
          </p:cNvPr>
          <p:cNvSpPr/>
          <p:nvPr/>
        </p:nvSpPr>
        <p:spPr>
          <a:xfrm>
            <a:off x="7926989" y="4387866"/>
            <a:ext cx="642950" cy="818611"/>
          </a:xfrm>
          <a:custGeom>
            <a:avLst/>
            <a:gdLst>
              <a:gd name="connsiteX0" fmla="*/ 74011 w 642950"/>
              <a:gd name="connsiteY0" fmla="*/ 35967 h 818611"/>
              <a:gd name="connsiteX1" fmla="*/ 573544 w 642950"/>
              <a:gd name="connsiteY1" fmla="*/ 687901 h 818611"/>
              <a:gd name="connsiteX2" fmla="*/ 637044 w 642950"/>
              <a:gd name="connsiteY2" fmla="*/ 810667 h 818611"/>
              <a:gd name="connsiteX3" fmla="*/ 556611 w 642950"/>
              <a:gd name="connsiteY3" fmla="*/ 560901 h 818611"/>
              <a:gd name="connsiteX4" fmla="*/ 52844 w 642950"/>
              <a:gd name="connsiteY4" fmla="*/ 133334 h 818611"/>
              <a:gd name="connsiteX5" fmla="*/ 74011 w 642950"/>
              <a:gd name="connsiteY5" fmla="*/ 35967 h 8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950" h="818611">
                <a:moveTo>
                  <a:pt x="74011" y="35967"/>
                </a:moveTo>
                <a:cubicBezTo>
                  <a:pt x="160794" y="128395"/>
                  <a:pt x="479705" y="558784"/>
                  <a:pt x="573544" y="687901"/>
                </a:cubicBezTo>
                <a:cubicBezTo>
                  <a:pt x="667383" y="817018"/>
                  <a:pt x="639866" y="831834"/>
                  <a:pt x="637044" y="810667"/>
                </a:cubicBezTo>
                <a:cubicBezTo>
                  <a:pt x="634222" y="789500"/>
                  <a:pt x="653978" y="673790"/>
                  <a:pt x="556611" y="560901"/>
                </a:cubicBezTo>
                <a:cubicBezTo>
                  <a:pt x="459244" y="448012"/>
                  <a:pt x="133277" y="218001"/>
                  <a:pt x="52844" y="133334"/>
                </a:cubicBezTo>
                <a:cubicBezTo>
                  <a:pt x="-27589" y="48667"/>
                  <a:pt x="-12772" y="-56461"/>
                  <a:pt x="74011" y="359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B88F6653-67B8-4FFF-84D5-D53A19294377}"/>
              </a:ext>
            </a:extLst>
          </p:cNvPr>
          <p:cNvSpPr/>
          <p:nvPr/>
        </p:nvSpPr>
        <p:spPr>
          <a:xfrm>
            <a:off x="7860594" y="4590686"/>
            <a:ext cx="570883" cy="748391"/>
          </a:xfrm>
          <a:custGeom>
            <a:avLst/>
            <a:gdLst>
              <a:gd name="connsiteX0" fmla="*/ 13406 w 570883"/>
              <a:gd name="connsiteY0" fmla="*/ 15181 h 748391"/>
              <a:gd name="connsiteX1" fmla="*/ 93839 w 570883"/>
              <a:gd name="connsiteY1" fmla="*/ 57514 h 748391"/>
              <a:gd name="connsiteX2" fmla="*/ 521406 w 570883"/>
              <a:gd name="connsiteY2" fmla="*/ 480847 h 748391"/>
              <a:gd name="connsiteX3" fmla="*/ 551039 w 570883"/>
              <a:gd name="connsiteY3" fmla="*/ 747547 h 748391"/>
              <a:gd name="connsiteX4" fmla="*/ 424039 w 570883"/>
              <a:gd name="connsiteY4" fmla="*/ 396181 h 748391"/>
              <a:gd name="connsiteX5" fmla="*/ 292806 w 570883"/>
              <a:gd name="connsiteY5" fmla="*/ 163347 h 748391"/>
              <a:gd name="connsiteX6" fmla="*/ 13406 w 570883"/>
              <a:gd name="connsiteY6" fmla="*/ 15181 h 74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83" h="748391">
                <a:moveTo>
                  <a:pt x="13406" y="15181"/>
                </a:moveTo>
                <a:cubicBezTo>
                  <a:pt x="-19755" y="-2458"/>
                  <a:pt x="9172" y="-20097"/>
                  <a:pt x="93839" y="57514"/>
                </a:cubicBezTo>
                <a:cubicBezTo>
                  <a:pt x="178506" y="135125"/>
                  <a:pt x="445206" y="365842"/>
                  <a:pt x="521406" y="480847"/>
                </a:cubicBezTo>
                <a:cubicBezTo>
                  <a:pt x="597606" y="595852"/>
                  <a:pt x="567267" y="761658"/>
                  <a:pt x="551039" y="747547"/>
                </a:cubicBezTo>
                <a:cubicBezTo>
                  <a:pt x="534811" y="733436"/>
                  <a:pt x="467078" y="493548"/>
                  <a:pt x="424039" y="396181"/>
                </a:cubicBezTo>
                <a:cubicBezTo>
                  <a:pt x="381000" y="298814"/>
                  <a:pt x="357717" y="230375"/>
                  <a:pt x="292806" y="163347"/>
                </a:cubicBezTo>
                <a:cubicBezTo>
                  <a:pt x="227895" y="96319"/>
                  <a:pt x="46567" y="32820"/>
                  <a:pt x="13406" y="151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95A185A9-7664-40C1-8F17-A186443C91C4}"/>
              </a:ext>
            </a:extLst>
          </p:cNvPr>
          <p:cNvSpPr/>
          <p:nvPr/>
        </p:nvSpPr>
        <p:spPr>
          <a:xfrm>
            <a:off x="7847857" y="4580508"/>
            <a:ext cx="198073" cy="1058075"/>
          </a:xfrm>
          <a:custGeom>
            <a:avLst/>
            <a:gdLst>
              <a:gd name="connsiteX0" fmla="*/ 743 w 198073"/>
              <a:gd name="connsiteY0" fmla="*/ 4192 h 1058075"/>
              <a:gd name="connsiteX1" fmla="*/ 195476 w 198073"/>
              <a:gd name="connsiteY1" fmla="*/ 376725 h 1058075"/>
              <a:gd name="connsiteX2" fmla="*/ 106576 w 198073"/>
              <a:gd name="connsiteY2" fmla="*/ 778892 h 1058075"/>
              <a:gd name="connsiteX3" fmla="*/ 17676 w 198073"/>
              <a:gd name="connsiteY3" fmla="*/ 1054059 h 1058075"/>
              <a:gd name="connsiteX4" fmla="*/ 144676 w 198073"/>
              <a:gd name="connsiteY4" fmla="*/ 571459 h 1058075"/>
              <a:gd name="connsiteX5" fmla="*/ 127743 w 198073"/>
              <a:gd name="connsiteY5" fmla="*/ 198925 h 1058075"/>
              <a:gd name="connsiteX6" fmla="*/ 743 w 198073"/>
              <a:gd name="connsiteY6" fmla="*/ 4192 h 105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73" h="1058075">
                <a:moveTo>
                  <a:pt x="743" y="4192"/>
                </a:moveTo>
                <a:cubicBezTo>
                  <a:pt x="12032" y="33825"/>
                  <a:pt x="177837" y="247608"/>
                  <a:pt x="195476" y="376725"/>
                </a:cubicBezTo>
                <a:cubicBezTo>
                  <a:pt x="213115" y="505842"/>
                  <a:pt x="136209" y="666003"/>
                  <a:pt x="106576" y="778892"/>
                </a:cubicBezTo>
                <a:cubicBezTo>
                  <a:pt x="76943" y="891781"/>
                  <a:pt x="11326" y="1088631"/>
                  <a:pt x="17676" y="1054059"/>
                </a:cubicBezTo>
                <a:cubicBezTo>
                  <a:pt x="24026" y="1019487"/>
                  <a:pt x="126332" y="713981"/>
                  <a:pt x="144676" y="571459"/>
                </a:cubicBezTo>
                <a:cubicBezTo>
                  <a:pt x="163020" y="428937"/>
                  <a:pt x="145382" y="289236"/>
                  <a:pt x="127743" y="198925"/>
                </a:cubicBezTo>
                <a:cubicBezTo>
                  <a:pt x="110104" y="108614"/>
                  <a:pt x="-10546" y="-25441"/>
                  <a:pt x="743" y="419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C9EEAB1E-5713-4A9F-AD83-469EF3909257}"/>
              </a:ext>
            </a:extLst>
          </p:cNvPr>
          <p:cNvSpPr/>
          <p:nvPr/>
        </p:nvSpPr>
        <p:spPr>
          <a:xfrm>
            <a:off x="7720472" y="4570993"/>
            <a:ext cx="390860" cy="1322783"/>
          </a:xfrm>
          <a:custGeom>
            <a:avLst/>
            <a:gdLst>
              <a:gd name="connsiteX0" fmla="*/ 81561 w 390860"/>
              <a:gd name="connsiteY0" fmla="*/ 1007 h 1322783"/>
              <a:gd name="connsiteX1" fmla="*/ 30761 w 390860"/>
              <a:gd name="connsiteY1" fmla="*/ 504774 h 1322783"/>
              <a:gd name="connsiteX2" fmla="*/ 352495 w 390860"/>
              <a:gd name="connsiteY2" fmla="*/ 1139774 h 1322783"/>
              <a:gd name="connsiteX3" fmla="*/ 195861 w 390860"/>
              <a:gd name="connsiteY3" fmla="*/ 1321807 h 1322783"/>
              <a:gd name="connsiteX4" fmla="*/ 390595 w 390860"/>
              <a:gd name="connsiteY4" fmla="*/ 1084740 h 1322783"/>
              <a:gd name="connsiteX5" fmla="*/ 145061 w 390860"/>
              <a:gd name="connsiteY5" fmla="*/ 763007 h 1322783"/>
              <a:gd name="connsiteX6" fmla="*/ 1128 w 390860"/>
              <a:gd name="connsiteY6" fmla="*/ 386240 h 1322783"/>
              <a:gd name="connsiteX7" fmla="*/ 81561 w 390860"/>
              <a:gd name="connsiteY7" fmla="*/ 1007 h 132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60" h="1322783">
                <a:moveTo>
                  <a:pt x="81561" y="1007"/>
                </a:moveTo>
                <a:cubicBezTo>
                  <a:pt x="86500" y="20763"/>
                  <a:pt x="-14395" y="314980"/>
                  <a:pt x="30761" y="504774"/>
                </a:cubicBezTo>
                <a:cubicBezTo>
                  <a:pt x="75917" y="694568"/>
                  <a:pt x="324978" y="1003602"/>
                  <a:pt x="352495" y="1139774"/>
                </a:cubicBezTo>
                <a:cubicBezTo>
                  <a:pt x="380012" y="1275946"/>
                  <a:pt x="189511" y="1330979"/>
                  <a:pt x="195861" y="1321807"/>
                </a:cubicBezTo>
                <a:cubicBezTo>
                  <a:pt x="202211" y="1312635"/>
                  <a:pt x="399062" y="1177873"/>
                  <a:pt x="390595" y="1084740"/>
                </a:cubicBezTo>
                <a:cubicBezTo>
                  <a:pt x="382128" y="991607"/>
                  <a:pt x="209972" y="879424"/>
                  <a:pt x="145061" y="763007"/>
                </a:cubicBezTo>
                <a:cubicBezTo>
                  <a:pt x="80150" y="646590"/>
                  <a:pt x="13122" y="515357"/>
                  <a:pt x="1128" y="386240"/>
                </a:cubicBezTo>
                <a:cubicBezTo>
                  <a:pt x="-10866" y="257123"/>
                  <a:pt x="76622" y="-18749"/>
                  <a:pt x="81561" y="10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05D25BB5-3F5A-43E3-B991-4E14DE15093B}"/>
              </a:ext>
            </a:extLst>
          </p:cNvPr>
          <p:cNvSpPr/>
          <p:nvPr/>
        </p:nvSpPr>
        <p:spPr>
          <a:xfrm>
            <a:off x="7902841" y="6218680"/>
            <a:ext cx="338306" cy="583611"/>
          </a:xfrm>
          <a:custGeom>
            <a:avLst/>
            <a:gdLst>
              <a:gd name="connsiteX0" fmla="*/ 792 w 338306"/>
              <a:gd name="connsiteY0" fmla="*/ 87 h 583611"/>
              <a:gd name="connsiteX1" fmla="*/ 89692 w 338306"/>
              <a:gd name="connsiteY1" fmla="*/ 287953 h 583611"/>
              <a:gd name="connsiteX2" fmla="*/ 178592 w 338306"/>
              <a:gd name="connsiteY2" fmla="*/ 427653 h 583611"/>
              <a:gd name="connsiteX3" fmla="*/ 330992 w 338306"/>
              <a:gd name="connsiteY3" fmla="*/ 580053 h 583611"/>
              <a:gd name="connsiteX4" fmla="*/ 297126 w 338306"/>
              <a:gd name="connsiteY4" fmla="*/ 520787 h 583611"/>
              <a:gd name="connsiteX5" fmla="*/ 148959 w 338306"/>
              <a:gd name="connsiteY5" fmla="*/ 359920 h 583611"/>
              <a:gd name="connsiteX6" fmla="*/ 51592 w 338306"/>
              <a:gd name="connsiteY6" fmla="*/ 258320 h 583611"/>
              <a:gd name="connsiteX7" fmla="*/ 792 w 338306"/>
              <a:gd name="connsiteY7" fmla="*/ 87 h 5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06" h="583611">
                <a:moveTo>
                  <a:pt x="792" y="87"/>
                </a:moveTo>
                <a:cubicBezTo>
                  <a:pt x="7142" y="5026"/>
                  <a:pt x="60059" y="216692"/>
                  <a:pt x="89692" y="287953"/>
                </a:cubicBezTo>
                <a:cubicBezTo>
                  <a:pt x="119325" y="359214"/>
                  <a:pt x="138375" y="378970"/>
                  <a:pt x="178592" y="427653"/>
                </a:cubicBezTo>
                <a:cubicBezTo>
                  <a:pt x="218809" y="476336"/>
                  <a:pt x="311236" y="564531"/>
                  <a:pt x="330992" y="580053"/>
                </a:cubicBezTo>
                <a:cubicBezTo>
                  <a:pt x="350748" y="595575"/>
                  <a:pt x="327465" y="557476"/>
                  <a:pt x="297126" y="520787"/>
                </a:cubicBezTo>
                <a:cubicBezTo>
                  <a:pt x="266787" y="484098"/>
                  <a:pt x="189881" y="403665"/>
                  <a:pt x="148959" y="359920"/>
                </a:cubicBezTo>
                <a:cubicBezTo>
                  <a:pt x="108037" y="316175"/>
                  <a:pt x="75581" y="315470"/>
                  <a:pt x="51592" y="258320"/>
                </a:cubicBezTo>
                <a:cubicBezTo>
                  <a:pt x="27603" y="201170"/>
                  <a:pt x="-5558" y="-4852"/>
                  <a:pt x="792" y="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7FDB0145-876E-436D-8AA9-9C600779ED46}"/>
              </a:ext>
            </a:extLst>
          </p:cNvPr>
          <p:cNvSpPr/>
          <p:nvPr/>
        </p:nvSpPr>
        <p:spPr>
          <a:xfrm>
            <a:off x="7277602" y="4788007"/>
            <a:ext cx="970487" cy="2165466"/>
          </a:xfrm>
          <a:custGeom>
            <a:avLst/>
            <a:gdLst>
              <a:gd name="connsiteX0" fmla="*/ 245031 w 970487"/>
              <a:gd name="connsiteY0" fmla="*/ 8596 h 2165466"/>
              <a:gd name="connsiteX1" fmla="*/ 20665 w 970487"/>
              <a:gd name="connsiteY1" fmla="*/ 707096 h 2165466"/>
              <a:gd name="connsiteX2" fmla="*/ 24898 w 970487"/>
              <a:gd name="connsiteY2" fmla="*/ 1625730 h 2165466"/>
              <a:gd name="connsiteX3" fmla="*/ 151898 w 970487"/>
              <a:gd name="connsiteY3" fmla="*/ 2091396 h 2165466"/>
              <a:gd name="connsiteX4" fmla="*/ 448231 w 970487"/>
              <a:gd name="connsiteY4" fmla="*/ 2095630 h 2165466"/>
              <a:gd name="connsiteX5" fmla="*/ 922365 w 970487"/>
              <a:gd name="connsiteY5" fmla="*/ 2129496 h 2165466"/>
              <a:gd name="connsiteX6" fmla="*/ 918131 w 970487"/>
              <a:gd name="connsiteY6" fmla="*/ 2116796 h 2165466"/>
              <a:gd name="connsiteX7" fmla="*/ 600631 w 970487"/>
              <a:gd name="connsiteY7" fmla="*/ 1532596 h 2165466"/>
              <a:gd name="connsiteX8" fmla="*/ 312765 w 970487"/>
              <a:gd name="connsiteY8" fmla="*/ 398063 h 2165466"/>
              <a:gd name="connsiteX9" fmla="*/ 245031 w 970487"/>
              <a:gd name="connsiteY9" fmla="*/ 8596 h 216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487" h="2165466">
                <a:moveTo>
                  <a:pt x="245031" y="8596"/>
                </a:moveTo>
                <a:cubicBezTo>
                  <a:pt x="196348" y="60102"/>
                  <a:pt x="57354" y="437574"/>
                  <a:pt x="20665" y="707096"/>
                </a:cubicBezTo>
                <a:cubicBezTo>
                  <a:pt x="-16024" y="976618"/>
                  <a:pt x="3026" y="1395013"/>
                  <a:pt x="24898" y="1625730"/>
                </a:cubicBezTo>
                <a:cubicBezTo>
                  <a:pt x="46770" y="1856447"/>
                  <a:pt x="81342" y="2013079"/>
                  <a:pt x="151898" y="2091396"/>
                </a:cubicBezTo>
                <a:cubicBezTo>
                  <a:pt x="222453" y="2169713"/>
                  <a:pt x="319820" y="2089280"/>
                  <a:pt x="448231" y="2095630"/>
                </a:cubicBezTo>
                <a:cubicBezTo>
                  <a:pt x="576642" y="2101980"/>
                  <a:pt x="922365" y="2129496"/>
                  <a:pt x="922365" y="2129496"/>
                </a:cubicBezTo>
                <a:cubicBezTo>
                  <a:pt x="1000682" y="2133024"/>
                  <a:pt x="971753" y="2216279"/>
                  <a:pt x="918131" y="2116796"/>
                </a:cubicBezTo>
                <a:cubicBezTo>
                  <a:pt x="864509" y="2017313"/>
                  <a:pt x="701525" y="1819052"/>
                  <a:pt x="600631" y="1532596"/>
                </a:cubicBezTo>
                <a:cubicBezTo>
                  <a:pt x="499737" y="1246141"/>
                  <a:pt x="369209" y="652768"/>
                  <a:pt x="312765" y="398063"/>
                </a:cubicBezTo>
                <a:cubicBezTo>
                  <a:pt x="256321" y="143358"/>
                  <a:pt x="293714" y="-42910"/>
                  <a:pt x="245031" y="85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C15B0A1-A8CF-42BD-B726-ECE542943C9E}"/>
              </a:ext>
            </a:extLst>
          </p:cNvPr>
          <p:cNvSpPr/>
          <p:nvPr/>
        </p:nvSpPr>
        <p:spPr>
          <a:xfrm>
            <a:off x="5855087" y="5344949"/>
            <a:ext cx="1468961" cy="1018894"/>
          </a:xfrm>
          <a:custGeom>
            <a:avLst/>
            <a:gdLst>
              <a:gd name="connsiteX0" fmla="*/ 1468580 w 1468961"/>
              <a:gd name="connsiteY0" fmla="*/ 18684 h 1018894"/>
              <a:gd name="connsiteX1" fmla="*/ 1168013 w 1468961"/>
              <a:gd name="connsiteY1" fmla="*/ 403918 h 1018894"/>
              <a:gd name="connsiteX2" fmla="*/ 571113 w 1468961"/>
              <a:gd name="connsiteY2" fmla="*/ 958484 h 1018894"/>
              <a:gd name="connsiteX3" fmla="*/ 465280 w 1468961"/>
              <a:gd name="connsiteY3" fmla="*/ 1000818 h 1018894"/>
              <a:gd name="connsiteX4" fmla="*/ 3846 w 1468961"/>
              <a:gd name="connsiteY4" fmla="*/ 928851 h 1018894"/>
              <a:gd name="connsiteX5" fmla="*/ 753146 w 1468961"/>
              <a:gd name="connsiteY5" fmla="*/ 569018 h 1018894"/>
              <a:gd name="connsiteX6" fmla="*/ 1218813 w 1468961"/>
              <a:gd name="connsiteY6" fmla="*/ 116051 h 1018894"/>
              <a:gd name="connsiteX7" fmla="*/ 1468580 w 1468961"/>
              <a:gd name="connsiteY7" fmla="*/ 18684 h 101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961" h="1018894">
                <a:moveTo>
                  <a:pt x="1468580" y="18684"/>
                </a:moveTo>
                <a:cubicBezTo>
                  <a:pt x="1460113" y="66662"/>
                  <a:pt x="1317591" y="247285"/>
                  <a:pt x="1168013" y="403918"/>
                </a:cubicBezTo>
                <a:cubicBezTo>
                  <a:pt x="1018435" y="560551"/>
                  <a:pt x="688235" y="859001"/>
                  <a:pt x="571113" y="958484"/>
                </a:cubicBezTo>
                <a:cubicBezTo>
                  <a:pt x="453991" y="1057967"/>
                  <a:pt x="559824" y="1005757"/>
                  <a:pt x="465280" y="1000818"/>
                </a:cubicBezTo>
                <a:cubicBezTo>
                  <a:pt x="370736" y="995879"/>
                  <a:pt x="-44132" y="1000818"/>
                  <a:pt x="3846" y="928851"/>
                </a:cubicBezTo>
                <a:cubicBezTo>
                  <a:pt x="51824" y="856884"/>
                  <a:pt x="550652" y="704485"/>
                  <a:pt x="753146" y="569018"/>
                </a:cubicBezTo>
                <a:cubicBezTo>
                  <a:pt x="955640" y="433551"/>
                  <a:pt x="1094635" y="212712"/>
                  <a:pt x="1218813" y="116051"/>
                </a:cubicBezTo>
                <a:cubicBezTo>
                  <a:pt x="1342991" y="19390"/>
                  <a:pt x="1477047" y="-29294"/>
                  <a:pt x="1468580" y="186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610D25A-42A8-4C21-A29C-38225910121B}"/>
              </a:ext>
            </a:extLst>
          </p:cNvPr>
          <p:cNvSpPr/>
          <p:nvPr/>
        </p:nvSpPr>
        <p:spPr>
          <a:xfrm>
            <a:off x="5607210" y="6306672"/>
            <a:ext cx="723944" cy="187560"/>
          </a:xfrm>
          <a:custGeom>
            <a:avLst/>
            <a:gdLst>
              <a:gd name="connsiteX0" fmla="*/ 14657 w 723944"/>
              <a:gd name="connsiteY0" fmla="*/ 17928 h 187560"/>
              <a:gd name="connsiteX1" fmla="*/ 90857 w 723944"/>
              <a:gd name="connsiteY1" fmla="*/ 51795 h 187560"/>
              <a:gd name="connsiteX2" fmla="*/ 239023 w 723944"/>
              <a:gd name="connsiteY2" fmla="*/ 995 h 187560"/>
              <a:gd name="connsiteX3" fmla="*/ 687757 w 723944"/>
              <a:gd name="connsiteY3" fmla="*/ 106828 h 187560"/>
              <a:gd name="connsiteX4" fmla="*/ 662357 w 723944"/>
              <a:gd name="connsiteY4" fmla="*/ 178795 h 187560"/>
              <a:gd name="connsiteX5" fmla="*/ 387190 w 723944"/>
              <a:gd name="connsiteY5" fmla="*/ 170328 h 187560"/>
              <a:gd name="connsiteX6" fmla="*/ 14657 w 723944"/>
              <a:gd name="connsiteY6" fmla="*/ 17928 h 1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44" h="187560">
                <a:moveTo>
                  <a:pt x="14657" y="17928"/>
                </a:moveTo>
                <a:cubicBezTo>
                  <a:pt x="-34732" y="-1828"/>
                  <a:pt x="53463" y="54617"/>
                  <a:pt x="90857" y="51795"/>
                </a:cubicBezTo>
                <a:cubicBezTo>
                  <a:pt x="128251" y="48973"/>
                  <a:pt x="139540" y="-8177"/>
                  <a:pt x="239023" y="995"/>
                </a:cubicBezTo>
                <a:cubicBezTo>
                  <a:pt x="338506" y="10167"/>
                  <a:pt x="617201" y="77195"/>
                  <a:pt x="687757" y="106828"/>
                </a:cubicBezTo>
                <a:cubicBezTo>
                  <a:pt x="758313" y="136461"/>
                  <a:pt x="712451" y="168212"/>
                  <a:pt x="662357" y="178795"/>
                </a:cubicBezTo>
                <a:cubicBezTo>
                  <a:pt x="612263" y="189378"/>
                  <a:pt x="493023" y="194317"/>
                  <a:pt x="387190" y="170328"/>
                </a:cubicBezTo>
                <a:cubicBezTo>
                  <a:pt x="281357" y="146339"/>
                  <a:pt x="64046" y="37684"/>
                  <a:pt x="14657" y="1792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B4AB5224-FF08-4AAA-AC1D-379701D7A7D5}"/>
              </a:ext>
            </a:extLst>
          </p:cNvPr>
          <p:cNvSpPr/>
          <p:nvPr/>
        </p:nvSpPr>
        <p:spPr>
          <a:xfrm>
            <a:off x="5428952" y="6273741"/>
            <a:ext cx="728524" cy="370549"/>
          </a:xfrm>
          <a:custGeom>
            <a:avLst/>
            <a:gdLst>
              <a:gd name="connsiteX0" fmla="*/ 6648 w 728524"/>
              <a:gd name="connsiteY0" fmla="*/ 55939 h 370549"/>
              <a:gd name="connsiteX1" fmla="*/ 347008 w 728524"/>
              <a:gd name="connsiteY1" fmla="*/ 59 h 370549"/>
              <a:gd name="connsiteX2" fmla="*/ 250488 w 728524"/>
              <a:gd name="connsiteY2" fmla="*/ 66099 h 370549"/>
              <a:gd name="connsiteX3" fmla="*/ 372408 w 728524"/>
              <a:gd name="connsiteY3" fmla="*/ 213419 h 370549"/>
              <a:gd name="connsiteX4" fmla="*/ 728008 w 728524"/>
              <a:gd name="connsiteY4" fmla="*/ 340419 h 370549"/>
              <a:gd name="connsiteX5" fmla="*/ 286048 w 728524"/>
              <a:gd name="connsiteY5" fmla="*/ 355659 h 370549"/>
              <a:gd name="connsiteX6" fmla="*/ 153968 w 728524"/>
              <a:gd name="connsiteY6" fmla="*/ 157539 h 370549"/>
              <a:gd name="connsiteX7" fmla="*/ 123488 w 728524"/>
              <a:gd name="connsiteY7" fmla="*/ 137219 h 370549"/>
              <a:gd name="connsiteX8" fmla="*/ 6648 w 728524"/>
              <a:gd name="connsiteY8" fmla="*/ 55939 h 37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524" h="370549">
                <a:moveTo>
                  <a:pt x="6648" y="55939"/>
                </a:moveTo>
                <a:cubicBezTo>
                  <a:pt x="43901" y="33079"/>
                  <a:pt x="306368" y="-1634"/>
                  <a:pt x="347008" y="59"/>
                </a:cubicBezTo>
                <a:cubicBezTo>
                  <a:pt x="387648" y="1752"/>
                  <a:pt x="246255" y="30539"/>
                  <a:pt x="250488" y="66099"/>
                </a:cubicBezTo>
                <a:cubicBezTo>
                  <a:pt x="254721" y="101659"/>
                  <a:pt x="292821" y="167699"/>
                  <a:pt x="372408" y="213419"/>
                </a:cubicBezTo>
                <a:cubicBezTo>
                  <a:pt x="451995" y="259139"/>
                  <a:pt x="742401" y="316712"/>
                  <a:pt x="728008" y="340419"/>
                </a:cubicBezTo>
                <a:cubicBezTo>
                  <a:pt x="713615" y="364126"/>
                  <a:pt x="381721" y="386139"/>
                  <a:pt x="286048" y="355659"/>
                </a:cubicBezTo>
                <a:cubicBezTo>
                  <a:pt x="190375" y="325179"/>
                  <a:pt x="181061" y="193946"/>
                  <a:pt x="153968" y="157539"/>
                </a:cubicBezTo>
                <a:cubicBezTo>
                  <a:pt x="126875" y="121132"/>
                  <a:pt x="147195" y="151612"/>
                  <a:pt x="123488" y="137219"/>
                </a:cubicBezTo>
                <a:cubicBezTo>
                  <a:pt x="99781" y="122826"/>
                  <a:pt x="-30605" y="78799"/>
                  <a:pt x="6648" y="5593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9575F866-3ACE-46A3-8D2A-F58EA534F081}"/>
              </a:ext>
            </a:extLst>
          </p:cNvPr>
          <p:cNvSpPr/>
          <p:nvPr/>
        </p:nvSpPr>
        <p:spPr>
          <a:xfrm>
            <a:off x="4871718" y="5917983"/>
            <a:ext cx="457209" cy="177041"/>
          </a:xfrm>
          <a:custGeom>
            <a:avLst/>
            <a:gdLst>
              <a:gd name="connsiteX0" fmla="*/ 2 w 457209"/>
              <a:gd name="connsiteY0" fmla="*/ 217 h 177041"/>
              <a:gd name="connsiteX1" fmla="*/ 309882 w 457209"/>
              <a:gd name="connsiteY1" fmla="*/ 167857 h 177041"/>
              <a:gd name="connsiteX2" fmla="*/ 457202 w 457209"/>
              <a:gd name="connsiteY2" fmla="*/ 152617 h 177041"/>
              <a:gd name="connsiteX3" fmla="*/ 304802 w 457209"/>
              <a:gd name="connsiteY3" fmla="*/ 132297 h 177041"/>
              <a:gd name="connsiteX4" fmla="*/ 2 w 457209"/>
              <a:gd name="connsiteY4" fmla="*/ 217 h 1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9" h="177041">
                <a:moveTo>
                  <a:pt x="2" y="217"/>
                </a:moveTo>
                <a:cubicBezTo>
                  <a:pt x="849" y="6144"/>
                  <a:pt x="233682" y="142457"/>
                  <a:pt x="309882" y="167857"/>
                </a:cubicBezTo>
                <a:cubicBezTo>
                  <a:pt x="386082" y="193257"/>
                  <a:pt x="458049" y="158544"/>
                  <a:pt x="457202" y="152617"/>
                </a:cubicBezTo>
                <a:cubicBezTo>
                  <a:pt x="456355" y="146690"/>
                  <a:pt x="375075" y="153464"/>
                  <a:pt x="304802" y="132297"/>
                </a:cubicBezTo>
                <a:cubicBezTo>
                  <a:pt x="234529" y="111130"/>
                  <a:pt x="-845" y="-5710"/>
                  <a:pt x="2" y="2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楕円 1197">
            <a:extLst>
              <a:ext uri="{FF2B5EF4-FFF2-40B4-BE49-F238E27FC236}">
                <a16:creationId xmlns:a16="http://schemas.microsoft.com/office/drawing/2014/main" id="{05CEA517-8FAA-48C5-9A24-AFEAA51F0FED}"/>
              </a:ext>
            </a:extLst>
          </p:cNvPr>
          <p:cNvSpPr/>
          <p:nvPr/>
        </p:nvSpPr>
        <p:spPr>
          <a:xfrm>
            <a:off x="6313570" y="5476697"/>
            <a:ext cx="74074" cy="74074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楕円 1198">
            <a:extLst>
              <a:ext uri="{FF2B5EF4-FFF2-40B4-BE49-F238E27FC236}">
                <a16:creationId xmlns:a16="http://schemas.microsoft.com/office/drawing/2014/main" id="{D400ACA0-4CBA-407E-918A-81A56D82B8FC}"/>
              </a:ext>
            </a:extLst>
          </p:cNvPr>
          <p:cNvSpPr/>
          <p:nvPr/>
        </p:nvSpPr>
        <p:spPr>
          <a:xfrm>
            <a:off x="6918066" y="5614975"/>
            <a:ext cx="60787" cy="57367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E7FC19F-7FB6-4DE4-B133-E139252D1230}"/>
              </a:ext>
            </a:extLst>
          </p:cNvPr>
          <p:cNvSpPr/>
          <p:nvPr/>
        </p:nvSpPr>
        <p:spPr>
          <a:xfrm>
            <a:off x="5405659" y="2918916"/>
            <a:ext cx="799882" cy="256718"/>
          </a:xfrm>
          <a:custGeom>
            <a:avLst/>
            <a:gdLst>
              <a:gd name="connsiteX0" fmla="*/ 7716 w 799882"/>
              <a:gd name="connsiteY0" fmla="*/ 251322 h 256718"/>
              <a:gd name="connsiteX1" fmla="*/ 61691 w 799882"/>
              <a:gd name="connsiteY1" fmla="*/ 173534 h 256718"/>
              <a:gd name="connsiteX2" fmla="*/ 153766 w 799882"/>
              <a:gd name="connsiteY2" fmla="*/ 84634 h 256718"/>
              <a:gd name="connsiteX3" fmla="*/ 244254 w 799882"/>
              <a:gd name="connsiteY3" fmla="*/ 41772 h 256718"/>
              <a:gd name="connsiteX4" fmla="*/ 414116 w 799882"/>
              <a:gd name="connsiteY4" fmla="*/ 19547 h 256718"/>
              <a:gd name="connsiteX5" fmla="*/ 582391 w 799882"/>
              <a:gd name="connsiteY5" fmla="*/ 48122 h 256718"/>
              <a:gd name="connsiteX6" fmla="*/ 701454 w 799882"/>
              <a:gd name="connsiteY6" fmla="*/ 89397 h 256718"/>
              <a:gd name="connsiteX7" fmla="*/ 799879 w 799882"/>
              <a:gd name="connsiteY7" fmla="*/ 124322 h 256718"/>
              <a:gd name="connsiteX8" fmla="*/ 698279 w 799882"/>
              <a:gd name="connsiteY8" fmla="*/ 75109 h 256718"/>
              <a:gd name="connsiteX9" fmla="*/ 466504 w 799882"/>
              <a:gd name="connsiteY9" fmla="*/ 21134 h 256718"/>
              <a:gd name="connsiteX10" fmla="*/ 233141 w 799882"/>
              <a:gd name="connsiteY10" fmla="*/ 16372 h 256718"/>
              <a:gd name="connsiteX11" fmla="*/ 7716 w 799882"/>
              <a:gd name="connsiteY11" fmla="*/ 251322 h 2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9882" h="256718">
                <a:moveTo>
                  <a:pt x="7716" y="251322"/>
                </a:moveTo>
                <a:cubicBezTo>
                  <a:pt x="-20859" y="277516"/>
                  <a:pt x="37349" y="201315"/>
                  <a:pt x="61691" y="173534"/>
                </a:cubicBezTo>
                <a:cubicBezTo>
                  <a:pt x="86033" y="145753"/>
                  <a:pt x="123339" y="106594"/>
                  <a:pt x="153766" y="84634"/>
                </a:cubicBezTo>
                <a:cubicBezTo>
                  <a:pt x="184193" y="62674"/>
                  <a:pt x="200862" y="52620"/>
                  <a:pt x="244254" y="41772"/>
                </a:cubicBezTo>
                <a:cubicBezTo>
                  <a:pt x="287646" y="30924"/>
                  <a:pt x="357760" y="18489"/>
                  <a:pt x="414116" y="19547"/>
                </a:cubicBezTo>
                <a:cubicBezTo>
                  <a:pt x="470472" y="20605"/>
                  <a:pt x="534501" y="36480"/>
                  <a:pt x="582391" y="48122"/>
                </a:cubicBezTo>
                <a:cubicBezTo>
                  <a:pt x="630281" y="59764"/>
                  <a:pt x="701454" y="89397"/>
                  <a:pt x="701454" y="89397"/>
                </a:cubicBezTo>
                <a:cubicBezTo>
                  <a:pt x="737702" y="102097"/>
                  <a:pt x="800408" y="126703"/>
                  <a:pt x="799879" y="124322"/>
                </a:cubicBezTo>
                <a:cubicBezTo>
                  <a:pt x="799350" y="121941"/>
                  <a:pt x="753841" y="92307"/>
                  <a:pt x="698279" y="75109"/>
                </a:cubicBezTo>
                <a:cubicBezTo>
                  <a:pt x="642717" y="57911"/>
                  <a:pt x="544027" y="30923"/>
                  <a:pt x="466504" y="21134"/>
                </a:cubicBezTo>
                <a:cubicBezTo>
                  <a:pt x="388981" y="11345"/>
                  <a:pt x="306166" y="-18288"/>
                  <a:pt x="233141" y="16372"/>
                </a:cubicBezTo>
                <a:cubicBezTo>
                  <a:pt x="160116" y="51032"/>
                  <a:pt x="36291" y="225128"/>
                  <a:pt x="7716" y="2513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2AD514B2-5F4D-4A11-9AAC-B70F5E409BB2}"/>
              </a:ext>
            </a:extLst>
          </p:cNvPr>
          <p:cNvSpPr/>
          <p:nvPr/>
        </p:nvSpPr>
        <p:spPr>
          <a:xfrm>
            <a:off x="3985180" y="3219305"/>
            <a:ext cx="581222" cy="208638"/>
          </a:xfrm>
          <a:custGeom>
            <a:avLst/>
            <a:gdLst>
              <a:gd name="connsiteX0" fmla="*/ 10558 w 581222"/>
              <a:gd name="connsiteY0" fmla="*/ 87458 h 208638"/>
              <a:gd name="connsiteX1" fmla="*/ 142320 w 581222"/>
              <a:gd name="connsiteY1" fmla="*/ 31895 h 208638"/>
              <a:gd name="connsiteX2" fmla="*/ 286783 w 581222"/>
              <a:gd name="connsiteY2" fmla="*/ 30308 h 208638"/>
              <a:gd name="connsiteX3" fmla="*/ 448708 w 581222"/>
              <a:gd name="connsiteY3" fmla="*/ 77933 h 208638"/>
              <a:gd name="connsiteX4" fmla="*/ 577295 w 581222"/>
              <a:gd name="connsiteY4" fmla="*/ 208108 h 208638"/>
              <a:gd name="connsiteX5" fmla="*/ 537608 w 581222"/>
              <a:gd name="connsiteY5" fmla="*/ 120795 h 208638"/>
              <a:gd name="connsiteX6" fmla="*/ 431245 w 581222"/>
              <a:gd name="connsiteY6" fmla="*/ 43008 h 208638"/>
              <a:gd name="connsiteX7" fmla="*/ 226458 w 581222"/>
              <a:gd name="connsiteY7" fmla="*/ 145 h 208638"/>
              <a:gd name="connsiteX8" fmla="*/ 34370 w 581222"/>
              <a:gd name="connsiteY8" fmla="*/ 30308 h 208638"/>
              <a:gd name="connsiteX9" fmla="*/ 10558 w 581222"/>
              <a:gd name="connsiteY9" fmla="*/ 87458 h 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1222" h="208638">
                <a:moveTo>
                  <a:pt x="10558" y="87458"/>
                </a:moveTo>
                <a:cubicBezTo>
                  <a:pt x="28550" y="87722"/>
                  <a:pt x="96283" y="41420"/>
                  <a:pt x="142320" y="31895"/>
                </a:cubicBezTo>
                <a:cubicBezTo>
                  <a:pt x="188358" y="22370"/>
                  <a:pt x="235718" y="22635"/>
                  <a:pt x="286783" y="30308"/>
                </a:cubicBezTo>
                <a:cubicBezTo>
                  <a:pt x="337848" y="37981"/>
                  <a:pt x="400289" y="48300"/>
                  <a:pt x="448708" y="77933"/>
                </a:cubicBezTo>
                <a:cubicBezTo>
                  <a:pt x="497127" y="107566"/>
                  <a:pt x="562478" y="200964"/>
                  <a:pt x="577295" y="208108"/>
                </a:cubicBezTo>
                <a:cubicBezTo>
                  <a:pt x="592112" y="215252"/>
                  <a:pt x="561950" y="148312"/>
                  <a:pt x="537608" y="120795"/>
                </a:cubicBezTo>
                <a:cubicBezTo>
                  <a:pt x="513266" y="93278"/>
                  <a:pt x="483103" y="63116"/>
                  <a:pt x="431245" y="43008"/>
                </a:cubicBezTo>
                <a:cubicBezTo>
                  <a:pt x="379387" y="22900"/>
                  <a:pt x="292604" y="2262"/>
                  <a:pt x="226458" y="145"/>
                </a:cubicBezTo>
                <a:cubicBezTo>
                  <a:pt x="160312" y="-1972"/>
                  <a:pt x="72999" y="19460"/>
                  <a:pt x="34370" y="30308"/>
                </a:cubicBezTo>
                <a:cubicBezTo>
                  <a:pt x="-4259" y="41156"/>
                  <a:pt x="-7434" y="87194"/>
                  <a:pt x="10558" y="874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52DC97C-F660-46F2-936F-D6CCA9B50511}"/>
              </a:ext>
            </a:extLst>
          </p:cNvPr>
          <p:cNvSpPr/>
          <p:nvPr/>
        </p:nvSpPr>
        <p:spPr>
          <a:xfrm>
            <a:off x="5774257" y="2909403"/>
            <a:ext cx="613064" cy="330812"/>
          </a:xfrm>
          <a:custGeom>
            <a:avLst/>
            <a:gdLst>
              <a:gd name="connsiteX0" fmla="*/ 10 w 613064"/>
              <a:gd name="connsiteY0" fmla="*/ 3130 h 330812"/>
              <a:gd name="connsiteX1" fmla="*/ 289993 w 613064"/>
              <a:gd name="connsiteY1" fmla="*/ 32764 h 330812"/>
              <a:gd name="connsiteX2" fmla="*/ 461443 w 613064"/>
              <a:gd name="connsiteY2" fmla="*/ 92030 h 330812"/>
              <a:gd name="connsiteX3" fmla="*/ 565160 w 613064"/>
              <a:gd name="connsiteY3" fmla="*/ 159764 h 330812"/>
              <a:gd name="connsiteX4" fmla="*/ 607493 w 613064"/>
              <a:gd name="connsiteY4" fmla="*/ 246547 h 330812"/>
              <a:gd name="connsiteX5" fmla="*/ 609610 w 613064"/>
              <a:gd name="connsiteY5" fmla="*/ 329097 h 330812"/>
              <a:gd name="connsiteX6" fmla="*/ 579976 w 613064"/>
              <a:gd name="connsiteY6" fmla="*/ 295230 h 330812"/>
              <a:gd name="connsiteX7" fmla="*/ 482610 w 613064"/>
              <a:gd name="connsiteY7" fmla="*/ 210564 h 330812"/>
              <a:gd name="connsiteX8" fmla="*/ 300576 w 613064"/>
              <a:gd name="connsiteY8" fmla="*/ 106847 h 330812"/>
              <a:gd name="connsiteX9" fmla="*/ 10 w 613064"/>
              <a:gd name="connsiteY9" fmla="*/ 3130 h 3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064" h="330812">
                <a:moveTo>
                  <a:pt x="10" y="3130"/>
                </a:moveTo>
                <a:cubicBezTo>
                  <a:pt x="-1754" y="-9217"/>
                  <a:pt x="213088" y="17947"/>
                  <a:pt x="289993" y="32764"/>
                </a:cubicBezTo>
                <a:cubicBezTo>
                  <a:pt x="366899" y="47581"/>
                  <a:pt x="415582" y="70863"/>
                  <a:pt x="461443" y="92030"/>
                </a:cubicBezTo>
                <a:cubicBezTo>
                  <a:pt x="507304" y="113197"/>
                  <a:pt x="540818" y="134011"/>
                  <a:pt x="565160" y="159764"/>
                </a:cubicBezTo>
                <a:cubicBezTo>
                  <a:pt x="589502" y="185517"/>
                  <a:pt x="600085" y="218325"/>
                  <a:pt x="607493" y="246547"/>
                </a:cubicBezTo>
                <a:cubicBezTo>
                  <a:pt x="614901" y="274769"/>
                  <a:pt x="614196" y="320983"/>
                  <a:pt x="609610" y="329097"/>
                </a:cubicBezTo>
                <a:cubicBezTo>
                  <a:pt x="605024" y="337211"/>
                  <a:pt x="601143" y="314985"/>
                  <a:pt x="579976" y="295230"/>
                </a:cubicBezTo>
                <a:cubicBezTo>
                  <a:pt x="558809" y="275475"/>
                  <a:pt x="529177" y="241961"/>
                  <a:pt x="482610" y="210564"/>
                </a:cubicBezTo>
                <a:cubicBezTo>
                  <a:pt x="436043" y="179167"/>
                  <a:pt x="375012" y="141772"/>
                  <a:pt x="300576" y="106847"/>
                </a:cubicBezTo>
                <a:cubicBezTo>
                  <a:pt x="226140" y="71922"/>
                  <a:pt x="1774" y="15477"/>
                  <a:pt x="10" y="313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8A23683B-5DC6-4F41-A3E7-A84449B6007E}"/>
              </a:ext>
            </a:extLst>
          </p:cNvPr>
          <p:cNvSpPr/>
          <p:nvPr/>
        </p:nvSpPr>
        <p:spPr>
          <a:xfrm>
            <a:off x="5497294" y="3405424"/>
            <a:ext cx="444719" cy="66468"/>
          </a:xfrm>
          <a:custGeom>
            <a:avLst/>
            <a:gdLst>
              <a:gd name="connsiteX0" fmla="*/ 219 w 444719"/>
              <a:gd name="connsiteY0" fmla="*/ 21989 h 66468"/>
              <a:gd name="connsiteX1" fmla="*/ 236756 w 444719"/>
              <a:gd name="connsiteY1" fmla="*/ 42626 h 66468"/>
              <a:gd name="connsiteX2" fmla="*/ 368519 w 444719"/>
              <a:gd name="connsiteY2" fmla="*/ 2939 h 66468"/>
              <a:gd name="connsiteX3" fmla="*/ 444719 w 444719"/>
              <a:gd name="connsiteY3" fmla="*/ 2939 h 66468"/>
              <a:gd name="connsiteX4" fmla="*/ 444719 w 444719"/>
              <a:gd name="connsiteY4" fmla="*/ 2939 h 66468"/>
              <a:gd name="connsiteX5" fmla="*/ 398681 w 444719"/>
              <a:gd name="connsiteY5" fmla="*/ 41039 h 66468"/>
              <a:gd name="connsiteX6" fmla="*/ 281206 w 444719"/>
              <a:gd name="connsiteY6" fmla="*/ 66439 h 66468"/>
              <a:gd name="connsiteX7" fmla="*/ 219 w 444719"/>
              <a:gd name="connsiteY7" fmla="*/ 21989 h 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719" h="66468">
                <a:moveTo>
                  <a:pt x="219" y="21989"/>
                </a:moveTo>
                <a:cubicBezTo>
                  <a:pt x="-7189" y="18020"/>
                  <a:pt x="175373" y="45801"/>
                  <a:pt x="236756" y="42626"/>
                </a:cubicBezTo>
                <a:cubicBezTo>
                  <a:pt x="298139" y="39451"/>
                  <a:pt x="333859" y="9553"/>
                  <a:pt x="368519" y="2939"/>
                </a:cubicBezTo>
                <a:cubicBezTo>
                  <a:pt x="403179" y="-3675"/>
                  <a:pt x="444719" y="2939"/>
                  <a:pt x="444719" y="2939"/>
                </a:cubicBezTo>
                <a:lnTo>
                  <a:pt x="444719" y="2939"/>
                </a:lnTo>
                <a:cubicBezTo>
                  <a:pt x="437046" y="9289"/>
                  <a:pt x="425933" y="30456"/>
                  <a:pt x="398681" y="41039"/>
                </a:cubicBezTo>
                <a:cubicBezTo>
                  <a:pt x="371429" y="51622"/>
                  <a:pt x="346293" y="67233"/>
                  <a:pt x="281206" y="66439"/>
                </a:cubicBezTo>
                <a:cubicBezTo>
                  <a:pt x="216119" y="65645"/>
                  <a:pt x="7627" y="25958"/>
                  <a:pt x="219" y="21989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C8EB5307-6676-4610-8FF6-21D535576F96}"/>
              </a:ext>
            </a:extLst>
          </p:cNvPr>
          <p:cNvSpPr/>
          <p:nvPr/>
        </p:nvSpPr>
        <p:spPr>
          <a:xfrm>
            <a:off x="6038148" y="3200277"/>
            <a:ext cx="261348" cy="170639"/>
          </a:xfrm>
          <a:custGeom>
            <a:avLst/>
            <a:gdLst>
              <a:gd name="connsiteX0" fmla="*/ 261052 w 261348"/>
              <a:gd name="connsiteY0" fmla="*/ 1711 h 170639"/>
              <a:gd name="connsiteX1" fmla="*/ 172152 w 261348"/>
              <a:gd name="connsiteY1" fmla="*/ 92198 h 170639"/>
              <a:gd name="connsiteX2" fmla="*/ 57852 w 261348"/>
              <a:gd name="connsiteY2" fmla="*/ 165223 h 170639"/>
              <a:gd name="connsiteX3" fmla="*/ 702 w 261348"/>
              <a:gd name="connsiteY3" fmla="*/ 158873 h 170639"/>
              <a:gd name="connsiteX4" fmla="*/ 94365 w 261348"/>
              <a:gd name="connsiteY4" fmla="*/ 108073 h 170639"/>
              <a:gd name="connsiteX5" fmla="*/ 141990 w 261348"/>
              <a:gd name="connsiteY5" fmla="*/ 38223 h 170639"/>
              <a:gd name="connsiteX6" fmla="*/ 261052 w 261348"/>
              <a:gd name="connsiteY6" fmla="*/ 1711 h 17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348" h="170639">
                <a:moveTo>
                  <a:pt x="261052" y="1711"/>
                </a:moveTo>
                <a:cubicBezTo>
                  <a:pt x="266079" y="10707"/>
                  <a:pt x="206019" y="64946"/>
                  <a:pt x="172152" y="92198"/>
                </a:cubicBezTo>
                <a:cubicBezTo>
                  <a:pt x="138285" y="119450"/>
                  <a:pt x="86427" y="154111"/>
                  <a:pt x="57852" y="165223"/>
                </a:cubicBezTo>
                <a:cubicBezTo>
                  <a:pt x="29277" y="176335"/>
                  <a:pt x="-5383" y="168398"/>
                  <a:pt x="702" y="158873"/>
                </a:cubicBezTo>
                <a:cubicBezTo>
                  <a:pt x="6787" y="149348"/>
                  <a:pt x="70817" y="128181"/>
                  <a:pt x="94365" y="108073"/>
                </a:cubicBezTo>
                <a:cubicBezTo>
                  <a:pt x="117913" y="87965"/>
                  <a:pt x="116326" y="55156"/>
                  <a:pt x="141990" y="38223"/>
                </a:cubicBezTo>
                <a:cubicBezTo>
                  <a:pt x="167654" y="21290"/>
                  <a:pt x="256025" y="-7285"/>
                  <a:pt x="261052" y="1711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09ABD324-4FAC-4D28-B60A-C19745619CA7}"/>
              </a:ext>
            </a:extLst>
          </p:cNvPr>
          <p:cNvSpPr/>
          <p:nvPr/>
        </p:nvSpPr>
        <p:spPr>
          <a:xfrm>
            <a:off x="5337607" y="2946457"/>
            <a:ext cx="551462" cy="349221"/>
          </a:xfrm>
          <a:custGeom>
            <a:avLst/>
            <a:gdLst>
              <a:gd name="connsiteX0" fmla="*/ 2743 w 551462"/>
              <a:gd name="connsiteY0" fmla="*/ 349193 h 349221"/>
              <a:gd name="connsiteX1" fmla="*/ 166256 w 551462"/>
              <a:gd name="connsiteY1" fmla="*/ 174568 h 349221"/>
              <a:gd name="connsiteX2" fmla="*/ 296431 w 551462"/>
              <a:gd name="connsiteY2" fmla="*/ 82493 h 349221"/>
              <a:gd name="connsiteX3" fmla="*/ 547256 w 551462"/>
              <a:gd name="connsiteY3" fmla="*/ 33281 h 349221"/>
              <a:gd name="connsiteX4" fmla="*/ 445656 w 551462"/>
              <a:gd name="connsiteY4" fmla="*/ 15818 h 349221"/>
              <a:gd name="connsiteX5" fmla="*/ 340881 w 551462"/>
              <a:gd name="connsiteY5" fmla="*/ 12643 h 349221"/>
              <a:gd name="connsiteX6" fmla="*/ 83706 w 551462"/>
              <a:gd name="connsiteY6" fmla="*/ 187268 h 349221"/>
              <a:gd name="connsiteX7" fmla="*/ 2743 w 551462"/>
              <a:gd name="connsiteY7" fmla="*/ 349193 h 34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62" h="349221">
                <a:moveTo>
                  <a:pt x="2743" y="349193"/>
                </a:moveTo>
                <a:cubicBezTo>
                  <a:pt x="16501" y="347076"/>
                  <a:pt x="117308" y="219018"/>
                  <a:pt x="166256" y="174568"/>
                </a:cubicBezTo>
                <a:cubicBezTo>
                  <a:pt x="215204" y="130118"/>
                  <a:pt x="232931" y="106041"/>
                  <a:pt x="296431" y="82493"/>
                </a:cubicBezTo>
                <a:cubicBezTo>
                  <a:pt x="359931" y="58945"/>
                  <a:pt x="522385" y="44393"/>
                  <a:pt x="547256" y="33281"/>
                </a:cubicBezTo>
                <a:cubicBezTo>
                  <a:pt x="572127" y="22169"/>
                  <a:pt x="480052" y="19258"/>
                  <a:pt x="445656" y="15818"/>
                </a:cubicBezTo>
                <a:cubicBezTo>
                  <a:pt x="411260" y="12378"/>
                  <a:pt x="401206" y="-15932"/>
                  <a:pt x="340881" y="12643"/>
                </a:cubicBezTo>
                <a:cubicBezTo>
                  <a:pt x="280556" y="41218"/>
                  <a:pt x="138739" y="138320"/>
                  <a:pt x="83706" y="187268"/>
                </a:cubicBezTo>
                <a:cubicBezTo>
                  <a:pt x="28673" y="236216"/>
                  <a:pt x="-11015" y="351310"/>
                  <a:pt x="2743" y="34919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AAB00AE5-D288-4198-9E7E-A1BAC3DB0152}"/>
              </a:ext>
            </a:extLst>
          </p:cNvPr>
          <p:cNvSpPr/>
          <p:nvPr/>
        </p:nvSpPr>
        <p:spPr>
          <a:xfrm>
            <a:off x="4557487" y="3457544"/>
            <a:ext cx="93278" cy="84805"/>
          </a:xfrm>
          <a:custGeom>
            <a:avLst/>
            <a:gdLst>
              <a:gd name="connsiteX0" fmla="*/ 226 w 93278"/>
              <a:gd name="connsiteY0" fmla="*/ 31 h 84805"/>
              <a:gd name="connsiteX1" fmla="*/ 87538 w 93278"/>
              <a:gd name="connsiteY1" fmla="*/ 52419 h 84805"/>
              <a:gd name="connsiteX2" fmla="*/ 82776 w 93278"/>
              <a:gd name="connsiteY2" fmla="*/ 76231 h 84805"/>
              <a:gd name="connsiteX3" fmla="*/ 65313 w 93278"/>
              <a:gd name="connsiteY3" fmla="*/ 77819 h 84805"/>
              <a:gd name="connsiteX4" fmla="*/ 30388 w 93278"/>
              <a:gd name="connsiteY4" fmla="*/ 84169 h 84805"/>
              <a:gd name="connsiteX5" fmla="*/ 60551 w 93278"/>
              <a:gd name="connsiteY5" fmla="*/ 60356 h 84805"/>
              <a:gd name="connsiteX6" fmla="*/ 226 w 93278"/>
              <a:gd name="connsiteY6" fmla="*/ 31 h 8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8" h="84805">
                <a:moveTo>
                  <a:pt x="226" y="31"/>
                </a:moveTo>
                <a:cubicBezTo>
                  <a:pt x="4724" y="-1292"/>
                  <a:pt x="73780" y="39719"/>
                  <a:pt x="87538" y="52419"/>
                </a:cubicBezTo>
                <a:cubicBezTo>
                  <a:pt x="101296" y="65119"/>
                  <a:pt x="86480" y="71998"/>
                  <a:pt x="82776" y="76231"/>
                </a:cubicBezTo>
                <a:cubicBezTo>
                  <a:pt x="79072" y="80464"/>
                  <a:pt x="74044" y="76496"/>
                  <a:pt x="65313" y="77819"/>
                </a:cubicBezTo>
                <a:cubicBezTo>
                  <a:pt x="56582" y="79142"/>
                  <a:pt x="31182" y="87079"/>
                  <a:pt x="30388" y="84169"/>
                </a:cubicBezTo>
                <a:cubicBezTo>
                  <a:pt x="29594" y="81259"/>
                  <a:pt x="61345" y="72262"/>
                  <a:pt x="60551" y="60356"/>
                </a:cubicBezTo>
                <a:cubicBezTo>
                  <a:pt x="59757" y="48450"/>
                  <a:pt x="-4272" y="1354"/>
                  <a:pt x="226" y="3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065BB5FB-08C4-46DF-B04A-ECCEB6E79CD8}"/>
              </a:ext>
            </a:extLst>
          </p:cNvPr>
          <p:cNvSpPr/>
          <p:nvPr/>
        </p:nvSpPr>
        <p:spPr>
          <a:xfrm>
            <a:off x="3948855" y="3251092"/>
            <a:ext cx="680301" cy="228963"/>
          </a:xfrm>
          <a:custGeom>
            <a:avLst/>
            <a:gdLst>
              <a:gd name="connsiteX0" fmla="*/ 680295 w 680301"/>
              <a:gd name="connsiteY0" fmla="*/ 228708 h 228963"/>
              <a:gd name="connsiteX1" fmla="*/ 491912 w 680301"/>
              <a:gd name="connsiteY1" fmla="*/ 42441 h 228963"/>
              <a:gd name="connsiteX2" fmla="*/ 311995 w 680301"/>
              <a:gd name="connsiteY2" fmla="*/ 2225 h 228963"/>
              <a:gd name="connsiteX3" fmla="*/ 155362 w 680301"/>
              <a:gd name="connsiteY3" fmla="*/ 12808 h 228963"/>
              <a:gd name="connsiteX4" fmla="*/ 5078 w 680301"/>
              <a:gd name="connsiteY4" fmla="*/ 76308 h 228963"/>
              <a:gd name="connsiteX5" fmla="*/ 32595 w 680301"/>
              <a:gd name="connsiteY5" fmla="*/ 76308 h 228963"/>
              <a:gd name="connsiteX6" fmla="*/ 273895 w 680301"/>
              <a:gd name="connsiteY6" fmla="*/ 53025 h 228963"/>
              <a:gd name="connsiteX7" fmla="*/ 485562 w 680301"/>
              <a:gd name="connsiteY7" fmla="*/ 82658 h 228963"/>
              <a:gd name="connsiteX8" fmla="*/ 680295 w 680301"/>
              <a:gd name="connsiteY8" fmla="*/ 228708 h 22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301" h="228963">
                <a:moveTo>
                  <a:pt x="680295" y="228708"/>
                </a:moveTo>
                <a:cubicBezTo>
                  <a:pt x="681353" y="222005"/>
                  <a:pt x="553295" y="80188"/>
                  <a:pt x="491912" y="42441"/>
                </a:cubicBezTo>
                <a:cubicBezTo>
                  <a:pt x="430529" y="4694"/>
                  <a:pt x="368087" y="7164"/>
                  <a:pt x="311995" y="2225"/>
                </a:cubicBezTo>
                <a:cubicBezTo>
                  <a:pt x="255903" y="-2714"/>
                  <a:pt x="206515" y="461"/>
                  <a:pt x="155362" y="12808"/>
                </a:cubicBezTo>
                <a:cubicBezTo>
                  <a:pt x="104209" y="25155"/>
                  <a:pt x="25539" y="65725"/>
                  <a:pt x="5078" y="76308"/>
                </a:cubicBezTo>
                <a:cubicBezTo>
                  <a:pt x="-15383" y="86891"/>
                  <a:pt x="32595" y="76308"/>
                  <a:pt x="32595" y="76308"/>
                </a:cubicBezTo>
                <a:cubicBezTo>
                  <a:pt x="77398" y="72428"/>
                  <a:pt x="198401" y="51967"/>
                  <a:pt x="273895" y="53025"/>
                </a:cubicBezTo>
                <a:cubicBezTo>
                  <a:pt x="349389" y="54083"/>
                  <a:pt x="423120" y="57258"/>
                  <a:pt x="485562" y="82658"/>
                </a:cubicBezTo>
                <a:cubicBezTo>
                  <a:pt x="548004" y="108058"/>
                  <a:pt x="679237" y="235411"/>
                  <a:pt x="680295" y="22870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D91611D9-485C-475D-B6B9-D5AFA8729A50}"/>
              </a:ext>
            </a:extLst>
          </p:cNvPr>
          <p:cNvSpPr/>
          <p:nvPr/>
        </p:nvSpPr>
        <p:spPr>
          <a:xfrm>
            <a:off x="3933327" y="3365500"/>
            <a:ext cx="115586" cy="66951"/>
          </a:xfrm>
          <a:custGeom>
            <a:avLst/>
            <a:gdLst>
              <a:gd name="connsiteX0" fmla="*/ 114798 w 115586"/>
              <a:gd name="connsiteY0" fmla="*/ 0 h 66951"/>
              <a:gd name="connsiteX1" fmla="*/ 11611 w 115586"/>
              <a:gd name="connsiteY1" fmla="*/ 46038 h 66951"/>
              <a:gd name="connsiteX2" fmla="*/ 3673 w 115586"/>
              <a:gd name="connsiteY2" fmla="*/ 66675 h 66951"/>
              <a:gd name="connsiteX3" fmla="*/ 22723 w 115586"/>
              <a:gd name="connsiteY3" fmla="*/ 57150 h 66951"/>
              <a:gd name="connsiteX4" fmla="*/ 57648 w 115586"/>
              <a:gd name="connsiteY4" fmla="*/ 46038 h 66951"/>
              <a:gd name="connsiteX5" fmla="*/ 114798 w 115586"/>
              <a:gd name="connsiteY5" fmla="*/ 0 h 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86" h="66951">
                <a:moveTo>
                  <a:pt x="114798" y="0"/>
                </a:moveTo>
                <a:cubicBezTo>
                  <a:pt x="107125" y="0"/>
                  <a:pt x="30132" y="34926"/>
                  <a:pt x="11611" y="46038"/>
                </a:cubicBezTo>
                <a:cubicBezTo>
                  <a:pt x="-6910" y="57151"/>
                  <a:pt x="1821" y="64823"/>
                  <a:pt x="3673" y="66675"/>
                </a:cubicBezTo>
                <a:cubicBezTo>
                  <a:pt x="5525" y="68527"/>
                  <a:pt x="13727" y="60589"/>
                  <a:pt x="22723" y="57150"/>
                </a:cubicBezTo>
                <a:cubicBezTo>
                  <a:pt x="31719" y="53711"/>
                  <a:pt x="43361" y="54240"/>
                  <a:pt x="57648" y="46038"/>
                </a:cubicBezTo>
                <a:cubicBezTo>
                  <a:pt x="71935" y="37836"/>
                  <a:pt x="122471" y="0"/>
                  <a:pt x="114798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FF04E42-E37D-44FB-B07C-300994B01392}"/>
              </a:ext>
            </a:extLst>
          </p:cNvPr>
          <p:cNvSpPr/>
          <p:nvPr/>
        </p:nvSpPr>
        <p:spPr>
          <a:xfrm>
            <a:off x="3975088" y="3549455"/>
            <a:ext cx="159205" cy="97622"/>
          </a:xfrm>
          <a:custGeom>
            <a:avLst/>
            <a:gdLst>
              <a:gd name="connsiteX0" fmla="*/ 2129 w 159205"/>
              <a:gd name="connsiteY0" fmla="*/ 195 h 97622"/>
              <a:gd name="connsiteX1" fmla="*/ 110079 w 159205"/>
              <a:gd name="connsiteY1" fmla="*/ 53112 h 97622"/>
              <a:gd name="connsiteX2" fmla="*/ 158762 w 159205"/>
              <a:gd name="connsiteY2" fmla="*/ 67928 h 97622"/>
              <a:gd name="connsiteX3" fmla="*/ 84679 w 159205"/>
              <a:gd name="connsiteY3" fmla="*/ 80628 h 97622"/>
              <a:gd name="connsiteX4" fmla="*/ 52929 w 159205"/>
              <a:gd name="connsiteY4" fmla="*/ 97562 h 97622"/>
              <a:gd name="connsiteX5" fmla="*/ 38112 w 159205"/>
              <a:gd name="connsiteY5" fmla="*/ 74278 h 97622"/>
              <a:gd name="connsiteX6" fmla="*/ 2129 w 159205"/>
              <a:gd name="connsiteY6" fmla="*/ 195 h 9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05" h="97622">
                <a:moveTo>
                  <a:pt x="2129" y="195"/>
                </a:moveTo>
                <a:cubicBezTo>
                  <a:pt x="14123" y="-3333"/>
                  <a:pt x="83974" y="41823"/>
                  <a:pt x="110079" y="53112"/>
                </a:cubicBezTo>
                <a:cubicBezTo>
                  <a:pt x="136184" y="64401"/>
                  <a:pt x="162995" y="63342"/>
                  <a:pt x="158762" y="67928"/>
                </a:cubicBezTo>
                <a:cubicBezTo>
                  <a:pt x="154529" y="72514"/>
                  <a:pt x="102318" y="75689"/>
                  <a:pt x="84679" y="80628"/>
                </a:cubicBezTo>
                <a:cubicBezTo>
                  <a:pt x="67040" y="85567"/>
                  <a:pt x="60690" y="98620"/>
                  <a:pt x="52929" y="97562"/>
                </a:cubicBezTo>
                <a:cubicBezTo>
                  <a:pt x="45168" y="96504"/>
                  <a:pt x="43756" y="86625"/>
                  <a:pt x="38112" y="74278"/>
                </a:cubicBezTo>
                <a:cubicBezTo>
                  <a:pt x="32468" y="61931"/>
                  <a:pt x="-9865" y="3723"/>
                  <a:pt x="2129" y="1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BB5C3C07-57A4-4AA8-8C19-0FFC14F81BD3}"/>
              </a:ext>
            </a:extLst>
          </p:cNvPr>
          <p:cNvSpPr/>
          <p:nvPr/>
        </p:nvSpPr>
        <p:spPr>
          <a:xfrm>
            <a:off x="4181475" y="3549154"/>
            <a:ext cx="387633" cy="58939"/>
          </a:xfrm>
          <a:custGeom>
            <a:avLst/>
            <a:gdLst>
              <a:gd name="connsiteX0" fmla="*/ 0 w 387633"/>
              <a:gd name="connsiteY0" fmla="*/ 41771 h 58939"/>
              <a:gd name="connsiteX1" fmla="*/ 307975 w 387633"/>
              <a:gd name="connsiteY1" fmla="*/ 13196 h 58939"/>
              <a:gd name="connsiteX2" fmla="*/ 387350 w 387633"/>
              <a:gd name="connsiteY2" fmla="*/ 496 h 58939"/>
              <a:gd name="connsiteX3" fmla="*/ 331788 w 387633"/>
              <a:gd name="connsiteY3" fmla="*/ 29071 h 58939"/>
              <a:gd name="connsiteX4" fmla="*/ 261938 w 387633"/>
              <a:gd name="connsiteY4" fmla="*/ 40184 h 58939"/>
              <a:gd name="connsiteX5" fmla="*/ 179388 w 387633"/>
              <a:gd name="connsiteY5" fmla="*/ 57646 h 58939"/>
              <a:gd name="connsiteX6" fmla="*/ 77788 w 387633"/>
              <a:gd name="connsiteY6" fmla="*/ 57646 h 58939"/>
              <a:gd name="connsiteX7" fmla="*/ 0 w 387633"/>
              <a:gd name="connsiteY7" fmla="*/ 41771 h 5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33" h="58939">
                <a:moveTo>
                  <a:pt x="0" y="41771"/>
                </a:moveTo>
                <a:lnTo>
                  <a:pt x="307975" y="13196"/>
                </a:lnTo>
                <a:cubicBezTo>
                  <a:pt x="372533" y="6317"/>
                  <a:pt x="383381" y="-2150"/>
                  <a:pt x="387350" y="496"/>
                </a:cubicBezTo>
                <a:cubicBezTo>
                  <a:pt x="391319" y="3142"/>
                  <a:pt x="352690" y="22456"/>
                  <a:pt x="331788" y="29071"/>
                </a:cubicBezTo>
                <a:cubicBezTo>
                  <a:pt x="310886" y="35686"/>
                  <a:pt x="287338" y="35422"/>
                  <a:pt x="261938" y="40184"/>
                </a:cubicBezTo>
                <a:cubicBezTo>
                  <a:pt x="236538" y="44946"/>
                  <a:pt x="210080" y="54736"/>
                  <a:pt x="179388" y="57646"/>
                </a:cubicBezTo>
                <a:cubicBezTo>
                  <a:pt x="148696" y="60556"/>
                  <a:pt x="77788" y="57646"/>
                  <a:pt x="77788" y="57646"/>
                </a:cubicBezTo>
                <a:lnTo>
                  <a:pt x="0" y="41771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E62EB8BB-ED0C-4884-A1E3-73756EA55C50}"/>
              </a:ext>
            </a:extLst>
          </p:cNvPr>
          <p:cNvSpPr/>
          <p:nvPr/>
        </p:nvSpPr>
        <p:spPr>
          <a:xfrm>
            <a:off x="3981385" y="3672122"/>
            <a:ext cx="561625" cy="142529"/>
          </a:xfrm>
          <a:custGeom>
            <a:avLst/>
            <a:gdLst>
              <a:gd name="connsiteX0" fmla="*/ 423927 w 424764"/>
              <a:gd name="connsiteY0" fmla="*/ 2452 h 103940"/>
              <a:gd name="connsiteX1" fmla="*/ 257239 w 424764"/>
              <a:gd name="connsiteY1" fmla="*/ 67539 h 103940"/>
              <a:gd name="connsiteX2" fmla="*/ 92139 w 424764"/>
              <a:gd name="connsiteY2" fmla="*/ 96114 h 103940"/>
              <a:gd name="connsiteX3" fmla="*/ 64 w 424764"/>
              <a:gd name="connsiteY3" fmla="*/ 100877 h 103940"/>
              <a:gd name="connsiteX4" fmla="*/ 79439 w 424764"/>
              <a:gd name="connsiteY4" fmla="*/ 54839 h 103940"/>
              <a:gd name="connsiteX5" fmla="*/ 184214 w 424764"/>
              <a:gd name="connsiteY5" fmla="*/ 16739 h 103940"/>
              <a:gd name="connsiteX6" fmla="*/ 423927 w 424764"/>
              <a:gd name="connsiteY6" fmla="*/ 2452 h 10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764" h="103940">
                <a:moveTo>
                  <a:pt x="423927" y="2452"/>
                </a:moveTo>
                <a:cubicBezTo>
                  <a:pt x="436098" y="10919"/>
                  <a:pt x="312537" y="51929"/>
                  <a:pt x="257239" y="67539"/>
                </a:cubicBezTo>
                <a:cubicBezTo>
                  <a:pt x="201941" y="83149"/>
                  <a:pt x="135001" y="90558"/>
                  <a:pt x="92139" y="96114"/>
                </a:cubicBezTo>
                <a:cubicBezTo>
                  <a:pt x="49276" y="101670"/>
                  <a:pt x="2181" y="107756"/>
                  <a:pt x="64" y="100877"/>
                </a:cubicBezTo>
                <a:cubicBezTo>
                  <a:pt x="-2053" y="93998"/>
                  <a:pt x="48747" y="68862"/>
                  <a:pt x="79439" y="54839"/>
                </a:cubicBezTo>
                <a:cubicBezTo>
                  <a:pt x="110131" y="40816"/>
                  <a:pt x="129710" y="23883"/>
                  <a:pt x="184214" y="16739"/>
                </a:cubicBezTo>
                <a:cubicBezTo>
                  <a:pt x="238718" y="9595"/>
                  <a:pt x="411756" y="-6015"/>
                  <a:pt x="423927" y="245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212A085E-D99B-49F5-9B1E-D537B0CEA443}"/>
              </a:ext>
            </a:extLst>
          </p:cNvPr>
          <p:cNvSpPr/>
          <p:nvPr/>
        </p:nvSpPr>
        <p:spPr>
          <a:xfrm>
            <a:off x="5289334" y="2724751"/>
            <a:ext cx="1165683" cy="269510"/>
          </a:xfrm>
          <a:custGeom>
            <a:avLst/>
            <a:gdLst>
              <a:gd name="connsiteX0" fmla="*/ 6566 w 1165683"/>
              <a:gd name="connsiteY0" fmla="*/ 269274 h 269510"/>
              <a:gd name="connsiteX1" fmla="*/ 120866 w 1165683"/>
              <a:gd name="connsiteY1" fmla="*/ 167674 h 269510"/>
              <a:gd name="connsiteX2" fmla="*/ 479641 w 1165683"/>
              <a:gd name="connsiteY2" fmla="*/ 40674 h 269510"/>
              <a:gd name="connsiteX3" fmla="*/ 654266 w 1165683"/>
              <a:gd name="connsiteY3" fmla="*/ 5749 h 269510"/>
              <a:gd name="connsiteX4" fmla="*/ 1159091 w 1165683"/>
              <a:gd name="connsiteY4" fmla="*/ 145449 h 269510"/>
              <a:gd name="connsiteX5" fmla="*/ 920966 w 1165683"/>
              <a:gd name="connsiteY5" fmla="*/ 107349 h 269510"/>
              <a:gd name="connsiteX6" fmla="*/ 612991 w 1165683"/>
              <a:gd name="connsiteY6" fmla="*/ 78774 h 269510"/>
              <a:gd name="connsiteX7" fmla="*/ 285966 w 1165683"/>
              <a:gd name="connsiteY7" fmla="*/ 139099 h 269510"/>
              <a:gd name="connsiteX8" fmla="*/ 6566 w 1165683"/>
              <a:gd name="connsiteY8" fmla="*/ 269274 h 2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683" h="269510">
                <a:moveTo>
                  <a:pt x="6566" y="269274"/>
                </a:moveTo>
                <a:cubicBezTo>
                  <a:pt x="-20951" y="274036"/>
                  <a:pt x="42020" y="205774"/>
                  <a:pt x="120866" y="167674"/>
                </a:cubicBezTo>
                <a:cubicBezTo>
                  <a:pt x="199712" y="129574"/>
                  <a:pt x="390741" y="67661"/>
                  <a:pt x="479641" y="40674"/>
                </a:cubicBezTo>
                <a:cubicBezTo>
                  <a:pt x="568541" y="13686"/>
                  <a:pt x="541024" y="-11713"/>
                  <a:pt x="654266" y="5749"/>
                </a:cubicBezTo>
                <a:cubicBezTo>
                  <a:pt x="767508" y="23211"/>
                  <a:pt x="1114641" y="128516"/>
                  <a:pt x="1159091" y="145449"/>
                </a:cubicBezTo>
                <a:cubicBezTo>
                  <a:pt x="1203541" y="162382"/>
                  <a:pt x="1011983" y="118461"/>
                  <a:pt x="920966" y="107349"/>
                </a:cubicBezTo>
                <a:cubicBezTo>
                  <a:pt x="829949" y="96236"/>
                  <a:pt x="718824" y="73482"/>
                  <a:pt x="612991" y="78774"/>
                </a:cubicBezTo>
                <a:cubicBezTo>
                  <a:pt x="507158" y="84066"/>
                  <a:pt x="383862" y="114228"/>
                  <a:pt x="285966" y="139099"/>
                </a:cubicBezTo>
                <a:cubicBezTo>
                  <a:pt x="188070" y="163970"/>
                  <a:pt x="34083" y="264512"/>
                  <a:pt x="6566" y="269274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196E2E9-FE7A-4B16-8171-C1F99AB1F4A5}"/>
              </a:ext>
            </a:extLst>
          </p:cNvPr>
          <p:cNvSpPr/>
          <p:nvPr/>
        </p:nvSpPr>
        <p:spPr>
          <a:xfrm>
            <a:off x="6133974" y="4679112"/>
            <a:ext cx="98311" cy="245116"/>
          </a:xfrm>
          <a:custGeom>
            <a:avLst/>
            <a:gdLst>
              <a:gd name="connsiteX0" fmla="*/ 126 w 98311"/>
              <a:gd name="connsiteY0" fmla="*/ 5071 h 245116"/>
              <a:gd name="connsiteX1" fmla="*/ 78443 w 98311"/>
              <a:gd name="connsiteY1" fmla="*/ 57988 h 245116"/>
              <a:gd name="connsiteX2" fmla="*/ 97493 w 98311"/>
              <a:gd name="connsiteY2" fmla="*/ 146888 h 245116"/>
              <a:gd name="connsiteX3" fmla="*/ 59393 w 98311"/>
              <a:gd name="connsiteY3" fmla="*/ 244255 h 245116"/>
              <a:gd name="connsiteX4" fmla="*/ 59393 w 98311"/>
              <a:gd name="connsiteY4" fmla="*/ 184988 h 245116"/>
              <a:gd name="connsiteX5" fmla="*/ 126 w 98311"/>
              <a:gd name="connsiteY5" fmla="*/ 5071 h 24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11" h="245116">
                <a:moveTo>
                  <a:pt x="126" y="5071"/>
                </a:moveTo>
                <a:cubicBezTo>
                  <a:pt x="3301" y="-16096"/>
                  <a:pt x="62215" y="34352"/>
                  <a:pt x="78443" y="57988"/>
                </a:cubicBezTo>
                <a:cubicBezTo>
                  <a:pt x="94671" y="81624"/>
                  <a:pt x="100668" y="115844"/>
                  <a:pt x="97493" y="146888"/>
                </a:cubicBezTo>
                <a:cubicBezTo>
                  <a:pt x="94318" y="177932"/>
                  <a:pt x="65743" y="237905"/>
                  <a:pt x="59393" y="244255"/>
                </a:cubicBezTo>
                <a:cubicBezTo>
                  <a:pt x="53043" y="250605"/>
                  <a:pt x="64332" y="220971"/>
                  <a:pt x="59393" y="184988"/>
                </a:cubicBezTo>
                <a:cubicBezTo>
                  <a:pt x="54454" y="149005"/>
                  <a:pt x="-3049" y="26238"/>
                  <a:pt x="126" y="507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A6870095-CBBB-469C-BADA-65A6F84941CD}"/>
              </a:ext>
            </a:extLst>
          </p:cNvPr>
          <p:cNvSpPr/>
          <p:nvPr/>
        </p:nvSpPr>
        <p:spPr>
          <a:xfrm>
            <a:off x="4512572" y="4936056"/>
            <a:ext cx="151355" cy="224378"/>
          </a:xfrm>
          <a:custGeom>
            <a:avLst/>
            <a:gdLst>
              <a:gd name="connsiteX0" fmla="*/ 40378 w 151355"/>
              <a:gd name="connsiteY0" fmla="*/ 11 h 224378"/>
              <a:gd name="connsiteX1" fmla="*/ 48845 w 151355"/>
              <a:gd name="connsiteY1" fmla="*/ 97377 h 224378"/>
              <a:gd name="connsiteX2" fmla="*/ 89061 w 151355"/>
              <a:gd name="connsiteY2" fmla="*/ 148177 h 224378"/>
              <a:gd name="connsiteX3" fmla="*/ 150445 w 151355"/>
              <a:gd name="connsiteY3" fmla="*/ 224377 h 224378"/>
              <a:gd name="connsiteX4" fmla="*/ 38261 w 151355"/>
              <a:gd name="connsiteY4" fmla="*/ 146061 h 224378"/>
              <a:gd name="connsiteX5" fmla="*/ 161 w 151355"/>
              <a:gd name="connsiteY5" fmla="*/ 103727 h 224378"/>
              <a:gd name="connsiteX6" fmla="*/ 40378 w 151355"/>
              <a:gd name="connsiteY6" fmla="*/ 11 h 2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355" h="224378">
                <a:moveTo>
                  <a:pt x="40378" y="11"/>
                </a:moveTo>
                <a:cubicBezTo>
                  <a:pt x="48492" y="-1047"/>
                  <a:pt x="40731" y="72683"/>
                  <a:pt x="48845" y="97377"/>
                </a:cubicBezTo>
                <a:cubicBezTo>
                  <a:pt x="56959" y="122071"/>
                  <a:pt x="89061" y="148177"/>
                  <a:pt x="89061" y="148177"/>
                </a:cubicBezTo>
                <a:cubicBezTo>
                  <a:pt x="105994" y="169344"/>
                  <a:pt x="158912" y="224730"/>
                  <a:pt x="150445" y="224377"/>
                </a:cubicBezTo>
                <a:cubicBezTo>
                  <a:pt x="141978" y="224024"/>
                  <a:pt x="63308" y="166169"/>
                  <a:pt x="38261" y="146061"/>
                </a:cubicBezTo>
                <a:cubicBezTo>
                  <a:pt x="13214" y="125953"/>
                  <a:pt x="2983" y="125247"/>
                  <a:pt x="161" y="103727"/>
                </a:cubicBezTo>
                <a:cubicBezTo>
                  <a:pt x="-2661" y="82208"/>
                  <a:pt x="32264" y="1069"/>
                  <a:pt x="40378" y="1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E957BE87-4FC7-44A8-949D-AAB47C458DE0}"/>
              </a:ext>
            </a:extLst>
          </p:cNvPr>
          <p:cNvSpPr/>
          <p:nvPr/>
        </p:nvSpPr>
        <p:spPr>
          <a:xfrm>
            <a:off x="4505048" y="5142508"/>
            <a:ext cx="291427" cy="309389"/>
          </a:xfrm>
          <a:custGeom>
            <a:avLst/>
            <a:gdLst>
              <a:gd name="connsiteX0" fmla="*/ 39435 w 291427"/>
              <a:gd name="connsiteY0" fmla="*/ 992 h 309389"/>
              <a:gd name="connsiteX1" fmla="*/ 105052 w 291427"/>
              <a:gd name="connsiteY1" fmla="*/ 202075 h 309389"/>
              <a:gd name="connsiteX2" fmla="*/ 291319 w 291427"/>
              <a:gd name="connsiteY2" fmla="*/ 307909 h 309389"/>
              <a:gd name="connsiteX3" fmla="*/ 130452 w 291427"/>
              <a:gd name="connsiteY3" fmla="*/ 259225 h 309389"/>
              <a:gd name="connsiteX4" fmla="*/ 26735 w 291427"/>
              <a:gd name="connsiteY4" fmla="*/ 191492 h 309389"/>
              <a:gd name="connsiteX5" fmla="*/ 1335 w 291427"/>
              <a:gd name="connsiteY5" fmla="*/ 125875 h 309389"/>
              <a:gd name="connsiteX6" fmla="*/ 39435 w 291427"/>
              <a:gd name="connsiteY6" fmla="*/ 992 h 30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27" h="309389">
                <a:moveTo>
                  <a:pt x="39435" y="992"/>
                </a:moveTo>
                <a:cubicBezTo>
                  <a:pt x="56721" y="13692"/>
                  <a:pt x="63071" y="150922"/>
                  <a:pt x="105052" y="202075"/>
                </a:cubicBezTo>
                <a:cubicBezTo>
                  <a:pt x="147033" y="253228"/>
                  <a:pt x="287086" y="298384"/>
                  <a:pt x="291319" y="307909"/>
                </a:cubicBezTo>
                <a:cubicBezTo>
                  <a:pt x="295552" y="317434"/>
                  <a:pt x="174549" y="278628"/>
                  <a:pt x="130452" y="259225"/>
                </a:cubicBezTo>
                <a:cubicBezTo>
                  <a:pt x="86355" y="239822"/>
                  <a:pt x="48254" y="213717"/>
                  <a:pt x="26735" y="191492"/>
                </a:cubicBezTo>
                <a:cubicBezTo>
                  <a:pt x="5216" y="169267"/>
                  <a:pt x="-3604" y="150569"/>
                  <a:pt x="1335" y="125875"/>
                </a:cubicBezTo>
                <a:cubicBezTo>
                  <a:pt x="6274" y="101181"/>
                  <a:pt x="22149" y="-11708"/>
                  <a:pt x="39435" y="99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AF4D4DA1-DEB2-4828-81EA-17B4FBD3D1B7}"/>
              </a:ext>
            </a:extLst>
          </p:cNvPr>
          <p:cNvSpPr/>
          <p:nvPr/>
        </p:nvSpPr>
        <p:spPr>
          <a:xfrm>
            <a:off x="7980014" y="4084084"/>
            <a:ext cx="228486" cy="1409551"/>
          </a:xfrm>
          <a:custGeom>
            <a:avLst/>
            <a:gdLst>
              <a:gd name="connsiteX0" fmla="*/ 228419 w 228486"/>
              <a:gd name="connsiteY0" fmla="*/ 1083 h 1409551"/>
              <a:gd name="connsiteX1" fmla="*/ 173386 w 228486"/>
              <a:gd name="connsiteY1" fmla="*/ 568349 h 1409551"/>
              <a:gd name="connsiteX2" fmla="*/ 177619 w 228486"/>
              <a:gd name="connsiteY2" fmla="*/ 864683 h 1409551"/>
              <a:gd name="connsiteX3" fmla="*/ 156453 w 228486"/>
              <a:gd name="connsiteY3" fmla="*/ 1076349 h 1409551"/>
              <a:gd name="connsiteX4" fmla="*/ 4053 w 228486"/>
              <a:gd name="connsiteY4" fmla="*/ 1406549 h 1409551"/>
              <a:gd name="connsiteX5" fmla="*/ 50619 w 228486"/>
              <a:gd name="connsiteY5" fmla="*/ 1211816 h 1409551"/>
              <a:gd name="connsiteX6" fmla="*/ 122586 w 228486"/>
              <a:gd name="connsiteY6" fmla="*/ 754616 h 1409551"/>
              <a:gd name="connsiteX7" fmla="*/ 160686 w 228486"/>
              <a:gd name="connsiteY7" fmla="*/ 432883 h 1409551"/>
              <a:gd name="connsiteX8" fmla="*/ 228419 w 228486"/>
              <a:gd name="connsiteY8" fmla="*/ 1083 h 14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86" h="1409551">
                <a:moveTo>
                  <a:pt x="228419" y="1083"/>
                </a:moveTo>
                <a:cubicBezTo>
                  <a:pt x="230536" y="23661"/>
                  <a:pt x="181853" y="424416"/>
                  <a:pt x="173386" y="568349"/>
                </a:cubicBezTo>
                <a:cubicBezTo>
                  <a:pt x="164919" y="712282"/>
                  <a:pt x="180441" y="780016"/>
                  <a:pt x="177619" y="864683"/>
                </a:cubicBezTo>
                <a:cubicBezTo>
                  <a:pt x="174797" y="949350"/>
                  <a:pt x="185381" y="986038"/>
                  <a:pt x="156453" y="1076349"/>
                </a:cubicBezTo>
                <a:cubicBezTo>
                  <a:pt x="127525" y="1166660"/>
                  <a:pt x="21692" y="1383971"/>
                  <a:pt x="4053" y="1406549"/>
                </a:cubicBezTo>
                <a:cubicBezTo>
                  <a:pt x="-13586" y="1429127"/>
                  <a:pt x="30864" y="1320471"/>
                  <a:pt x="50619" y="1211816"/>
                </a:cubicBezTo>
                <a:cubicBezTo>
                  <a:pt x="70374" y="1103161"/>
                  <a:pt x="104242" y="884438"/>
                  <a:pt x="122586" y="754616"/>
                </a:cubicBezTo>
                <a:cubicBezTo>
                  <a:pt x="140930" y="624794"/>
                  <a:pt x="140931" y="550711"/>
                  <a:pt x="160686" y="432883"/>
                </a:cubicBezTo>
                <a:cubicBezTo>
                  <a:pt x="180441" y="315055"/>
                  <a:pt x="226302" y="-21495"/>
                  <a:pt x="228419" y="10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0B51787-A1C5-4FC1-AB1D-20901E6D9F28}"/>
              </a:ext>
            </a:extLst>
          </p:cNvPr>
          <p:cNvSpPr/>
          <p:nvPr/>
        </p:nvSpPr>
        <p:spPr>
          <a:xfrm>
            <a:off x="8510949" y="3308212"/>
            <a:ext cx="206132" cy="1179131"/>
          </a:xfrm>
          <a:custGeom>
            <a:avLst/>
            <a:gdLst>
              <a:gd name="connsiteX0" fmla="*/ 19218 w 206132"/>
              <a:gd name="connsiteY0" fmla="*/ 2255 h 1179131"/>
              <a:gd name="connsiteX1" fmla="*/ 10751 w 206132"/>
              <a:gd name="connsiteY1" fmla="*/ 607621 h 1179131"/>
              <a:gd name="connsiteX2" fmla="*/ 175851 w 206132"/>
              <a:gd name="connsiteY2" fmla="*/ 950521 h 1179131"/>
              <a:gd name="connsiteX3" fmla="*/ 201251 w 206132"/>
              <a:gd name="connsiteY3" fmla="*/ 1179121 h 1179131"/>
              <a:gd name="connsiteX4" fmla="*/ 116584 w 206132"/>
              <a:gd name="connsiteY4" fmla="*/ 942055 h 1179131"/>
              <a:gd name="connsiteX5" fmla="*/ 44618 w 206132"/>
              <a:gd name="connsiteY5" fmla="*/ 421355 h 1179131"/>
              <a:gd name="connsiteX6" fmla="*/ 19218 w 206132"/>
              <a:gd name="connsiteY6" fmla="*/ 2255 h 11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132" h="1179131">
                <a:moveTo>
                  <a:pt x="19218" y="2255"/>
                </a:moveTo>
                <a:cubicBezTo>
                  <a:pt x="13573" y="33299"/>
                  <a:pt x="-15355" y="449577"/>
                  <a:pt x="10751" y="607621"/>
                </a:cubicBezTo>
                <a:cubicBezTo>
                  <a:pt x="36857" y="765665"/>
                  <a:pt x="144101" y="855271"/>
                  <a:pt x="175851" y="950521"/>
                </a:cubicBezTo>
                <a:cubicBezTo>
                  <a:pt x="207601" y="1045771"/>
                  <a:pt x="211129" y="1180532"/>
                  <a:pt x="201251" y="1179121"/>
                </a:cubicBezTo>
                <a:cubicBezTo>
                  <a:pt x="191373" y="1177710"/>
                  <a:pt x="142689" y="1068349"/>
                  <a:pt x="116584" y="942055"/>
                </a:cubicBezTo>
                <a:cubicBezTo>
                  <a:pt x="90479" y="815761"/>
                  <a:pt x="60140" y="574461"/>
                  <a:pt x="44618" y="421355"/>
                </a:cubicBezTo>
                <a:cubicBezTo>
                  <a:pt x="29096" y="268249"/>
                  <a:pt x="24863" y="-28789"/>
                  <a:pt x="19218" y="22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5AAC5DAD-24AD-4B85-AFB2-E3ABEB3F7258}"/>
              </a:ext>
            </a:extLst>
          </p:cNvPr>
          <p:cNvSpPr/>
          <p:nvPr/>
        </p:nvSpPr>
        <p:spPr>
          <a:xfrm>
            <a:off x="8486522" y="4397209"/>
            <a:ext cx="493751" cy="816638"/>
          </a:xfrm>
          <a:custGeom>
            <a:avLst/>
            <a:gdLst>
              <a:gd name="connsiteX0" fmla="*/ 1311 w 493751"/>
              <a:gd name="connsiteY0" fmla="*/ 5458 h 816638"/>
              <a:gd name="connsiteX1" fmla="*/ 310345 w 493751"/>
              <a:gd name="connsiteY1" fmla="*/ 377991 h 816638"/>
              <a:gd name="connsiteX2" fmla="*/ 488145 w 493751"/>
              <a:gd name="connsiteY2" fmla="*/ 568491 h 816638"/>
              <a:gd name="connsiteX3" fmla="*/ 450045 w 493751"/>
              <a:gd name="connsiteY3" fmla="*/ 809791 h 816638"/>
              <a:gd name="connsiteX4" fmla="*/ 458511 w 493751"/>
              <a:gd name="connsiteY4" fmla="*/ 725124 h 816638"/>
              <a:gd name="connsiteX5" fmla="*/ 356911 w 493751"/>
              <a:gd name="connsiteY5" fmla="*/ 462658 h 816638"/>
              <a:gd name="connsiteX6" fmla="*/ 204511 w 493751"/>
              <a:gd name="connsiteY6" fmla="*/ 174791 h 816638"/>
              <a:gd name="connsiteX7" fmla="*/ 1311 w 493751"/>
              <a:gd name="connsiteY7" fmla="*/ 5458 h 8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51" h="816638">
                <a:moveTo>
                  <a:pt x="1311" y="5458"/>
                </a:moveTo>
                <a:cubicBezTo>
                  <a:pt x="18950" y="39325"/>
                  <a:pt x="229206" y="284152"/>
                  <a:pt x="310345" y="377991"/>
                </a:cubicBezTo>
                <a:cubicBezTo>
                  <a:pt x="391484" y="471830"/>
                  <a:pt x="464862" y="496524"/>
                  <a:pt x="488145" y="568491"/>
                </a:cubicBezTo>
                <a:cubicBezTo>
                  <a:pt x="511428" y="640458"/>
                  <a:pt x="454984" y="783686"/>
                  <a:pt x="450045" y="809791"/>
                </a:cubicBezTo>
                <a:cubicBezTo>
                  <a:pt x="445106" y="835896"/>
                  <a:pt x="474033" y="782979"/>
                  <a:pt x="458511" y="725124"/>
                </a:cubicBezTo>
                <a:cubicBezTo>
                  <a:pt x="442989" y="667269"/>
                  <a:pt x="399244" y="554380"/>
                  <a:pt x="356911" y="462658"/>
                </a:cubicBezTo>
                <a:cubicBezTo>
                  <a:pt x="314578" y="370936"/>
                  <a:pt x="260250" y="246052"/>
                  <a:pt x="204511" y="174791"/>
                </a:cubicBezTo>
                <a:cubicBezTo>
                  <a:pt x="148772" y="103530"/>
                  <a:pt x="-16328" y="-28409"/>
                  <a:pt x="1311" y="54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845671D-C19E-4D9A-81A8-0E7F87B71C47}"/>
              </a:ext>
            </a:extLst>
          </p:cNvPr>
          <p:cNvSpPr/>
          <p:nvPr/>
        </p:nvSpPr>
        <p:spPr>
          <a:xfrm>
            <a:off x="5033875" y="5253005"/>
            <a:ext cx="269103" cy="81447"/>
          </a:xfrm>
          <a:custGeom>
            <a:avLst/>
            <a:gdLst>
              <a:gd name="connsiteX0" fmla="*/ 88 w 269103"/>
              <a:gd name="connsiteY0" fmla="*/ 73058 h 81447"/>
              <a:gd name="connsiteX1" fmla="*/ 90575 w 269103"/>
              <a:gd name="connsiteY1" fmla="*/ 80995 h 81447"/>
              <a:gd name="connsiteX2" fmla="*/ 142963 w 269103"/>
              <a:gd name="connsiteY2" fmla="*/ 57183 h 81447"/>
              <a:gd name="connsiteX3" fmla="*/ 268375 w 269103"/>
              <a:gd name="connsiteY3" fmla="*/ 33 h 81447"/>
              <a:gd name="connsiteX4" fmla="*/ 190588 w 269103"/>
              <a:gd name="connsiteY4" fmla="*/ 49245 h 81447"/>
              <a:gd name="connsiteX5" fmla="*/ 108038 w 269103"/>
              <a:gd name="connsiteY5" fmla="*/ 76233 h 81447"/>
              <a:gd name="connsiteX6" fmla="*/ 88 w 269103"/>
              <a:gd name="connsiteY6" fmla="*/ 73058 h 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03" h="81447">
                <a:moveTo>
                  <a:pt x="88" y="73058"/>
                </a:moveTo>
                <a:cubicBezTo>
                  <a:pt x="-2822" y="73852"/>
                  <a:pt x="66763" y="83641"/>
                  <a:pt x="90575" y="80995"/>
                </a:cubicBezTo>
                <a:cubicBezTo>
                  <a:pt x="114387" y="78349"/>
                  <a:pt x="142963" y="57183"/>
                  <a:pt x="142963" y="57183"/>
                </a:cubicBezTo>
                <a:cubicBezTo>
                  <a:pt x="172596" y="43689"/>
                  <a:pt x="260438" y="1356"/>
                  <a:pt x="268375" y="33"/>
                </a:cubicBezTo>
                <a:cubicBezTo>
                  <a:pt x="276312" y="-1290"/>
                  <a:pt x="217311" y="36545"/>
                  <a:pt x="190588" y="49245"/>
                </a:cubicBezTo>
                <a:cubicBezTo>
                  <a:pt x="163865" y="61945"/>
                  <a:pt x="138465" y="68296"/>
                  <a:pt x="108038" y="76233"/>
                </a:cubicBezTo>
                <a:cubicBezTo>
                  <a:pt x="77611" y="84170"/>
                  <a:pt x="2998" y="72264"/>
                  <a:pt x="88" y="730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44ECD001-20F4-4AE0-B2A8-2BAF8DBDC7BF}"/>
              </a:ext>
            </a:extLst>
          </p:cNvPr>
          <p:cNvSpPr/>
          <p:nvPr/>
        </p:nvSpPr>
        <p:spPr>
          <a:xfrm>
            <a:off x="5020149" y="5283758"/>
            <a:ext cx="299569" cy="119666"/>
          </a:xfrm>
          <a:custGeom>
            <a:avLst/>
            <a:gdLst>
              <a:gd name="connsiteX0" fmla="*/ 1114 w 299569"/>
              <a:gd name="connsiteY0" fmla="*/ 48655 h 119666"/>
              <a:gd name="connsiteX1" fmla="*/ 24926 w 299569"/>
              <a:gd name="connsiteY1" fmla="*/ 102630 h 119666"/>
              <a:gd name="connsiteX2" fmla="*/ 58264 w 299569"/>
              <a:gd name="connsiteY2" fmla="*/ 116917 h 119666"/>
              <a:gd name="connsiteX3" fmla="*/ 113826 w 299569"/>
              <a:gd name="connsiteY3" fmla="*/ 116917 h 119666"/>
              <a:gd name="connsiteX4" fmla="*/ 242414 w 299569"/>
              <a:gd name="connsiteY4" fmla="*/ 88342 h 119666"/>
              <a:gd name="connsiteX5" fmla="*/ 297976 w 299569"/>
              <a:gd name="connsiteY5" fmla="*/ 2617 h 119666"/>
              <a:gd name="connsiteX6" fmla="*/ 280514 w 299569"/>
              <a:gd name="connsiteY6" fmla="*/ 26430 h 119666"/>
              <a:gd name="connsiteX7" fmla="*/ 239239 w 299569"/>
              <a:gd name="connsiteY7" fmla="*/ 70880 h 119666"/>
              <a:gd name="connsiteX8" fmla="*/ 191614 w 299569"/>
              <a:gd name="connsiteY8" fmla="*/ 85167 h 119666"/>
              <a:gd name="connsiteX9" fmla="*/ 123351 w 299569"/>
              <a:gd name="connsiteY9" fmla="*/ 96280 h 119666"/>
              <a:gd name="connsiteX10" fmla="*/ 61439 w 299569"/>
              <a:gd name="connsiteY10" fmla="*/ 96280 h 119666"/>
              <a:gd name="connsiteX11" fmla="*/ 1114 w 299569"/>
              <a:gd name="connsiteY11" fmla="*/ 48655 h 1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569" h="119666">
                <a:moveTo>
                  <a:pt x="1114" y="48655"/>
                </a:moveTo>
                <a:cubicBezTo>
                  <a:pt x="-4972" y="49713"/>
                  <a:pt x="15401" y="91253"/>
                  <a:pt x="24926" y="102630"/>
                </a:cubicBezTo>
                <a:cubicBezTo>
                  <a:pt x="34451" y="114007"/>
                  <a:pt x="43447" y="114536"/>
                  <a:pt x="58264" y="116917"/>
                </a:cubicBezTo>
                <a:cubicBezTo>
                  <a:pt x="73081" y="119298"/>
                  <a:pt x="83135" y="121679"/>
                  <a:pt x="113826" y="116917"/>
                </a:cubicBezTo>
                <a:cubicBezTo>
                  <a:pt x="144517" y="112155"/>
                  <a:pt x="211722" y="107392"/>
                  <a:pt x="242414" y="88342"/>
                </a:cubicBezTo>
                <a:cubicBezTo>
                  <a:pt x="273106" y="69292"/>
                  <a:pt x="291626" y="12936"/>
                  <a:pt x="297976" y="2617"/>
                </a:cubicBezTo>
                <a:cubicBezTo>
                  <a:pt x="304326" y="-7702"/>
                  <a:pt x="290303" y="15053"/>
                  <a:pt x="280514" y="26430"/>
                </a:cubicBezTo>
                <a:cubicBezTo>
                  <a:pt x="270725" y="37807"/>
                  <a:pt x="254056" y="61091"/>
                  <a:pt x="239239" y="70880"/>
                </a:cubicBezTo>
                <a:cubicBezTo>
                  <a:pt x="224422" y="80669"/>
                  <a:pt x="210929" y="80934"/>
                  <a:pt x="191614" y="85167"/>
                </a:cubicBezTo>
                <a:cubicBezTo>
                  <a:pt x="172299" y="89400"/>
                  <a:pt x="145047" y="94428"/>
                  <a:pt x="123351" y="96280"/>
                </a:cubicBezTo>
                <a:cubicBezTo>
                  <a:pt x="101655" y="98132"/>
                  <a:pt x="79431" y="101307"/>
                  <a:pt x="61439" y="96280"/>
                </a:cubicBezTo>
                <a:cubicBezTo>
                  <a:pt x="43447" y="91253"/>
                  <a:pt x="7200" y="47597"/>
                  <a:pt x="1114" y="486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F8BFC4CE-A97E-4994-8BE9-1262CA3392CD}"/>
              </a:ext>
            </a:extLst>
          </p:cNvPr>
          <p:cNvSpPr/>
          <p:nvPr/>
        </p:nvSpPr>
        <p:spPr>
          <a:xfrm>
            <a:off x="5417850" y="5204976"/>
            <a:ext cx="229115" cy="122754"/>
          </a:xfrm>
          <a:custGeom>
            <a:avLst/>
            <a:gdLst>
              <a:gd name="connsiteX0" fmla="*/ 288 w 229115"/>
              <a:gd name="connsiteY0" fmla="*/ 122674 h 122754"/>
              <a:gd name="connsiteX1" fmla="*/ 73313 w 229115"/>
              <a:gd name="connsiteY1" fmla="*/ 89337 h 122754"/>
              <a:gd name="connsiteX2" fmla="*/ 170150 w 229115"/>
              <a:gd name="connsiteY2" fmla="*/ 32187 h 122754"/>
              <a:gd name="connsiteX3" fmla="*/ 228888 w 229115"/>
              <a:gd name="connsiteY3" fmla="*/ 437 h 122754"/>
              <a:gd name="connsiteX4" fmla="*/ 149513 w 229115"/>
              <a:gd name="connsiteY4" fmla="*/ 54412 h 122754"/>
              <a:gd name="connsiteX5" fmla="*/ 100300 w 229115"/>
              <a:gd name="connsiteY5" fmla="*/ 97274 h 122754"/>
              <a:gd name="connsiteX6" fmla="*/ 288 w 229115"/>
              <a:gd name="connsiteY6" fmla="*/ 122674 h 1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15" h="122754">
                <a:moveTo>
                  <a:pt x="288" y="122674"/>
                </a:moveTo>
                <a:cubicBezTo>
                  <a:pt x="-4210" y="121351"/>
                  <a:pt x="45003" y="104418"/>
                  <a:pt x="73313" y="89337"/>
                </a:cubicBezTo>
                <a:cubicBezTo>
                  <a:pt x="101623" y="74256"/>
                  <a:pt x="144221" y="47004"/>
                  <a:pt x="170150" y="32187"/>
                </a:cubicBezTo>
                <a:cubicBezTo>
                  <a:pt x="196079" y="17370"/>
                  <a:pt x="232327" y="-3267"/>
                  <a:pt x="228888" y="437"/>
                </a:cubicBezTo>
                <a:cubicBezTo>
                  <a:pt x="225449" y="4141"/>
                  <a:pt x="170944" y="38273"/>
                  <a:pt x="149513" y="54412"/>
                </a:cubicBezTo>
                <a:cubicBezTo>
                  <a:pt x="128082" y="70551"/>
                  <a:pt x="120673" y="85897"/>
                  <a:pt x="100300" y="97274"/>
                </a:cubicBezTo>
                <a:cubicBezTo>
                  <a:pt x="79927" y="108651"/>
                  <a:pt x="4786" y="123997"/>
                  <a:pt x="288" y="12267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59235CD8-2C13-4D7E-9E13-9D3F1495392F}"/>
              </a:ext>
            </a:extLst>
          </p:cNvPr>
          <p:cNvSpPr/>
          <p:nvPr/>
        </p:nvSpPr>
        <p:spPr>
          <a:xfrm>
            <a:off x="4828207" y="4222306"/>
            <a:ext cx="138569" cy="190963"/>
          </a:xfrm>
          <a:custGeom>
            <a:avLst/>
            <a:gdLst>
              <a:gd name="connsiteX0" fmla="*/ 137493 w 138569"/>
              <a:gd name="connsiteY0" fmla="*/ 190944 h 190963"/>
              <a:gd name="connsiteX1" fmla="*/ 83518 w 138569"/>
              <a:gd name="connsiteY1" fmla="*/ 136969 h 190963"/>
              <a:gd name="connsiteX2" fmla="*/ 96218 w 138569"/>
              <a:gd name="connsiteY2" fmla="*/ 111569 h 190963"/>
              <a:gd name="connsiteX3" fmla="*/ 108918 w 138569"/>
              <a:gd name="connsiteY3" fmla="*/ 86169 h 190963"/>
              <a:gd name="connsiteX4" fmla="*/ 121618 w 138569"/>
              <a:gd name="connsiteY4" fmla="*/ 35369 h 190963"/>
              <a:gd name="connsiteX5" fmla="*/ 112093 w 138569"/>
              <a:gd name="connsiteY5" fmla="*/ 9969 h 190963"/>
              <a:gd name="connsiteX6" fmla="*/ 70818 w 138569"/>
              <a:gd name="connsiteY6" fmla="*/ 444 h 190963"/>
              <a:gd name="connsiteX7" fmla="*/ 26368 w 138569"/>
              <a:gd name="connsiteY7" fmla="*/ 22669 h 190963"/>
              <a:gd name="connsiteX8" fmla="*/ 7318 w 138569"/>
              <a:gd name="connsiteY8" fmla="*/ 57594 h 190963"/>
              <a:gd name="connsiteX9" fmla="*/ 968 w 138569"/>
              <a:gd name="connsiteY9" fmla="*/ 121094 h 190963"/>
              <a:gd name="connsiteX10" fmla="*/ 26368 w 138569"/>
              <a:gd name="connsiteY10" fmla="*/ 130619 h 190963"/>
              <a:gd name="connsiteX11" fmla="*/ 137493 w 138569"/>
              <a:gd name="connsiteY11" fmla="*/ 190944 h 1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69" h="190963">
                <a:moveTo>
                  <a:pt x="137493" y="190944"/>
                </a:moveTo>
                <a:cubicBezTo>
                  <a:pt x="147018" y="192002"/>
                  <a:pt x="90397" y="150198"/>
                  <a:pt x="83518" y="136969"/>
                </a:cubicBezTo>
                <a:cubicBezTo>
                  <a:pt x="76639" y="123740"/>
                  <a:pt x="96218" y="111569"/>
                  <a:pt x="96218" y="111569"/>
                </a:cubicBezTo>
                <a:cubicBezTo>
                  <a:pt x="100451" y="103102"/>
                  <a:pt x="104685" y="98869"/>
                  <a:pt x="108918" y="86169"/>
                </a:cubicBezTo>
                <a:cubicBezTo>
                  <a:pt x="113151" y="73469"/>
                  <a:pt x="121089" y="48069"/>
                  <a:pt x="121618" y="35369"/>
                </a:cubicBezTo>
                <a:cubicBezTo>
                  <a:pt x="122147" y="22669"/>
                  <a:pt x="120560" y="15790"/>
                  <a:pt x="112093" y="9969"/>
                </a:cubicBezTo>
                <a:cubicBezTo>
                  <a:pt x="103626" y="4148"/>
                  <a:pt x="85105" y="-1673"/>
                  <a:pt x="70818" y="444"/>
                </a:cubicBezTo>
                <a:cubicBezTo>
                  <a:pt x="56530" y="2561"/>
                  <a:pt x="36951" y="13144"/>
                  <a:pt x="26368" y="22669"/>
                </a:cubicBezTo>
                <a:cubicBezTo>
                  <a:pt x="15785" y="32194"/>
                  <a:pt x="11551" y="41190"/>
                  <a:pt x="7318" y="57594"/>
                </a:cubicBezTo>
                <a:cubicBezTo>
                  <a:pt x="3085" y="73998"/>
                  <a:pt x="-2207" y="108923"/>
                  <a:pt x="968" y="121094"/>
                </a:cubicBezTo>
                <a:cubicBezTo>
                  <a:pt x="4143" y="133265"/>
                  <a:pt x="8906" y="125327"/>
                  <a:pt x="26368" y="130619"/>
                </a:cubicBezTo>
                <a:cubicBezTo>
                  <a:pt x="43830" y="135911"/>
                  <a:pt x="127968" y="189886"/>
                  <a:pt x="137493" y="19094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405D90B4-C52F-4A88-BEF2-6F2F26C87DF8}"/>
              </a:ext>
            </a:extLst>
          </p:cNvPr>
          <p:cNvSpPr/>
          <p:nvPr/>
        </p:nvSpPr>
        <p:spPr>
          <a:xfrm>
            <a:off x="4797423" y="4386095"/>
            <a:ext cx="382616" cy="104985"/>
          </a:xfrm>
          <a:custGeom>
            <a:avLst/>
            <a:gdLst>
              <a:gd name="connsiteX0" fmla="*/ 76202 w 382616"/>
              <a:gd name="connsiteY0" fmla="*/ 168 h 104985"/>
              <a:gd name="connsiteX1" fmla="*/ 176215 w 382616"/>
              <a:gd name="connsiteY1" fmla="*/ 47793 h 104985"/>
              <a:gd name="connsiteX2" fmla="*/ 382590 w 382616"/>
              <a:gd name="connsiteY2" fmla="*/ 65255 h 104985"/>
              <a:gd name="connsiteX3" fmla="*/ 161927 w 382616"/>
              <a:gd name="connsiteY3" fmla="*/ 65255 h 104985"/>
              <a:gd name="connsiteX4" fmla="*/ 66677 w 382616"/>
              <a:gd name="connsiteY4" fmla="*/ 73193 h 104985"/>
              <a:gd name="connsiteX5" fmla="*/ 52390 w 382616"/>
              <a:gd name="connsiteY5" fmla="*/ 104943 h 104985"/>
              <a:gd name="connsiteX6" fmla="*/ 39690 w 382616"/>
              <a:gd name="connsiteY6" fmla="*/ 79543 h 104985"/>
              <a:gd name="connsiteX7" fmla="*/ 31752 w 382616"/>
              <a:gd name="connsiteY7" fmla="*/ 60493 h 104985"/>
              <a:gd name="connsiteX8" fmla="*/ 2 w 382616"/>
              <a:gd name="connsiteY8" fmla="*/ 41443 h 104985"/>
              <a:gd name="connsiteX9" fmla="*/ 30165 w 382616"/>
              <a:gd name="connsiteY9" fmla="*/ 31918 h 104985"/>
              <a:gd name="connsiteX10" fmla="*/ 76202 w 382616"/>
              <a:gd name="connsiteY10" fmla="*/ 168 h 1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616" h="104985">
                <a:moveTo>
                  <a:pt x="76202" y="168"/>
                </a:moveTo>
                <a:cubicBezTo>
                  <a:pt x="100544" y="2814"/>
                  <a:pt x="125150" y="36945"/>
                  <a:pt x="176215" y="47793"/>
                </a:cubicBezTo>
                <a:cubicBezTo>
                  <a:pt x="227280" y="58641"/>
                  <a:pt x="384971" y="62345"/>
                  <a:pt x="382590" y="65255"/>
                </a:cubicBezTo>
                <a:cubicBezTo>
                  <a:pt x="380209" y="68165"/>
                  <a:pt x="214579" y="63932"/>
                  <a:pt x="161927" y="65255"/>
                </a:cubicBezTo>
                <a:cubicBezTo>
                  <a:pt x="109275" y="66578"/>
                  <a:pt x="84933" y="66578"/>
                  <a:pt x="66677" y="73193"/>
                </a:cubicBezTo>
                <a:cubicBezTo>
                  <a:pt x="48421" y="79808"/>
                  <a:pt x="56888" y="103885"/>
                  <a:pt x="52390" y="104943"/>
                </a:cubicBezTo>
                <a:cubicBezTo>
                  <a:pt x="47892" y="106001"/>
                  <a:pt x="43130" y="86951"/>
                  <a:pt x="39690" y="79543"/>
                </a:cubicBezTo>
                <a:cubicBezTo>
                  <a:pt x="36250" y="72135"/>
                  <a:pt x="38367" y="66843"/>
                  <a:pt x="31752" y="60493"/>
                </a:cubicBezTo>
                <a:cubicBezTo>
                  <a:pt x="25137" y="54143"/>
                  <a:pt x="266" y="46205"/>
                  <a:pt x="2" y="41443"/>
                </a:cubicBezTo>
                <a:cubicBezTo>
                  <a:pt x="-262" y="36681"/>
                  <a:pt x="19582" y="36945"/>
                  <a:pt x="30165" y="31918"/>
                </a:cubicBezTo>
                <a:cubicBezTo>
                  <a:pt x="40748" y="26891"/>
                  <a:pt x="51860" y="-2478"/>
                  <a:pt x="76202" y="1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E802CAF5-9512-49B6-AD0E-F404CCF8EC1B}"/>
              </a:ext>
            </a:extLst>
          </p:cNvPr>
          <p:cNvSpPr/>
          <p:nvPr/>
        </p:nvSpPr>
        <p:spPr>
          <a:xfrm>
            <a:off x="7434477" y="3491869"/>
            <a:ext cx="265085" cy="616678"/>
          </a:xfrm>
          <a:custGeom>
            <a:avLst/>
            <a:gdLst>
              <a:gd name="connsiteX0" fmla="*/ 33123 w 265085"/>
              <a:gd name="connsiteY0" fmla="*/ 70481 h 616678"/>
              <a:gd name="connsiteX1" fmla="*/ 163298 w 265085"/>
              <a:gd name="connsiteY1" fmla="*/ 73656 h 616678"/>
              <a:gd name="connsiteX2" fmla="*/ 264898 w 265085"/>
              <a:gd name="connsiteY2" fmla="*/ 631 h 616678"/>
              <a:gd name="connsiteX3" fmla="*/ 188698 w 265085"/>
              <a:gd name="connsiteY3" fmla="*/ 121281 h 616678"/>
              <a:gd name="connsiteX4" fmla="*/ 195048 w 265085"/>
              <a:gd name="connsiteY4" fmla="*/ 254631 h 616678"/>
              <a:gd name="connsiteX5" fmla="*/ 214098 w 265085"/>
              <a:gd name="connsiteY5" fmla="*/ 308606 h 616678"/>
              <a:gd name="connsiteX6" fmla="*/ 191873 w 265085"/>
              <a:gd name="connsiteY6" fmla="*/ 403856 h 616678"/>
              <a:gd name="connsiteX7" fmla="*/ 150598 w 265085"/>
              <a:gd name="connsiteY7" fmla="*/ 568956 h 616678"/>
              <a:gd name="connsiteX8" fmla="*/ 169648 w 265085"/>
              <a:gd name="connsiteY8" fmla="*/ 616581 h 616678"/>
              <a:gd name="connsiteX9" fmla="*/ 87098 w 265085"/>
              <a:gd name="connsiteY9" fmla="*/ 578481 h 616678"/>
              <a:gd name="connsiteX10" fmla="*/ 14073 w 265085"/>
              <a:gd name="connsiteY10" fmla="*/ 486406 h 616678"/>
              <a:gd name="connsiteX11" fmla="*/ 1373 w 265085"/>
              <a:gd name="connsiteY11" fmla="*/ 337181 h 616678"/>
              <a:gd name="connsiteX12" fmla="*/ 33123 w 265085"/>
              <a:gd name="connsiteY12" fmla="*/ 70481 h 6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085" h="616678">
                <a:moveTo>
                  <a:pt x="33123" y="70481"/>
                </a:moveTo>
                <a:cubicBezTo>
                  <a:pt x="60111" y="26560"/>
                  <a:pt x="124669" y="85298"/>
                  <a:pt x="163298" y="73656"/>
                </a:cubicBezTo>
                <a:cubicBezTo>
                  <a:pt x="201927" y="62014"/>
                  <a:pt x="260665" y="-7306"/>
                  <a:pt x="264898" y="631"/>
                </a:cubicBezTo>
                <a:cubicBezTo>
                  <a:pt x="269131" y="8568"/>
                  <a:pt x="200340" y="78948"/>
                  <a:pt x="188698" y="121281"/>
                </a:cubicBezTo>
                <a:cubicBezTo>
                  <a:pt x="177056" y="163614"/>
                  <a:pt x="190815" y="223410"/>
                  <a:pt x="195048" y="254631"/>
                </a:cubicBezTo>
                <a:cubicBezTo>
                  <a:pt x="199281" y="285852"/>
                  <a:pt x="214627" y="283735"/>
                  <a:pt x="214098" y="308606"/>
                </a:cubicBezTo>
                <a:cubicBezTo>
                  <a:pt x="213569" y="333477"/>
                  <a:pt x="202456" y="360464"/>
                  <a:pt x="191873" y="403856"/>
                </a:cubicBezTo>
                <a:cubicBezTo>
                  <a:pt x="181290" y="447248"/>
                  <a:pt x="154302" y="533502"/>
                  <a:pt x="150598" y="568956"/>
                </a:cubicBezTo>
                <a:cubicBezTo>
                  <a:pt x="146894" y="604410"/>
                  <a:pt x="180231" y="614994"/>
                  <a:pt x="169648" y="616581"/>
                </a:cubicBezTo>
                <a:cubicBezTo>
                  <a:pt x="159065" y="618169"/>
                  <a:pt x="113027" y="600177"/>
                  <a:pt x="87098" y="578481"/>
                </a:cubicBezTo>
                <a:cubicBezTo>
                  <a:pt x="61169" y="556785"/>
                  <a:pt x="28360" y="526623"/>
                  <a:pt x="14073" y="486406"/>
                </a:cubicBezTo>
                <a:cubicBezTo>
                  <a:pt x="-214" y="446189"/>
                  <a:pt x="-1802" y="400681"/>
                  <a:pt x="1373" y="337181"/>
                </a:cubicBezTo>
                <a:cubicBezTo>
                  <a:pt x="4548" y="273681"/>
                  <a:pt x="6135" y="114402"/>
                  <a:pt x="33123" y="7048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9D39485B-0867-4A15-8C7B-74D8E2734210}"/>
              </a:ext>
            </a:extLst>
          </p:cNvPr>
          <p:cNvSpPr/>
          <p:nvPr/>
        </p:nvSpPr>
        <p:spPr>
          <a:xfrm rot="19971970">
            <a:off x="7922321" y="240654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BF7E0875-9599-4D2E-9F44-8A602A93FAC9}"/>
              </a:ext>
            </a:extLst>
          </p:cNvPr>
          <p:cNvGrpSpPr/>
          <p:nvPr/>
        </p:nvGrpSpPr>
        <p:grpSpPr>
          <a:xfrm rot="20562504">
            <a:off x="8321516" y="913677"/>
            <a:ext cx="1144296" cy="817065"/>
            <a:chOff x="2989755" y="1692049"/>
            <a:chExt cx="1144296" cy="817065"/>
          </a:xfrm>
        </p:grpSpPr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F9FD306F-C74A-4233-B700-1182FD160338}"/>
                </a:ext>
              </a:extLst>
            </p:cNvPr>
            <p:cNvSpPr/>
            <p:nvPr/>
          </p:nvSpPr>
          <p:spPr>
            <a:xfrm>
              <a:off x="2989755" y="1817851"/>
              <a:ext cx="1144296" cy="691263"/>
            </a:xfrm>
            <a:custGeom>
              <a:avLst/>
              <a:gdLst>
                <a:gd name="connsiteX0" fmla="*/ 1095 w 1144296"/>
                <a:gd name="connsiteY0" fmla="*/ 309399 h 691263"/>
                <a:gd name="connsiteX1" fmla="*/ 147145 w 1144296"/>
                <a:gd name="connsiteY1" fmla="*/ 404649 h 691263"/>
                <a:gd name="connsiteX2" fmla="*/ 153495 w 1144296"/>
                <a:gd name="connsiteY2" fmla="*/ 417349 h 691263"/>
                <a:gd name="connsiteX3" fmla="*/ 210645 w 1144296"/>
                <a:gd name="connsiteY3" fmla="*/ 353849 h 691263"/>
                <a:gd name="connsiteX4" fmla="*/ 439245 w 1144296"/>
                <a:gd name="connsiteY4" fmla="*/ 182399 h 691263"/>
                <a:gd name="connsiteX5" fmla="*/ 572595 w 1144296"/>
                <a:gd name="connsiteY5" fmla="*/ 303049 h 691263"/>
                <a:gd name="connsiteX6" fmla="*/ 737695 w 1144296"/>
                <a:gd name="connsiteY6" fmla="*/ 480849 h 691263"/>
                <a:gd name="connsiteX7" fmla="*/ 1048845 w 1144296"/>
                <a:gd name="connsiteY7" fmla="*/ 690399 h 691263"/>
                <a:gd name="connsiteX8" fmla="*/ 1137745 w 1144296"/>
                <a:gd name="connsiteY8" fmla="*/ 550699 h 691263"/>
                <a:gd name="connsiteX9" fmla="*/ 902795 w 1144296"/>
                <a:gd name="connsiteY9" fmla="*/ 436399 h 691263"/>
                <a:gd name="connsiteX10" fmla="*/ 661495 w 1144296"/>
                <a:gd name="connsiteY10" fmla="*/ 182399 h 691263"/>
                <a:gd name="connsiteX11" fmla="*/ 515445 w 1144296"/>
                <a:gd name="connsiteY11" fmla="*/ 23649 h 691263"/>
                <a:gd name="connsiteX12" fmla="*/ 451945 w 1144296"/>
                <a:gd name="connsiteY12" fmla="*/ 17299 h 691263"/>
                <a:gd name="connsiteX13" fmla="*/ 280495 w 1144296"/>
                <a:gd name="connsiteY13" fmla="*/ 182399 h 691263"/>
                <a:gd name="connsiteX14" fmla="*/ 242395 w 1144296"/>
                <a:gd name="connsiteY14" fmla="*/ 226849 h 691263"/>
                <a:gd name="connsiteX15" fmla="*/ 1095 w 1144296"/>
                <a:gd name="connsiteY15" fmla="*/ 309399 h 6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296" h="691263">
                  <a:moveTo>
                    <a:pt x="1095" y="309399"/>
                  </a:moveTo>
                  <a:cubicBezTo>
                    <a:pt x="-14780" y="339032"/>
                    <a:pt x="147145" y="404649"/>
                    <a:pt x="147145" y="404649"/>
                  </a:cubicBezTo>
                  <a:cubicBezTo>
                    <a:pt x="172545" y="422641"/>
                    <a:pt x="142912" y="425816"/>
                    <a:pt x="153495" y="417349"/>
                  </a:cubicBezTo>
                  <a:cubicBezTo>
                    <a:pt x="164078" y="408882"/>
                    <a:pt x="163020" y="393007"/>
                    <a:pt x="210645" y="353849"/>
                  </a:cubicBezTo>
                  <a:cubicBezTo>
                    <a:pt x="258270" y="314691"/>
                    <a:pt x="378920" y="190866"/>
                    <a:pt x="439245" y="182399"/>
                  </a:cubicBezTo>
                  <a:cubicBezTo>
                    <a:pt x="499570" y="173932"/>
                    <a:pt x="522853" y="253307"/>
                    <a:pt x="572595" y="303049"/>
                  </a:cubicBezTo>
                  <a:cubicBezTo>
                    <a:pt x="622337" y="352791"/>
                    <a:pt x="658320" y="416291"/>
                    <a:pt x="737695" y="480849"/>
                  </a:cubicBezTo>
                  <a:cubicBezTo>
                    <a:pt x="817070" y="545407"/>
                    <a:pt x="982170" y="678757"/>
                    <a:pt x="1048845" y="690399"/>
                  </a:cubicBezTo>
                  <a:cubicBezTo>
                    <a:pt x="1115520" y="702041"/>
                    <a:pt x="1162087" y="593032"/>
                    <a:pt x="1137745" y="550699"/>
                  </a:cubicBezTo>
                  <a:cubicBezTo>
                    <a:pt x="1113403" y="508366"/>
                    <a:pt x="982170" y="497782"/>
                    <a:pt x="902795" y="436399"/>
                  </a:cubicBezTo>
                  <a:cubicBezTo>
                    <a:pt x="823420" y="375016"/>
                    <a:pt x="726053" y="251191"/>
                    <a:pt x="661495" y="182399"/>
                  </a:cubicBezTo>
                  <a:cubicBezTo>
                    <a:pt x="596937" y="113607"/>
                    <a:pt x="550370" y="51166"/>
                    <a:pt x="515445" y="23649"/>
                  </a:cubicBezTo>
                  <a:cubicBezTo>
                    <a:pt x="480520" y="-3868"/>
                    <a:pt x="491103" y="-9159"/>
                    <a:pt x="451945" y="17299"/>
                  </a:cubicBezTo>
                  <a:cubicBezTo>
                    <a:pt x="412787" y="43757"/>
                    <a:pt x="315420" y="147474"/>
                    <a:pt x="280495" y="182399"/>
                  </a:cubicBezTo>
                  <a:cubicBezTo>
                    <a:pt x="245570" y="217324"/>
                    <a:pt x="285787" y="212032"/>
                    <a:pt x="242395" y="226849"/>
                  </a:cubicBezTo>
                  <a:cubicBezTo>
                    <a:pt x="199003" y="241666"/>
                    <a:pt x="16970" y="279766"/>
                    <a:pt x="1095" y="3093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F462C9C6-B75B-44D2-98E1-E29F3EDB8401}"/>
                </a:ext>
              </a:extLst>
            </p:cNvPr>
            <p:cNvSpPr/>
            <p:nvPr/>
          </p:nvSpPr>
          <p:spPr>
            <a:xfrm>
              <a:off x="3701747" y="17559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5AAEA67-3C31-491F-94B3-3E33F3CFC0CE}"/>
                </a:ext>
              </a:extLst>
            </p:cNvPr>
            <p:cNvSpPr/>
            <p:nvPr/>
          </p:nvSpPr>
          <p:spPr>
            <a:xfrm>
              <a:off x="3808794" y="1692049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A1893214-EFEF-4000-910B-25C32CA37C68}"/>
              </a:ext>
            </a:extLst>
          </p:cNvPr>
          <p:cNvGrpSpPr/>
          <p:nvPr/>
        </p:nvGrpSpPr>
        <p:grpSpPr>
          <a:xfrm>
            <a:off x="8671039" y="1548210"/>
            <a:ext cx="672618" cy="577563"/>
            <a:chOff x="4220642" y="2035365"/>
            <a:chExt cx="672618" cy="577563"/>
          </a:xfrm>
        </p:grpSpPr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6DC3FB07-DF1D-452F-B10E-3224284C61C4}"/>
                </a:ext>
              </a:extLst>
            </p:cNvPr>
            <p:cNvSpPr/>
            <p:nvPr/>
          </p:nvSpPr>
          <p:spPr>
            <a:xfrm>
              <a:off x="4434737" y="20353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29C25AA1-FAE8-4529-A5A9-8F7320F9EF1D}"/>
                </a:ext>
              </a:extLst>
            </p:cNvPr>
            <p:cNvSpPr/>
            <p:nvPr/>
          </p:nvSpPr>
          <p:spPr>
            <a:xfrm>
              <a:off x="4220642" y="2069592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55D42369-51A5-499E-8FC0-FB642C387452}"/>
                </a:ext>
              </a:extLst>
            </p:cNvPr>
            <p:cNvSpPr/>
            <p:nvPr/>
          </p:nvSpPr>
          <p:spPr>
            <a:xfrm>
              <a:off x="4333840" y="2036157"/>
              <a:ext cx="559420" cy="576771"/>
            </a:xfrm>
            <a:custGeom>
              <a:avLst/>
              <a:gdLst>
                <a:gd name="connsiteX0" fmla="*/ 411727 w 559420"/>
                <a:gd name="connsiteY0" fmla="*/ 76 h 576771"/>
                <a:gd name="connsiteX1" fmla="*/ 428660 w 559420"/>
                <a:gd name="connsiteY1" fmla="*/ 93210 h 576771"/>
                <a:gd name="connsiteX2" fmla="*/ 365160 w 559420"/>
                <a:gd name="connsiteY2" fmla="*/ 220210 h 576771"/>
                <a:gd name="connsiteX3" fmla="*/ 204293 w 559420"/>
                <a:gd name="connsiteY3" fmla="*/ 444576 h 576771"/>
                <a:gd name="connsiteX4" fmla="*/ 1093 w 559420"/>
                <a:gd name="connsiteY4" fmla="*/ 554643 h 576771"/>
                <a:gd name="connsiteX5" fmla="*/ 140793 w 559420"/>
                <a:gd name="connsiteY5" fmla="*/ 546176 h 576771"/>
                <a:gd name="connsiteX6" fmla="*/ 496393 w 559420"/>
                <a:gd name="connsiteY6" fmla="*/ 241376 h 576771"/>
                <a:gd name="connsiteX7" fmla="*/ 555660 w 559420"/>
                <a:gd name="connsiteY7" fmla="*/ 80510 h 576771"/>
                <a:gd name="connsiteX8" fmla="*/ 411727 w 559420"/>
                <a:gd name="connsiteY8" fmla="*/ 76 h 57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20" h="576771">
                  <a:moveTo>
                    <a:pt x="411727" y="76"/>
                  </a:moveTo>
                  <a:cubicBezTo>
                    <a:pt x="390560" y="2193"/>
                    <a:pt x="436421" y="56521"/>
                    <a:pt x="428660" y="93210"/>
                  </a:cubicBezTo>
                  <a:cubicBezTo>
                    <a:pt x="420899" y="129899"/>
                    <a:pt x="402554" y="161649"/>
                    <a:pt x="365160" y="220210"/>
                  </a:cubicBezTo>
                  <a:cubicBezTo>
                    <a:pt x="327766" y="278771"/>
                    <a:pt x="264971" y="388837"/>
                    <a:pt x="204293" y="444576"/>
                  </a:cubicBezTo>
                  <a:cubicBezTo>
                    <a:pt x="143615" y="500315"/>
                    <a:pt x="11676" y="537710"/>
                    <a:pt x="1093" y="554643"/>
                  </a:cubicBezTo>
                  <a:cubicBezTo>
                    <a:pt x="-9490" y="571576"/>
                    <a:pt x="58243" y="598387"/>
                    <a:pt x="140793" y="546176"/>
                  </a:cubicBezTo>
                  <a:cubicBezTo>
                    <a:pt x="223343" y="493965"/>
                    <a:pt x="427249" y="318987"/>
                    <a:pt x="496393" y="241376"/>
                  </a:cubicBezTo>
                  <a:cubicBezTo>
                    <a:pt x="565538" y="163765"/>
                    <a:pt x="563421" y="120727"/>
                    <a:pt x="555660" y="80510"/>
                  </a:cubicBezTo>
                  <a:cubicBezTo>
                    <a:pt x="547899" y="40293"/>
                    <a:pt x="432894" y="-2041"/>
                    <a:pt x="411727" y="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ADDC04B1-146E-46D3-A986-498B48C4E4D7}"/>
              </a:ext>
            </a:extLst>
          </p:cNvPr>
          <p:cNvGrpSpPr/>
          <p:nvPr/>
        </p:nvGrpSpPr>
        <p:grpSpPr>
          <a:xfrm>
            <a:off x="8830308" y="1965414"/>
            <a:ext cx="1086876" cy="1020016"/>
            <a:chOff x="4928726" y="1626877"/>
            <a:chExt cx="1086876" cy="1020016"/>
          </a:xfrm>
        </p:grpSpPr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CAB96F97-1C1E-4079-98D5-BF1A6CB83881}"/>
                </a:ext>
              </a:extLst>
            </p:cNvPr>
            <p:cNvSpPr/>
            <p:nvPr/>
          </p:nvSpPr>
          <p:spPr>
            <a:xfrm>
              <a:off x="5020527" y="1870043"/>
              <a:ext cx="964510" cy="183206"/>
            </a:xfrm>
            <a:custGeom>
              <a:avLst/>
              <a:gdLst>
                <a:gd name="connsiteX0" fmla="*/ 4440 w 964510"/>
                <a:gd name="connsiteY0" fmla="*/ 73057 h 183206"/>
                <a:gd name="connsiteX1" fmla="*/ 89106 w 964510"/>
                <a:gd name="connsiteY1" fmla="*/ 149257 h 183206"/>
                <a:gd name="connsiteX2" fmla="*/ 118740 w 964510"/>
                <a:gd name="connsiteY2" fmla="*/ 183124 h 183206"/>
                <a:gd name="connsiteX3" fmla="*/ 245740 w 964510"/>
                <a:gd name="connsiteY3" fmla="*/ 140790 h 183206"/>
                <a:gd name="connsiteX4" fmla="*/ 436240 w 964510"/>
                <a:gd name="connsiteY4" fmla="*/ 136557 h 183206"/>
                <a:gd name="connsiteX5" fmla="*/ 745273 w 964510"/>
                <a:gd name="connsiteY5" fmla="*/ 106924 h 183206"/>
                <a:gd name="connsiteX6" fmla="*/ 948473 w 964510"/>
                <a:gd name="connsiteY6" fmla="*/ 132324 h 183206"/>
                <a:gd name="connsiteX7" fmla="*/ 948473 w 964510"/>
                <a:gd name="connsiteY7" fmla="*/ 119624 h 183206"/>
                <a:gd name="connsiteX8" fmla="*/ 923073 w 964510"/>
                <a:gd name="connsiteY8" fmla="*/ 9557 h 183206"/>
                <a:gd name="connsiteX9" fmla="*/ 829940 w 964510"/>
                <a:gd name="connsiteY9" fmla="*/ 9557 h 183206"/>
                <a:gd name="connsiteX10" fmla="*/ 368506 w 964510"/>
                <a:gd name="connsiteY10" fmla="*/ 43424 h 183206"/>
                <a:gd name="connsiteX11" fmla="*/ 241506 w 964510"/>
                <a:gd name="connsiteY11" fmla="*/ 68824 h 183206"/>
                <a:gd name="connsiteX12" fmla="*/ 4440 w 964510"/>
                <a:gd name="connsiteY12" fmla="*/ 73057 h 1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510" h="183206">
                  <a:moveTo>
                    <a:pt x="4440" y="73057"/>
                  </a:moveTo>
                  <a:cubicBezTo>
                    <a:pt x="-20960" y="86462"/>
                    <a:pt x="70056" y="130913"/>
                    <a:pt x="89106" y="149257"/>
                  </a:cubicBezTo>
                  <a:cubicBezTo>
                    <a:pt x="108156" y="167601"/>
                    <a:pt x="92635" y="184535"/>
                    <a:pt x="118740" y="183124"/>
                  </a:cubicBezTo>
                  <a:cubicBezTo>
                    <a:pt x="144845" y="181713"/>
                    <a:pt x="192824" y="148551"/>
                    <a:pt x="245740" y="140790"/>
                  </a:cubicBezTo>
                  <a:cubicBezTo>
                    <a:pt x="298656" y="133029"/>
                    <a:pt x="352985" y="142201"/>
                    <a:pt x="436240" y="136557"/>
                  </a:cubicBezTo>
                  <a:cubicBezTo>
                    <a:pt x="519496" y="130913"/>
                    <a:pt x="659901" y="107629"/>
                    <a:pt x="745273" y="106924"/>
                  </a:cubicBezTo>
                  <a:cubicBezTo>
                    <a:pt x="830645" y="106219"/>
                    <a:pt x="948473" y="132324"/>
                    <a:pt x="948473" y="132324"/>
                  </a:cubicBezTo>
                  <a:cubicBezTo>
                    <a:pt x="982340" y="134441"/>
                    <a:pt x="952706" y="140085"/>
                    <a:pt x="948473" y="119624"/>
                  </a:cubicBezTo>
                  <a:cubicBezTo>
                    <a:pt x="944240" y="99163"/>
                    <a:pt x="942828" y="27901"/>
                    <a:pt x="923073" y="9557"/>
                  </a:cubicBezTo>
                  <a:cubicBezTo>
                    <a:pt x="903318" y="-8787"/>
                    <a:pt x="922368" y="3912"/>
                    <a:pt x="829940" y="9557"/>
                  </a:cubicBezTo>
                  <a:cubicBezTo>
                    <a:pt x="737512" y="15201"/>
                    <a:pt x="466578" y="33546"/>
                    <a:pt x="368506" y="43424"/>
                  </a:cubicBezTo>
                  <a:cubicBezTo>
                    <a:pt x="270434" y="53302"/>
                    <a:pt x="296539" y="66002"/>
                    <a:pt x="241506" y="68824"/>
                  </a:cubicBezTo>
                  <a:cubicBezTo>
                    <a:pt x="186473" y="71646"/>
                    <a:pt x="29840" y="59652"/>
                    <a:pt x="4440" y="730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5EEA1446-CF9C-44D7-990B-9A60CBB85E49}"/>
                </a:ext>
              </a:extLst>
            </p:cNvPr>
            <p:cNvSpPr/>
            <p:nvPr/>
          </p:nvSpPr>
          <p:spPr>
            <a:xfrm>
              <a:off x="4928726" y="1626877"/>
              <a:ext cx="791562" cy="1020016"/>
            </a:xfrm>
            <a:custGeom>
              <a:avLst/>
              <a:gdLst>
                <a:gd name="connsiteX0" fmla="*/ 553441 w 791562"/>
                <a:gd name="connsiteY0" fmla="*/ 15656 h 1020016"/>
                <a:gd name="connsiteX1" fmla="*/ 616941 w 791562"/>
                <a:gd name="connsiteY1" fmla="*/ 151123 h 1020016"/>
                <a:gd name="connsiteX2" fmla="*/ 409507 w 791562"/>
                <a:gd name="connsiteY2" fmla="*/ 604090 h 1020016"/>
                <a:gd name="connsiteX3" fmla="*/ 11574 w 791562"/>
                <a:gd name="connsiteY3" fmla="*/ 993556 h 1020016"/>
                <a:gd name="connsiteX4" fmla="*/ 100474 w 791562"/>
                <a:gd name="connsiteY4" fmla="*/ 985090 h 1020016"/>
                <a:gd name="connsiteX5" fmla="*/ 32741 w 791562"/>
                <a:gd name="connsiteY5" fmla="*/ 985090 h 1020016"/>
                <a:gd name="connsiteX6" fmla="*/ 464541 w 791562"/>
                <a:gd name="connsiteY6" fmla="*/ 739556 h 1020016"/>
                <a:gd name="connsiteX7" fmla="*/ 790507 w 791562"/>
                <a:gd name="connsiteY7" fmla="*/ 83390 h 1020016"/>
                <a:gd name="connsiteX8" fmla="*/ 553441 w 791562"/>
                <a:gd name="connsiteY8" fmla="*/ 15656 h 10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62" h="1020016">
                  <a:moveTo>
                    <a:pt x="553441" y="15656"/>
                  </a:moveTo>
                  <a:cubicBezTo>
                    <a:pt x="524513" y="26945"/>
                    <a:pt x="640930" y="53051"/>
                    <a:pt x="616941" y="151123"/>
                  </a:cubicBezTo>
                  <a:cubicBezTo>
                    <a:pt x="592952" y="249195"/>
                    <a:pt x="510401" y="463685"/>
                    <a:pt x="409507" y="604090"/>
                  </a:cubicBezTo>
                  <a:cubicBezTo>
                    <a:pt x="308612" y="744496"/>
                    <a:pt x="63079" y="930056"/>
                    <a:pt x="11574" y="993556"/>
                  </a:cubicBezTo>
                  <a:cubicBezTo>
                    <a:pt x="-39931" y="1057056"/>
                    <a:pt x="96946" y="986501"/>
                    <a:pt x="100474" y="985090"/>
                  </a:cubicBezTo>
                  <a:cubicBezTo>
                    <a:pt x="104002" y="983679"/>
                    <a:pt x="-27937" y="1026012"/>
                    <a:pt x="32741" y="985090"/>
                  </a:cubicBezTo>
                  <a:cubicBezTo>
                    <a:pt x="93419" y="944168"/>
                    <a:pt x="338247" y="889839"/>
                    <a:pt x="464541" y="739556"/>
                  </a:cubicBezTo>
                  <a:cubicBezTo>
                    <a:pt x="590835" y="589273"/>
                    <a:pt x="772163" y="202629"/>
                    <a:pt x="790507" y="83390"/>
                  </a:cubicBezTo>
                  <a:cubicBezTo>
                    <a:pt x="808851" y="-35849"/>
                    <a:pt x="582369" y="4367"/>
                    <a:pt x="553441" y="156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A9043CE7-4B92-4D52-A468-BAD99DE5D322}"/>
                </a:ext>
              </a:extLst>
            </p:cNvPr>
            <p:cNvSpPr/>
            <p:nvPr/>
          </p:nvSpPr>
          <p:spPr>
            <a:xfrm>
              <a:off x="5484389" y="1843390"/>
              <a:ext cx="531213" cy="760110"/>
            </a:xfrm>
            <a:custGeom>
              <a:avLst/>
              <a:gdLst>
                <a:gd name="connsiteX0" fmla="*/ 408411 w 531213"/>
                <a:gd name="connsiteY0" fmla="*/ 2343 h 760110"/>
                <a:gd name="connsiteX1" fmla="*/ 501544 w 531213"/>
                <a:gd name="connsiteY1" fmla="*/ 78543 h 760110"/>
                <a:gd name="connsiteX2" fmla="*/ 531178 w 531213"/>
                <a:gd name="connsiteY2" fmla="*/ 120877 h 760110"/>
                <a:gd name="connsiteX3" fmla="*/ 497311 w 531213"/>
                <a:gd name="connsiteY3" fmla="*/ 154743 h 760110"/>
                <a:gd name="connsiteX4" fmla="*/ 442278 w 531213"/>
                <a:gd name="connsiteY4" fmla="*/ 319843 h 760110"/>
                <a:gd name="connsiteX5" fmla="*/ 340678 w 531213"/>
                <a:gd name="connsiteY5" fmla="*/ 616177 h 760110"/>
                <a:gd name="connsiteX6" fmla="*/ 306811 w 531213"/>
                <a:gd name="connsiteY6" fmla="*/ 709310 h 760110"/>
                <a:gd name="connsiteX7" fmla="*/ 251778 w 531213"/>
                <a:gd name="connsiteY7" fmla="*/ 747410 h 760110"/>
                <a:gd name="connsiteX8" fmla="*/ 120544 w 531213"/>
                <a:gd name="connsiteY8" fmla="*/ 760110 h 760110"/>
                <a:gd name="connsiteX9" fmla="*/ 120544 w 531213"/>
                <a:gd name="connsiteY9" fmla="*/ 743177 h 760110"/>
                <a:gd name="connsiteX10" fmla="*/ 120544 w 531213"/>
                <a:gd name="connsiteY10" fmla="*/ 709310 h 760110"/>
                <a:gd name="connsiteX11" fmla="*/ 78211 w 531213"/>
                <a:gd name="connsiteY11" fmla="*/ 662743 h 760110"/>
                <a:gd name="connsiteX12" fmla="*/ 2011 w 531213"/>
                <a:gd name="connsiteY12" fmla="*/ 586543 h 760110"/>
                <a:gd name="connsiteX13" fmla="*/ 167111 w 531213"/>
                <a:gd name="connsiteY13" fmla="*/ 611943 h 760110"/>
                <a:gd name="connsiteX14" fmla="*/ 251778 w 531213"/>
                <a:gd name="connsiteY14" fmla="*/ 518810 h 760110"/>
                <a:gd name="connsiteX15" fmla="*/ 357611 w 531213"/>
                <a:gd name="connsiteY15" fmla="*/ 175910 h 760110"/>
                <a:gd name="connsiteX16" fmla="*/ 408411 w 531213"/>
                <a:gd name="connsiteY16" fmla="*/ 2343 h 76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13" h="760110">
                  <a:moveTo>
                    <a:pt x="408411" y="2343"/>
                  </a:moveTo>
                  <a:cubicBezTo>
                    <a:pt x="432400" y="-13885"/>
                    <a:pt x="481083" y="58787"/>
                    <a:pt x="501544" y="78543"/>
                  </a:cubicBezTo>
                  <a:cubicBezTo>
                    <a:pt x="522005" y="98299"/>
                    <a:pt x="531883" y="108177"/>
                    <a:pt x="531178" y="120877"/>
                  </a:cubicBezTo>
                  <a:cubicBezTo>
                    <a:pt x="530473" y="133577"/>
                    <a:pt x="512128" y="121582"/>
                    <a:pt x="497311" y="154743"/>
                  </a:cubicBezTo>
                  <a:cubicBezTo>
                    <a:pt x="482494" y="187904"/>
                    <a:pt x="468384" y="242937"/>
                    <a:pt x="442278" y="319843"/>
                  </a:cubicBezTo>
                  <a:cubicBezTo>
                    <a:pt x="416172" y="396749"/>
                    <a:pt x="363256" y="551266"/>
                    <a:pt x="340678" y="616177"/>
                  </a:cubicBezTo>
                  <a:cubicBezTo>
                    <a:pt x="318100" y="681088"/>
                    <a:pt x="321628" y="687438"/>
                    <a:pt x="306811" y="709310"/>
                  </a:cubicBezTo>
                  <a:cubicBezTo>
                    <a:pt x="291994" y="731182"/>
                    <a:pt x="282822" y="738943"/>
                    <a:pt x="251778" y="747410"/>
                  </a:cubicBezTo>
                  <a:cubicBezTo>
                    <a:pt x="220734" y="755877"/>
                    <a:pt x="120544" y="760110"/>
                    <a:pt x="120544" y="760110"/>
                  </a:cubicBezTo>
                  <a:cubicBezTo>
                    <a:pt x="98672" y="759405"/>
                    <a:pt x="120544" y="743177"/>
                    <a:pt x="120544" y="743177"/>
                  </a:cubicBezTo>
                  <a:cubicBezTo>
                    <a:pt x="120544" y="734710"/>
                    <a:pt x="127599" y="722716"/>
                    <a:pt x="120544" y="709310"/>
                  </a:cubicBezTo>
                  <a:cubicBezTo>
                    <a:pt x="113489" y="695904"/>
                    <a:pt x="97966" y="683204"/>
                    <a:pt x="78211" y="662743"/>
                  </a:cubicBezTo>
                  <a:cubicBezTo>
                    <a:pt x="58456" y="642282"/>
                    <a:pt x="-12806" y="595010"/>
                    <a:pt x="2011" y="586543"/>
                  </a:cubicBezTo>
                  <a:cubicBezTo>
                    <a:pt x="16828" y="578076"/>
                    <a:pt x="125483" y="623232"/>
                    <a:pt x="167111" y="611943"/>
                  </a:cubicBezTo>
                  <a:cubicBezTo>
                    <a:pt x="208739" y="600654"/>
                    <a:pt x="220028" y="591482"/>
                    <a:pt x="251778" y="518810"/>
                  </a:cubicBezTo>
                  <a:cubicBezTo>
                    <a:pt x="283528" y="446138"/>
                    <a:pt x="330094" y="256343"/>
                    <a:pt x="357611" y="175910"/>
                  </a:cubicBezTo>
                  <a:cubicBezTo>
                    <a:pt x="385128" y="95477"/>
                    <a:pt x="384422" y="18571"/>
                    <a:pt x="408411" y="23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E1F3ACDC-BE94-497A-A6E0-478BE1848C4D}"/>
              </a:ext>
            </a:extLst>
          </p:cNvPr>
          <p:cNvSpPr/>
          <p:nvPr/>
        </p:nvSpPr>
        <p:spPr>
          <a:xfrm>
            <a:off x="9355810" y="3017296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AAFCBE70-7DDB-4184-81D0-30D58D46D1EB}"/>
              </a:ext>
            </a:extLst>
          </p:cNvPr>
          <p:cNvSpPr/>
          <p:nvPr/>
        </p:nvSpPr>
        <p:spPr>
          <a:xfrm rot="6300000">
            <a:off x="7674152" y="1391893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FB7EA110-88A9-4BB7-B919-A1F22347736D}"/>
              </a:ext>
            </a:extLst>
          </p:cNvPr>
          <p:cNvGrpSpPr/>
          <p:nvPr/>
        </p:nvGrpSpPr>
        <p:grpSpPr>
          <a:xfrm rot="20835231">
            <a:off x="8966075" y="3307443"/>
            <a:ext cx="1239348" cy="1085002"/>
            <a:chOff x="1984402" y="3031519"/>
            <a:chExt cx="1239348" cy="1085002"/>
          </a:xfrm>
        </p:grpSpPr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5AE784F9-90B9-4DDE-8D28-97143B97518B}"/>
                </a:ext>
              </a:extLst>
            </p:cNvPr>
            <p:cNvSpPr/>
            <p:nvPr/>
          </p:nvSpPr>
          <p:spPr>
            <a:xfrm>
              <a:off x="1984402" y="3108270"/>
              <a:ext cx="1182905" cy="152454"/>
            </a:xfrm>
            <a:custGeom>
              <a:avLst/>
              <a:gdLst>
                <a:gd name="connsiteX0" fmla="*/ 34898 w 1182905"/>
                <a:gd name="connsiteY0" fmla="*/ 60380 h 152454"/>
                <a:gd name="connsiteX1" fmla="*/ 180948 w 1182905"/>
                <a:gd name="connsiteY1" fmla="*/ 146105 h 152454"/>
                <a:gd name="connsiteX2" fmla="*/ 304773 w 1182905"/>
                <a:gd name="connsiteY2" fmla="*/ 146105 h 152454"/>
                <a:gd name="connsiteX3" fmla="*/ 888973 w 1182905"/>
                <a:gd name="connsiteY3" fmla="*/ 146105 h 152454"/>
                <a:gd name="connsiteX4" fmla="*/ 1165198 w 1182905"/>
                <a:gd name="connsiteY4" fmla="*/ 111180 h 152454"/>
                <a:gd name="connsiteX5" fmla="*/ 1149323 w 1182905"/>
                <a:gd name="connsiteY5" fmla="*/ 79430 h 152454"/>
                <a:gd name="connsiteX6" fmla="*/ 1101698 w 1182905"/>
                <a:gd name="connsiteY6" fmla="*/ 44505 h 152454"/>
                <a:gd name="connsiteX7" fmla="*/ 1117573 w 1182905"/>
                <a:gd name="connsiteY7" fmla="*/ 55 h 152454"/>
                <a:gd name="connsiteX8" fmla="*/ 1003273 w 1182905"/>
                <a:gd name="connsiteY8" fmla="*/ 54030 h 152454"/>
                <a:gd name="connsiteX9" fmla="*/ 895323 w 1182905"/>
                <a:gd name="connsiteY9" fmla="*/ 73080 h 152454"/>
                <a:gd name="connsiteX10" fmla="*/ 34898 w 1182905"/>
                <a:gd name="connsiteY10" fmla="*/ 60380 h 1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905" h="152454">
                  <a:moveTo>
                    <a:pt x="34898" y="60380"/>
                  </a:moveTo>
                  <a:cubicBezTo>
                    <a:pt x="-84164" y="72551"/>
                    <a:pt x="135969" y="131818"/>
                    <a:pt x="180948" y="146105"/>
                  </a:cubicBezTo>
                  <a:cubicBezTo>
                    <a:pt x="225927" y="160392"/>
                    <a:pt x="304773" y="146105"/>
                    <a:pt x="304773" y="146105"/>
                  </a:cubicBezTo>
                  <a:cubicBezTo>
                    <a:pt x="422777" y="146105"/>
                    <a:pt x="745569" y="151926"/>
                    <a:pt x="888973" y="146105"/>
                  </a:cubicBezTo>
                  <a:cubicBezTo>
                    <a:pt x="1032377" y="140284"/>
                    <a:pt x="1121806" y="122292"/>
                    <a:pt x="1165198" y="111180"/>
                  </a:cubicBezTo>
                  <a:cubicBezTo>
                    <a:pt x="1208590" y="100068"/>
                    <a:pt x="1159906" y="90542"/>
                    <a:pt x="1149323" y="79430"/>
                  </a:cubicBezTo>
                  <a:cubicBezTo>
                    <a:pt x="1138740" y="68318"/>
                    <a:pt x="1106990" y="57734"/>
                    <a:pt x="1101698" y="44505"/>
                  </a:cubicBezTo>
                  <a:cubicBezTo>
                    <a:pt x="1096406" y="31276"/>
                    <a:pt x="1133977" y="-1532"/>
                    <a:pt x="1117573" y="55"/>
                  </a:cubicBezTo>
                  <a:cubicBezTo>
                    <a:pt x="1101169" y="1642"/>
                    <a:pt x="1040314" y="41859"/>
                    <a:pt x="1003273" y="54030"/>
                  </a:cubicBezTo>
                  <a:cubicBezTo>
                    <a:pt x="966232" y="66201"/>
                    <a:pt x="1051956" y="72551"/>
                    <a:pt x="895323" y="73080"/>
                  </a:cubicBezTo>
                  <a:cubicBezTo>
                    <a:pt x="738690" y="73609"/>
                    <a:pt x="153960" y="48209"/>
                    <a:pt x="34898" y="603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19FC6C34-70FF-4B3C-ACAF-B23BD67AE9FA}"/>
                </a:ext>
              </a:extLst>
            </p:cNvPr>
            <p:cNvSpPr/>
            <p:nvPr/>
          </p:nvSpPr>
          <p:spPr>
            <a:xfrm>
              <a:off x="2387904" y="3031519"/>
              <a:ext cx="149567" cy="324397"/>
            </a:xfrm>
            <a:custGeom>
              <a:avLst/>
              <a:gdLst>
                <a:gd name="connsiteX0" fmla="*/ 2871 w 149567"/>
                <a:gd name="connsiteY0" fmla="*/ 3781 h 324397"/>
                <a:gd name="connsiteX1" fmla="*/ 44146 w 149567"/>
                <a:gd name="connsiteY1" fmla="*/ 175231 h 324397"/>
                <a:gd name="connsiteX2" fmla="*/ 15571 w 149567"/>
                <a:gd name="connsiteY2" fmla="*/ 318106 h 324397"/>
                <a:gd name="connsiteX3" fmla="*/ 133046 w 149567"/>
                <a:gd name="connsiteY3" fmla="*/ 286356 h 324397"/>
                <a:gd name="connsiteX4" fmla="*/ 142571 w 149567"/>
                <a:gd name="connsiteY4" fmla="*/ 172056 h 324397"/>
                <a:gd name="connsiteX5" fmla="*/ 142571 w 149567"/>
                <a:gd name="connsiteY5" fmla="*/ 108556 h 324397"/>
                <a:gd name="connsiteX6" fmla="*/ 139396 w 149567"/>
                <a:gd name="connsiteY6" fmla="*/ 60931 h 324397"/>
                <a:gd name="connsiteX7" fmla="*/ 2871 w 149567"/>
                <a:gd name="connsiteY7" fmla="*/ 3781 h 32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67" h="324397">
                  <a:moveTo>
                    <a:pt x="2871" y="3781"/>
                  </a:moveTo>
                  <a:cubicBezTo>
                    <a:pt x="-13004" y="22831"/>
                    <a:pt x="42029" y="122844"/>
                    <a:pt x="44146" y="175231"/>
                  </a:cubicBezTo>
                  <a:cubicBezTo>
                    <a:pt x="46263" y="227618"/>
                    <a:pt x="754" y="299585"/>
                    <a:pt x="15571" y="318106"/>
                  </a:cubicBezTo>
                  <a:cubicBezTo>
                    <a:pt x="30388" y="336627"/>
                    <a:pt x="111879" y="310698"/>
                    <a:pt x="133046" y="286356"/>
                  </a:cubicBezTo>
                  <a:cubicBezTo>
                    <a:pt x="154213" y="262014"/>
                    <a:pt x="140984" y="201689"/>
                    <a:pt x="142571" y="172056"/>
                  </a:cubicBezTo>
                  <a:cubicBezTo>
                    <a:pt x="144158" y="142423"/>
                    <a:pt x="143100" y="127077"/>
                    <a:pt x="142571" y="108556"/>
                  </a:cubicBezTo>
                  <a:cubicBezTo>
                    <a:pt x="142042" y="90035"/>
                    <a:pt x="160563" y="78923"/>
                    <a:pt x="139396" y="60931"/>
                  </a:cubicBezTo>
                  <a:cubicBezTo>
                    <a:pt x="118229" y="42939"/>
                    <a:pt x="18746" y="-15269"/>
                    <a:pt x="2871" y="37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4DF2A835-FCBB-4D13-9886-1BE6E8882507}"/>
                </a:ext>
              </a:extLst>
            </p:cNvPr>
            <p:cNvSpPr/>
            <p:nvPr/>
          </p:nvSpPr>
          <p:spPr>
            <a:xfrm>
              <a:off x="2701515" y="3031842"/>
              <a:ext cx="195524" cy="308735"/>
            </a:xfrm>
            <a:custGeom>
              <a:avLst/>
              <a:gdLst>
                <a:gd name="connsiteX0" fmla="*/ 3585 w 195524"/>
                <a:gd name="connsiteY0" fmla="*/ 283 h 308735"/>
                <a:gd name="connsiteX1" fmla="*/ 51210 w 195524"/>
                <a:gd name="connsiteY1" fmla="*/ 70133 h 308735"/>
                <a:gd name="connsiteX2" fmla="*/ 67085 w 195524"/>
                <a:gd name="connsiteY2" fmla="*/ 108233 h 308735"/>
                <a:gd name="connsiteX3" fmla="*/ 28985 w 195524"/>
                <a:gd name="connsiteY3" fmla="*/ 244758 h 308735"/>
                <a:gd name="connsiteX4" fmla="*/ 35335 w 195524"/>
                <a:gd name="connsiteY4" fmla="*/ 305083 h 308735"/>
                <a:gd name="connsiteX5" fmla="*/ 187735 w 195524"/>
                <a:gd name="connsiteY5" fmla="*/ 289208 h 308735"/>
                <a:gd name="connsiteX6" fmla="*/ 171860 w 195524"/>
                <a:gd name="connsiteY6" fmla="*/ 184433 h 308735"/>
                <a:gd name="connsiteX7" fmla="*/ 159160 w 195524"/>
                <a:gd name="connsiteY7" fmla="*/ 98708 h 308735"/>
                <a:gd name="connsiteX8" fmla="*/ 3585 w 195524"/>
                <a:gd name="connsiteY8" fmla="*/ 283 h 3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24" h="308735">
                  <a:moveTo>
                    <a:pt x="3585" y="283"/>
                  </a:moveTo>
                  <a:cubicBezTo>
                    <a:pt x="-14407" y="-4480"/>
                    <a:pt x="40627" y="52141"/>
                    <a:pt x="51210" y="70133"/>
                  </a:cubicBezTo>
                  <a:cubicBezTo>
                    <a:pt x="61793" y="88125"/>
                    <a:pt x="70789" y="79129"/>
                    <a:pt x="67085" y="108233"/>
                  </a:cubicBezTo>
                  <a:cubicBezTo>
                    <a:pt x="63381" y="137337"/>
                    <a:pt x="34277" y="211950"/>
                    <a:pt x="28985" y="244758"/>
                  </a:cubicBezTo>
                  <a:cubicBezTo>
                    <a:pt x="23693" y="277566"/>
                    <a:pt x="8877" y="297675"/>
                    <a:pt x="35335" y="305083"/>
                  </a:cubicBezTo>
                  <a:cubicBezTo>
                    <a:pt x="61793" y="312491"/>
                    <a:pt x="164981" y="309316"/>
                    <a:pt x="187735" y="289208"/>
                  </a:cubicBezTo>
                  <a:cubicBezTo>
                    <a:pt x="210489" y="269100"/>
                    <a:pt x="176622" y="216183"/>
                    <a:pt x="171860" y="184433"/>
                  </a:cubicBezTo>
                  <a:cubicBezTo>
                    <a:pt x="167098" y="152683"/>
                    <a:pt x="186677" y="126754"/>
                    <a:pt x="159160" y="98708"/>
                  </a:cubicBezTo>
                  <a:cubicBezTo>
                    <a:pt x="131643" y="70662"/>
                    <a:pt x="21577" y="5046"/>
                    <a:pt x="3585" y="2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1C61D91-77B7-4CF3-8F31-8190A9B195F3}"/>
                </a:ext>
              </a:extLst>
            </p:cNvPr>
            <p:cNvSpPr/>
            <p:nvPr/>
          </p:nvSpPr>
          <p:spPr>
            <a:xfrm>
              <a:off x="2263722" y="3422645"/>
              <a:ext cx="153863" cy="265886"/>
            </a:xfrm>
            <a:custGeom>
              <a:avLst/>
              <a:gdLst>
                <a:gd name="connsiteX0" fmla="*/ 3228 w 153863"/>
                <a:gd name="connsiteY0" fmla="*/ 5 h 265886"/>
                <a:gd name="connsiteX1" fmla="*/ 44503 w 153863"/>
                <a:gd name="connsiteY1" fmla="*/ 57155 h 265886"/>
                <a:gd name="connsiteX2" fmla="*/ 22278 w 153863"/>
                <a:gd name="connsiteY2" fmla="*/ 215905 h 265886"/>
                <a:gd name="connsiteX3" fmla="*/ 130228 w 153863"/>
                <a:gd name="connsiteY3" fmla="*/ 263530 h 265886"/>
                <a:gd name="connsiteX4" fmla="*/ 146103 w 153863"/>
                <a:gd name="connsiteY4" fmla="*/ 155580 h 265886"/>
                <a:gd name="connsiteX5" fmla="*/ 146103 w 153863"/>
                <a:gd name="connsiteY5" fmla="*/ 95255 h 265886"/>
                <a:gd name="connsiteX6" fmla="*/ 146103 w 153863"/>
                <a:gd name="connsiteY6" fmla="*/ 53980 h 265886"/>
                <a:gd name="connsiteX7" fmla="*/ 3228 w 153863"/>
                <a:gd name="connsiteY7" fmla="*/ 5 h 26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3" h="265886">
                  <a:moveTo>
                    <a:pt x="3228" y="5"/>
                  </a:moveTo>
                  <a:cubicBezTo>
                    <a:pt x="-13705" y="534"/>
                    <a:pt x="41328" y="21172"/>
                    <a:pt x="44503" y="57155"/>
                  </a:cubicBezTo>
                  <a:cubicBezTo>
                    <a:pt x="47678" y="93138"/>
                    <a:pt x="7991" y="181509"/>
                    <a:pt x="22278" y="215905"/>
                  </a:cubicBezTo>
                  <a:cubicBezTo>
                    <a:pt x="36566" y="250301"/>
                    <a:pt x="109590" y="273584"/>
                    <a:pt x="130228" y="263530"/>
                  </a:cubicBezTo>
                  <a:cubicBezTo>
                    <a:pt x="150866" y="253476"/>
                    <a:pt x="143457" y="183626"/>
                    <a:pt x="146103" y="155580"/>
                  </a:cubicBezTo>
                  <a:cubicBezTo>
                    <a:pt x="148749" y="127534"/>
                    <a:pt x="146103" y="95255"/>
                    <a:pt x="146103" y="95255"/>
                  </a:cubicBezTo>
                  <a:cubicBezTo>
                    <a:pt x="146103" y="78322"/>
                    <a:pt x="163565" y="71442"/>
                    <a:pt x="146103" y="53980"/>
                  </a:cubicBezTo>
                  <a:cubicBezTo>
                    <a:pt x="128641" y="36518"/>
                    <a:pt x="20161" y="-524"/>
                    <a:pt x="3228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B1B3DE49-A8F0-4EB4-ACC9-BDE8264D30D2}"/>
                </a:ext>
              </a:extLst>
            </p:cNvPr>
            <p:cNvSpPr/>
            <p:nvPr/>
          </p:nvSpPr>
          <p:spPr>
            <a:xfrm>
              <a:off x="2355958" y="3403566"/>
              <a:ext cx="634902" cy="289752"/>
            </a:xfrm>
            <a:custGeom>
              <a:avLst/>
              <a:gdLst>
                <a:gd name="connsiteX0" fmla="*/ 3067 w 634902"/>
                <a:gd name="connsiteY0" fmla="*/ 28609 h 289752"/>
                <a:gd name="connsiteX1" fmla="*/ 250717 w 634902"/>
                <a:gd name="connsiteY1" fmla="*/ 34959 h 289752"/>
                <a:gd name="connsiteX2" fmla="*/ 495192 w 634902"/>
                <a:gd name="connsiteY2" fmla="*/ 28609 h 289752"/>
                <a:gd name="connsiteX3" fmla="*/ 530117 w 634902"/>
                <a:gd name="connsiteY3" fmla="*/ 34 h 289752"/>
                <a:gd name="connsiteX4" fmla="*/ 609492 w 634902"/>
                <a:gd name="connsiteY4" fmla="*/ 34959 h 289752"/>
                <a:gd name="connsiteX5" fmla="*/ 634892 w 634902"/>
                <a:gd name="connsiteY5" fmla="*/ 79409 h 289752"/>
                <a:gd name="connsiteX6" fmla="*/ 612667 w 634902"/>
                <a:gd name="connsiteY6" fmla="*/ 196884 h 289752"/>
                <a:gd name="connsiteX7" fmla="*/ 619017 w 634902"/>
                <a:gd name="connsiteY7" fmla="*/ 279434 h 289752"/>
                <a:gd name="connsiteX8" fmla="*/ 514242 w 634902"/>
                <a:gd name="connsiteY8" fmla="*/ 279434 h 289752"/>
                <a:gd name="connsiteX9" fmla="*/ 498367 w 634902"/>
                <a:gd name="connsiteY9" fmla="*/ 196884 h 289752"/>
                <a:gd name="connsiteX10" fmla="*/ 488842 w 634902"/>
                <a:gd name="connsiteY10" fmla="*/ 107984 h 289752"/>
                <a:gd name="connsiteX11" fmla="*/ 184042 w 634902"/>
                <a:gd name="connsiteY11" fmla="*/ 95284 h 289752"/>
                <a:gd name="connsiteX12" fmla="*/ 117367 w 634902"/>
                <a:gd name="connsiteY12" fmla="*/ 95284 h 289752"/>
                <a:gd name="connsiteX13" fmla="*/ 3067 w 634902"/>
                <a:gd name="connsiteY13" fmla="*/ 28609 h 28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902" h="289752">
                  <a:moveTo>
                    <a:pt x="3067" y="28609"/>
                  </a:moveTo>
                  <a:cubicBezTo>
                    <a:pt x="25292" y="18555"/>
                    <a:pt x="168696" y="34959"/>
                    <a:pt x="250717" y="34959"/>
                  </a:cubicBezTo>
                  <a:cubicBezTo>
                    <a:pt x="332738" y="34959"/>
                    <a:pt x="448625" y="34430"/>
                    <a:pt x="495192" y="28609"/>
                  </a:cubicBezTo>
                  <a:cubicBezTo>
                    <a:pt x="541759" y="22788"/>
                    <a:pt x="511067" y="-1024"/>
                    <a:pt x="530117" y="34"/>
                  </a:cubicBezTo>
                  <a:cubicBezTo>
                    <a:pt x="549167" y="1092"/>
                    <a:pt x="592030" y="21730"/>
                    <a:pt x="609492" y="34959"/>
                  </a:cubicBezTo>
                  <a:cubicBezTo>
                    <a:pt x="626955" y="48188"/>
                    <a:pt x="634363" y="52422"/>
                    <a:pt x="634892" y="79409"/>
                  </a:cubicBezTo>
                  <a:cubicBezTo>
                    <a:pt x="635421" y="106396"/>
                    <a:pt x="615313" y="163547"/>
                    <a:pt x="612667" y="196884"/>
                  </a:cubicBezTo>
                  <a:cubicBezTo>
                    <a:pt x="610021" y="230222"/>
                    <a:pt x="635421" y="265676"/>
                    <a:pt x="619017" y="279434"/>
                  </a:cubicBezTo>
                  <a:cubicBezTo>
                    <a:pt x="602613" y="293192"/>
                    <a:pt x="534350" y="293192"/>
                    <a:pt x="514242" y="279434"/>
                  </a:cubicBezTo>
                  <a:cubicBezTo>
                    <a:pt x="494134" y="265676"/>
                    <a:pt x="502600" y="225459"/>
                    <a:pt x="498367" y="196884"/>
                  </a:cubicBezTo>
                  <a:cubicBezTo>
                    <a:pt x="494134" y="168309"/>
                    <a:pt x="541229" y="124917"/>
                    <a:pt x="488842" y="107984"/>
                  </a:cubicBezTo>
                  <a:cubicBezTo>
                    <a:pt x="436455" y="91051"/>
                    <a:pt x="245954" y="97401"/>
                    <a:pt x="184042" y="95284"/>
                  </a:cubicBezTo>
                  <a:cubicBezTo>
                    <a:pt x="122130" y="93167"/>
                    <a:pt x="149117" y="106396"/>
                    <a:pt x="117367" y="95284"/>
                  </a:cubicBezTo>
                  <a:cubicBezTo>
                    <a:pt x="85617" y="84172"/>
                    <a:pt x="-19158" y="38663"/>
                    <a:pt x="3067" y="286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94ED257-45BC-495A-AA30-C84CF7B9A85A}"/>
                </a:ext>
              </a:extLst>
            </p:cNvPr>
            <p:cNvSpPr/>
            <p:nvPr/>
          </p:nvSpPr>
          <p:spPr>
            <a:xfrm>
              <a:off x="2063158" y="3619425"/>
              <a:ext cx="1160592" cy="124408"/>
            </a:xfrm>
            <a:custGeom>
              <a:avLst/>
              <a:gdLst>
                <a:gd name="connsiteX0" fmla="*/ 592 w 1160592"/>
                <a:gd name="connsiteY0" fmla="*/ 44525 h 124408"/>
                <a:gd name="connsiteX1" fmla="*/ 311742 w 1160592"/>
                <a:gd name="connsiteY1" fmla="*/ 60400 h 124408"/>
                <a:gd name="connsiteX2" fmla="*/ 676867 w 1160592"/>
                <a:gd name="connsiteY2" fmla="*/ 47700 h 124408"/>
                <a:gd name="connsiteX3" fmla="*/ 975317 w 1160592"/>
                <a:gd name="connsiteY3" fmla="*/ 73100 h 124408"/>
                <a:gd name="connsiteX4" fmla="*/ 1010242 w 1160592"/>
                <a:gd name="connsiteY4" fmla="*/ 75 h 124408"/>
                <a:gd name="connsiteX5" fmla="*/ 1146767 w 1160592"/>
                <a:gd name="connsiteY5" fmla="*/ 88975 h 124408"/>
                <a:gd name="connsiteX6" fmla="*/ 632417 w 1160592"/>
                <a:gd name="connsiteY6" fmla="*/ 117550 h 124408"/>
                <a:gd name="connsiteX7" fmla="*/ 391117 w 1160592"/>
                <a:gd name="connsiteY7" fmla="*/ 117550 h 124408"/>
                <a:gd name="connsiteX8" fmla="*/ 592 w 1160592"/>
                <a:gd name="connsiteY8" fmla="*/ 44525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592" h="124408">
                  <a:moveTo>
                    <a:pt x="592" y="44525"/>
                  </a:moveTo>
                  <a:cubicBezTo>
                    <a:pt x="-12637" y="35000"/>
                    <a:pt x="199030" y="59871"/>
                    <a:pt x="311742" y="60400"/>
                  </a:cubicBezTo>
                  <a:cubicBezTo>
                    <a:pt x="424454" y="60929"/>
                    <a:pt x="566271" y="45583"/>
                    <a:pt x="676867" y="47700"/>
                  </a:cubicBezTo>
                  <a:cubicBezTo>
                    <a:pt x="787463" y="49817"/>
                    <a:pt x="919755" y="81037"/>
                    <a:pt x="975317" y="73100"/>
                  </a:cubicBezTo>
                  <a:cubicBezTo>
                    <a:pt x="1030879" y="65163"/>
                    <a:pt x="981667" y="-2571"/>
                    <a:pt x="1010242" y="75"/>
                  </a:cubicBezTo>
                  <a:cubicBezTo>
                    <a:pt x="1038817" y="2721"/>
                    <a:pt x="1209738" y="69396"/>
                    <a:pt x="1146767" y="88975"/>
                  </a:cubicBezTo>
                  <a:cubicBezTo>
                    <a:pt x="1083796" y="108554"/>
                    <a:pt x="758359" y="112788"/>
                    <a:pt x="632417" y="117550"/>
                  </a:cubicBezTo>
                  <a:cubicBezTo>
                    <a:pt x="506475" y="122313"/>
                    <a:pt x="504359" y="130250"/>
                    <a:pt x="391117" y="117550"/>
                  </a:cubicBezTo>
                  <a:cubicBezTo>
                    <a:pt x="277875" y="104850"/>
                    <a:pt x="13821" y="54050"/>
                    <a:pt x="592" y="445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114FA490-9D7F-4067-9A6F-469DA42B0362}"/>
                </a:ext>
              </a:extLst>
            </p:cNvPr>
            <p:cNvSpPr/>
            <p:nvPr/>
          </p:nvSpPr>
          <p:spPr>
            <a:xfrm>
              <a:off x="2063714" y="3303636"/>
              <a:ext cx="634982" cy="812885"/>
            </a:xfrm>
            <a:custGeom>
              <a:avLst/>
              <a:gdLst>
                <a:gd name="connsiteX0" fmla="*/ 495336 w 634982"/>
                <a:gd name="connsiteY0" fmla="*/ 1539 h 812885"/>
                <a:gd name="connsiteX1" fmla="*/ 533436 w 634982"/>
                <a:gd name="connsiteY1" fmla="*/ 125364 h 812885"/>
                <a:gd name="connsiteX2" fmla="*/ 444536 w 634982"/>
                <a:gd name="connsiteY2" fmla="*/ 493664 h 812885"/>
                <a:gd name="connsiteX3" fmla="*/ 250861 w 634982"/>
                <a:gd name="connsiteY3" fmla="*/ 690514 h 812885"/>
                <a:gd name="connsiteX4" fmla="*/ 36 w 634982"/>
                <a:gd name="connsiteY4" fmla="*/ 811164 h 812885"/>
                <a:gd name="connsiteX5" fmla="*/ 234986 w 634982"/>
                <a:gd name="connsiteY5" fmla="*/ 747664 h 812885"/>
                <a:gd name="connsiteX6" fmla="*/ 577886 w 634982"/>
                <a:gd name="connsiteY6" fmla="*/ 560339 h 812885"/>
                <a:gd name="connsiteX7" fmla="*/ 628686 w 634982"/>
                <a:gd name="connsiteY7" fmla="*/ 369839 h 812885"/>
                <a:gd name="connsiteX8" fmla="*/ 628686 w 634982"/>
                <a:gd name="connsiteY8" fmla="*/ 157114 h 812885"/>
                <a:gd name="connsiteX9" fmla="*/ 625511 w 634982"/>
                <a:gd name="connsiteY9" fmla="*/ 61864 h 812885"/>
                <a:gd name="connsiteX10" fmla="*/ 495336 w 634982"/>
                <a:gd name="connsiteY10" fmla="*/ 1539 h 8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982" h="812885">
                  <a:moveTo>
                    <a:pt x="495336" y="1539"/>
                  </a:moveTo>
                  <a:cubicBezTo>
                    <a:pt x="479990" y="12122"/>
                    <a:pt x="541903" y="43343"/>
                    <a:pt x="533436" y="125364"/>
                  </a:cubicBezTo>
                  <a:cubicBezTo>
                    <a:pt x="524969" y="207385"/>
                    <a:pt x="491632" y="399472"/>
                    <a:pt x="444536" y="493664"/>
                  </a:cubicBezTo>
                  <a:cubicBezTo>
                    <a:pt x="397440" y="587856"/>
                    <a:pt x="324944" y="637597"/>
                    <a:pt x="250861" y="690514"/>
                  </a:cubicBezTo>
                  <a:cubicBezTo>
                    <a:pt x="176778" y="743431"/>
                    <a:pt x="2682" y="801639"/>
                    <a:pt x="36" y="811164"/>
                  </a:cubicBezTo>
                  <a:cubicBezTo>
                    <a:pt x="-2610" y="820689"/>
                    <a:pt x="138678" y="789468"/>
                    <a:pt x="234986" y="747664"/>
                  </a:cubicBezTo>
                  <a:cubicBezTo>
                    <a:pt x="331294" y="705860"/>
                    <a:pt x="512269" y="623310"/>
                    <a:pt x="577886" y="560339"/>
                  </a:cubicBezTo>
                  <a:cubicBezTo>
                    <a:pt x="643503" y="497368"/>
                    <a:pt x="620219" y="437043"/>
                    <a:pt x="628686" y="369839"/>
                  </a:cubicBezTo>
                  <a:cubicBezTo>
                    <a:pt x="637153" y="302635"/>
                    <a:pt x="629215" y="208443"/>
                    <a:pt x="628686" y="157114"/>
                  </a:cubicBezTo>
                  <a:cubicBezTo>
                    <a:pt x="628157" y="105785"/>
                    <a:pt x="645090" y="86206"/>
                    <a:pt x="625511" y="61864"/>
                  </a:cubicBezTo>
                  <a:cubicBezTo>
                    <a:pt x="605932" y="37522"/>
                    <a:pt x="510682" y="-9044"/>
                    <a:pt x="495336" y="15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53E097B4-33A1-425D-8EDC-408F8D2B82A4}"/>
                </a:ext>
              </a:extLst>
            </p:cNvPr>
            <p:cNvSpPr/>
            <p:nvPr/>
          </p:nvSpPr>
          <p:spPr>
            <a:xfrm>
              <a:off x="2669862" y="3733703"/>
              <a:ext cx="530538" cy="371930"/>
            </a:xfrm>
            <a:custGeom>
              <a:avLst/>
              <a:gdLst>
                <a:gd name="connsiteX0" fmla="*/ 313 w 530538"/>
                <a:gd name="connsiteY0" fmla="*/ 3272 h 371930"/>
                <a:gd name="connsiteX1" fmla="*/ 98738 w 530538"/>
                <a:gd name="connsiteY1" fmla="*/ 117572 h 371930"/>
                <a:gd name="connsiteX2" fmla="*/ 317813 w 530538"/>
                <a:gd name="connsiteY2" fmla="*/ 241397 h 371930"/>
                <a:gd name="connsiteX3" fmla="*/ 530538 w 530538"/>
                <a:gd name="connsiteY3" fmla="*/ 292197 h 371930"/>
                <a:gd name="connsiteX4" fmla="*/ 530538 w 530538"/>
                <a:gd name="connsiteY4" fmla="*/ 292197 h 371930"/>
                <a:gd name="connsiteX5" fmla="*/ 384488 w 530538"/>
                <a:gd name="connsiteY5" fmla="*/ 365222 h 371930"/>
                <a:gd name="connsiteX6" fmla="*/ 263838 w 530538"/>
                <a:gd name="connsiteY6" fmla="*/ 355697 h 371930"/>
                <a:gd name="connsiteX7" fmla="*/ 127313 w 530538"/>
                <a:gd name="connsiteY7" fmla="*/ 250922 h 371930"/>
                <a:gd name="connsiteX8" fmla="*/ 313 w 530538"/>
                <a:gd name="connsiteY8" fmla="*/ 3272 h 37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38" h="371930">
                  <a:moveTo>
                    <a:pt x="313" y="3272"/>
                  </a:moveTo>
                  <a:cubicBezTo>
                    <a:pt x="-4450" y="-18953"/>
                    <a:pt x="45821" y="77885"/>
                    <a:pt x="98738" y="117572"/>
                  </a:cubicBezTo>
                  <a:cubicBezTo>
                    <a:pt x="151655" y="157259"/>
                    <a:pt x="245846" y="212293"/>
                    <a:pt x="317813" y="241397"/>
                  </a:cubicBezTo>
                  <a:cubicBezTo>
                    <a:pt x="389780" y="270501"/>
                    <a:pt x="530538" y="292197"/>
                    <a:pt x="530538" y="292197"/>
                  </a:cubicBezTo>
                  <a:lnTo>
                    <a:pt x="530538" y="292197"/>
                  </a:lnTo>
                  <a:cubicBezTo>
                    <a:pt x="506196" y="304368"/>
                    <a:pt x="428938" y="354639"/>
                    <a:pt x="384488" y="365222"/>
                  </a:cubicBezTo>
                  <a:cubicBezTo>
                    <a:pt x="340038" y="375805"/>
                    <a:pt x="306701" y="374747"/>
                    <a:pt x="263838" y="355697"/>
                  </a:cubicBezTo>
                  <a:cubicBezTo>
                    <a:pt x="220976" y="336647"/>
                    <a:pt x="170705" y="307543"/>
                    <a:pt x="127313" y="250922"/>
                  </a:cubicBezTo>
                  <a:cubicBezTo>
                    <a:pt x="83921" y="194301"/>
                    <a:pt x="5076" y="25497"/>
                    <a:pt x="313" y="3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E8A51E6F-730C-45C5-A48D-9228CF795BA1}"/>
              </a:ext>
            </a:extLst>
          </p:cNvPr>
          <p:cNvGrpSpPr/>
          <p:nvPr/>
        </p:nvGrpSpPr>
        <p:grpSpPr>
          <a:xfrm>
            <a:off x="9522386" y="4331808"/>
            <a:ext cx="1155719" cy="1042585"/>
            <a:chOff x="3263900" y="3066907"/>
            <a:chExt cx="1155719" cy="1042585"/>
          </a:xfrm>
        </p:grpSpPr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46EC245E-B275-45E8-8D96-4E5873F3B7EE}"/>
                </a:ext>
              </a:extLst>
            </p:cNvPr>
            <p:cNvSpPr/>
            <p:nvPr/>
          </p:nvSpPr>
          <p:spPr>
            <a:xfrm>
              <a:off x="3439516" y="3080080"/>
              <a:ext cx="181080" cy="608103"/>
            </a:xfrm>
            <a:custGeom>
              <a:avLst/>
              <a:gdLst>
                <a:gd name="connsiteX0" fmla="*/ 5359 w 181080"/>
                <a:gd name="connsiteY0" fmla="*/ 2845 h 608103"/>
                <a:gd name="connsiteX1" fmla="*/ 27584 w 181080"/>
                <a:gd name="connsiteY1" fmla="*/ 183820 h 608103"/>
                <a:gd name="connsiteX2" fmla="*/ 27584 w 181080"/>
                <a:gd name="connsiteY2" fmla="*/ 520370 h 608103"/>
                <a:gd name="connsiteX3" fmla="*/ 65684 w 181080"/>
                <a:gd name="connsiteY3" fmla="*/ 596570 h 608103"/>
                <a:gd name="connsiteX4" fmla="*/ 167284 w 181080"/>
                <a:gd name="connsiteY4" fmla="*/ 590220 h 608103"/>
                <a:gd name="connsiteX5" fmla="*/ 170459 w 181080"/>
                <a:gd name="connsiteY5" fmla="*/ 431470 h 608103"/>
                <a:gd name="connsiteX6" fmla="*/ 179984 w 181080"/>
                <a:gd name="connsiteY6" fmla="*/ 107620 h 608103"/>
                <a:gd name="connsiteX7" fmla="*/ 141884 w 181080"/>
                <a:gd name="connsiteY7" fmla="*/ 75870 h 608103"/>
                <a:gd name="connsiteX8" fmla="*/ 5359 w 181080"/>
                <a:gd name="connsiteY8" fmla="*/ 2845 h 60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080" h="608103">
                  <a:moveTo>
                    <a:pt x="5359" y="2845"/>
                  </a:moveTo>
                  <a:cubicBezTo>
                    <a:pt x="-13691" y="20837"/>
                    <a:pt x="23880" y="97566"/>
                    <a:pt x="27584" y="183820"/>
                  </a:cubicBezTo>
                  <a:cubicBezTo>
                    <a:pt x="31288" y="270074"/>
                    <a:pt x="21234" y="451578"/>
                    <a:pt x="27584" y="520370"/>
                  </a:cubicBezTo>
                  <a:cubicBezTo>
                    <a:pt x="33934" y="589162"/>
                    <a:pt x="42401" y="584928"/>
                    <a:pt x="65684" y="596570"/>
                  </a:cubicBezTo>
                  <a:cubicBezTo>
                    <a:pt x="88967" y="608212"/>
                    <a:pt x="149822" y="617737"/>
                    <a:pt x="167284" y="590220"/>
                  </a:cubicBezTo>
                  <a:cubicBezTo>
                    <a:pt x="184747" y="562703"/>
                    <a:pt x="168342" y="511903"/>
                    <a:pt x="170459" y="431470"/>
                  </a:cubicBezTo>
                  <a:cubicBezTo>
                    <a:pt x="172576" y="351037"/>
                    <a:pt x="184747" y="166887"/>
                    <a:pt x="179984" y="107620"/>
                  </a:cubicBezTo>
                  <a:cubicBezTo>
                    <a:pt x="175222" y="48353"/>
                    <a:pt x="168871" y="94391"/>
                    <a:pt x="141884" y="75870"/>
                  </a:cubicBezTo>
                  <a:cubicBezTo>
                    <a:pt x="114897" y="57349"/>
                    <a:pt x="24409" y="-15147"/>
                    <a:pt x="5359" y="28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F80A5CD1-1DBF-4804-B0E0-8B0879F439B1}"/>
                </a:ext>
              </a:extLst>
            </p:cNvPr>
            <p:cNvSpPr/>
            <p:nvPr/>
          </p:nvSpPr>
          <p:spPr>
            <a:xfrm>
              <a:off x="3499242" y="3066907"/>
              <a:ext cx="750087" cy="626257"/>
            </a:xfrm>
            <a:custGeom>
              <a:avLst/>
              <a:gdLst>
                <a:gd name="connsiteX0" fmla="*/ 9133 w 750087"/>
                <a:gd name="connsiteY0" fmla="*/ 47768 h 626257"/>
                <a:gd name="connsiteX1" fmla="*/ 367908 w 750087"/>
                <a:gd name="connsiteY1" fmla="*/ 63643 h 626257"/>
                <a:gd name="connsiteX2" fmla="*/ 564758 w 750087"/>
                <a:gd name="connsiteY2" fmla="*/ 76343 h 626257"/>
                <a:gd name="connsiteX3" fmla="*/ 660008 w 750087"/>
                <a:gd name="connsiteY3" fmla="*/ 143 h 626257"/>
                <a:gd name="connsiteX4" fmla="*/ 745733 w 750087"/>
                <a:gd name="connsiteY4" fmla="*/ 98568 h 626257"/>
                <a:gd name="connsiteX5" fmla="*/ 707633 w 750087"/>
                <a:gd name="connsiteY5" fmla="*/ 136668 h 626257"/>
                <a:gd name="connsiteX6" fmla="*/ 736208 w 750087"/>
                <a:gd name="connsiteY6" fmla="*/ 412893 h 626257"/>
                <a:gd name="connsiteX7" fmla="*/ 739383 w 750087"/>
                <a:gd name="connsiteY7" fmla="*/ 562118 h 626257"/>
                <a:gd name="connsiteX8" fmla="*/ 596508 w 750087"/>
                <a:gd name="connsiteY8" fmla="*/ 616093 h 626257"/>
                <a:gd name="connsiteX9" fmla="*/ 593333 w 750087"/>
                <a:gd name="connsiteY9" fmla="*/ 616093 h 626257"/>
                <a:gd name="connsiteX10" fmla="*/ 621908 w 750087"/>
                <a:gd name="connsiteY10" fmla="*/ 511318 h 626257"/>
                <a:gd name="connsiteX11" fmla="*/ 612383 w 750087"/>
                <a:gd name="connsiteY11" fmla="*/ 365268 h 626257"/>
                <a:gd name="connsiteX12" fmla="*/ 596508 w 750087"/>
                <a:gd name="connsiteY12" fmla="*/ 108093 h 626257"/>
                <a:gd name="connsiteX13" fmla="*/ 272658 w 750087"/>
                <a:gd name="connsiteY13" fmla="*/ 114443 h 626257"/>
                <a:gd name="connsiteX14" fmla="*/ 120258 w 750087"/>
                <a:gd name="connsiteY14" fmla="*/ 117618 h 626257"/>
                <a:gd name="connsiteX15" fmla="*/ 9133 w 750087"/>
                <a:gd name="connsiteY15" fmla="*/ 47768 h 6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0087" h="626257">
                  <a:moveTo>
                    <a:pt x="9133" y="47768"/>
                  </a:moveTo>
                  <a:cubicBezTo>
                    <a:pt x="50408" y="38772"/>
                    <a:pt x="275304" y="58880"/>
                    <a:pt x="367908" y="63643"/>
                  </a:cubicBezTo>
                  <a:cubicBezTo>
                    <a:pt x="460512" y="68406"/>
                    <a:pt x="516075" y="86926"/>
                    <a:pt x="564758" y="76343"/>
                  </a:cubicBezTo>
                  <a:cubicBezTo>
                    <a:pt x="613441" y="65760"/>
                    <a:pt x="629846" y="-3561"/>
                    <a:pt x="660008" y="143"/>
                  </a:cubicBezTo>
                  <a:cubicBezTo>
                    <a:pt x="690171" y="3847"/>
                    <a:pt x="737796" y="75814"/>
                    <a:pt x="745733" y="98568"/>
                  </a:cubicBezTo>
                  <a:cubicBezTo>
                    <a:pt x="753671" y="121322"/>
                    <a:pt x="709220" y="84281"/>
                    <a:pt x="707633" y="136668"/>
                  </a:cubicBezTo>
                  <a:cubicBezTo>
                    <a:pt x="706046" y="189055"/>
                    <a:pt x="730916" y="341985"/>
                    <a:pt x="736208" y="412893"/>
                  </a:cubicBezTo>
                  <a:cubicBezTo>
                    <a:pt x="741500" y="483801"/>
                    <a:pt x="762666" y="528251"/>
                    <a:pt x="739383" y="562118"/>
                  </a:cubicBezTo>
                  <a:cubicBezTo>
                    <a:pt x="716100" y="595985"/>
                    <a:pt x="596508" y="616093"/>
                    <a:pt x="596508" y="616093"/>
                  </a:cubicBezTo>
                  <a:cubicBezTo>
                    <a:pt x="572166" y="625089"/>
                    <a:pt x="589100" y="633555"/>
                    <a:pt x="593333" y="616093"/>
                  </a:cubicBezTo>
                  <a:cubicBezTo>
                    <a:pt x="597566" y="598631"/>
                    <a:pt x="618733" y="553122"/>
                    <a:pt x="621908" y="511318"/>
                  </a:cubicBezTo>
                  <a:cubicBezTo>
                    <a:pt x="625083" y="469514"/>
                    <a:pt x="616616" y="432472"/>
                    <a:pt x="612383" y="365268"/>
                  </a:cubicBezTo>
                  <a:cubicBezTo>
                    <a:pt x="608150" y="298064"/>
                    <a:pt x="653129" y="149897"/>
                    <a:pt x="596508" y="108093"/>
                  </a:cubicBezTo>
                  <a:cubicBezTo>
                    <a:pt x="539887" y="66289"/>
                    <a:pt x="272658" y="114443"/>
                    <a:pt x="272658" y="114443"/>
                  </a:cubicBezTo>
                  <a:cubicBezTo>
                    <a:pt x="193283" y="116030"/>
                    <a:pt x="163120" y="126085"/>
                    <a:pt x="120258" y="117618"/>
                  </a:cubicBezTo>
                  <a:cubicBezTo>
                    <a:pt x="77396" y="109151"/>
                    <a:pt x="-32142" y="56764"/>
                    <a:pt x="9133" y="477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CA73A09-D6B6-4AF7-A752-B9CE27D1DA0C}"/>
                </a:ext>
              </a:extLst>
            </p:cNvPr>
            <p:cNvSpPr/>
            <p:nvPr/>
          </p:nvSpPr>
          <p:spPr>
            <a:xfrm>
              <a:off x="3566640" y="3338461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337D3A7F-66DD-433E-BE5B-9BBF97E65711}"/>
                </a:ext>
              </a:extLst>
            </p:cNvPr>
            <p:cNvSpPr/>
            <p:nvPr/>
          </p:nvSpPr>
          <p:spPr>
            <a:xfrm rot="10800000">
              <a:off x="3521807" y="3513710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0CAB2CC1-66EA-4B57-85E8-310008D51CB0}"/>
                </a:ext>
              </a:extLst>
            </p:cNvPr>
            <p:cNvSpPr/>
            <p:nvPr/>
          </p:nvSpPr>
          <p:spPr>
            <a:xfrm>
              <a:off x="3749650" y="3160940"/>
              <a:ext cx="190468" cy="934017"/>
            </a:xfrm>
            <a:custGeom>
              <a:avLst/>
              <a:gdLst>
                <a:gd name="connsiteX0" fmla="*/ 6375 w 190468"/>
                <a:gd name="connsiteY0" fmla="*/ 17235 h 934017"/>
                <a:gd name="connsiteX1" fmla="*/ 34950 w 190468"/>
                <a:gd name="connsiteY1" fmla="*/ 201385 h 934017"/>
                <a:gd name="connsiteX2" fmla="*/ 44475 w 190468"/>
                <a:gd name="connsiteY2" fmla="*/ 645885 h 934017"/>
                <a:gd name="connsiteX3" fmla="*/ 19075 w 190468"/>
                <a:gd name="connsiteY3" fmla="*/ 874485 h 934017"/>
                <a:gd name="connsiteX4" fmla="*/ 174650 w 190468"/>
                <a:gd name="connsiteY4" fmla="*/ 915760 h 934017"/>
                <a:gd name="connsiteX5" fmla="*/ 184175 w 190468"/>
                <a:gd name="connsiteY5" fmla="*/ 620485 h 934017"/>
                <a:gd name="connsiteX6" fmla="*/ 165125 w 190468"/>
                <a:gd name="connsiteY6" fmla="*/ 169635 h 934017"/>
                <a:gd name="connsiteX7" fmla="*/ 165125 w 190468"/>
                <a:gd name="connsiteY7" fmla="*/ 87085 h 934017"/>
                <a:gd name="connsiteX8" fmla="*/ 171475 w 190468"/>
                <a:gd name="connsiteY8" fmla="*/ 17235 h 934017"/>
                <a:gd name="connsiteX9" fmla="*/ 6375 w 190468"/>
                <a:gd name="connsiteY9" fmla="*/ 17235 h 93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68" h="934017">
                  <a:moveTo>
                    <a:pt x="6375" y="17235"/>
                  </a:moveTo>
                  <a:cubicBezTo>
                    <a:pt x="-16379" y="47927"/>
                    <a:pt x="28600" y="96610"/>
                    <a:pt x="34950" y="201385"/>
                  </a:cubicBezTo>
                  <a:cubicBezTo>
                    <a:pt x="41300" y="306160"/>
                    <a:pt x="47121" y="533702"/>
                    <a:pt x="44475" y="645885"/>
                  </a:cubicBezTo>
                  <a:cubicBezTo>
                    <a:pt x="41829" y="758068"/>
                    <a:pt x="-2621" y="829506"/>
                    <a:pt x="19075" y="874485"/>
                  </a:cubicBezTo>
                  <a:cubicBezTo>
                    <a:pt x="40771" y="919464"/>
                    <a:pt x="147133" y="958093"/>
                    <a:pt x="174650" y="915760"/>
                  </a:cubicBezTo>
                  <a:cubicBezTo>
                    <a:pt x="202167" y="873427"/>
                    <a:pt x="185763" y="744839"/>
                    <a:pt x="184175" y="620485"/>
                  </a:cubicBezTo>
                  <a:cubicBezTo>
                    <a:pt x="182588" y="496131"/>
                    <a:pt x="168300" y="258535"/>
                    <a:pt x="165125" y="169635"/>
                  </a:cubicBezTo>
                  <a:cubicBezTo>
                    <a:pt x="161950" y="80735"/>
                    <a:pt x="164067" y="112485"/>
                    <a:pt x="165125" y="87085"/>
                  </a:cubicBezTo>
                  <a:cubicBezTo>
                    <a:pt x="166183" y="61685"/>
                    <a:pt x="201108" y="30993"/>
                    <a:pt x="171475" y="17235"/>
                  </a:cubicBezTo>
                  <a:cubicBezTo>
                    <a:pt x="141842" y="3477"/>
                    <a:pt x="29129" y="-13457"/>
                    <a:pt x="6375" y="17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F6FFE88-349B-400B-AEF1-3D3B3F631CC1}"/>
                </a:ext>
              </a:extLst>
            </p:cNvPr>
            <p:cNvSpPr/>
            <p:nvPr/>
          </p:nvSpPr>
          <p:spPr>
            <a:xfrm>
              <a:off x="3396997" y="3743302"/>
              <a:ext cx="830191" cy="147619"/>
            </a:xfrm>
            <a:custGeom>
              <a:avLst/>
              <a:gdLst>
                <a:gd name="connsiteX0" fmla="*/ 6603 w 830191"/>
                <a:gd name="connsiteY0" fmla="*/ 60348 h 147619"/>
                <a:gd name="connsiteX1" fmla="*/ 114553 w 830191"/>
                <a:gd name="connsiteY1" fmla="*/ 146073 h 147619"/>
                <a:gd name="connsiteX2" fmla="*/ 263778 w 830191"/>
                <a:gd name="connsiteY2" fmla="*/ 117498 h 147619"/>
                <a:gd name="connsiteX3" fmla="*/ 778128 w 830191"/>
                <a:gd name="connsiteY3" fmla="*/ 142898 h 147619"/>
                <a:gd name="connsiteX4" fmla="*/ 813053 w 830191"/>
                <a:gd name="connsiteY4" fmla="*/ 31773 h 147619"/>
                <a:gd name="connsiteX5" fmla="*/ 781303 w 830191"/>
                <a:gd name="connsiteY5" fmla="*/ 23 h 147619"/>
                <a:gd name="connsiteX6" fmla="*/ 705103 w 830191"/>
                <a:gd name="connsiteY6" fmla="*/ 34948 h 147619"/>
                <a:gd name="connsiteX7" fmla="*/ 311403 w 830191"/>
                <a:gd name="connsiteY7" fmla="*/ 57173 h 147619"/>
                <a:gd name="connsiteX8" fmla="*/ 6603 w 830191"/>
                <a:gd name="connsiteY8" fmla="*/ 60348 h 1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191" h="147619">
                  <a:moveTo>
                    <a:pt x="6603" y="60348"/>
                  </a:moveTo>
                  <a:cubicBezTo>
                    <a:pt x="-26205" y="75165"/>
                    <a:pt x="71691" y="136548"/>
                    <a:pt x="114553" y="146073"/>
                  </a:cubicBezTo>
                  <a:cubicBezTo>
                    <a:pt x="157415" y="155598"/>
                    <a:pt x="153182" y="118027"/>
                    <a:pt x="263778" y="117498"/>
                  </a:cubicBezTo>
                  <a:cubicBezTo>
                    <a:pt x="374374" y="116969"/>
                    <a:pt x="686582" y="157185"/>
                    <a:pt x="778128" y="142898"/>
                  </a:cubicBezTo>
                  <a:cubicBezTo>
                    <a:pt x="869674" y="128611"/>
                    <a:pt x="812524" y="55585"/>
                    <a:pt x="813053" y="31773"/>
                  </a:cubicBezTo>
                  <a:cubicBezTo>
                    <a:pt x="813582" y="7961"/>
                    <a:pt x="799295" y="-506"/>
                    <a:pt x="781303" y="23"/>
                  </a:cubicBezTo>
                  <a:cubicBezTo>
                    <a:pt x="763311" y="552"/>
                    <a:pt x="783420" y="25423"/>
                    <a:pt x="705103" y="34948"/>
                  </a:cubicBezTo>
                  <a:cubicBezTo>
                    <a:pt x="626786" y="44473"/>
                    <a:pt x="423586" y="56644"/>
                    <a:pt x="311403" y="57173"/>
                  </a:cubicBezTo>
                  <a:cubicBezTo>
                    <a:pt x="199220" y="57702"/>
                    <a:pt x="39411" y="45531"/>
                    <a:pt x="6603" y="603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F03D7200-9A93-46DC-9536-ADD6E42130B1}"/>
                </a:ext>
              </a:extLst>
            </p:cNvPr>
            <p:cNvSpPr/>
            <p:nvPr/>
          </p:nvSpPr>
          <p:spPr>
            <a:xfrm>
              <a:off x="3263900" y="3980859"/>
              <a:ext cx="1155719" cy="128633"/>
            </a:xfrm>
            <a:custGeom>
              <a:avLst/>
              <a:gdLst>
                <a:gd name="connsiteX0" fmla="*/ 0 w 1155719"/>
                <a:gd name="connsiteY0" fmla="*/ 51391 h 128633"/>
                <a:gd name="connsiteX1" fmla="*/ 73025 w 1155719"/>
                <a:gd name="connsiteY1" fmla="*/ 102191 h 128633"/>
                <a:gd name="connsiteX2" fmla="*/ 400050 w 1155719"/>
                <a:gd name="connsiteY2" fmla="*/ 127591 h 128633"/>
                <a:gd name="connsiteX3" fmla="*/ 1079500 w 1155719"/>
                <a:gd name="connsiteY3" fmla="*/ 118066 h 128633"/>
                <a:gd name="connsiteX4" fmla="*/ 1133475 w 1155719"/>
                <a:gd name="connsiteY4" fmla="*/ 67266 h 128633"/>
                <a:gd name="connsiteX5" fmla="*/ 1025525 w 1155719"/>
                <a:gd name="connsiteY5" fmla="*/ 591 h 128633"/>
                <a:gd name="connsiteX6" fmla="*/ 819150 w 1155719"/>
                <a:gd name="connsiteY6" fmla="*/ 35516 h 128633"/>
                <a:gd name="connsiteX7" fmla="*/ 330200 w 1155719"/>
                <a:gd name="connsiteY7" fmla="*/ 51391 h 128633"/>
                <a:gd name="connsiteX8" fmla="*/ 0 w 1155719"/>
                <a:gd name="connsiteY8" fmla="*/ 51391 h 1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719" h="128633">
                  <a:moveTo>
                    <a:pt x="0" y="51391"/>
                  </a:moveTo>
                  <a:cubicBezTo>
                    <a:pt x="3175" y="70441"/>
                    <a:pt x="6350" y="89491"/>
                    <a:pt x="73025" y="102191"/>
                  </a:cubicBezTo>
                  <a:cubicBezTo>
                    <a:pt x="139700" y="114891"/>
                    <a:pt x="400050" y="127591"/>
                    <a:pt x="400050" y="127591"/>
                  </a:cubicBezTo>
                  <a:cubicBezTo>
                    <a:pt x="567796" y="130237"/>
                    <a:pt x="957263" y="128120"/>
                    <a:pt x="1079500" y="118066"/>
                  </a:cubicBezTo>
                  <a:cubicBezTo>
                    <a:pt x="1201737" y="108012"/>
                    <a:pt x="1142471" y="86845"/>
                    <a:pt x="1133475" y="67266"/>
                  </a:cubicBezTo>
                  <a:cubicBezTo>
                    <a:pt x="1124479" y="47687"/>
                    <a:pt x="1077912" y="5883"/>
                    <a:pt x="1025525" y="591"/>
                  </a:cubicBezTo>
                  <a:cubicBezTo>
                    <a:pt x="973138" y="-4701"/>
                    <a:pt x="935038" y="27049"/>
                    <a:pt x="819150" y="35516"/>
                  </a:cubicBezTo>
                  <a:cubicBezTo>
                    <a:pt x="703262" y="43983"/>
                    <a:pt x="330200" y="51391"/>
                    <a:pt x="330200" y="51391"/>
                  </a:cubicBezTo>
                  <a:lnTo>
                    <a:pt x="0" y="51391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3DD4C595-2AD3-449B-8964-EE8B2AEF15FB}"/>
              </a:ext>
            </a:extLst>
          </p:cNvPr>
          <p:cNvSpPr/>
          <p:nvPr/>
        </p:nvSpPr>
        <p:spPr>
          <a:xfrm rot="570838">
            <a:off x="2755265" y="1409126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F1603821-BE86-411B-A97C-E29E4B93AFFE}"/>
              </a:ext>
            </a:extLst>
          </p:cNvPr>
          <p:cNvGrpSpPr/>
          <p:nvPr/>
        </p:nvGrpSpPr>
        <p:grpSpPr>
          <a:xfrm rot="633645">
            <a:off x="2573923" y="2130727"/>
            <a:ext cx="829415" cy="1062576"/>
            <a:chOff x="6013793" y="3082909"/>
            <a:chExt cx="829415" cy="1062576"/>
          </a:xfrm>
        </p:grpSpPr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F33B9B05-9D72-42E7-8C62-2AB21522411D}"/>
                </a:ext>
              </a:extLst>
            </p:cNvPr>
            <p:cNvSpPr/>
            <p:nvPr/>
          </p:nvSpPr>
          <p:spPr>
            <a:xfrm>
              <a:off x="6013793" y="3082909"/>
              <a:ext cx="829415" cy="678681"/>
            </a:xfrm>
            <a:custGeom>
              <a:avLst/>
              <a:gdLst>
                <a:gd name="connsiteX0" fmla="*/ 606082 w 829415"/>
                <a:gd name="connsiteY0" fmla="*/ 16 h 678681"/>
                <a:gd name="connsiteX1" fmla="*/ 653707 w 829415"/>
                <a:gd name="connsiteY1" fmla="*/ 73041 h 678681"/>
                <a:gd name="connsiteX2" fmla="*/ 434632 w 829415"/>
                <a:gd name="connsiteY2" fmla="*/ 371491 h 678681"/>
                <a:gd name="connsiteX3" fmla="*/ 21882 w 829415"/>
                <a:gd name="connsiteY3" fmla="*/ 644541 h 678681"/>
                <a:gd name="connsiteX4" fmla="*/ 123482 w 829415"/>
                <a:gd name="connsiteY4" fmla="*/ 635016 h 678681"/>
                <a:gd name="connsiteX5" fmla="*/ 685457 w 829415"/>
                <a:gd name="connsiteY5" fmla="*/ 285766 h 678681"/>
                <a:gd name="connsiteX6" fmla="*/ 828332 w 829415"/>
                <a:gd name="connsiteY6" fmla="*/ 136541 h 678681"/>
                <a:gd name="connsiteX7" fmla="*/ 745782 w 829415"/>
                <a:gd name="connsiteY7" fmla="*/ 76216 h 678681"/>
                <a:gd name="connsiteX8" fmla="*/ 606082 w 829415"/>
                <a:gd name="connsiteY8" fmla="*/ 16 h 6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415" h="678681">
                  <a:moveTo>
                    <a:pt x="606082" y="16"/>
                  </a:moveTo>
                  <a:cubicBezTo>
                    <a:pt x="590736" y="-513"/>
                    <a:pt x="682282" y="11129"/>
                    <a:pt x="653707" y="73041"/>
                  </a:cubicBezTo>
                  <a:cubicBezTo>
                    <a:pt x="625132" y="134953"/>
                    <a:pt x="539936" y="276241"/>
                    <a:pt x="434632" y="371491"/>
                  </a:cubicBezTo>
                  <a:cubicBezTo>
                    <a:pt x="329328" y="466741"/>
                    <a:pt x="73740" y="600620"/>
                    <a:pt x="21882" y="644541"/>
                  </a:cubicBezTo>
                  <a:cubicBezTo>
                    <a:pt x="-29976" y="688462"/>
                    <a:pt x="12886" y="694812"/>
                    <a:pt x="123482" y="635016"/>
                  </a:cubicBezTo>
                  <a:cubicBezTo>
                    <a:pt x="234078" y="575220"/>
                    <a:pt x="567982" y="368845"/>
                    <a:pt x="685457" y="285766"/>
                  </a:cubicBezTo>
                  <a:cubicBezTo>
                    <a:pt x="802932" y="202687"/>
                    <a:pt x="818278" y="171466"/>
                    <a:pt x="828332" y="136541"/>
                  </a:cubicBezTo>
                  <a:cubicBezTo>
                    <a:pt x="838386" y="101616"/>
                    <a:pt x="775945" y="101087"/>
                    <a:pt x="745782" y="76216"/>
                  </a:cubicBezTo>
                  <a:cubicBezTo>
                    <a:pt x="715620" y="51345"/>
                    <a:pt x="621428" y="545"/>
                    <a:pt x="606082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015A2E65-3799-413A-92DF-EE89F7CA2204}"/>
                </a:ext>
              </a:extLst>
            </p:cNvPr>
            <p:cNvSpPr/>
            <p:nvPr/>
          </p:nvSpPr>
          <p:spPr>
            <a:xfrm>
              <a:off x="6457248" y="3416297"/>
              <a:ext cx="153972" cy="729188"/>
            </a:xfrm>
            <a:custGeom>
              <a:avLst/>
              <a:gdLst>
                <a:gd name="connsiteX0" fmla="*/ 76902 w 153972"/>
                <a:gd name="connsiteY0" fmla="*/ 3 h 729188"/>
                <a:gd name="connsiteX1" fmla="*/ 153102 w 153972"/>
                <a:gd name="connsiteY1" fmla="*/ 88903 h 729188"/>
                <a:gd name="connsiteX2" fmla="*/ 118177 w 153972"/>
                <a:gd name="connsiteY2" fmla="*/ 174628 h 729188"/>
                <a:gd name="connsiteX3" fmla="*/ 118177 w 153972"/>
                <a:gd name="connsiteY3" fmla="*/ 469903 h 729188"/>
                <a:gd name="connsiteX4" fmla="*/ 134052 w 153972"/>
                <a:gd name="connsiteY4" fmla="*/ 717553 h 729188"/>
                <a:gd name="connsiteX5" fmla="*/ 3877 w 153972"/>
                <a:gd name="connsiteY5" fmla="*/ 679453 h 729188"/>
                <a:gd name="connsiteX6" fmla="*/ 32452 w 153972"/>
                <a:gd name="connsiteY6" fmla="*/ 596903 h 729188"/>
                <a:gd name="connsiteX7" fmla="*/ 13402 w 153972"/>
                <a:gd name="connsiteY7" fmla="*/ 203203 h 729188"/>
                <a:gd name="connsiteX8" fmla="*/ 10227 w 153972"/>
                <a:gd name="connsiteY8" fmla="*/ 149228 h 729188"/>
                <a:gd name="connsiteX9" fmla="*/ 13402 w 153972"/>
                <a:gd name="connsiteY9" fmla="*/ 92078 h 729188"/>
                <a:gd name="connsiteX10" fmla="*/ 76902 w 153972"/>
                <a:gd name="connsiteY10" fmla="*/ 3 h 72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972" h="729188">
                  <a:moveTo>
                    <a:pt x="76902" y="3"/>
                  </a:moveTo>
                  <a:cubicBezTo>
                    <a:pt x="100185" y="-526"/>
                    <a:pt x="146223" y="59799"/>
                    <a:pt x="153102" y="88903"/>
                  </a:cubicBezTo>
                  <a:cubicBezTo>
                    <a:pt x="159981" y="118007"/>
                    <a:pt x="123998" y="111128"/>
                    <a:pt x="118177" y="174628"/>
                  </a:cubicBezTo>
                  <a:cubicBezTo>
                    <a:pt x="112356" y="238128"/>
                    <a:pt x="115531" y="379416"/>
                    <a:pt x="118177" y="469903"/>
                  </a:cubicBezTo>
                  <a:cubicBezTo>
                    <a:pt x="120823" y="560390"/>
                    <a:pt x="153102" y="682628"/>
                    <a:pt x="134052" y="717553"/>
                  </a:cubicBezTo>
                  <a:cubicBezTo>
                    <a:pt x="115002" y="752478"/>
                    <a:pt x="20810" y="699561"/>
                    <a:pt x="3877" y="679453"/>
                  </a:cubicBezTo>
                  <a:cubicBezTo>
                    <a:pt x="-13056" y="659345"/>
                    <a:pt x="30865" y="676278"/>
                    <a:pt x="32452" y="596903"/>
                  </a:cubicBezTo>
                  <a:cubicBezTo>
                    <a:pt x="34039" y="517528"/>
                    <a:pt x="17106" y="277816"/>
                    <a:pt x="13402" y="203203"/>
                  </a:cubicBezTo>
                  <a:cubicBezTo>
                    <a:pt x="9698" y="128591"/>
                    <a:pt x="10227" y="167749"/>
                    <a:pt x="10227" y="149228"/>
                  </a:cubicBezTo>
                  <a:cubicBezTo>
                    <a:pt x="10227" y="130707"/>
                    <a:pt x="2290" y="115361"/>
                    <a:pt x="13402" y="92078"/>
                  </a:cubicBezTo>
                  <a:cubicBezTo>
                    <a:pt x="24514" y="68795"/>
                    <a:pt x="53619" y="532"/>
                    <a:pt x="76902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C82D5ACD-6EC3-4C7C-BB30-84E956BFED78}"/>
              </a:ext>
            </a:extLst>
          </p:cNvPr>
          <p:cNvSpPr/>
          <p:nvPr/>
        </p:nvSpPr>
        <p:spPr>
          <a:xfrm rot="5670892">
            <a:off x="2590376" y="4431447"/>
            <a:ext cx="1009907" cy="216465"/>
          </a:xfrm>
          <a:custGeom>
            <a:avLst/>
            <a:gdLst>
              <a:gd name="connsiteX0" fmla="*/ 5165 w 1009907"/>
              <a:gd name="connsiteY0" fmla="*/ 67006 h 216465"/>
              <a:gd name="connsiteX1" fmla="*/ 71840 w 1009907"/>
              <a:gd name="connsiteY1" fmla="*/ 133681 h 216465"/>
              <a:gd name="connsiteX2" fmla="*/ 103590 w 1009907"/>
              <a:gd name="connsiteY2" fmla="*/ 216231 h 216465"/>
              <a:gd name="connsiteX3" fmla="*/ 414740 w 1009907"/>
              <a:gd name="connsiteY3" fmla="*/ 159081 h 216465"/>
              <a:gd name="connsiteX4" fmla="*/ 903690 w 1009907"/>
              <a:gd name="connsiteY4" fmla="*/ 174956 h 216465"/>
              <a:gd name="connsiteX5" fmla="*/ 1005290 w 1009907"/>
              <a:gd name="connsiteY5" fmla="*/ 194006 h 216465"/>
              <a:gd name="connsiteX6" fmla="*/ 989415 w 1009907"/>
              <a:gd name="connsiteY6" fmla="*/ 165431 h 216465"/>
              <a:gd name="connsiteX7" fmla="*/ 960840 w 1009907"/>
              <a:gd name="connsiteY7" fmla="*/ 38431 h 216465"/>
              <a:gd name="connsiteX8" fmla="*/ 913215 w 1009907"/>
              <a:gd name="connsiteY8" fmla="*/ 331 h 216465"/>
              <a:gd name="connsiteX9" fmla="*/ 817965 w 1009907"/>
              <a:gd name="connsiteY9" fmla="*/ 54306 h 216465"/>
              <a:gd name="connsiteX10" fmla="*/ 535390 w 1009907"/>
              <a:gd name="connsiteY10" fmla="*/ 35256 h 216465"/>
              <a:gd name="connsiteX11" fmla="*/ 224240 w 1009907"/>
              <a:gd name="connsiteY11" fmla="*/ 51131 h 216465"/>
              <a:gd name="connsiteX12" fmla="*/ 5165 w 1009907"/>
              <a:gd name="connsiteY12" fmla="*/ 67006 h 21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907" h="216465">
                <a:moveTo>
                  <a:pt x="5165" y="67006"/>
                </a:moveTo>
                <a:cubicBezTo>
                  <a:pt x="-20235" y="80764"/>
                  <a:pt x="55436" y="108810"/>
                  <a:pt x="71840" y="133681"/>
                </a:cubicBezTo>
                <a:cubicBezTo>
                  <a:pt x="88244" y="158552"/>
                  <a:pt x="46440" y="211998"/>
                  <a:pt x="103590" y="216231"/>
                </a:cubicBezTo>
                <a:cubicBezTo>
                  <a:pt x="160740" y="220464"/>
                  <a:pt x="281390" y="165960"/>
                  <a:pt x="414740" y="159081"/>
                </a:cubicBezTo>
                <a:cubicBezTo>
                  <a:pt x="548090" y="152202"/>
                  <a:pt x="805265" y="169135"/>
                  <a:pt x="903690" y="174956"/>
                </a:cubicBezTo>
                <a:cubicBezTo>
                  <a:pt x="1002115" y="180777"/>
                  <a:pt x="991003" y="195593"/>
                  <a:pt x="1005290" y="194006"/>
                </a:cubicBezTo>
                <a:cubicBezTo>
                  <a:pt x="1019577" y="192419"/>
                  <a:pt x="996823" y="191360"/>
                  <a:pt x="989415" y="165431"/>
                </a:cubicBezTo>
                <a:cubicBezTo>
                  <a:pt x="982007" y="139502"/>
                  <a:pt x="973540" y="65948"/>
                  <a:pt x="960840" y="38431"/>
                </a:cubicBezTo>
                <a:cubicBezTo>
                  <a:pt x="948140" y="10914"/>
                  <a:pt x="937027" y="-2315"/>
                  <a:pt x="913215" y="331"/>
                </a:cubicBezTo>
                <a:cubicBezTo>
                  <a:pt x="889403" y="2977"/>
                  <a:pt x="880936" y="48485"/>
                  <a:pt x="817965" y="54306"/>
                </a:cubicBezTo>
                <a:cubicBezTo>
                  <a:pt x="754994" y="60127"/>
                  <a:pt x="634344" y="35785"/>
                  <a:pt x="535390" y="35256"/>
                </a:cubicBezTo>
                <a:cubicBezTo>
                  <a:pt x="436436" y="34727"/>
                  <a:pt x="308377" y="45310"/>
                  <a:pt x="224240" y="51131"/>
                </a:cubicBezTo>
                <a:cubicBezTo>
                  <a:pt x="140103" y="56952"/>
                  <a:pt x="30565" y="53248"/>
                  <a:pt x="5165" y="670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9A03B01A-D57A-4324-91F1-6109BB06EFFD}"/>
              </a:ext>
            </a:extLst>
          </p:cNvPr>
          <p:cNvGrpSpPr/>
          <p:nvPr/>
        </p:nvGrpSpPr>
        <p:grpSpPr>
          <a:xfrm rot="21265573">
            <a:off x="2364840" y="3171579"/>
            <a:ext cx="968964" cy="1030398"/>
            <a:chOff x="6967445" y="3082995"/>
            <a:chExt cx="968964" cy="1030398"/>
          </a:xfrm>
        </p:grpSpPr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2A3FF1B1-4050-4C90-B40E-8CC15A20E9DF}"/>
                </a:ext>
              </a:extLst>
            </p:cNvPr>
            <p:cNvSpPr/>
            <p:nvPr/>
          </p:nvSpPr>
          <p:spPr>
            <a:xfrm>
              <a:off x="7218357" y="3119500"/>
              <a:ext cx="297529" cy="993893"/>
            </a:xfrm>
            <a:custGeom>
              <a:avLst/>
              <a:gdLst>
                <a:gd name="connsiteX0" fmla="*/ 74618 w 297529"/>
                <a:gd name="connsiteY0" fmla="*/ 4700 h 993893"/>
                <a:gd name="connsiteX1" fmla="*/ 141293 w 297529"/>
                <a:gd name="connsiteY1" fmla="*/ 134875 h 993893"/>
                <a:gd name="connsiteX2" fmla="*/ 150818 w 297529"/>
                <a:gd name="connsiteY2" fmla="*/ 512700 h 993893"/>
                <a:gd name="connsiteX3" fmla="*/ 141293 w 297529"/>
                <a:gd name="connsiteY3" fmla="*/ 811150 h 993893"/>
                <a:gd name="connsiteX4" fmla="*/ 80968 w 297529"/>
                <a:gd name="connsiteY4" fmla="*/ 782575 h 993893"/>
                <a:gd name="connsiteX5" fmla="*/ 1593 w 297529"/>
                <a:gd name="connsiteY5" fmla="*/ 750825 h 993893"/>
                <a:gd name="connsiteX6" fmla="*/ 36518 w 297529"/>
                <a:gd name="connsiteY6" fmla="*/ 807975 h 993893"/>
                <a:gd name="connsiteX7" fmla="*/ 138118 w 297529"/>
                <a:gd name="connsiteY7" fmla="*/ 954025 h 993893"/>
                <a:gd name="connsiteX8" fmla="*/ 284168 w 297529"/>
                <a:gd name="connsiteY8" fmla="*/ 976250 h 993893"/>
                <a:gd name="connsiteX9" fmla="*/ 290518 w 297529"/>
                <a:gd name="connsiteY9" fmla="*/ 722250 h 993893"/>
                <a:gd name="connsiteX10" fmla="*/ 280993 w 297529"/>
                <a:gd name="connsiteY10" fmla="*/ 144400 h 993893"/>
                <a:gd name="connsiteX11" fmla="*/ 280993 w 297529"/>
                <a:gd name="connsiteY11" fmla="*/ 74550 h 993893"/>
                <a:gd name="connsiteX12" fmla="*/ 214318 w 297529"/>
                <a:gd name="connsiteY12" fmla="*/ 33275 h 993893"/>
                <a:gd name="connsiteX13" fmla="*/ 74618 w 297529"/>
                <a:gd name="connsiteY13" fmla="*/ 4700 h 99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29" h="993893">
                  <a:moveTo>
                    <a:pt x="74618" y="4700"/>
                  </a:moveTo>
                  <a:cubicBezTo>
                    <a:pt x="62447" y="21633"/>
                    <a:pt x="128593" y="50208"/>
                    <a:pt x="141293" y="134875"/>
                  </a:cubicBezTo>
                  <a:cubicBezTo>
                    <a:pt x="153993" y="219542"/>
                    <a:pt x="150818" y="399988"/>
                    <a:pt x="150818" y="512700"/>
                  </a:cubicBezTo>
                  <a:cubicBezTo>
                    <a:pt x="150818" y="625412"/>
                    <a:pt x="152935" y="766171"/>
                    <a:pt x="141293" y="811150"/>
                  </a:cubicBezTo>
                  <a:cubicBezTo>
                    <a:pt x="129651" y="856129"/>
                    <a:pt x="104251" y="792629"/>
                    <a:pt x="80968" y="782575"/>
                  </a:cubicBezTo>
                  <a:cubicBezTo>
                    <a:pt x="57685" y="772521"/>
                    <a:pt x="9001" y="746592"/>
                    <a:pt x="1593" y="750825"/>
                  </a:cubicBezTo>
                  <a:cubicBezTo>
                    <a:pt x="-5815" y="755058"/>
                    <a:pt x="13764" y="774108"/>
                    <a:pt x="36518" y="807975"/>
                  </a:cubicBezTo>
                  <a:cubicBezTo>
                    <a:pt x="59272" y="841842"/>
                    <a:pt x="96843" y="925979"/>
                    <a:pt x="138118" y="954025"/>
                  </a:cubicBezTo>
                  <a:cubicBezTo>
                    <a:pt x="179393" y="982071"/>
                    <a:pt x="258768" y="1014879"/>
                    <a:pt x="284168" y="976250"/>
                  </a:cubicBezTo>
                  <a:cubicBezTo>
                    <a:pt x="309568" y="937621"/>
                    <a:pt x="291047" y="860892"/>
                    <a:pt x="290518" y="722250"/>
                  </a:cubicBezTo>
                  <a:cubicBezTo>
                    <a:pt x="289989" y="583608"/>
                    <a:pt x="282581" y="252350"/>
                    <a:pt x="280993" y="144400"/>
                  </a:cubicBezTo>
                  <a:cubicBezTo>
                    <a:pt x="279406" y="36450"/>
                    <a:pt x="292106" y="93071"/>
                    <a:pt x="280993" y="74550"/>
                  </a:cubicBezTo>
                  <a:cubicBezTo>
                    <a:pt x="269881" y="56029"/>
                    <a:pt x="245539" y="45446"/>
                    <a:pt x="214318" y="33275"/>
                  </a:cubicBezTo>
                  <a:cubicBezTo>
                    <a:pt x="183097" y="21104"/>
                    <a:pt x="86789" y="-12233"/>
                    <a:pt x="74618" y="47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6295160F-5227-4E87-9610-3750A4C59C6B}"/>
                </a:ext>
              </a:extLst>
            </p:cNvPr>
            <p:cNvSpPr/>
            <p:nvPr/>
          </p:nvSpPr>
          <p:spPr>
            <a:xfrm>
              <a:off x="6967445" y="3342575"/>
              <a:ext cx="895043" cy="172331"/>
            </a:xfrm>
            <a:custGeom>
              <a:avLst/>
              <a:gdLst>
                <a:gd name="connsiteX0" fmla="*/ 1680 w 895043"/>
                <a:gd name="connsiteY0" fmla="*/ 54675 h 172331"/>
                <a:gd name="connsiteX1" fmla="*/ 87405 w 895043"/>
                <a:gd name="connsiteY1" fmla="*/ 137225 h 172331"/>
                <a:gd name="connsiteX2" fmla="*/ 115980 w 895043"/>
                <a:gd name="connsiteY2" fmla="*/ 172150 h 172331"/>
                <a:gd name="connsiteX3" fmla="*/ 223930 w 895043"/>
                <a:gd name="connsiteY3" fmla="*/ 149925 h 172331"/>
                <a:gd name="connsiteX4" fmla="*/ 700180 w 895043"/>
                <a:gd name="connsiteY4" fmla="*/ 127700 h 172331"/>
                <a:gd name="connsiteX5" fmla="*/ 881155 w 895043"/>
                <a:gd name="connsiteY5" fmla="*/ 153100 h 172331"/>
                <a:gd name="connsiteX6" fmla="*/ 881155 w 895043"/>
                <a:gd name="connsiteY6" fmla="*/ 83250 h 172331"/>
                <a:gd name="connsiteX7" fmla="*/ 868455 w 895043"/>
                <a:gd name="connsiteY7" fmla="*/ 3875 h 172331"/>
                <a:gd name="connsiteX8" fmla="*/ 725580 w 895043"/>
                <a:gd name="connsiteY8" fmla="*/ 13400 h 172331"/>
                <a:gd name="connsiteX9" fmla="*/ 366805 w 895043"/>
                <a:gd name="connsiteY9" fmla="*/ 22925 h 172331"/>
                <a:gd name="connsiteX10" fmla="*/ 220755 w 895043"/>
                <a:gd name="connsiteY10" fmla="*/ 26100 h 172331"/>
                <a:gd name="connsiteX11" fmla="*/ 173130 w 895043"/>
                <a:gd name="connsiteY11" fmla="*/ 38800 h 172331"/>
                <a:gd name="connsiteX12" fmla="*/ 1680 w 895043"/>
                <a:gd name="connsiteY12" fmla="*/ 54675 h 17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043" h="172331">
                  <a:moveTo>
                    <a:pt x="1680" y="54675"/>
                  </a:moveTo>
                  <a:cubicBezTo>
                    <a:pt x="-12608" y="71079"/>
                    <a:pt x="68355" y="117646"/>
                    <a:pt x="87405" y="137225"/>
                  </a:cubicBezTo>
                  <a:cubicBezTo>
                    <a:pt x="106455" y="156804"/>
                    <a:pt x="93226" y="170033"/>
                    <a:pt x="115980" y="172150"/>
                  </a:cubicBezTo>
                  <a:cubicBezTo>
                    <a:pt x="138734" y="174267"/>
                    <a:pt x="126563" y="157333"/>
                    <a:pt x="223930" y="149925"/>
                  </a:cubicBezTo>
                  <a:cubicBezTo>
                    <a:pt x="321297" y="142517"/>
                    <a:pt x="590643" y="127171"/>
                    <a:pt x="700180" y="127700"/>
                  </a:cubicBezTo>
                  <a:cubicBezTo>
                    <a:pt x="809717" y="128229"/>
                    <a:pt x="850993" y="160508"/>
                    <a:pt x="881155" y="153100"/>
                  </a:cubicBezTo>
                  <a:cubicBezTo>
                    <a:pt x="911317" y="145692"/>
                    <a:pt x="883272" y="108121"/>
                    <a:pt x="881155" y="83250"/>
                  </a:cubicBezTo>
                  <a:cubicBezTo>
                    <a:pt x="879038" y="58379"/>
                    <a:pt x="894384" y="15517"/>
                    <a:pt x="868455" y="3875"/>
                  </a:cubicBezTo>
                  <a:cubicBezTo>
                    <a:pt x="842526" y="-7767"/>
                    <a:pt x="809188" y="10225"/>
                    <a:pt x="725580" y="13400"/>
                  </a:cubicBezTo>
                  <a:cubicBezTo>
                    <a:pt x="641972" y="16575"/>
                    <a:pt x="366805" y="22925"/>
                    <a:pt x="366805" y="22925"/>
                  </a:cubicBezTo>
                  <a:cubicBezTo>
                    <a:pt x="282668" y="25042"/>
                    <a:pt x="253034" y="23454"/>
                    <a:pt x="220755" y="26100"/>
                  </a:cubicBezTo>
                  <a:cubicBezTo>
                    <a:pt x="188476" y="28746"/>
                    <a:pt x="204351" y="32450"/>
                    <a:pt x="173130" y="38800"/>
                  </a:cubicBezTo>
                  <a:cubicBezTo>
                    <a:pt x="141909" y="45150"/>
                    <a:pt x="15968" y="38271"/>
                    <a:pt x="1680" y="546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9E10D85A-5D81-472D-9F8A-CD4F01443C13}"/>
                </a:ext>
              </a:extLst>
            </p:cNvPr>
            <p:cNvSpPr/>
            <p:nvPr/>
          </p:nvSpPr>
          <p:spPr>
            <a:xfrm>
              <a:off x="7582139" y="3168136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3E65B7C-F274-4D17-98A0-87B77B9646C5}"/>
                </a:ext>
              </a:extLst>
            </p:cNvPr>
            <p:cNvSpPr/>
            <p:nvPr/>
          </p:nvSpPr>
          <p:spPr>
            <a:xfrm>
              <a:off x="7722314" y="308299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A88FF55-68E8-4762-9DF4-EBF6278511A6}"/>
                </a:ext>
              </a:extLst>
            </p:cNvPr>
            <p:cNvSpPr/>
            <p:nvPr/>
          </p:nvSpPr>
          <p:spPr>
            <a:xfrm>
              <a:off x="7588079" y="3600398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2594235-11FE-402F-B222-F4518F414B85}"/>
                </a:ext>
              </a:extLst>
            </p:cNvPr>
            <p:cNvSpPr/>
            <p:nvPr/>
          </p:nvSpPr>
          <p:spPr>
            <a:xfrm flipH="1">
              <a:off x="6986852" y="3631783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4A67267A-1F77-40B2-BA8C-EB4263EC4672}"/>
              </a:ext>
            </a:extLst>
          </p:cNvPr>
          <p:cNvGrpSpPr/>
          <p:nvPr/>
        </p:nvGrpSpPr>
        <p:grpSpPr>
          <a:xfrm rot="21175011">
            <a:off x="2613034" y="4803243"/>
            <a:ext cx="847965" cy="824274"/>
            <a:chOff x="9141232" y="3228279"/>
            <a:chExt cx="847965" cy="824274"/>
          </a:xfrm>
        </p:grpSpPr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9DEF13FF-5834-4128-98F5-0B8158F70D86}"/>
                </a:ext>
              </a:extLst>
            </p:cNvPr>
            <p:cNvSpPr/>
            <p:nvPr/>
          </p:nvSpPr>
          <p:spPr>
            <a:xfrm rot="20080562">
              <a:off x="9178403" y="3228279"/>
              <a:ext cx="214095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BFF01F17-604B-4285-8372-BA7EF22C9114}"/>
                </a:ext>
              </a:extLst>
            </p:cNvPr>
            <p:cNvSpPr/>
            <p:nvPr/>
          </p:nvSpPr>
          <p:spPr>
            <a:xfrm>
              <a:off x="9141232" y="3241037"/>
              <a:ext cx="847965" cy="811516"/>
            </a:xfrm>
            <a:custGeom>
              <a:avLst/>
              <a:gdLst>
                <a:gd name="connsiteX0" fmla="*/ 2768 w 847965"/>
                <a:gd name="connsiteY0" fmla="*/ 645163 h 811516"/>
                <a:gd name="connsiteX1" fmla="*/ 53568 w 847965"/>
                <a:gd name="connsiteY1" fmla="*/ 670563 h 811516"/>
                <a:gd name="connsiteX2" fmla="*/ 104368 w 847965"/>
                <a:gd name="connsiteY2" fmla="*/ 738296 h 811516"/>
                <a:gd name="connsiteX3" fmla="*/ 108601 w 847965"/>
                <a:gd name="connsiteY3" fmla="*/ 810263 h 811516"/>
                <a:gd name="connsiteX4" fmla="*/ 379535 w 847965"/>
                <a:gd name="connsiteY4" fmla="*/ 674796 h 811516"/>
                <a:gd name="connsiteX5" fmla="*/ 743601 w 847965"/>
                <a:gd name="connsiteY5" fmla="*/ 395396 h 811516"/>
                <a:gd name="connsiteX6" fmla="*/ 807101 w 847965"/>
                <a:gd name="connsiteY6" fmla="*/ 251463 h 811516"/>
                <a:gd name="connsiteX7" fmla="*/ 840968 w 847965"/>
                <a:gd name="connsiteY7" fmla="*/ 5930 h 811516"/>
                <a:gd name="connsiteX8" fmla="*/ 836735 w 847965"/>
                <a:gd name="connsiteY8" fmla="*/ 94830 h 811516"/>
                <a:gd name="connsiteX9" fmla="*/ 726668 w 847965"/>
                <a:gd name="connsiteY9" fmla="*/ 302263 h 811516"/>
                <a:gd name="connsiteX10" fmla="*/ 235601 w 847965"/>
                <a:gd name="connsiteY10" fmla="*/ 623996 h 811516"/>
                <a:gd name="connsiteX11" fmla="*/ 142468 w 847965"/>
                <a:gd name="connsiteY11" fmla="*/ 645163 h 811516"/>
                <a:gd name="connsiteX12" fmla="*/ 2768 w 847965"/>
                <a:gd name="connsiteY12" fmla="*/ 645163 h 8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7965" h="811516">
                  <a:moveTo>
                    <a:pt x="2768" y="645163"/>
                  </a:moveTo>
                  <a:cubicBezTo>
                    <a:pt x="-12049" y="649396"/>
                    <a:pt x="36635" y="655041"/>
                    <a:pt x="53568" y="670563"/>
                  </a:cubicBezTo>
                  <a:cubicBezTo>
                    <a:pt x="70501" y="686085"/>
                    <a:pt x="95196" y="715013"/>
                    <a:pt x="104368" y="738296"/>
                  </a:cubicBezTo>
                  <a:cubicBezTo>
                    <a:pt x="113540" y="761579"/>
                    <a:pt x="62740" y="820846"/>
                    <a:pt x="108601" y="810263"/>
                  </a:cubicBezTo>
                  <a:cubicBezTo>
                    <a:pt x="154462" y="799680"/>
                    <a:pt x="273702" y="743940"/>
                    <a:pt x="379535" y="674796"/>
                  </a:cubicBezTo>
                  <a:cubicBezTo>
                    <a:pt x="485368" y="605652"/>
                    <a:pt x="672340" y="465951"/>
                    <a:pt x="743601" y="395396"/>
                  </a:cubicBezTo>
                  <a:cubicBezTo>
                    <a:pt x="814862" y="324841"/>
                    <a:pt x="790873" y="316374"/>
                    <a:pt x="807101" y="251463"/>
                  </a:cubicBezTo>
                  <a:cubicBezTo>
                    <a:pt x="823329" y="186552"/>
                    <a:pt x="836029" y="32035"/>
                    <a:pt x="840968" y="5930"/>
                  </a:cubicBezTo>
                  <a:cubicBezTo>
                    <a:pt x="845907" y="-20175"/>
                    <a:pt x="855785" y="45441"/>
                    <a:pt x="836735" y="94830"/>
                  </a:cubicBezTo>
                  <a:cubicBezTo>
                    <a:pt x="817685" y="144219"/>
                    <a:pt x="826857" y="214069"/>
                    <a:pt x="726668" y="302263"/>
                  </a:cubicBezTo>
                  <a:cubicBezTo>
                    <a:pt x="626479" y="390457"/>
                    <a:pt x="332968" y="566846"/>
                    <a:pt x="235601" y="623996"/>
                  </a:cubicBezTo>
                  <a:cubicBezTo>
                    <a:pt x="138234" y="681146"/>
                    <a:pt x="176335" y="645869"/>
                    <a:pt x="142468" y="645163"/>
                  </a:cubicBezTo>
                  <a:cubicBezTo>
                    <a:pt x="108601" y="644457"/>
                    <a:pt x="17585" y="640930"/>
                    <a:pt x="2768" y="6451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95FA24A-24BD-4402-89AD-9EE9AF666991}"/>
              </a:ext>
            </a:extLst>
          </p:cNvPr>
          <p:cNvSpPr/>
          <p:nvPr/>
        </p:nvSpPr>
        <p:spPr>
          <a:xfrm>
            <a:off x="8505187" y="474056"/>
            <a:ext cx="173194" cy="430844"/>
          </a:xfrm>
          <a:custGeom>
            <a:avLst/>
            <a:gdLst>
              <a:gd name="connsiteX0" fmla="*/ 173146 w 173194"/>
              <a:gd name="connsiteY0" fmla="*/ 77 h 430844"/>
              <a:gd name="connsiteX1" fmla="*/ 29213 w 173194"/>
              <a:gd name="connsiteY1" fmla="*/ 364144 h 430844"/>
              <a:gd name="connsiteX2" fmla="*/ 12280 w 173194"/>
              <a:gd name="connsiteY2" fmla="*/ 398011 h 430844"/>
              <a:gd name="connsiteX3" fmla="*/ 173146 w 173194"/>
              <a:gd name="connsiteY3" fmla="*/ 77 h 43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94" h="430844">
                <a:moveTo>
                  <a:pt x="173146" y="77"/>
                </a:moveTo>
                <a:cubicBezTo>
                  <a:pt x="175968" y="-5567"/>
                  <a:pt x="56024" y="297822"/>
                  <a:pt x="29213" y="364144"/>
                </a:cubicBezTo>
                <a:cubicBezTo>
                  <a:pt x="2402" y="430466"/>
                  <a:pt x="-11709" y="457278"/>
                  <a:pt x="12280" y="398011"/>
                </a:cubicBezTo>
                <a:lnTo>
                  <a:pt x="173146" y="77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947E3A5-3499-4E5A-B421-E3775791997D}"/>
              </a:ext>
            </a:extLst>
          </p:cNvPr>
          <p:cNvSpPr/>
          <p:nvPr/>
        </p:nvSpPr>
        <p:spPr>
          <a:xfrm>
            <a:off x="8478255" y="427052"/>
            <a:ext cx="168183" cy="350809"/>
          </a:xfrm>
          <a:custGeom>
            <a:avLst/>
            <a:gdLst>
              <a:gd name="connsiteX0" fmla="*/ 167905 w 168183"/>
              <a:gd name="connsiteY0" fmla="*/ 4748 h 350809"/>
              <a:gd name="connsiteX1" fmla="*/ 71385 w 168183"/>
              <a:gd name="connsiteY1" fmla="*/ 253668 h 350809"/>
              <a:gd name="connsiteX2" fmla="*/ 265 w 168183"/>
              <a:gd name="connsiteY2" fmla="*/ 345108 h 350809"/>
              <a:gd name="connsiteX3" fmla="*/ 96785 w 168183"/>
              <a:gd name="connsiteY3" fmla="*/ 106348 h 350809"/>
              <a:gd name="connsiteX4" fmla="*/ 167905 w 168183"/>
              <a:gd name="connsiteY4" fmla="*/ 4748 h 35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83" h="350809">
                <a:moveTo>
                  <a:pt x="167905" y="4748"/>
                </a:moveTo>
                <a:cubicBezTo>
                  <a:pt x="163672" y="29301"/>
                  <a:pt x="99325" y="196941"/>
                  <a:pt x="71385" y="253668"/>
                </a:cubicBezTo>
                <a:cubicBezTo>
                  <a:pt x="43445" y="310395"/>
                  <a:pt x="-3968" y="369661"/>
                  <a:pt x="265" y="345108"/>
                </a:cubicBezTo>
                <a:cubicBezTo>
                  <a:pt x="4498" y="320555"/>
                  <a:pt x="66305" y="156301"/>
                  <a:pt x="96785" y="106348"/>
                </a:cubicBezTo>
                <a:cubicBezTo>
                  <a:pt x="127265" y="56395"/>
                  <a:pt x="172138" y="-19805"/>
                  <a:pt x="167905" y="474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059510C-826D-46DF-849B-CEE0DD5B8ABB}"/>
              </a:ext>
            </a:extLst>
          </p:cNvPr>
          <p:cNvSpPr/>
          <p:nvPr/>
        </p:nvSpPr>
        <p:spPr>
          <a:xfrm>
            <a:off x="8838725" y="1209037"/>
            <a:ext cx="656953" cy="248956"/>
          </a:xfrm>
          <a:custGeom>
            <a:avLst/>
            <a:gdLst>
              <a:gd name="connsiteX0" fmla="*/ 475 w 656953"/>
              <a:gd name="connsiteY0" fmla="*/ 3 h 248956"/>
              <a:gd name="connsiteX1" fmla="*/ 452595 w 656953"/>
              <a:gd name="connsiteY1" fmla="*/ 193043 h 248956"/>
              <a:gd name="connsiteX2" fmla="*/ 655795 w 656953"/>
              <a:gd name="connsiteY2" fmla="*/ 248923 h 248956"/>
              <a:gd name="connsiteX3" fmla="*/ 371315 w 656953"/>
              <a:gd name="connsiteY3" fmla="*/ 187963 h 248956"/>
              <a:gd name="connsiteX4" fmla="*/ 475 w 656953"/>
              <a:gd name="connsiteY4" fmla="*/ 3 h 24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53" h="248956">
                <a:moveTo>
                  <a:pt x="475" y="3"/>
                </a:moveTo>
                <a:cubicBezTo>
                  <a:pt x="14021" y="850"/>
                  <a:pt x="343375" y="151556"/>
                  <a:pt x="452595" y="193043"/>
                </a:cubicBezTo>
                <a:cubicBezTo>
                  <a:pt x="561815" y="234530"/>
                  <a:pt x="669341" y="249770"/>
                  <a:pt x="655795" y="248923"/>
                </a:cubicBezTo>
                <a:cubicBezTo>
                  <a:pt x="642249" y="248076"/>
                  <a:pt x="476302" y="228603"/>
                  <a:pt x="371315" y="187963"/>
                </a:cubicBezTo>
                <a:cubicBezTo>
                  <a:pt x="266328" y="147323"/>
                  <a:pt x="-13071" y="-844"/>
                  <a:pt x="475" y="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F3A0BB8-8263-4727-9687-46643ADB89B4}"/>
              </a:ext>
            </a:extLst>
          </p:cNvPr>
          <p:cNvSpPr/>
          <p:nvPr/>
        </p:nvSpPr>
        <p:spPr>
          <a:xfrm>
            <a:off x="9194341" y="1647852"/>
            <a:ext cx="86862" cy="244737"/>
          </a:xfrm>
          <a:custGeom>
            <a:avLst/>
            <a:gdLst>
              <a:gd name="connsiteX0" fmla="*/ 86819 w 86862"/>
              <a:gd name="connsiteY0" fmla="*/ 3148 h 244737"/>
              <a:gd name="connsiteX1" fmla="*/ 25859 w 86862"/>
              <a:gd name="connsiteY1" fmla="*/ 201268 h 244737"/>
              <a:gd name="connsiteX2" fmla="*/ 459 w 86862"/>
              <a:gd name="connsiteY2" fmla="*/ 236828 h 244737"/>
              <a:gd name="connsiteX3" fmla="*/ 15699 w 86862"/>
              <a:gd name="connsiteY3" fmla="*/ 89508 h 244737"/>
              <a:gd name="connsiteX4" fmla="*/ 86819 w 86862"/>
              <a:gd name="connsiteY4" fmla="*/ 3148 h 24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2" h="244737">
                <a:moveTo>
                  <a:pt x="86819" y="3148"/>
                </a:moveTo>
                <a:cubicBezTo>
                  <a:pt x="88512" y="21775"/>
                  <a:pt x="40252" y="162321"/>
                  <a:pt x="25859" y="201268"/>
                </a:cubicBezTo>
                <a:cubicBezTo>
                  <a:pt x="11466" y="240215"/>
                  <a:pt x="2152" y="255455"/>
                  <a:pt x="459" y="236828"/>
                </a:cubicBezTo>
                <a:cubicBezTo>
                  <a:pt x="-1234" y="218201"/>
                  <a:pt x="1306" y="125915"/>
                  <a:pt x="15699" y="89508"/>
                </a:cubicBezTo>
                <a:cubicBezTo>
                  <a:pt x="30092" y="53101"/>
                  <a:pt x="85126" y="-15479"/>
                  <a:pt x="86819" y="314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6D9A06C-519C-4159-856A-553B6EED4FDF}"/>
              </a:ext>
            </a:extLst>
          </p:cNvPr>
          <p:cNvSpPr/>
          <p:nvPr/>
        </p:nvSpPr>
        <p:spPr>
          <a:xfrm>
            <a:off x="9702565" y="2303678"/>
            <a:ext cx="142636" cy="370168"/>
          </a:xfrm>
          <a:custGeom>
            <a:avLst/>
            <a:gdLst>
              <a:gd name="connsiteX0" fmla="*/ 142475 w 142636"/>
              <a:gd name="connsiteY0" fmla="*/ 2642 h 370168"/>
              <a:gd name="connsiteX1" fmla="*/ 71355 w 142636"/>
              <a:gd name="connsiteY1" fmla="*/ 292202 h 370168"/>
              <a:gd name="connsiteX2" fmla="*/ 235 w 142636"/>
              <a:gd name="connsiteY2" fmla="*/ 363322 h 370168"/>
              <a:gd name="connsiteX3" fmla="*/ 51035 w 142636"/>
              <a:gd name="connsiteY3" fmla="*/ 160122 h 370168"/>
              <a:gd name="connsiteX4" fmla="*/ 142475 w 142636"/>
              <a:gd name="connsiteY4" fmla="*/ 2642 h 37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36" h="370168">
                <a:moveTo>
                  <a:pt x="142475" y="2642"/>
                </a:moveTo>
                <a:cubicBezTo>
                  <a:pt x="145862" y="24655"/>
                  <a:pt x="95062" y="232089"/>
                  <a:pt x="71355" y="292202"/>
                </a:cubicBezTo>
                <a:cubicBezTo>
                  <a:pt x="47648" y="352315"/>
                  <a:pt x="3622" y="385335"/>
                  <a:pt x="235" y="363322"/>
                </a:cubicBezTo>
                <a:cubicBezTo>
                  <a:pt x="-3152" y="341309"/>
                  <a:pt x="30715" y="218542"/>
                  <a:pt x="51035" y="160122"/>
                </a:cubicBezTo>
                <a:cubicBezTo>
                  <a:pt x="71355" y="101702"/>
                  <a:pt x="139088" y="-19371"/>
                  <a:pt x="142475" y="264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018C44A-0747-448F-B00C-BDCD95B20D7D}"/>
              </a:ext>
            </a:extLst>
          </p:cNvPr>
          <p:cNvSpPr/>
          <p:nvPr/>
        </p:nvSpPr>
        <p:spPr>
          <a:xfrm>
            <a:off x="9550400" y="3845557"/>
            <a:ext cx="127000" cy="316599"/>
          </a:xfrm>
          <a:custGeom>
            <a:avLst/>
            <a:gdLst>
              <a:gd name="connsiteX0" fmla="*/ 71120 w 127000"/>
              <a:gd name="connsiteY0" fmla="*/ 3 h 316599"/>
              <a:gd name="connsiteX1" fmla="*/ 127000 w 127000"/>
              <a:gd name="connsiteY1" fmla="*/ 198123 h 316599"/>
              <a:gd name="connsiteX2" fmla="*/ 71120 w 127000"/>
              <a:gd name="connsiteY2" fmla="*/ 259083 h 316599"/>
              <a:gd name="connsiteX3" fmla="*/ 0 w 127000"/>
              <a:gd name="connsiteY3" fmla="*/ 314963 h 316599"/>
              <a:gd name="connsiteX4" fmla="*/ 71120 w 127000"/>
              <a:gd name="connsiteY4" fmla="*/ 193043 h 316599"/>
              <a:gd name="connsiteX5" fmla="*/ 71120 w 127000"/>
              <a:gd name="connsiteY5" fmla="*/ 3 h 3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0" h="316599">
                <a:moveTo>
                  <a:pt x="71120" y="3"/>
                </a:moveTo>
                <a:cubicBezTo>
                  <a:pt x="80433" y="850"/>
                  <a:pt x="127000" y="154943"/>
                  <a:pt x="127000" y="198123"/>
                </a:cubicBezTo>
                <a:cubicBezTo>
                  <a:pt x="127000" y="241303"/>
                  <a:pt x="92287" y="239610"/>
                  <a:pt x="71120" y="259083"/>
                </a:cubicBezTo>
                <a:cubicBezTo>
                  <a:pt x="49953" y="278556"/>
                  <a:pt x="0" y="325970"/>
                  <a:pt x="0" y="314963"/>
                </a:cubicBezTo>
                <a:cubicBezTo>
                  <a:pt x="0" y="303956"/>
                  <a:pt x="55880" y="239610"/>
                  <a:pt x="71120" y="193043"/>
                </a:cubicBezTo>
                <a:cubicBezTo>
                  <a:pt x="86360" y="146476"/>
                  <a:pt x="61807" y="-844"/>
                  <a:pt x="71120" y="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9355BBD-5A72-4456-8562-71FC0785772D}"/>
              </a:ext>
            </a:extLst>
          </p:cNvPr>
          <p:cNvSpPr/>
          <p:nvPr/>
        </p:nvSpPr>
        <p:spPr>
          <a:xfrm>
            <a:off x="10117361" y="4479805"/>
            <a:ext cx="58037" cy="428696"/>
          </a:xfrm>
          <a:custGeom>
            <a:avLst/>
            <a:gdLst>
              <a:gd name="connsiteX0" fmla="*/ 7079 w 58037"/>
              <a:gd name="connsiteY0" fmla="*/ 755 h 428696"/>
              <a:gd name="connsiteX1" fmla="*/ 57879 w 58037"/>
              <a:gd name="connsiteY1" fmla="*/ 280155 h 428696"/>
              <a:gd name="connsiteX2" fmla="*/ 22319 w 58037"/>
              <a:gd name="connsiteY2" fmla="*/ 427475 h 428696"/>
              <a:gd name="connsiteX3" fmla="*/ 1999 w 58037"/>
              <a:gd name="connsiteY3" fmla="*/ 203955 h 428696"/>
              <a:gd name="connsiteX4" fmla="*/ 7079 w 58037"/>
              <a:gd name="connsiteY4" fmla="*/ 755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7" h="428696">
                <a:moveTo>
                  <a:pt x="7079" y="755"/>
                </a:moveTo>
                <a:cubicBezTo>
                  <a:pt x="16392" y="13455"/>
                  <a:pt x="55339" y="209035"/>
                  <a:pt x="57879" y="280155"/>
                </a:cubicBezTo>
                <a:cubicBezTo>
                  <a:pt x="60419" y="351275"/>
                  <a:pt x="31632" y="440175"/>
                  <a:pt x="22319" y="427475"/>
                </a:cubicBezTo>
                <a:cubicBezTo>
                  <a:pt x="13006" y="414775"/>
                  <a:pt x="4539" y="269148"/>
                  <a:pt x="1999" y="203955"/>
                </a:cubicBezTo>
                <a:cubicBezTo>
                  <a:pt x="-541" y="138762"/>
                  <a:pt x="-2234" y="-11945"/>
                  <a:pt x="7079" y="75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D6A0D2C-7D6A-4D66-8AA9-C1029EA5D000}"/>
              </a:ext>
            </a:extLst>
          </p:cNvPr>
          <p:cNvSpPr/>
          <p:nvPr/>
        </p:nvSpPr>
        <p:spPr>
          <a:xfrm>
            <a:off x="2882868" y="1558668"/>
            <a:ext cx="82608" cy="460833"/>
          </a:xfrm>
          <a:custGeom>
            <a:avLst/>
            <a:gdLst>
              <a:gd name="connsiteX0" fmla="*/ 82582 w 82608"/>
              <a:gd name="connsiteY0" fmla="*/ 3432 h 460833"/>
              <a:gd name="connsiteX1" fmla="*/ 44482 w 82608"/>
              <a:gd name="connsiteY1" fmla="*/ 168532 h 460833"/>
              <a:gd name="connsiteX2" fmla="*/ 31782 w 82608"/>
              <a:gd name="connsiteY2" fmla="*/ 352682 h 460833"/>
              <a:gd name="connsiteX3" fmla="*/ 32 w 82608"/>
              <a:gd name="connsiteY3" fmla="*/ 460632 h 460833"/>
              <a:gd name="connsiteX4" fmla="*/ 38132 w 82608"/>
              <a:gd name="connsiteY4" fmla="*/ 327282 h 460833"/>
              <a:gd name="connsiteX5" fmla="*/ 82582 w 82608"/>
              <a:gd name="connsiteY5" fmla="*/ 3432 h 4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8" h="460833">
                <a:moveTo>
                  <a:pt x="82582" y="3432"/>
                </a:moveTo>
                <a:cubicBezTo>
                  <a:pt x="83640" y="-23026"/>
                  <a:pt x="52949" y="110324"/>
                  <a:pt x="44482" y="168532"/>
                </a:cubicBezTo>
                <a:cubicBezTo>
                  <a:pt x="36015" y="226740"/>
                  <a:pt x="39190" y="303999"/>
                  <a:pt x="31782" y="352682"/>
                </a:cubicBezTo>
                <a:cubicBezTo>
                  <a:pt x="24374" y="401365"/>
                  <a:pt x="-1026" y="464865"/>
                  <a:pt x="32" y="460632"/>
                </a:cubicBezTo>
                <a:cubicBezTo>
                  <a:pt x="1090" y="456399"/>
                  <a:pt x="26490" y="396074"/>
                  <a:pt x="38132" y="327282"/>
                </a:cubicBezTo>
                <a:cubicBezTo>
                  <a:pt x="49774" y="258490"/>
                  <a:pt x="81524" y="29890"/>
                  <a:pt x="82582" y="343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F95FCA3B-06A6-4321-9698-217AA9FF1DCC}"/>
              </a:ext>
            </a:extLst>
          </p:cNvPr>
          <p:cNvSpPr/>
          <p:nvPr/>
        </p:nvSpPr>
        <p:spPr>
          <a:xfrm>
            <a:off x="3149480" y="2355850"/>
            <a:ext cx="165220" cy="158796"/>
          </a:xfrm>
          <a:custGeom>
            <a:avLst/>
            <a:gdLst>
              <a:gd name="connsiteX0" fmla="*/ 165220 w 165220"/>
              <a:gd name="connsiteY0" fmla="*/ 0 h 158796"/>
              <a:gd name="connsiteX1" fmla="*/ 120 w 165220"/>
              <a:gd name="connsiteY1" fmla="*/ 158750 h 158796"/>
              <a:gd name="connsiteX2" fmla="*/ 165220 w 165220"/>
              <a:gd name="connsiteY2" fmla="*/ 0 h 1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20" h="158796">
                <a:moveTo>
                  <a:pt x="165220" y="0"/>
                </a:moveTo>
                <a:cubicBezTo>
                  <a:pt x="165220" y="0"/>
                  <a:pt x="-5172" y="155575"/>
                  <a:pt x="120" y="158750"/>
                </a:cubicBezTo>
                <a:cubicBezTo>
                  <a:pt x="5412" y="161925"/>
                  <a:pt x="165220" y="0"/>
                  <a:pt x="165220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DFD1F9D0-A1E8-455B-A8BB-761B5502CA2A}"/>
              </a:ext>
            </a:extLst>
          </p:cNvPr>
          <p:cNvSpPr/>
          <p:nvPr/>
        </p:nvSpPr>
        <p:spPr>
          <a:xfrm>
            <a:off x="2770584" y="3447543"/>
            <a:ext cx="373073" cy="77220"/>
          </a:xfrm>
          <a:custGeom>
            <a:avLst/>
            <a:gdLst>
              <a:gd name="connsiteX0" fmla="*/ 17066 w 373073"/>
              <a:gd name="connsiteY0" fmla="*/ 76707 h 77220"/>
              <a:gd name="connsiteX1" fmla="*/ 372666 w 373073"/>
              <a:gd name="connsiteY1" fmla="*/ 32257 h 77220"/>
              <a:gd name="connsiteX2" fmla="*/ 86916 w 373073"/>
              <a:gd name="connsiteY2" fmla="*/ 507 h 77220"/>
              <a:gd name="connsiteX3" fmla="*/ 17066 w 373073"/>
              <a:gd name="connsiteY3" fmla="*/ 76707 h 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073" h="77220">
                <a:moveTo>
                  <a:pt x="17066" y="76707"/>
                </a:moveTo>
                <a:cubicBezTo>
                  <a:pt x="64691" y="81999"/>
                  <a:pt x="361024" y="44957"/>
                  <a:pt x="372666" y="32257"/>
                </a:cubicBezTo>
                <a:cubicBezTo>
                  <a:pt x="384308" y="19557"/>
                  <a:pt x="143008" y="-3726"/>
                  <a:pt x="86916" y="507"/>
                </a:cubicBezTo>
                <a:cubicBezTo>
                  <a:pt x="30824" y="4740"/>
                  <a:pt x="-30559" y="71415"/>
                  <a:pt x="17066" y="76707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18A3923-6761-404D-A662-8FC15912C515}"/>
              </a:ext>
            </a:extLst>
          </p:cNvPr>
          <p:cNvSpPr/>
          <p:nvPr/>
        </p:nvSpPr>
        <p:spPr>
          <a:xfrm>
            <a:off x="3083916" y="4146532"/>
            <a:ext cx="57427" cy="457233"/>
          </a:xfrm>
          <a:custGeom>
            <a:avLst/>
            <a:gdLst>
              <a:gd name="connsiteX0" fmla="*/ 52984 w 57427"/>
              <a:gd name="connsiteY0" fmla="*/ 18 h 457233"/>
              <a:gd name="connsiteX1" fmla="*/ 52984 w 57427"/>
              <a:gd name="connsiteY1" fmla="*/ 241318 h 457233"/>
              <a:gd name="connsiteX2" fmla="*/ 27584 w 57427"/>
              <a:gd name="connsiteY2" fmla="*/ 393718 h 457233"/>
              <a:gd name="connsiteX3" fmla="*/ 2184 w 57427"/>
              <a:gd name="connsiteY3" fmla="*/ 450868 h 457233"/>
              <a:gd name="connsiteX4" fmla="*/ 8534 w 57427"/>
              <a:gd name="connsiteY4" fmla="*/ 254018 h 457233"/>
              <a:gd name="connsiteX5" fmla="*/ 52984 w 57427"/>
              <a:gd name="connsiteY5" fmla="*/ 18 h 45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27" h="457233">
                <a:moveTo>
                  <a:pt x="52984" y="18"/>
                </a:moveTo>
                <a:cubicBezTo>
                  <a:pt x="60392" y="-2099"/>
                  <a:pt x="57217" y="175701"/>
                  <a:pt x="52984" y="241318"/>
                </a:cubicBezTo>
                <a:cubicBezTo>
                  <a:pt x="48751" y="306935"/>
                  <a:pt x="36051" y="358793"/>
                  <a:pt x="27584" y="393718"/>
                </a:cubicBezTo>
                <a:cubicBezTo>
                  <a:pt x="19117" y="428643"/>
                  <a:pt x="5359" y="474151"/>
                  <a:pt x="2184" y="450868"/>
                </a:cubicBezTo>
                <a:cubicBezTo>
                  <a:pt x="-991" y="427585"/>
                  <a:pt x="-2049" y="324926"/>
                  <a:pt x="8534" y="254018"/>
                </a:cubicBezTo>
                <a:cubicBezTo>
                  <a:pt x="19117" y="183110"/>
                  <a:pt x="45576" y="2135"/>
                  <a:pt x="52984" y="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3B404D0-7254-43F2-85CF-F7DDB458C0A5}"/>
              </a:ext>
            </a:extLst>
          </p:cNvPr>
          <p:cNvSpPr/>
          <p:nvPr/>
        </p:nvSpPr>
        <p:spPr>
          <a:xfrm>
            <a:off x="2995065" y="5175045"/>
            <a:ext cx="320966" cy="220375"/>
          </a:xfrm>
          <a:custGeom>
            <a:avLst/>
            <a:gdLst>
              <a:gd name="connsiteX0" fmla="*/ 319635 w 320966"/>
              <a:gd name="connsiteY0" fmla="*/ 205 h 220375"/>
              <a:gd name="connsiteX1" fmla="*/ 116435 w 320966"/>
              <a:gd name="connsiteY1" fmla="*/ 171655 h 220375"/>
              <a:gd name="connsiteX2" fmla="*/ 8485 w 320966"/>
              <a:gd name="connsiteY2" fmla="*/ 209755 h 220375"/>
              <a:gd name="connsiteX3" fmla="*/ 319635 w 320966"/>
              <a:gd name="connsiteY3" fmla="*/ 205 h 22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66" h="220375">
                <a:moveTo>
                  <a:pt x="319635" y="205"/>
                </a:moveTo>
                <a:cubicBezTo>
                  <a:pt x="337627" y="-6145"/>
                  <a:pt x="168293" y="136730"/>
                  <a:pt x="116435" y="171655"/>
                </a:cubicBezTo>
                <a:cubicBezTo>
                  <a:pt x="64577" y="206580"/>
                  <a:pt x="-28557" y="237272"/>
                  <a:pt x="8485" y="209755"/>
                </a:cubicBezTo>
                <a:cubicBezTo>
                  <a:pt x="45527" y="182238"/>
                  <a:pt x="301643" y="6555"/>
                  <a:pt x="319635" y="20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C5A0203-DE25-4F93-8F7E-BE7EEEE2DA61}"/>
              </a:ext>
            </a:extLst>
          </p:cNvPr>
          <p:cNvSpPr txBox="1"/>
          <p:nvPr/>
        </p:nvSpPr>
        <p:spPr>
          <a:xfrm>
            <a:off x="1616559" y="260677"/>
            <a:ext cx="800219" cy="6350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彼女を人は、ベッキーと呼ぶ。</a:t>
            </a:r>
            <a:endParaRPr kumimoji="1" lang="en-US" altLang="ja-JP" sz="40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295" name="グループ化 294">
            <a:extLst>
              <a:ext uri="{FF2B5EF4-FFF2-40B4-BE49-F238E27FC236}">
                <a16:creationId xmlns:a16="http://schemas.microsoft.com/office/drawing/2014/main" id="{A6A4E004-2723-42CE-B8EA-79E2936426DD}"/>
              </a:ext>
            </a:extLst>
          </p:cNvPr>
          <p:cNvGrpSpPr/>
          <p:nvPr/>
        </p:nvGrpSpPr>
        <p:grpSpPr>
          <a:xfrm rot="1429630">
            <a:off x="8307644" y="5465102"/>
            <a:ext cx="1332589" cy="1291418"/>
            <a:chOff x="6622107" y="1348091"/>
            <a:chExt cx="1649158" cy="1598207"/>
          </a:xfrm>
        </p:grpSpPr>
        <p:sp>
          <p:nvSpPr>
            <p:cNvPr id="296" name="楕円 295">
              <a:extLst>
                <a:ext uri="{FF2B5EF4-FFF2-40B4-BE49-F238E27FC236}">
                  <a16:creationId xmlns:a16="http://schemas.microsoft.com/office/drawing/2014/main" id="{EF8D6469-1159-4B01-8625-E830FF5C50D9}"/>
                </a:ext>
              </a:extLst>
            </p:cNvPr>
            <p:cNvSpPr/>
            <p:nvPr/>
          </p:nvSpPr>
          <p:spPr>
            <a:xfrm>
              <a:off x="6663857" y="1348091"/>
              <a:ext cx="1602543" cy="159820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D94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7" name="グループ化 296">
              <a:extLst>
                <a:ext uri="{FF2B5EF4-FFF2-40B4-BE49-F238E27FC236}">
                  <a16:creationId xmlns:a16="http://schemas.microsoft.com/office/drawing/2014/main" id="{8F8D012E-31FD-4FCB-B498-2BD06E0BEBC1}"/>
                </a:ext>
              </a:extLst>
            </p:cNvPr>
            <p:cNvGrpSpPr/>
            <p:nvPr/>
          </p:nvGrpSpPr>
          <p:grpSpPr>
            <a:xfrm>
              <a:off x="6891073" y="1520222"/>
              <a:ext cx="1086876" cy="571692"/>
              <a:chOff x="4928726" y="1626877"/>
              <a:chExt cx="1086876" cy="1020016"/>
            </a:xfrm>
            <a:solidFill>
              <a:srgbClr val="D94236"/>
            </a:solidFill>
          </p:grpSpPr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5ED53E3E-51BB-4CFA-B4DD-B4C39875FAC0}"/>
                  </a:ext>
                </a:extLst>
              </p:cNvPr>
              <p:cNvSpPr/>
              <p:nvPr/>
            </p:nvSpPr>
            <p:spPr>
              <a:xfrm>
                <a:off x="5020527" y="1870043"/>
                <a:ext cx="964510" cy="183206"/>
              </a:xfrm>
              <a:custGeom>
                <a:avLst/>
                <a:gdLst>
                  <a:gd name="connsiteX0" fmla="*/ 4440 w 964510"/>
                  <a:gd name="connsiteY0" fmla="*/ 73057 h 183206"/>
                  <a:gd name="connsiteX1" fmla="*/ 89106 w 964510"/>
                  <a:gd name="connsiteY1" fmla="*/ 149257 h 183206"/>
                  <a:gd name="connsiteX2" fmla="*/ 118740 w 964510"/>
                  <a:gd name="connsiteY2" fmla="*/ 183124 h 183206"/>
                  <a:gd name="connsiteX3" fmla="*/ 245740 w 964510"/>
                  <a:gd name="connsiteY3" fmla="*/ 140790 h 183206"/>
                  <a:gd name="connsiteX4" fmla="*/ 436240 w 964510"/>
                  <a:gd name="connsiteY4" fmla="*/ 136557 h 183206"/>
                  <a:gd name="connsiteX5" fmla="*/ 745273 w 964510"/>
                  <a:gd name="connsiteY5" fmla="*/ 106924 h 183206"/>
                  <a:gd name="connsiteX6" fmla="*/ 948473 w 964510"/>
                  <a:gd name="connsiteY6" fmla="*/ 132324 h 183206"/>
                  <a:gd name="connsiteX7" fmla="*/ 948473 w 964510"/>
                  <a:gd name="connsiteY7" fmla="*/ 119624 h 183206"/>
                  <a:gd name="connsiteX8" fmla="*/ 923073 w 964510"/>
                  <a:gd name="connsiteY8" fmla="*/ 9557 h 183206"/>
                  <a:gd name="connsiteX9" fmla="*/ 829940 w 964510"/>
                  <a:gd name="connsiteY9" fmla="*/ 9557 h 183206"/>
                  <a:gd name="connsiteX10" fmla="*/ 368506 w 964510"/>
                  <a:gd name="connsiteY10" fmla="*/ 43424 h 183206"/>
                  <a:gd name="connsiteX11" fmla="*/ 241506 w 964510"/>
                  <a:gd name="connsiteY11" fmla="*/ 68824 h 183206"/>
                  <a:gd name="connsiteX12" fmla="*/ 4440 w 964510"/>
                  <a:gd name="connsiteY12" fmla="*/ 73057 h 18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510" h="183206">
                    <a:moveTo>
                      <a:pt x="4440" y="73057"/>
                    </a:moveTo>
                    <a:cubicBezTo>
                      <a:pt x="-20960" y="86462"/>
                      <a:pt x="70056" y="130913"/>
                      <a:pt x="89106" y="149257"/>
                    </a:cubicBezTo>
                    <a:cubicBezTo>
                      <a:pt x="108156" y="167601"/>
                      <a:pt x="92635" y="184535"/>
                      <a:pt x="118740" y="183124"/>
                    </a:cubicBezTo>
                    <a:cubicBezTo>
                      <a:pt x="144845" y="181713"/>
                      <a:pt x="192824" y="148551"/>
                      <a:pt x="245740" y="140790"/>
                    </a:cubicBezTo>
                    <a:cubicBezTo>
                      <a:pt x="298656" y="133029"/>
                      <a:pt x="352985" y="142201"/>
                      <a:pt x="436240" y="136557"/>
                    </a:cubicBezTo>
                    <a:cubicBezTo>
                      <a:pt x="519496" y="130913"/>
                      <a:pt x="659901" y="107629"/>
                      <a:pt x="745273" y="106924"/>
                    </a:cubicBezTo>
                    <a:cubicBezTo>
                      <a:pt x="830645" y="106219"/>
                      <a:pt x="948473" y="132324"/>
                      <a:pt x="948473" y="132324"/>
                    </a:cubicBezTo>
                    <a:cubicBezTo>
                      <a:pt x="982340" y="134441"/>
                      <a:pt x="952706" y="140085"/>
                      <a:pt x="948473" y="119624"/>
                    </a:cubicBezTo>
                    <a:cubicBezTo>
                      <a:pt x="944240" y="99163"/>
                      <a:pt x="942828" y="27901"/>
                      <a:pt x="923073" y="9557"/>
                    </a:cubicBezTo>
                    <a:cubicBezTo>
                      <a:pt x="903318" y="-8787"/>
                      <a:pt x="922368" y="3912"/>
                      <a:pt x="829940" y="9557"/>
                    </a:cubicBezTo>
                    <a:cubicBezTo>
                      <a:pt x="737512" y="15201"/>
                      <a:pt x="466578" y="33546"/>
                      <a:pt x="368506" y="43424"/>
                    </a:cubicBezTo>
                    <a:cubicBezTo>
                      <a:pt x="270434" y="53302"/>
                      <a:pt x="296539" y="66002"/>
                      <a:pt x="241506" y="68824"/>
                    </a:cubicBezTo>
                    <a:cubicBezTo>
                      <a:pt x="186473" y="71646"/>
                      <a:pt x="29840" y="59652"/>
                      <a:pt x="4440" y="7305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C27FC9DF-B3BB-4A3A-B317-E107A416916D}"/>
                  </a:ext>
                </a:extLst>
              </p:cNvPr>
              <p:cNvSpPr/>
              <p:nvPr/>
            </p:nvSpPr>
            <p:spPr>
              <a:xfrm>
                <a:off x="4928726" y="1626877"/>
                <a:ext cx="791562" cy="1020016"/>
              </a:xfrm>
              <a:custGeom>
                <a:avLst/>
                <a:gdLst>
                  <a:gd name="connsiteX0" fmla="*/ 553441 w 791562"/>
                  <a:gd name="connsiteY0" fmla="*/ 15656 h 1020016"/>
                  <a:gd name="connsiteX1" fmla="*/ 616941 w 791562"/>
                  <a:gd name="connsiteY1" fmla="*/ 151123 h 1020016"/>
                  <a:gd name="connsiteX2" fmla="*/ 409507 w 791562"/>
                  <a:gd name="connsiteY2" fmla="*/ 604090 h 1020016"/>
                  <a:gd name="connsiteX3" fmla="*/ 11574 w 791562"/>
                  <a:gd name="connsiteY3" fmla="*/ 993556 h 1020016"/>
                  <a:gd name="connsiteX4" fmla="*/ 100474 w 791562"/>
                  <a:gd name="connsiteY4" fmla="*/ 985090 h 1020016"/>
                  <a:gd name="connsiteX5" fmla="*/ 32741 w 791562"/>
                  <a:gd name="connsiteY5" fmla="*/ 985090 h 1020016"/>
                  <a:gd name="connsiteX6" fmla="*/ 464541 w 791562"/>
                  <a:gd name="connsiteY6" fmla="*/ 739556 h 1020016"/>
                  <a:gd name="connsiteX7" fmla="*/ 790507 w 791562"/>
                  <a:gd name="connsiteY7" fmla="*/ 83390 h 1020016"/>
                  <a:gd name="connsiteX8" fmla="*/ 553441 w 791562"/>
                  <a:gd name="connsiteY8" fmla="*/ 15656 h 102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562" h="1020016">
                    <a:moveTo>
                      <a:pt x="553441" y="15656"/>
                    </a:moveTo>
                    <a:cubicBezTo>
                      <a:pt x="524513" y="26945"/>
                      <a:pt x="640930" y="53051"/>
                      <a:pt x="616941" y="151123"/>
                    </a:cubicBezTo>
                    <a:cubicBezTo>
                      <a:pt x="592952" y="249195"/>
                      <a:pt x="510401" y="463685"/>
                      <a:pt x="409507" y="604090"/>
                    </a:cubicBezTo>
                    <a:cubicBezTo>
                      <a:pt x="308612" y="744496"/>
                      <a:pt x="63079" y="930056"/>
                      <a:pt x="11574" y="993556"/>
                    </a:cubicBezTo>
                    <a:cubicBezTo>
                      <a:pt x="-39931" y="1057056"/>
                      <a:pt x="96946" y="986501"/>
                      <a:pt x="100474" y="985090"/>
                    </a:cubicBezTo>
                    <a:cubicBezTo>
                      <a:pt x="104002" y="983679"/>
                      <a:pt x="-27937" y="1026012"/>
                      <a:pt x="32741" y="985090"/>
                    </a:cubicBezTo>
                    <a:cubicBezTo>
                      <a:pt x="93419" y="944168"/>
                      <a:pt x="338247" y="889839"/>
                      <a:pt x="464541" y="739556"/>
                    </a:cubicBezTo>
                    <a:cubicBezTo>
                      <a:pt x="590835" y="589273"/>
                      <a:pt x="772163" y="202629"/>
                      <a:pt x="790507" y="83390"/>
                    </a:cubicBezTo>
                    <a:cubicBezTo>
                      <a:pt x="808851" y="-35849"/>
                      <a:pt x="582369" y="4367"/>
                      <a:pt x="553441" y="15656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43194F17-8651-4E9C-947D-7D8948A379DF}"/>
                  </a:ext>
                </a:extLst>
              </p:cNvPr>
              <p:cNvSpPr/>
              <p:nvPr/>
            </p:nvSpPr>
            <p:spPr>
              <a:xfrm>
                <a:off x="5484389" y="1843390"/>
                <a:ext cx="531213" cy="760110"/>
              </a:xfrm>
              <a:custGeom>
                <a:avLst/>
                <a:gdLst>
                  <a:gd name="connsiteX0" fmla="*/ 408411 w 531213"/>
                  <a:gd name="connsiteY0" fmla="*/ 2343 h 760110"/>
                  <a:gd name="connsiteX1" fmla="*/ 501544 w 531213"/>
                  <a:gd name="connsiteY1" fmla="*/ 78543 h 760110"/>
                  <a:gd name="connsiteX2" fmla="*/ 531178 w 531213"/>
                  <a:gd name="connsiteY2" fmla="*/ 120877 h 760110"/>
                  <a:gd name="connsiteX3" fmla="*/ 497311 w 531213"/>
                  <a:gd name="connsiteY3" fmla="*/ 154743 h 760110"/>
                  <a:gd name="connsiteX4" fmla="*/ 442278 w 531213"/>
                  <a:gd name="connsiteY4" fmla="*/ 319843 h 760110"/>
                  <a:gd name="connsiteX5" fmla="*/ 340678 w 531213"/>
                  <a:gd name="connsiteY5" fmla="*/ 616177 h 760110"/>
                  <a:gd name="connsiteX6" fmla="*/ 306811 w 531213"/>
                  <a:gd name="connsiteY6" fmla="*/ 709310 h 760110"/>
                  <a:gd name="connsiteX7" fmla="*/ 251778 w 531213"/>
                  <a:gd name="connsiteY7" fmla="*/ 747410 h 760110"/>
                  <a:gd name="connsiteX8" fmla="*/ 120544 w 531213"/>
                  <a:gd name="connsiteY8" fmla="*/ 760110 h 760110"/>
                  <a:gd name="connsiteX9" fmla="*/ 120544 w 531213"/>
                  <a:gd name="connsiteY9" fmla="*/ 743177 h 760110"/>
                  <a:gd name="connsiteX10" fmla="*/ 120544 w 531213"/>
                  <a:gd name="connsiteY10" fmla="*/ 709310 h 760110"/>
                  <a:gd name="connsiteX11" fmla="*/ 78211 w 531213"/>
                  <a:gd name="connsiteY11" fmla="*/ 662743 h 760110"/>
                  <a:gd name="connsiteX12" fmla="*/ 2011 w 531213"/>
                  <a:gd name="connsiteY12" fmla="*/ 586543 h 760110"/>
                  <a:gd name="connsiteX13" fmla="*/ 167111 w 531213"/>
                  <a:gd name="connsiteY13" fmla="*/ 611943 h 760110"/>
                  <a:gd name="connsiteX14" fmla="*/ 251778 w 531213"/>
                  <a:gd name="connsiteY14" fmla="*/ 518810 h 760110"/>
                  <a:gd name="connsiteX15" fmla="*/ 357611 w 531213"/>
                  <a:gd name="connsiteY15" fmla="*/ 175910 h 760110"/>
                  <a:gd name="connsiteX16" fmla="*/ 408411 w 531213"/>
                  <a:gd name="connsiteY16" fmla="*/ 2343 h 76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213" h="760110">
                    <a:moveTo>
                      <a:pt x="408411" y="2343"/>
                    </a:moveTo>
                    <a:cubicBezTo>
                      <a:pt x="432400" y="-13885"/>
                      <a:pt x="481083" y="58787"/>
                      <a:pt x="501544" y="78543"/>
                    </a:cubicBezTo>
                    <a:cubicBezTo>
                      <a:pt x="522005" y="98299"/>
                      <a:pt x="531883" y="108177"/>
                      <a:pt x="531178" y="120877"/>
                    </a:cubicBezTo>
                    <a:cubicBezTo>
                      <a:pt x="530473" y="133577"/>
                      <a:pt x="512128" y="121582"/>
                      <a:pt x="497311" y="154743"/>
                    </a:cubicBezTo>
                    <a:cubicBezTo>
                      <a:pt x="482494" y="187904"/>
                      <a:pt x="468384" y="242937"/>
                      <a:pt x="442278" y="319843"/>
                    </a:cubicBezTo>
                    <a:cubicBezTo>
                      <a:pt x="416172" y="396749"/>
                      <a:pt x="363256" y="551266"/>
                      <a:pt x="340678" y="616177"/>
                    </a:cubicBezTo>
                    <a:cubicBezTo>
                      <a:pt x="318100" y="681088"/>
                      <a:pt x="321628" y="687438"/>
                      <a:pt x="306811" y="709310"/>
                    </a:cubicBezTo>
                    <a:cubicBezTo>
                      <a:pt x="291994" y="731182"/>
                      <a:pt x="282822" y="738943"/>
                      <a:pt x="251778" y="747410"/>
                    </a:cubicBezTo>
                    <a:cubicBezTo>
                      <a:pt x="220734" y="755877"/>
                      <a:pt x="120544" y="760110"/>
                      <a:pt x="120544" y="760110"/>
                    </a:cubicBezTo>
                    <a:cubicBezTo>
                      <a:pt x="98672" y="759405"/>
                      <a:pt x="120544" y="743177"/>
                      <a:pt x="120544" y="743177"/>
                    </a:cubicBezTo>
                    <a:cubicBezTo>
                      <a:pt x="120544" y="734710"/>
                      <a:pt x="127599" y="722716"/>
                      <a:pt x="120544" y="709310"/>
                    </a:cubicBezTo>
                    <a:cubicBezTo>
                      <a:pt x="113489" y="695904"/>
                      <a:pt x="97966" y="683204"/>
                      <a:pt x="78211" y="662743"/>
                    </a:cubicBezTo>
                    <a:cubicBezTo>
                      <a:pt x="58456" y="642282"/>
                      <a:pt x="-12806" y="595010"/>
                      <a:pt x="2011" y="586543"/>
                    </a:cubicBezTo>
                    <a:cubicBezTo>
                      <a:pt x="16828" y="578076"/>
                      <a:pt x="125483" y="623232"/>
                      <a:pt x="167111" y="611943"/>
                    </a:cubicBezTo>
                    <a:cubicBezTo>
                      <a:pt x="208739" y="600654"/>
                      <a:pt x="220028" y="591482"/>
                      <a:pt x="251778" y="518810"/>
                    </a:cubicBezTo>
                    <a:cubicBezTo>
                      <a:pt x="283528" y="446138"/>
                      <a:pt x="330094" y="256343"/>
                      <a:pt x="357611" y="175910"/>
                    </a:cubicBezTo>
                    <a:cubicBezTo>
                      <a:pt x="385128" y="95477"/>
                      <a:pt x="384422" y="18571"/>
                      <a:pt x="408411" y="234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2DDF4A18-CA51-49AB-B9FF-ECD69415EBFE}"/>
                </a:ext>
              </a:extLst>
            </p:cNvPr>
            <p:cNvGrpSpPr/>
            <p:nvPr/>
          </p:nvGrpSpPr>
          <p:grpSpPr>
            <a:xfrm>
              <a:off x="6901989" y="1973355"/>
              <a:ext cx="996615" cy="667555"/>
              <a:chOff x="7698588" y="2544699"/>
              <a:chExt cx="996615" cy="1001776"/>
            </a:xfrm>
            <a:solidFill>
              <a:srgbClr val="D94236"/>
            </a:solidFill>
          </p:grpSpPr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907321C4-31E3-4854-BCDB-A75DE7ED9BAE}"/>
                  </a:ext>
                </a:extLst>
              </p:cNvPr>
              <p:cNvSpPr/>
              <p:nvPr/>
            </p:nvSpPr>
            <p:spPr>
              <a:xfrm>
                <a:off x="8117997" y="2544699"/>
                <a:ext cx="168148" cy="418639"/>
              </a:xfrm>
              <a:custGeom>
                <a:avLst/>
                <a:gdLst>
                  <a:gd name="connsiteX0" fmla="*/ 2066 w 168148"/>
                  <a:gd name="connsiteY0" fmla="*/ 64 h 418639"/>
                  <a:gd name="connsiteX1" fmla="*/ 44928 w 168148"/>
                  <a:gd name="connsiteY1" fmla="*/ 28639 h 418639"/>
                  <a:gd name="connsiteX2" fmla="*/ 36991 w 168148"/>
                  <a:gd name="connsiteY2" fmla="*/ 138176 h 418639"/>
                  <a:gd name="connsiteX3" fmla="*/ 14766 w 168148"/>
                  <a:gd name="connsiteY3" fmla="*/ 274701 h 418639"/>
                  <a:gd name="connsiteX4" fmla="*/ 35403 w 168148"/>
                  <a:gd name="connsiteY4" fmla="*/ 373126 h 418639"/>
                  <a:gd name="connsiteX5" fmla="*/ 129066 w 168148"/>
                  <a:gd name="connsiteY5" fmla="*/ 414401 h 418639"/>
                  <a:gd name="connsiteX6" fmla="*/ 132241 w 168148"/>
                  <a:gd name="connsiteY6" fmla="*/ 412814 h 418639"/>
                  <a:gd name="connsiteX7" fmla="*/ 167166 w 168148"/>
                  <a:gd name="connsiteY7" fmla="*/ 374714 h 418639"/>
                  <a:gd name="connsiteX8" fmla="*/ 156053 w 168148"/>
                  <a:gd name="connsiteY8" fmla="*/ 260414 h 418639"/>
                  <a:gd name="connsiteX9" fmla="*/ 152878 w 168148"/>
                  <a:gd name="connsiteY9" fmla="*/ 114364 h 418639"/>
                  <a:gd name="connsiteX10" fmla="*/ 167166 w 168148"/>
                  <a:gd name="connsiteY10" fmla="*/ 47689 h 418639"/>
                  <a:gd name="connsiteX11" fmla="*/ 121128 w 168148"/>
                  <a:gd name="connsiteY11" fmla="*/ 33401 h 418639"/>
                  <a:gd name="connsiteX12" fmla="*/ 2066 w 168148"/>
                  <a:gd name="connsiteY12" fmla="*/ 64 h 41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148" h="418639">
                    <a:moveTo>
                      <a:pt x="2066" y="64"/>
                    </a:moveTo>
                    <a:cubicBezTo>
                      <a:pt x="-10634" y="-730"/>
                      <a:pt x="39107" y="5620"/>
                      <a:pt x="44928" y="28639"/>
                    </a:cubicBezTo>
                    <a:cubicBezTo>
                      <a:pt x="50749" y="51658"/>
                      <a:pt x="42018" y="97166"/>
                      <a:pt x="36991" y="138176"/>
                    </a:cubicBezTo>
                    <a:cubicBezTo>
                      <a:pt x="31964" y="179186"/>
                      <a:pt x="15031" y="235543"/>
                      <a:pt x="14766" y="274701"/>
                    </a:cubicBezTo>
                    <a:cubicBezTo>
                      <a:pt x="14501" y="313859"/>
                      <a:pt x="16353" y="349843"/>
                      <a:pt x="35403" y="373126"/>
                    </a:cubicBezTo>
                    <a:cubicBezTo>
                      <a:pt x="54453" y="396409"/>
                      <a:pt x="129066" y="414401"/>
                      <a:pt x="129066" y="414401"/>
                    </a:cubicBezTo>
                    <a:cubicBezTo>
                      <a:pt x="145206" y="421016"/>
                      <a:pt x="125891" y="419428"/>
                      <a:pt x="132241" y="412814"/>
                    </a:cubicBezTo>
                    <a:cubicBezTo>
                      <a:pt x="138591" y="406200"/>
                      <a:pt x="163197" y="400114"/>
                      <a:pt x="167166" y="374714"/>
                    </a:cubicBezTo>
                    <a:cubicBezTo>
                      <a:pt x="171135" y="349314"/>
                      <a:pt x="158434" y="303806"/>
                      <a:pt x="156053" y="260414"/>
                    </a:cubicBezTo>
                    <a:cubicBezTo>
                      <a:pt x="153672" y="217022"/>
                      <a:pt x="151026" y="149818"/>
                      <a:pt x="152878" y="114364"/>
                    </a:cubicBezTo>
                    <a:cubicBezTo>
                      <a:pt x="154730" y="78910"/>
                      <a:pt x="172458" y="61183"/>
                      <a:pt x="167166" y="47689"/>
                    </a:cubicBezTo>
                    <a:cubicBezTo>
                      <a:pt x="161874" y="34195"/>
                      <a:pt x="143882" y="41868"/>
                      <a:pt x="121128" y="33401"/>
                    </a:cubicBezTo>
                    <a:cubicBezTo>
                      <a:pt x="98374" y="24934"/>
                      <a:pt x="14766" y="858"/>
                      <a:pt x="2066" y="64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2E6558D9-6FC6-439D-B086-13F1A19487AC}"/>
                  </a:ext>
                </a:extLst>
              </p:cNvPr>
              <p:cNvSpPr/>
              <p:nvPr/>
            </p:nvSpPr>
            <p:spPr>
              <a:xfrm>
                <a:off x="8230612" y="2665413"/>
                <a:ext cx="408566" cy="112052"/>
              </a:xfrm>
              <a:custGeom>
                <a:avLst/>
                <a:gdLst>
                  <a:gd name="connsiteX0" fmla="*/ 8513 w 408566"/>
                  <a:gd name="connsiteY0" fmla="*/ 39687 h 112052"/>
                  <a:gd name="connsiteX1" fmla="*/ 148213 w 408566"/>
                  <a:gd name="connsiteY1" fmla="*/ 60325 h 112052"/>
                  <a:gd name="connsiteX2" fmla="*/ 240288 w 408566"/>
                  <a:gd name="connsiteY2" fmla="*/ 44450 h 112052"/>
                  <a:gd name="connsiteX3" fmla="*/ 289501 w 408566"/>
                  <a:gd name="connsiteY3" fmla="*/ 0 h 112052"/>
                  <a:gd name="connsiteX4" fmla="*/ 372051 w 408566"/>
                  <a:gd name="connsiteY4" fmla="*/ 44450 h 112052"/>
                  <a:gd name="connsiteX5" fmla="*/ 408563 w 408566"/>
                  <a:gd name="connsiteY5" fmla="*/ 80962 h 112052"/>
                  <a:gd name="connsiteX6" fmla="*/ 370463 w 408566"/>
                  <a:gd name="connsiteY6" fmla="*/ 109537 h 112052"/>
                  <a:gd name="connsiteX7" fmla="*/ 319663 w 408566"/>
                  <a:gd name="connsiteY7" fmla="*/ 109537 h 112052"/>
                  <a:gd name="connsiteX8" fmla="*/ 241876 w 408566"/>
                  <a:gd name="connsiteY8" fmla="*/ 100012 h 112052"/>
                  <a:gd name="connsiteX9" fmla="*/ 121226 w 408566"/>
                  <a:gd name="connsiteY9" fmla="*/ 111125 h 112052"/>
                  <a:gd name="connsiteX10" fmla="*/ 25976 w 408566"/>
                  <a:gd name="connsiteY10" fmla="*/ 100012 h 112052"/>
                  <a:gd name="connsiteX11" fmla="*/ 8513 w 408566"/>
                  <a:gd name="connsiteY11" fmla="*/ 39687 h 11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566" h="112052">
                    <a:moveTo>
                      <a:pt x="8513" y="39687"/>
                    </a:moveTo>
                    <a:cubicBezTo>
                      <a:pt x="28886" y="33072"/>
                      <a:pt x="109584" y="59531"/>
                      <a:pt x="148213" y="60325"/>
                    </a:cubicBezTo>
                    <a:cubicBezTo>
                      <a:pt x="186842" y="61119"/>
                      <a:pt x="216740" y="54504"/>
                      <a:pt x="240288" y="44450"/>
                    </a:cubicBezTo>
                    <a:cubicBezTo>
                      <a:pt x="263836" y="34396"/>
                      <a:pt x="267541" y="0"/>
                      <a:pt x="289501" y="0"/>
                    </a:cubicBezTo>
                    <a:cubicBezTo>
                      <a:pt x="311461" y="0"/>
                      <a:pt x="352207" y="30956"/>
                      <a:pt x="372051" y="44450"/>
                    </a:cubicBezTo>
                    <a:cubicBezTo>
                      <a:pt x="391895" y="57944"/>
                      <a:pt x="408828" y="70114"/>
                      <a:pt x="408563" y="80962"/>
                    </a:cubicBezTo>
                    <a:cubicBezTo>
                      <a:pt x="408298" y="91810"/>
                      <a:pt x="385280" y="104774"/>
                      <a:pt x="370463" y="109537"/>
                    </a:cubicBezTo>
                    <a:cubicBezTo>
                      <a:pt x="355646" y="114300"/>
                      <a:pt x="341094" y="111125"/>
                      <a:pt x="319663" y="109537"/>
                    </a:cubicBezTo>
                    <a:cubicBezTo>
                      <a:pt x="298232" y="107949"/>
                      <a:pt x="274949" y="99747"/>
                      <a:pt x="241876" y="100012"/>
                    </a:cubicBezTo>
                    <a:cubicBezTo>
                      <a:pt x="208803" y="100277"/>
                      <a:pt x="157209" y="111125"/>
                      <a:pt x="121226" y="111125"/>
                    </a:cubicBezTo>
                    <a:cubicBezTo>
                      <a:pt x="85243" y="111125"/>
                      <a:pt x="43438" y="108743"/>
                      <a:pt x="25976" y="100012"/>
                    </a:cubicBezTo>
                    <a:cubicBezTo>
                      <a:pt x="8514" y="91281"/>
                      <a:pt x="-11860" y="46302"/>
                      <a:pt x="8513" y="3968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56BB2C7A-4980-4B32-8D5D-EB9D758208EF}"/>
                  </a:ext>
                </a:extLst>
              </p:cNvPr>
              <p:cNvSpPr/>
              <p:nvPr/>
            </p:nvSpPr>
            <p:spPr>
              <a:xfrm>
                <a:off x="7862634" y="2894397"/>
                <a:ext cx="162484" cy="380624"/>
              </a:xfrm>
              <a:custGeom>
                <a:avLst/>
                <a:gdLst>
                  <a:gd name="connsiteX0" fmla="*/ 3429 w 162484"/>
                  <a:gd name="connsiteY0" fmla="*/ 1203 h 380624"/>
                  <a:gd name="connsiteX1" fmla="*/ 24066 w 162484"/>
                  <a:gd name="connsiteY1" fmla="*/ 78991 h 380624"/>
                  <a:gd name="connsiteX2" fmla="*/ 25654 w 162484"/>
                  <a:gd name="connsiteY2" fmla="*/ 256791 h 380624"/>
                  <a:gd name="connsiteX3" fmla="*/ 38354 w 162484"/>
                  <a:gd name="connsiteY3" fmla="*/ 359978 h 380624"/>
                  <a:gd name="connsiteX4" fmla="*/ 149479 w 162484"/>
                  <a:gd name="connsiteY4" fmla="*/ 375853 h 380624"/>
                  <a:gd name="connsiteX5" fmla="*/ 160591 w 162484"/>
                  <a:gd name="connsiteY5" fmla="*/ 299653 h 380624"/>
                  <a:gd name="connsiteX6" fmla="*/ 152654 w 162484"/>
                  <a:gd name="connsiteY6" fmla="*/ 240916 h 380624"/>
                  <a:gd name="connsiteX7" fmla="*/ 149479 w 162484"/>
                  <a:gd name="connsiteY7" fmla="*/ 105978 h 380624"/>
                  <a:gd name="connsiteX8" fmla="*/ 149479 w 162484"/>
                  <a:gd name="connsiteY8" fmla="*/ 47241 h 380624"/>
                  <a:gd name="connsiteX9" fmla="*/ 105029 w 162484"/>
                  <a:gd name="connsiteY9" fmla="*/ 32953 h 380624"/>
                  <a:gd name="connsiteX10" fmla="*/ 3429 w 162484"/>
                  <a:gd name="connsiteY10" fmla="*/ 1203 h 38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484" h="380624">
                    <a:moveTo>
                      <a:pt x="3429" y="1203"/>
                    </a:moveTo>
                    <a:cubicBezTo>
                      <a:pt x="-10065" y="8876"/>
                      <a:pt x="20362" y="36393"/>
                      <a:pt x="24066" y="78991"/>
                    </a:cubicBezTo>
                    <a:cubicBezTo>
                      <a:pt x="27770" y="121589"/>
                      <a:pt x="23273" y="209960"/>
                      <a:pt x="25654" y="256791"/>
                    </a:cubicBezTo>
                    <a:cubicBezTo>
                      <a:pt x="28035" y="303622"/>
                      <a:pt x="17717" y="340134"/>
                      <a:pt x="38354" y="359978"/>
                    </a:cubicBezTo>
                    <a:cubicBezTo>
                      <a:pt x="58991" y="379822"/>
                      <a:pt x="129106" y="385907"/>
                      <a:pt x="149479" y="375853"/>
                    </a:cubicBezTo>
                    <a:cubicBezTo>
                      <a:pt x="169852" y="365799"/>
                      <a:pt x="160062" y="322142"/>
                      <a:pt x="160591" y="299653"/>
                    </a:cubicBezTo>
                    <a:cubicBezTo>
                      <a:pt x="161120" y="277164"/>
                      <a:pt x="154506" y="273195"/>
                      <a:pt x="152654" y="240916"/>
                    </a:cubicBezTo>
                    <a:cubicBezTo>
                      <a:pt x="150802" y="208637"/>
                      <a:pt x="150008" y="138257"/>
                      <a:pt x="149479" y="105978"/>
                    </a:cubicBezTo>
                    <a:cubicBezTo>
                      <a:pt x="148950" y="73699"/>
                      <a:pt x="156887" y="59412"/>
                      <a:pt x="149479" y="47241"/>
                    </a:cubicBezTo>
                    <a:cubicBezTo>
                      <a:pt x="142071" y="35070"/>
                      <a:pt x="128577" y="41155"/>
                      <a:pt x="105029" y="32953"/>
                    </a:cubicBezTo>
                    <a:cubicBezTo>
                      <a:pt x="81481" y="24751"/>
                      <a:pt x="16923" y="-6470"/>
                      <a:pt x="3429" y="120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8A68A372-6B9E-438A-B588-8665214BF647}"/>
                  </a:ext>
                </a:extLst>
              </p:cNvPr>
              <p:cNvSpPr/>
              <p:nvPr/>
            </p:nvSpPr>
            <p:spPr>
              <a:xfrm>
                <a:off x="7933668" y="2887334"/>
                <a:ext cx="628729" cy="378491"/>
              </a:xfrm>
              <a:custGeom>
                <a:avLst/>
                <a:gdLst>
                  <a:gd name="connsiteX0" fmla="*/ 2245 w 628729"/>
                  <a:gd name="connsiteY0" fmla="*/ 25729 h 378491"/>
                  <a:gd name="connsiteX1" fmla="*/ 116545 w 628729"/>
                  <a:gd name="connsiteY1" fmla="*/ 43191 h 378491"/>
                  <a:gd name="connsiteX2" fmla="*/ 349907 w 628729"/>
                  <a:gd name="connsiteY2" fmla="*/ 44779 h 378491"/>
                  <a:gd name="connsiteX3" fmla="*/ 456270 w 628729"/>
                  <a:gd name="connsiteY3" fmla="*/ 47954 h 378491"/>
                  <a:gd name="connsiteX4" fmla="*/ 494370 w 628729"/>
                  <a:gd name="connsiteY4" fmla="*/ 14616 h 378491"/>
                  <a:gd name="connsiteX5" fmla="*/ 522945 w 628729"/>
                  <a:gd name="connsiteY5" fmla="*/ 329 h 378491"/>
                  <a:gd name="connsiteX6" fmla="*/ 570570 w 628729"/>
                  <a:gd name="connsiteY6" fmla="*/ 27316 h 378491"/>
                  <a:gd name="connsiteX7" fmla="*/ 627720 w 628729"/>
                  <a:gd name="connsiteY7" fmla="*/ 93991 h 378491"/>
                  <a:gd name="connsiteX8" fmla="*/ 607082 w 628729"/>
                  <a:gd name="connsiteY8" fmla="*/ 111454 h 378491"/>
                  <a:gd name="connsiteX9" fmla="*/ 607082 w 628729"/>
                  <a:gd name="connsiteY9" fmla="*/ 259091 h 378491"/>
                  <a:gd name="connsiteX10" fmla="*/ 607082 w 628729"/>
                  <a:gd name="connsiteY10" fmla="*/ 317829 h 378491"/>
                  <a:gd name="connsiteX11" fmla="*/ 592795 w 628729"/>
                  <a:gd name="connsiteY11" fmla="*/ 352754 h 378491"/>
                  <a:gd name="connsiteX12" fmla="*/ 502307 w 628729"/>
                  <a:gd name="connsiteY12" fmla="*/ 373391 h 378491"/>
                  <a:gd name="connsiteX13" fmla="*/ 484845 w 628729"/>
                  <a:gd name="connsiteY13" fmla="*/ 370216 h 378491"/>
                  <a:gd name="connsiteX14" fmla="*/ 480082 w 628729"/>
                  <a:gd name="connsiteY14" fmla="*/ 286079 h 378491"/>
                  <a:gd name="connsiteX15" fmla="*/ 480082 w 628729"/>
                  <a:gd name="connsiteY15" fmla="*/ 128916 h 378491"/>
                  <a:gd name="connsiteX16" fmla="*/ 429282 w 628729"/>
                  <a:gd name="connsiteY16" fmla="*/ 106691 h 378491"/>
                  <a:gd name="connsiteX17" fmla="*/ 141945 w 628729"/>
                  <a:gd name="connsiteY17" fmla="*/ 106691 h 378491"/>
                  <a:gd name="connsiteX18" fmla="*/ 48282 w 628729"/>
                  <a:gd name="connsiteY18" fmla="*/ 93991 h 378491"/>
                  <a:gd name="connsiteX19" fmla="*/ 2245 w 628729"/>
                  <a:gd name="connsiteY19" fmla="*/ 25729 h 3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729" h="378491">
                    <a:moveTo>
                      <a:pt x="2245" y="25729"/>
                    </a:moveTo>
                    <a:cubicBezTo>
                      <a:pt x="13622" y="17262"/>
                      <a:pt x="58601" y="40016"/>
                      <a:pt x="116545" y="43191"/>
                    </a:cubicBezTo>
                    <a:cubicBezTo>
                      <a:pt x="174489" y="46366"/>
                      <a:pt x="293286" y="43985"/>
                      <a:pt x="349907" y="44779"/>
                    </a:cubicBezTo>
                    <a:cubicBezTo>
                      <a:pt x="406528" y="45573"/>
                      <a:pt x="432193" y="52981"/>
                      <a:pt x="456270" y="47954"/>
                    </a:cubicBezTo>
                    <a:cubicBezTo>
                      <a:pt x="480347" y="42927"/>
                      <a:pt x="483258" y="22553"/>
                      <a:pt x="494370" y="14616"/>
                    </a:cubicBezTo>
                    <a:cubicBezTo>
                      <a:pt x="505483" y="6678"/>
                      <a:pt x="510245" y="-1788"/>
                      <a:pt x="522945" y="329"/>
                    </a:cubicBezTo>
                    <a:cubicBezTo>
                      <a:pt x="535645" y="2446"/>
                      <a:pt x="553108" y="11706"/>
                      <a:pt x="570570" y="27316"/>
                    </a:cubicBezTo>
                    <a:cubicBezTo>
                      <a:pt x="588032" y="42926"/>
                      <a:pt x="621635" y="79968"/>
                      <a:pt x="627720" y="93991"/>
                    </a:cubicBezTo>
                    <a:cubicBezTo>
                      <a:pt x="633805" y="108014"/>
                      <a:pt x="610522" y="83937"/>
                      <a:pt x="607082" y="111454"/>
                    </a:cubicBezTo>
                    <a:cubicBezTo>
                      <a:pt x="603642" y="138971"/>
                      <a:pt x="607082" y="259091"/>
                      <a:pt x="607082" y="259091"/>
                    </a:cubicBezTo>
                    <a:cubicBezTo>
                      <a:pt x="607082" y="293487"/>
                      <a:pt x="609463" y="302219"/>
                      <a:pt x="607082" y="317829"/>
                    </a:cubicBezTo>
                    <a:cubicBezTo>
                      <a:pt x="604701" y="333439"/>
                      <a:pt x="610258" y="343494"/>
                      <a:pt x="592795" y="352754"/>
                    </a:cubicBezTo>
                    <a:cubicBezTo>
                      <a:pt x="575333" y="362014"/>
                      <a:pt x="520299" y="370481"/>
                      <a:pt x="502307" y="373391"/>
                    </a:cubicBezTo>
                    <a:cubicBezTo>
                      <a:pt x="484315" y="376301"/>
                      <a:pt x="488549" y="384768"/>
                      <a:pt x="484845" y="370216"/>
                    </a:cubicBezTo>
                    <a:cubicBezTo>
                      <a:pt x="481141" y="355664"/>
                      <a:pt x="480876" y="326296"/>
                      <a:pt x="480082" y="286079"/>
                    </a:cubicBezTo>
                    <a:cubicBezTo>
                      <a:pt x="479288" y="245862"/>
                      <a:pt x="488549" y="158814"/>
                      <a:pt x="480082" y="128916"/>
                    </a:cubicBezTo>
                    <a:cubicBezTo>
                      <a:pt x="471615" y="99018"/>
                      <a:pt x="485638" y="110395"/>
                      <a:pt x="429282" y="106691"/>
                    </a:cubicBezTo>
                    <a:cubicBezTo>
                      <a:pt x="372926" y="102987"/>
                      <a:pt x="205445" y="108808"/>
                      <a:pt x="141945" y="106691"/>
                    </a:cubicBezTo>
                    <a:cubicBezTo>
                      <a:pt x="78445" y="104574"/>
                      <a:pt x="71301" y="105633"/>
                      <a:pt x="48282" y="93991"/>
                    </a:cubicBezTo>
                    <a:cubicBezTo>
                      <a:pt x="25263" y="82349"/>
                      <a:pt x="-9132" y="34196"/>
                      <a:pt x="2245" y="25729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B2403B73-AC8E-4DB1-B58D-88882B23A1FB}"/>
                  </a:ext>
                </a:extLst>
              </p:cNvPr>
              <p:cNvSpPr/>
              <p:nvPr/>
            </p:nvSpPr>
            <p:spPr>
              <a:xfrm>
                <a:off x="7937641" y="3152303"/>
                <a:ext cx="572978" cy="81375"/>
              </a:xfrm>
              <a:custGeom>
                <a:avLst/>
                <a:gdLst>
                  <a:gd name="connsiteX0" fmla="*/ 7797 w 572978"/>
                  <a:gd name="connsiteY0" fmla="*/ 472 h 81375"/>
                  <a:gd name="connsiteX1" fmla="*/ 231634 w 572978"/>
                  <a:gd name="connsiteY1" fmla="*/ 25872 h 81375"/>
                  <a:gd name="connsiteX2" fmla="*/ 491984 w 572978"/>
                  <a:gd name="connsiteY2" fmla="*/ 5235 h 81375"/>
                  <a:gd name="connsiteX3" fmla="*/ 561834 w 572978"/>
                  <a:gd name="connsiteY3" fmla="*/ 13172 h 81375"/>
                  <a:gd name="connsiteX4" fmla="*/ 553897 w 572978"/>
                  <a:gd name="connsiteY4" fmla="*/ 76672 h 81375"/>
                  <a:gd name="connsiteX5" fmla="*/ 382447 w 572978"/>
                  <a:gd name="connsiteY5" fmla="*/ 76672 h 81375"/>
                  <a:gd name="connsiteX6" fmla="*/ 164959 w 572978"/>
                  <a:gd name="connsiteY6" fmla="*/ 71910 h 81375"/>
                  <a:gd name="connsiteX7" fmla="*/ 60184 w 572978"/>
                  <a:gd name="connsiteY7" fmla="*/ 52860 h 81375"/>
                  <a:gd name="connsiteX8" fmla="*/ 7797 w 572978"/>
                  <a:gd name="connsiteY8" fmla="*/ 472 h 8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978" h="81375">
                    <a:moveTo>
                      <a:pt x="7797" y="472"/>
                    </a:moveTo>
                    <a:cubicBezTo>
                      <a:pt x="36372" y="-4026"/>
                      <a:pt x="150936" y="25078"/>
                      <a:pt x="231634" y="25872"/>
                    </a:cubicBezTo>
                    <a:cubicBezTo>
                      <a:pt x="312332" y="26666"/>
                      <a:pt x="436951" y="7352"/>
                      <a:pt x="491984" y="5235"/>
                    </a:cubicBezTo>
                    <a:cubicBezTo>
                      <a:pt x="547017" y="3118"/>
                      <a:pt x="551515" y="1266"/>
                      <a:pt x="561834" y="13172"/>
                    </a:cubicBezTo>
                    <a:cubicBezTo>
                      <a:pt x="572153" y="25078"/>
                      <a:pt x="583795" y="66089"/>
                      <a:pt x="553897" y="76672"/>
                    </a:cubicBezTo>
                    <a:cubicBezTo>
                      <a:pt x="523999" y="87255"/>
                      <a:pt x="382447" y="76672"/>
                      <a:pt x="382447" y="76672"/>
                    </a:cubicBezTo>
                    <a:cubicBezTo>
                      <a:pt x="317624" y="75878"/>
                      <a:pt x="218669" y="75879"/>
                      <a:pt x="164959" y="71910"/>
                    </a:cubicBezTo>
                    <a:cubicBezTo>
                      <a:pt x="111249" y="67941"/>
                      <a:pt x="83732" y="64237"/>
                      <a:pt x="60184" y="52860"/>
                    </a:cubicBezTo>
                    <a:cubicBezTo>
                      <a:pt x="36636" y="41483"/>
                      <a:pt x="-20778" y="4970"/>
                      <a:pt x="7797" y="472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97BD2AD5-00D6-4E44-84FB-244047C6FF15}"/>
                  </a:ext>
                </a:extLst>
              </p:cNvPr>
              <p:cNvSpPr/>
              <p:nvPr/>
            </p:nvSpPr>
            <p:spPr>
              <a:xfrm>
                <a:off x="7971326" y="3294972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CD860209-B450-4CDE-9A5A-A81C5E2A1F60}"/>
                  </a:ext>
                </a:extLst>
              </p:cNvPr>
              <p:cNvSpPr/>
              <p:nvPr/>
            </p:nvSpPr>
            <p:spPr>
              <a:xfrm rot="3600000">
                <a:off x="7767196" y="3250387"/>
                <a:ext cx="150037" cy="287253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A1866DE2-7F26-4FA9-AC0D-96578095678B}"/>
                  </a:ext>
                </a:extLst>
              </p:cNvPr>
              <p:cNvSpPr/>
              <p:nvPr/>
            </p:nvSpPr>
            <p:spPr>
              <a:xfrm>
                <a:off x="8223653" y="3305973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3F91DCC3-922A-4320-BB01-FA9660C7249B}"/>
                  </a:ext>
                </a:extLst>
              </p:cNvPr>
              <p:cNvSpPr/>
              <p:nvPr/>
            </p:nvSpPr>
            <p:spPr>
              <a:xfrm rot="20569557">
                <a:off x="8447141" y="3244253"/>
                <a:ext cx="248062" cy="302222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85DE8E16-2038-446D-9AFB-41CCED87C406}"/>
                </a:ext>
              </a:extLst>
            </p:cNvPr>
            <p:cNvSpPr/>
            <p:nvPr/>
          </p:nvSpPr>
          <p:spPr>
            <a:xfrm>
              <a:off x="7997667" y="1529853"/>
              <a:ext cx="98261" cy="192364"/>
            </a:xfrm>
            <a:custGeom>
              <a:avLst/>
              <a:gdLst>
                <a:gd name="connsiteX0" fmla="*/ 158 w 98261"/>
                <a:gd name="connsiteY0" fmla="*/ 497 h 192364"/>
                <a:gd name="connsiteX1" fmla="*/ 73183 w 98261"/>
                <a:gd name="connsiteY1" fmla="*/ 102097 h 192364"/>
                <a:gd name="connsiteX2" fmla="*/ 85883 w 98261"/>
                <a:gd name="connsiteY2" fmla="*/ 190997 h 192364"/>
                <a:gd name="connsiteX3" fmla="*/ 95408 w 98261"/>
                <a:gd name="connsiteY3" fmla="*/ 146547 h 192364"/>
                <a:gd name="connsiteX4" fmla="*/ 158 w 98261"/>
                <a:gd name="connsiteY4" fmla="*/ 497 h 1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61" h="192364">
                  <a:moveTo>
                    <a:pt x="158" y="497"/>
                  </a:moveTo>
                  <a:cubicBezTo>
                    <a:pt x="-3546" y="-6911"/>
                    <a:pt x="58896" y="70347"/>
                    <a:pt x="73183" y="102097"/>
                  </a:cubicBezTo>
                  <a:cubicBezTo>
                    <a:pt x="87471" y="133847"/>
                    <a:pt x="82179" y="183589"/>
                    <a:pt x="85883" y="190997"/>
                  </a:cubicBezTo>
                  <a:cubicBezTo>
                    <a:pt x="89587" y="198405"/>
                    <a:pt x="104404" y="174593"/>
                    <a:pt x="95408" y="146547"/>
                  </a:cubicBezTo>
                  <a:cubicBezTo>
                    <a:pt x="86412" y="118501"/>
                    <a:pt x="3862" y="7905"/>
                    <a:pt x="158" y="49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E34EB410-18B6-464B-A027-069F2D12C5DF}"/>
                </a:ext>
              </a:extLst>
            </p:cNvPr>
            <p:cNvSpPr/>
            <p:nvPr/>
          </p:nvSpPr>
          <p:spPr>
            <a:xfrm>
              <a:off x="7937439" y="1479486"/>
              <a:ext cx="76683" cy="116397"/>
            </a:xfrm>
            <a:custGeom>
              <a:avLst/>
              <a:gdLst>
                <a:gd name="connsiteX0" fmla="*/ 61 w 76683"/>
                <a:gd name="connsiteY0" fmla="*/ 64 h 116397"/>
                <a:gd name="connsiteX1" fmla="*/ 73086 w 76683"/>
                <a:gd name="connsiteY1" fmla="*/ 95314 h 116397"/>
                <a:gd name="connsiteX2" fmla="*/ 60386 w 76683"/>
                <a:gd name="connsiteY2" fmla="*/ 111189 h 116397"/>
                <a:gd name="connsiteX3" fmla="*/ 61 w 76683"/>
                <a:gd name="connsiteY3" fmla="*/ 64 h 1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83" h="116397">
                  <a:moveTo>
                    <a:pt x="61" y="64"/>
                  </a:moveTo>
                  <a:cubicBezTo>
                    <a:pt x="2178" y="-2582"/>
                    <a:pt x="63032" y="76793"/>
                    <a:pt x="73086" y="95314"/>
                  </a:cubicBezTo>
                  <a:cubicBezTo>
                    <a:pt x="83140" y="113835"/>
                    <a:pt x="69911" y="122831"/>
                    <a:pt x="60386" y="111189"/>
                  </a:cubicBezTo>
                  <a:cubicBezTo>
                    <a:pt x="50861" y="99547"/>
                    <a:pt x="-2056" y="2710"/>
                    <a:pt x="61" y="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C4B5B188-45E5-41A2-B4D7-C7D332134A28}"/>
                </a:ext>
              </a:extLst>
            </p:cNvPr>
            <p:cNvSpPr/>
            <p:nvPr/>
          </p:nvSpPr>
          <p:spPr>
            <a:xfrm>
              <a:off x="6733267" y="2396957"/>
              <a:ext cx="119817" cy="271564"/>
            </a:xfrm>
            <a:custGeom>
              <a:avLst/>
              <a:gdLst>
                <a:gd name="connsiteX0" fmla="*/ 908 w 119817"/>
                <a:gd name="connsiteY0" fmla="*/ 168 h 271564"/>
                <a:gd name="connsiteX1" fmla="*/ 86633 w 119817"/>
                <a:gd name="connsiteY1" fmla="*/ 247818 h 271564"/>
                <a:gd name="connsiteX2" fmla="*/ 118383 w 119817"/>
                <a:gd name="connsiteY2" fmla="*/ 257343 h 271564"/>
                <a:gd name="connsiteX3" fmla="*/ 45358 w 119817"/>
                <a:gd name="connsiteY3" fmla="*/ 209718 h 271564"/>
                <a:gd name="connsiteX4" fmla="*/ 908 w 119817"/>
                <a:gd name="connsiteY4" fmla="*/ 168 h 27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17" h="271564">
                  <a:moveTo>
                    <a:pt x="908" y="168"/>
                  </a:moveTo>
                  <a:cubicBezTo>
                    <a:pt x="7787" y="6518"/>
                    <a:pt x="67054" y="204956"/>
                    <a:pt x="86633" y="247818"/>
                  </a:cubicBezTo>
                  <a:cubicBezTo>
                    <a:pt x="106212" y="290681"/>
                    <a:pt x="125262" y="263693"/>
                    <a:pt x="118383" y="257343"/>
                  </a:cubicBezTo>
                  <a:cubicBezTo>
                    <a:pt x="111504" y="250993"/>
                    <a:pt x="62821" y="250464"/>
                    <a:pt x="45358" y="209718"/>
                  </a:cubicBezTo>
                  <a:cubicBezTo>
                    <a:pt x="27896" y="168972"/>
                    <a:pt x="-5971" y="-6182"/>
                    <a:pt x="908" y="16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B733F66-E774-4CC3-87D3-F1A7826FF2D5}"/>
                </a:ext>
              </a:extLst>
            </p:cNvPr>
            <p:cNvSpPr/>
            <p:nvPr/>
          </p:nvSpPr>
          <p:spPr>
            <a:xfrm>
              <a:off x="8102514" y="2298644"/>
              <a:ext cx="168751" cy="317653"/>
            </a:xfrm>
            <a:custGeom>
              <a:avLst/>
              <a:gdLst>
                <a:gd name="connsiteX0" fmla="*/ 168361 w 168751"/>
                <a:gd name="connsiteY0" fmla="*/ 56 h 317653"/>
                <a:gd name="connsiteX1" fmla="*/ 127086 w 168751"/>
                <a:gd name="connsiteY1" fmla="*/ 181031 h 317653"/>
                <a:gd name="connsiteX2" fmla="*/ 86 w 168751"/>
                <a:gd name="connsiteY2" fmla="*/ 317556 h 317653"/>
                <a:gd name="connsiteX3" fmla="*/ 108036 w 168751"/>
                <a:gd name="connsiteY3" fmla="*/ 200081 h 317653"/>
                <a:gd name="connsiteX4" fmla="*/ 168361 w 168751"/>
                <a:gd name="connsiteY4" fmla="*/ 56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51" h="317653">
                  <a:moveTo>
                    <a:pt x="168361" y="56"/>
                  </a:moveTo>
                  <a:cubicBezTo>
                    <a:pt x="171536" y="-3119"/>
                    <a:pt x="155132" y="128114"/>
                    <a:pt x="127086" y="181031"/>
                  </a:cubicBezTo>
                  <a:cubicBezTo>
                    <a:pt x="99040" y="233948"/>
                    <a:pt x="3261" y="314381"/>
                    <a:pt x="86" y="317556"/>
                  </a:cubicBezTo>
                  <a:cubicBezTo>
                    <a:pt x="-3089" y="320731"/>
                    <a:pt x="81578" y="245589"/>
                    <a:pt x="108036" y="200081"/>
                  </a:cubicBezTo>
                  <a:cubicBezTo>
                    <a:pt x="134494" y="154573"/>
                    <a:pt x="165186" y="3231"/>
                    <a:pt x="168361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EE0D7075-28FB-4410-AB41-8FEFF0B55F1E}"/>
                </a:ext>
              </a:extLst>
            </p:cNvPr>
            <p:cNvSpPr/>
            <p:nvPr/>
          </p:nvSpPr>
          <p:spPr>
            <a:xfrm>
              <a:off x="6852264" y="1433690"/>
              <a:ext cx="291736" cy="168824"/>
            </a:xfrm>
            <a:custGeom>
              <a:avLst/>
              <a:gdLst>
                <a:gd name="connsiteX0" fmla="*/ 291486 w 291736"/>
                <a:gd name="connsiteY0" fmla="*/ 1410 h 168824"/>
                <a:gd name="connsiteX1" fmla="*/ 91461 w 291736"/>
                <a:gd name="connsiteY1" fmla="*/ 64910 h 168824"/>
                <a:gd name="connsiteX2" fmla="*/ 2561 w 291736"/>
                <a:gd name="connsiteY2" fmla="*/ 166510 h 168824"/>
                <a:gd name="connsiteX3" fmla="*/ 47011 w 291736"/>
                <a:gd name="connsiteY3" fmla="*/ 125235 h 168824"/>
                <a:gd name="connsiteX4" fmla="*/ 291486 w 291736"/>
                <a:gd name="connsiteY4" fmla="*/ 1410 h 16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36" h="168824">
                  <a:moveTo>
                    <a:pt x="291486" y="1410"/>
                  </a:moveTo>
                  <a:cubicBezTo>
                    <a:pt x="298894" y="-8644"/>
                    <a:pt x="139615" y="37393"/>
                    <a:pt x="91461" y="64910"/>
                  </a:cubicBezTo>
                  <a:cubicBezTo>
                    <a:pt x="43307" y="92427"/>
                    <a:pt x="9969" y="156456"/>
                    <a:pt x="2561" y="166510"/>
                  </a:cubicBezTo>
                  <a:cubicBezTo>
                    <a:pt x="-4847" y="176564"/>
                    <a:pt x="2032" y="152222"/>
                    <a:pt x="47011" y="125235"/>
                  </a:cubicBezTo>
                  <a:cubicBezTo>
                    <a:pt x="91990" y="98248"/>
                    <a:pt x="284078" y="11464"/>
                    <a:pt x="291486" y="141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8AEF5DD3-4711-4DB2-BA6F-142657A678CC}"/>
                </a:ext>
              </a:extLst>
            </p:cNvPr>
            <p:cNvSpPr/>
            <p:nvPr/>
          </p:nvSpPr>
          <p:spPr>
            <a:xfrm>
              <a:off x="6622107" y="1898307"/>
              <a:ext cx="136404" cy="163797"/>
            </a:xfrm>
            <a:custGeom>
              <a:avLst/>
              <a:gdLst>
                <a:gd name="connsiteX0" fmla="*/ 136164 w 136404"/>
                <a:gd name="connsiteY0" fmla="*/ 1092 h 163797"/>
                <a:gd name="connsiteX1" fmla="*/ 37739 w 136404"/>
                <a:gd name="connsiteY1" fmla="*/ 96342 h 163797"/>
                <a:gd name="connsiteX2" fmla="*/ 15514 w 136404"/>
                <a:gd name="connsiteY2" fmla="*/ 163017 h 163797"/>
                <a:gd name="connsiteX3" fmla="*/ 5989 w 136404"/>
                <a:gd name="connsiteY3" fmla="*/ 51892 h 163797"/>
                <a:gd name="connsiteX4" fmla="*/ 136164 w 136404"/>
                <a:gd name="connsiteY4" fmla="*/ 1092 h 16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04" h="163797">
                  <a:moveTo>
                    <a:pt x="136164" y="1092"/>
                  </a:moveTo>
                  <a:cubicBezTo>
                    <a:pt x="141456" y="8500"/>
                    <a:pt x="57847" y="69355"/>
                    <a:pt x="37739" y="96342"/>
                  </a:cubicBezTo>
                  <a:cubicBezTo>
                    <a:pt x="17631" y="123330"/>
                    <a:pt x="20806" y="170425"/>
                    <a:pt x="15514" y="163017"/>
                  </a:cubicBezTo>
                  <a:cubicBezTo>
                    <a:pt x="10222" y="155609"/>
                    <a:pt x="-9886" y="78350"/>
                    <a:pt x="5989" y="51892"/>
                  </a:cubicBezTo>
                  <a:cubicBezTo>
                    <a:pt x="21864" y="25434"/>
                    <a:pt x="130872" y="-6316"/>
                    <a:pt x="136164" y="109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540DDFFE-1FDA-4C26-9556-07F83FCC4548}"/>
                </a:ext>
              </a:extLst>
            </p:cNvPr>
            <p:cNvSpPr/>
            <p:nvPr/>
          </p:nvSpPr>
          <p:spPr>
            <a:xfrm>
              <a:off x="7685532" y="2692650"/>
              <a:ext cx="261852" cy="176978"/>
            </a:xfrm>
            <a:custGeom>
              <a:avLst/>
              <a:gdLst>
                <a:gd name="connsiteX0" fmla="*/ 257665 w 261852"/>
                <a:gd name="connsiteY0" fmla="*/ 241 h 176978"/>
                <a:gd name="connsiteX1" fmla="*/ 165590 w 261852"/>
                <a:gd name="connsiteY1" fmla="*/ 124066 h 176978"/>
                <a:gd name="connsiteX2" fmla="*/ 490 w 261852"/>
                <a:gd name="connsiteY2" fmla="*/ 171691 h 176978"/>
                <a:gd name="connsiteX3" fmla="*/ 222740 w 261852"/>
                <a:gd name="connsiteY3" fmla="*/ 158991 h 176978"/>
                <a:gd name="connsiteX4" fmla="*/ 257665 w 261852"/>
                <a:gd name="connsiteY4" fmla="*/ 241 h 1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2" h="176978">
                  <a:moveTo>
                    <a:pt x="257665" y="241"/>
                  </a:moveTo>
                  <a:cubicBezTo>
                    <a:pt x="248140" y="-5580"/>
                    <a:pt x="208452" y="95491"/>
                    <a:pt x="165590" y="124066"/>
                  </a:cubicBezTo>
                  <a:cubicBezTo>
                    <a:pt x="122728" y="152641"/>
                    <a:pt x="-9035" y="165870"/>
                    <a:pt x="490" y="171691"/>
                  </a:cubicBezTo>
                  <a:cubicBezTo>
                    <a:pt x="10015" y="177512"/>
                    <a:pt x="183053" y="183862"/>
                    <a:pt x="222740" y="158991"/>
                  </a:cubicBezTo>
                  <a:cubicBezTo>
                    <a:pt x="262427" y="134120"/>
                    <a:pt x="267190" y="6062"/>
                    <a:pt x="257665" y="241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5FFB1355-F98C-451A-806C-5BC6DA4CBB20}"/>
                </a:ext>
              </a:extLst>
            </p:cNvPr>
            <p:cNvSpPr/>
            <p:nvPr/>
          </p:nvSpPr>
          <p:spPr>
            <a:xfrm>
              <a:off x="7796605" y="1723610"/>
              <a:ext cx="135077" cy="210714"/>
            </a:xfrm>
            <a:custGeom>
              <a:avLst/>
              <a:gdLst>
                <a:gd name="connsiteX0" fmla="*/ 134545 w 135077"/>
                <a:gd name="connsiteY0" fmla="*/ 415 h 210714"/>
                <a:gd name="connsiteX1" fmla="*/ 77395 w 135077"/>
                <a:gd name="connsiteY1" fmla="*/ 67090 h 210714"/>
                <a:gd name="connsiteX2" fmla="*/ 17070 w 135077"/>
                <a:gd name="connsiteY2" fmla="*/ 206790 h 210714"/>
                <a:gd name="connsiteX3" fmla="*/ 1195 w 135077"/>
                <a:gd name="connsiteY3" fmla="*/ 165515 h 210714"/>
                <a:gd name="connsiteX4" fmla="*/ 42470 w 135077"/>
                <a:gd name="connsiteY4" fmla="*/ 95665 h 210714"/>
                <a:gd name="connsiteX5" fmla="*/ 134545 w 135077"/>
                <a:gd name="connsiteY5" fmla="*/ 415 h 2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210714">
                  <a:moveTo>
                    <a:pt x="134545" y="415"/>
                  </a:moveTo>
                  <a:cubicBezTo>
                    <a:pt x="140366" y="-4347"/>
                    <a:pt x="96974" y="32694"/>
                    <a:pt x="77395" y="67090"/>
                  </a:cubicBezTo>
                  <a:cubicBezTo>
                    <a:pt x="57816" y="101486"/>
                    <a:pt x="29770" y="190386"/>
                    <a:pt x="17070" y="206790"/>
                  </a:cubicBezTo>
                  <a:cubicBezTo>
                    <a:pt x="4370" y="223194"/>
                    <a:pt x="-3038" y="184036"/>
                    <a:pt x="1195" y="165515"/>
                  </a:cubicBezTo>
                  <a:cubicBezTo>
                    <a:pt x="5428" y="146994"/>
                    <a:pt x="23949" y="118948"/>
                    <a:pt x="42470" y="95665"/>
                  </a:cubicBezTo>
                  <a:cubicBezTo>
                    <a:pt x="60991" y="72382"/>
                    <a:pt x="128724" y="5177"/>
                    <a:pt x="134545" y="41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CF8993C4-3E5E-4389-975A-A67AF6963DF1}"/>
                </a:ext>
              </a:extLst>
            </p:cNvPr>
            <p:cNvSpPr/>
            <p:nvPr/>
          </p:nvSpPr>
          <p:spPr>
            <a:xfrm>
              <a:off x="7756340" y="2511148"/>
              <a:ext cx="131936" cy="65444"/>
            </a:xfrm>
            <a:custGeom>
              <a:avLst/>
              <a:gdLst>
                <a:gd name="connsiteX0" fmla="*/ 185 w 131936"/>
                <a:gd name="connsiteY0" fmla="*/ 277 h 65444"/>
                <a:gd name="connsiteX1" fmla="*/ 127185 w 131936"/>
                <a:gd name="connsiteY1" fmla="*/ 41552 h 65444"/>
                <a:gd name="connsiteX2" fmla="*/ 98610 w 131936"/>
                <a:gd name="connsiteY2" fmla="*/ 63777 h 65444"/>
                <a:gd name="connsiteX3" fmla="*/ 185 w 131936"/>
                <a:gd name="connsiteY3" fmla="*/ 277 h 6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6" h="65444">
                  <a:moveTo>
                    <a:pt x="185" y="277"/>
                  </a:moveTo>
                  <a:cubicBezTo>
                    <a:pt x="4947" y="-3427"/>
                    <a:pt x="110781" y="30969"/>
                    <a:pt x="127185" y="41552"/>
                  </a:cubicBezTo>
                  <a:cubicBezTo>
                    <a:pt x="143589" y="52135"/>
                    <a:pt x="113427" y="71185"/>
                    <a:pt x="98610" y="63777"/>
                  </a:cubicBezTo>
                  <a:cubicBezTo>
                    <a:pt x="83793" y="56369"/>
                    <a:pt x="-4577" y="3981"/>
                    <a:pt x="185" y="27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FF9097D9-AD52-4293-9B78-34F4DF806833}"/>
                </a:ext>
              </a:extLst>
            </p:cNvPr>
            <p:cNvSpPr/>
            <p:nvPr/>
          </p:nvSpPr>
          <p:spPr>
            <a:xfrm>
              <a:off x="8144185" y="1903908"/>
              <a:ext cx="65153" cy="321299"/>
            </a:xfrm>
            <a:custGeom>
              <a:avLst/>
              <a:gdLst>
                <a:gd name="connsiteX0" fmla="*/ 105 w 65153"/>
                <a:gd name="connsiteY0" fmla="*/ 542 h 321299"/>
                <a:gd name="connsiteX1" fmla="*/ 60430 w 65153"/>
                <a:gd name="connsiteY1" fmla="*/ 130717 h 321299"/>
                <a:gd name="connsiteX2" fmla="*/ 57255 w 65153"/>
                <a:gd name="connsiteY2" fmla="*/ 203742 h 321299"/>
                <a:gd name="connsiteX3" fmla="*/ 25505 w 65153"/>
                <a:gd name="connsiteY3" fmla="*/ 321217 h 321299"/>
                <a:gd name="connsiteX4" fmla="*/ 44555 w 65153"/>
                <a:gd name="connsiteY4" fmla="*/ 184692 h 321299"/>
                <a:gd name="connsiteX5" fmla="*/ 105 w 65153"/>
                <a:gd name="connsiteY5" fmla="*/ 542 h 3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53" h="321299">
                  <a:moveTo>
                    <a:pt x="105" y="542"/>
                  </a:moveTo>
                  <a:cubicBezTo>
                    <a:pt x="2751" y="-8454"/>
                    <a:pt x="50905" y="96850"/>
                    <a:pt x="60430" y="130717"/>
                  </a:cubicBezTo>
                  <a:cubicBezTo>
                    <a:pt x="69955" y="164584"/>
                    <a:pt x="63076" y="171992"/>
                    <a:pt x="57255" y="203742"/>
                  </a:cubicBezTo>
                  <a:cubicBezTo>
                    <a:pt x="51434" y="235492"/>
                    <a:pt x="27622" y="324392"/>
                    <a:pt x="25505" y="321217"/>
                  </a:cubicBezTo>
                  <a:cubicBezTo>
                    <a:pt x="23388" y="318042"/>
                    <a:pt x="43497" y="233375"/>
                    <a:pt x="44555" y="184692"/>
                  </a:cubicBezTo>
                  <a:cubicBezTo>
                    <a:pt x="45613" y="136009"/>
                    <a:pt x="-2541" y="9538"/>
                    <a:pt x="105" y="542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E8F38BC0-FFF7-4BE6-BFE6-08EBFA88B432}"/>
                </a:ext>
              </a:extLst>
            </p:cNvPr>
            <p:cNvSpPr/>
            <p:nvPr/>
          </p:nvSpPr>
          <p:spPr>
            <a:xfrm>
              <a:off x="8127068" y="2192300"/>
              <a:ext cx="77541" cy="232281"/>
            </a:xfrm>
            <a:custGeom>
              <a:avLst/>
              <a:gdLst>
                <a:gd name="connsiteX0" fmla="*/ 76879 w 77541"/>
                <a:gd name="connsiteY0" fmla="*/ 175 h 232281"/>
                <a:gd name="connsiteX1" fmla="*/ 51479 w 77541"/>
                <a:gd name="connsiteY1" fmla="*/ 127175 h 232281"/>
                <a:gd name="connsiteX2" fmla="*/ 679 w 77541"/>
                <a:gd name="connsiteY2" fmla="*/ 231950 h 232281"/>
                <a:gd name="connsiteX3" fmla="*/ 26079 w 77541"/>
                <a:gd name="connsiteY3" fmla="*/ 155750 h 232281"/>
                <a:gd name="connsiteX4" fmla="*/ 76879 w 77541"/>
                <a:gd name="connsiteY4" fmla="*/ 175 h 2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1" h="232281">
                  <a:moveTo>
                    <a:pt x="76879" y="175"/>
                  </a:moveTo>
                  <a:cubicBezTo>
                    <a:pt x="81112" y="-4587"/>
                    <a:pt x="64179" y="88546"/>
                    <a:pt x="51479" y="127175"/>
                  </a:cubicBezTo>
                  <a:cubicBezTo>
                    <a:pt x="38779" y="165804"/>
                    <a:pt x="4912" y="227188"/>
                    <a:pt x="679" y="231950"/>
                  </a:cubicBezTo>
                  <a:cubicBezTo>
                    <a:pt x="-3554" y="236712"/>
                    <a:pt x="12850" y="189087"/>
                    <a:pt x="26079" y="155750"/>
                  </a:cubicBezTo>
                  <a:cubicBezTo>
                    <a:pt x="39308" y="122413"/>
                    <a:pt x="72646" y="4937"/>
                    <a:pt x="76879" y="175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8F0CC7BD-E576-400F-AD9E-1EF4756A1419}"/>
                </a:ext>
              </a:extLst>
            </p:cNvPr>
            <p:cNvSpPr/>
            <p:nvPr/>
          </p:nvSpPr>
          <p:spPr>
            <a:xfrm>
              <a:off x="6761495" y="1498249"/>
              <a:ext cx="446380" cy="1005075"/>
            </a:xfrm>
            <a:custGeom>
              <a:avLst/>
              <a:gdLst>
                <a:gd name="connsiteX0" fmla="*/ 445755 w 446380"/>
                <a:gd name="connsiteY0" fmla="*/ 351 h 1005075"/>
                <a:gd name="connsiteX1" fmla="*/ 210805 w 446380"/>
                <a:gd name="connsiteY1" fmla="*/ 149576 h 1005075"/>
                <a:gd name="connsiteX2" fmla="*/ 23480 w 446380"/>
                <a:gd name="connsiteY2" fmla="*/ 463901 h 1005075"/>
                <a:gd name="connsiteX3" fmla="*/ 7605 w 446380"/>
                <a:gd name="connsiteY3" fmla="*/ 705201 h 1005075"/>
                <a:gd name="connsiteX4" fmla="*/ 67930 w 446380"/>
                <a:gd name="connsiteY4" fmla="*/ 994126 h 1005075"/>
                <a:gd name="connsiteX5" fmla="*/ 39355 w 446380"/>
                <a:gd name="connsiteY5" fmla="*/ 908401 h 1005075"/>
                <a:gd name="connsiteX6" fmla="*/ 20305 w 446380"/>
                <a:gd name="connsiteY6" fmla="*/ 571851 h 1005075"/>
                <a:gd name="connsiteX7" fmla="*/ 86980 w 446380"/>
                <a:gd name="connsiteY7" fmla="*/ 317851 h 1005075"/>
                <a:gd name="connsiteX8" fmla="*/ 274305 w 446380"/>
                <a:gd name="connsiteY8" fmla="*/ 114651 h 1005075"/>
                <a:gd name="connsiteX9" fmla="*/ 445755 w 446380"/>
                <a:gd name="connsiteY9" fmla="*/ 351 h 10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80" h="1005075">
                  <a:moveTo>
                    <a:pt x="445755" y="351"/>
                  </a:moveTo>
                  <a:cubicBezTo>
                    <a:pt x="435172" y="6172"/>
                    <a:pt x="281184" y="72318"/>
                    <a:pt x="210805" y="149576"/>
                  </a:cubicBezTo>
                  <a:cubicBezTo>
                    <a:pt x="140426" y="226834"/>
                    <a:pt x="57347" y="371297"/>
                    <a:pt x="23480" y="463901"/>
                  </a:cubicBezTo>
                  <a:cubicBezTo>
                    <a:pt x="-10387" y="556505"/>
                    <a:pt x="197" y="616830"/>
                    <a:pt x="7605" y="705201"/>
                  </a:cubicBezTo>
                  <a:cubicBezTo>
                    <a:pt x="15013" y="793572"/>
                    <a:pt x="62638" y="960259"/>
                    <a:pt x="67930" y="994126"/>
                  </a:cubicBezTo>
                  <a:cubicBezTo>
                    <a:pt x="73222" y="1027993"/>
                    <a:pt x="47292" y="978780"/>
                    <a:pt x="39355" y="908401"/>
                  </a:cubicBezTo>
                  <a:cubicBezTo>
                    <a:pt x="31418" y="838022"/>
                    <a:pt x="12367" y="670276"/>
                    <a:pt x="20305" y="571851"/>
                  </a:cubicBezTo>
                  <a:cubicBezTo>
                    <a:pt x="28242" y="473426"/>
                    <a:pt x="44647" y="394051"/>
                    <a:pt x="86980" y="317851"/>
                  </a:cubicBezTo>
                  <a:cubicBezTo>
                    <a:pt x="129313" y="241651"/>
                    <a:pt x="218743" y="167038"/>
                    <a:pt x="274305" y="114651"/>
                  </a:cubicBezTo>
                  <a:cubicBezTo>
                    <a:pt x="329867" y="62264"/>
                    <a:pt x="456338" y="-5470"/>
                    <a:pt x="445755" y="351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FB7C4C4-1899-4691-B92B-AACBF4293A40}"/>
                </a:ext>
              </a:extLst>
            </p:cNvPr>
            <p:cNvSpPr/>
            <p:nvPr/>
          </p:nvSpPr>
          <p:spPr>
            <a:xfrm>
              <a:off x="7039347" y="2678774"/>
              <a:ext cx="874870" cy="238360"/>
            </a:xfrm>
            <a:custGeom>
              <a:avLst/>
              <a:gdLst>
                <a:gd name="connsiteX0" fmla="*/ 2803 w 874870"/>
                <a:gd name="connsiteY0" fmla="*/ 19976 h 238360"/>
                <a:gd name="connsiteX1" fmla="*/ 164728 w 874870"/>
                <a:gd name="connsiteY1" fmla="*/ 137451 h 238360"/>
                <a:gd name="connsiteX2" fmla="*/ 450478 w 874870"/>
                <a:gd name="connsiteY2" fmla="*/ 210476 h 238360"/>
                <a:gd name="connsiteX3" fmla="*/ 606053 w 874870"/>
                <a:gd name="connsiteY3" fmla="*/ 223176 h 238360"/>
                <a:gd name="connsiteX4" fmla="*/ 869578 w 874870"/>
                <a:gd name="connsiteY4" fmla="*/ 4101 h 238360"/>
                <a:gd name="connsiteX5" fmla="*/ 774328 w 874870"/>
                <a:gd name="connsiteY5" fmla="*/ 83476 h 238360"/>
                <a:gd name="connsiteX6" fmla="*/ 675903 w 874870"/>
                <a:gd name="connsiteY6" fmla="*/ 124751 h 238360"/>
                <a:gd name="connsiteX7" fmla="*/ 466353 w 874870"/>
                <a:gd name="connsiteY7" fmla="*/ 172376 h 238360"/>
                <a:gd name="connsiteX8" fmla="*/ 294903 w 874870"/>
                <a:gd name="connsiteY8" fmla="*/ 156501 h 238360"/>
                <a:gd name="connsiteX9" fmla="*/ 2803 w 874870"/>
                <a:gd name="connsiteY9" fmla="*/ 19976 h 2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870" h="238360">
                  <a:moveTo>
                    <a:pt x="2803" y="19976"/>
                  </a:moveTo>
                  <a:cubicBezTo>
                    <a:pt x="-18893" y="16801"/>
                    <a:pt x="90116" y="105701"/>
                    <a:pt x="164728" y="137451"/>
                  </a:cubicBezTo>
                  <a:cubicBezTo>
                    <a:pt x="239341" y="169201"/>
                    <a:pt x="376924" y="196189"/>
                    <a:pt x="450478" y="210476"/>
                  </a:cubicBezTo>
                  <a:cubicBezTo>
                    <a:pt x="524032" y="224764"/>
                    <a:pt x="536203" y="257572"/>
                    <a:pt x="606053" y="223176"/>
                  </a:cubicBezTo>
                  <a:cubicBezTo>
                    <a:pt x="675903" y="188780"/>
                    <a:pt x="869578" y="4101"/>
                    <a:pt x="869578" y="4101"/>
                  </a:cubicBezTo>
                  <a:cubicBezTo>
                    <a:pt x="897624" y="-19182"/>
                    <a:pt x="806607" y="63368"/>
                    <a:pt x="774328" y="83476"/>
                  </a:cubicBezTo>
                  <a:cubicBezTo>
                    <a:pt x="742049" y="103584"/>
                    <a:pt x="727232" y="109934"/>
                    <a:pt x="675903" y="124751"/>
                  </a:cubicBezTo>
                  <a:cubicBezTo>
                    <a:pt x="624574" y="139568"/>
                    <a:pt x="529853" y="167084"/>
                    <a:pt x="466353" y="172376"/>
                  </a:cubicBezTo>
                  <a:cubicBezTo>
                    <a:pt x="402853" y="177668"/>
                    <a:pt x="368986" y="177138"/>
                    <a:pt x="294903" y="156501"/>
                  </a:cubicBezTo>
                  <a:cubicBezTo>
                    <a:pt x="220820" y="135864"/>
                    <a:pt x="24499" y="23151"/>
                    <a:pt x="2803" y="1997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BAD809D8-B57B-4711-82C8-17F0E5867358}"/>
                </a:ext>
              </a:extLst>
            </p:cNvPr>
            <p:cNvSpPr/>
            <p:nvPr/>
          </p:nvSpPr>
          <p:spPr>
            <a:xfrm>
              <a:off x="7590937" y="1416959"/>
              <a:ext cx="321285" cy="170383"/>
            </a:xfrm>
            <a:custGeom>
              <a:avLst/>
              <a:gdLst>
                <a:gd name="connsiteX0" fmla="*/ 1 w 321285"/>
                <a:gd name="connsiteY0" fmla="*/ 346 h 170383"/>
                <a:gd name="connsiteX1" fmla="*/ 209551 w 321285"/>
                <a:gd name="connsiteY1" fmla="*/ 79721 h 170383"/>
                <a:gd name="connsiteX2" fmla="*/ 317501 w 321285"/>
                <a:gd name="connsiteY2" fmla="*/ 168621 h 170383"/>
                <a:gd name="connsiteX3" fmla="*/ 288926 w 321285"/>
                <a:gd name="connsiteY3" fmla="*/ 136871 h 170383"/>
                <a:gd name="connsiteX4" fmla="*/ 212726 w 321285"/>
                <a:gd name="connsiteY4" fmla="*/ 111471 h 170383"/>
                <a:gd name="connsiteX5" fmla="*/ 1 w 321285"/>
                <a:gd name="connsiteY5" fmla="*/ 346 h 17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85" h="170383">
                  <a:moveTo>
                    <a:pt x="1" y="346"/>
                  </a:moveTo>
                  <a:cubicBezTo>
                    <a:pt x="-528" y="-4946"/>
                    <a:pt x="156634" y="51675"/>
                    <a:pt x="209551" y="79721"/>
                  </a:cubicBezTo>
                  <a:cubicBezTo>
                    <a:pt x="262468" y="107767"/>
                    <a:pt x="304272" y="159096"/>
                    <a:pt x="317501" y="168621"/>
                  </a:cubicBezTo>
                  <a:cubicBezTo>
                    <a:pt x="330730" y="178146"/>
                    <a:pt x="306389" y="146396"/>
                    <a:pt x="288926" y="136871"/>
                  </a:cubicBezTo>
                  <a:cubicBezTo>
                    <a:pt x="271464" y="127346"/>
                    <a:pt x="254001" y="131579"/>
                    <a:pt x="212726" y="111471"/>
                  </a:cubicBezTo>
                  <a:cubicBezTo>
                    <a:pt x="171451" y="91363"/>
                    <a:pt x="530" y="5638"/>
                    <a:pt x="1" y="34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3F8D554-39B9-4FFD-BF9A-AD77D34C1430}"/>
              </a:ext>
            </a:extLst>
          </p:cNvPr>
          <p:cNvSpPr/>
          <p:nvPr/>
        </p:nvSpPr>
        <p:spPr>
          <a:xfrm>
            <a:off x="5590420" y="3121690"/>
            <a:ext cx="51557" cy="189371"/>
          </a:xfrm>
          <a:custGeom>
            <a:avLst/>
            <a:gdLst>
              <a:gd name="connsiteX0" fmla="*/ 51555 w 51557"/>
              <a:gd name="connsiteY0" fmla="*/ 923 h 189371"/>
              <a:gd name="connsiteX1" fmla="*/ 18218 w 51557"/>
              <a:gd name="connsiteY1" fmla="*/ 91410 h 189371"/>
              <a:gd name="connsiteX2" fmla="*/ 15043 w 51557"/>
              <a:gd name="connsiteY2" fmla="*/ 124748 h 189371"/>
              <a:gd name="connsiteX3" fmla="*/ 37268 w 51557"/>
              <a:gd name="connsiteY3" fmla="*/ 188248 h 189371"/>
              <a:gd name="connsiteX4" fmla="*/ 21393 w 51557"/>
              <a:gd name="connsiteY4" fmla="*/ 162848 h 189371"/>
              <a:gd name="connsiteX5" fmla="*/ 5518 w 51557"/>
              <a:gd name="connsiteY5" fmla="*/ 131098 h 189371"/>
              <a:gd name="connsiteX6" fmla="*/ 755 w 51557"/>
              <a:gd name="connsiteY6" fmla="*/ 94585 h 189371"/>
              <a:gd name="connsiteX7" fmla="*/ 19805 w 51557"/>
              <a:gd name="connsiteY7" fmla="*/ 46960 h 189371"/>
              <a:gd name="connsiteX8" fmla="*/ 51555 w 51557"/>
              <a:gd name="connsiteY8" fmla="*/ 923 h 18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57" h="189371">
                <a:moveTo>
                  <a:pt x="51555" y="923"/>
                </a:moveTo>
                <a:cubicBezTo>
                  <a:pt x="51290" y="8331"/>
                  <a:pt x="24303" y="70773"/>
                  <a:pt x="18218" y="91410"/>
                </a:cubicBezTo>
                <a:cubicBezTo>
                  <a:pt x="12133" y="112047"/>
                  <a:pt x="11868" y="108608"/>
                  <a:pt x="15043" y="124748"/>
                </a:cubicBezTo>
                <a:cubicBezTo>
                  <a:pt x="18218" y="140888"/>
                  <a:pt x="36210" y="181898"/>
                  <a:pt x="37268" y="188248"/>
                </a:cubicBezTo>
                <a:cubicBezTo>
                  <a:pt x="38326" y="194598"/>
                  <a:pt x="26685" y="172373"/>
                  <a:pt x="21393" y="162848"/>
                </a:cubicBezTo>
                <a:cubicBezTo>
                  <a:pt x="16101" y="153323"/>
                  <a:pt x="8958" y="142475"/>
                  <a:pt x="5518" y="131098"/>
                </a:cubicBezTo>
                <a:cubicBezTo>
                  <a:pt x="2078" y="119721"/>
                  <a:pt x="-1626" y="108608"/>
                  <a:pt x="755" y="94585"/>
                </a:cubicBezTo>
                <a:cubicBezTo>
                  <a:pt x="3136" y="80562"/>
                  <a:pt x="13190" y="61247"/>
                  <a:pt x="19805" y="46960"/>
                </a:cubicBezTo>
                <a:cubicBezTo>
                  <a:pt x="26420" y="32673"/>
                  <a:pt x="51820" y="-6485"/>
                  <a:pt x="51555" y="923"/>
                </a:cubicBezTo>
                <a:close/>
              </a:path>
            </a:pathLst>
          </a:custGeom>
          <a:solidFill>
            <a:srgbClr val="D942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C29871C4-A9E6-45F0-8C9E-B0CCD8EB7D97}"/>
              </a:ext>
            </a:extLst>
          </p:cNvPr>
          <p:cNvSpPr/>
          <p:nvPr/>
        </p:nvSpPr>
        <p:spPr>
          <a:xfrm>
            <a:off x="5090583" y="2730436"/>
            <a:ext cx="169375" cy="189000"/>
          </a:xfrm>
          <a:custGeom>
            <a:avLst/>
            <a:gdLst>
              <a:gd name="connsiteX0" fmla="*/ 169334 w 169375"/>
              <a:gd name="connsiteY0" fmla="*/ 64 h 189000"/>
              <a:gd name="connsiteX1" fmla="*/ 63500 w 169375"/>
              <a:gd name="connsiteY1" fmla="*/ 69914 h 189000"/>
              <a:gd name="connsiteX2" fmla="*/ 25400 w 169375"/>
              <a:gd name="connsiteY2" fmla="*/ 127064 h 189000"/>
              <a:gd name="connsiteX3" fmla="*/ 0 w 169375"/>
              <a:gd name="connsiteY3" fmla="*/ 188447 h 189000"/>
              <a:gd name="connsiteX4" fmla="*/ 25400 w 169375"/>
              <a:gd name="connsiteY4" fmla="*/ 154581 h 189000"/>
              <a:gd name="connsiteX5" fmla="*/ 52917 w 169375"/>
              <a:gd name="connsiteY5" fmla="*/ 108014 h 189000"/>
              <a:gd name="connsiteX6" fmla="*/ 76200 w 169375"/>
              <a:gd name="connsiteY6" fmla="*/ 82614 h 189000"/>
              <a:gd name="connsiteX7" fmla="*/ 169334 w 169375"/>
              <a:gd name="connsiteY7" fmla="*/ 64 h 1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75" h="189000">
                <a:moveTo>
                  <a:pt x="169334" y="64"/>
                </a:moveTo>
                <a:cubicBezTo>
                  <a:pt x="167217" y="-2053"/>
                  <a:pt x="87489" y="48747"/>
                  <a:pt x="63500" y="69914"/>
                </a:cubicBezTo>
                <a:cubicBezTo>
                  <a:pt x="39511" y="91081"/>
                  <a:pt x="35983" y="107309"/>
                  <a:pt x="25400" y="127064"/>
                </a:cubicBezTo>
                <a:cubicBezTo>
                  <a:pt x="14817" y="146819"/>
                  <a:pt x="0" y="183861"/>
                  <a:pt x="0" y="188447"/>
                </a:cubicBezTo>
                <a:cubicBezTo>
                  <a:pt x="0" y="193033"/>
                  <a:pt x="16581" y="167986"/>
                  <a:pt x="25400" y="154581"/>
                </a:cubicBezTo>
                <a:cubicBezTo>
                  <a:pt x="34219" y="141176"/>
                  <a:pt x="44450" y="120008"/>
                  <a:pt x="52917" y="108014"/>
                </a:cubicBezTo>
                <a:cubicBezTo>
                  <a:pt x="61384" y="96020"/>
                  <a:pt x="60325" y="97783"/>
                  <a:pt x="76200" y="82614"/>
                </a:cubicBezTo>
                <a:cubicBezTo>
                  <a:pt x="92075" y="67445"/>
                  <a:pt x="171451" y="2181"/>
                  <a:pt x="169334" y="6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BE6D3CDF-0491-4519-A12D-80533E7E6694}"/>
              </a:ext>
            </a:extLst>
          </p:cNvPr>
          <p:cNvSpPr/>
          <p:nvPr/>
        </p:nvSpPr>
        <p:spPr>
          <a:xfrm>
            <a:off x="5103105" y="2927350"/>
            <a:ext cx="154695" cy="19050"/>
          </a:xfrm>
          <a:custGeom>
            <a:avLst/>
            <a:gdLst>
              <a:gd name="connsiteX0" fmla="*/ 154695 w 154695"/>
              <a:gd name="connsiteY0" fmla="*/ 0 h 19050"/>
              <a:gd name="connsiteX1" fmla="*/ 82728 w 154695"/>
              <a:gd name="connsiteY1" fmla="*/ 10583 h 19050"/>
              <a:gd name="connsiteX2" fmla="*/ 42512 w 154695"/>
              <a:gd name="connsiteY2" fmla="*/ 19050 h 19050"/>
              <a:gd name="connsiteX3" fmla="*/ 178 w 154695"/>
              <a:gd name="connsiteY3" fmla="*/ 10583 h 19050"/>
              <a:gd name="connsiteX4" fmla="*/ 59445 w 154695"/>
              <a:gd name="connsiteY4" fmla="*/ 14817 h 19050"/>
              <a:gd name="connsiteX5" fmla="*/ 154695 w 154695"/>
              <a:gd name="connsiteY5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95" h="19050">
                <a:moveTo>
                  <a:pt x="154695" y="0"/>
                </a:moveTo>
                <a:lnTo>
                  <a:pt x="82728" y="10583"/>
                </a:lnTo>
                <a:cubicBezTo>
                  <a:pt x="64031" y="13758"/>
                  <a:pt x="56270" y="19050"/>
                  <a:pt x="42512" y="19050"/>
                </a:cubicBezTo>
                <a:cubicBezTo>
                  <a:pt x="28754" y="19050"/>
                  <a:pt x="-2644" y="11288"/>
                  <a:pt x="178" y="10583"/>
                </a:cubicBezTo>
                <a:cubicBezTo>
                  <a:pt x="3000" y="9878"/>
                  <a:pt x="59445" y="14817"/>
                  <a:pt x="59445" y="14817"/>
                </a:cubicBezTo>
                <a:lnTo>
                  <a:pt x="154695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973E227-65D9-4F0C-9BB1-27269F1C4ABA}"/>
              </a:ext>
            </a:extLst>
          </p:cNvPr>
          <p:cNvSpPr/>
          <p:nvPr/>
        </p:nvSpPr>
        <p:spPr>
          <a:xfrm>
            <a:off x="5862901" y="3689318"/>
            <a:ext cx="203520" cy="298721"/>
          </a:xfrm>
          <a:custGeom>
            <a:avLst/>
            <a:gdLst>
              <a:gd name="connsiteX0" fmla="*/ 142082 w 203520"/>
              <a:gd name="connsiteY0" fmla="*/ 32 h 298721"/>
              <a:gd name="connsiteX1" fmla="*/ 201349 w 203520"/>
              <a:gd name="connsiteY1" fmla="*/ 93165 h 298721"/>
              <a:gd name="connsiteX2" fmla="*/ 171716 w 203520"/>
              <a:gd name="connsiteY2" fmla="*/ 156665 h 298721"/>
              <a:gd name="connsiteX3" fmla="*/ 266 w 203520"/>
              <a:gd name="connsiteY3" fmla="*/ 298482 h 298721"/>
              <a:gd name="connsiteX4" fmla="*/ 133616 w 203520"/>
              <a:gd name="connsiteY4" fmla="*/ 188415 h 298721"/>
              <a:gd name="connsiteX5" fmla="*/ 184416 w 203520"/>
              <a:gd name="connsiteY5" fmla="*/ 110099 h 298721"/>
              <a:gd name="connsiteX6" fmla="*/ 190766 w 203520"/>
              <a:gd name="connsiteY6" fmla="*/ 82582 h 298721"/>
              <a:gd name="connsiteX7" fmla="*/ 142082 w 203520"/>
              <a:gd name="connsiteY7" fmla="*/ 32 h 29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20" h="298721">
                <a:moveTo>
                  <a:pt x="142082" y="32"/>
                </a:moveTo>
                <a:cubicBezTo>
                  <a:pt x="143846" y="1796"/>
                  <a:pt x="196410" y="67060"/>
                  <a:pt x="201349" y="93165"/>
                </a:cubicBezTo>
                <a:cubicBezTo>
                  <a:pt x="206288" y="119270"/>
                  <a:pt x="205230" y="122446"/>
                  <a:pt x="171716" y="156665"/>
                </a:cubicBezTo>
                <a:cubicBezTo>
                  <a:pt x="138202" y="190884"/>
                  <a:pt x="266" y="298482"/>
                  <a:pt x="266" y="298482"/>
                </a:cubicBezTo>
                <a:cubicBezTo>
                  <a:pt x="-6084" y="303774"/>
                  <a:pt x="102924" y="219812"/>
                  <a:pt x="133616" y="188415"/>
                </a:cubicBezTo>
                <a:cubicBezTo>
                  <a:pt x="164308" y="157018"/>
                  <a:pt x="174891" y="127738"/>
                  <a:pt x="184416" y="110099"/>
                </a:cubicBezTo>
                <a:cubicBezTo>
                  <a:pt x="193941" y="92460"/>
                  <a:pt x="192530" y="97046"/>
                  <a:pt x="190766" y="82582"/>
                </a:cubicBezTo>
                <a:cubicBezTo>
                  <a:pt x="189002" y="68118"/>
                  <a:pt x="140318" y="-1732"/>
                  <a:pt x="142082" y="3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C9A1E5AF-EAE7-493F-BDA9-61034AFEAB6F}"/>
              </a:ext>
            </a:extLst>
          </p:cNvPr>
          <p:cNvSpPr/>
          <p:nvPr/>
        </p:nvSpPr>
        <p:spPr>
          <a:xfrm>
            <a:off x="4332155" y="4452710"/>
            <a:ext cx="147865" cy="545107"/>
          </a:xfrm>
          <a:custGeom>
            <a:avLst/>
            <a:gdLst>
              <a:gd name="connsiteX0" fmla="*/ 146712 w 147865"/>
              <a:gd name="connsiteY0" fmla="*/ 757 h 545107"/>
              <a:gd name="connsiteX1" fmla="*/ 28178 w 147865"/>
              <a:gd name="connsiteY1" fmla="*/ 225123 h 545107"/>
              <a:gd name="connsiteX2" fmla="*/ 2778 w 147865"/>
              <a:gd name="connsiteY2" fmla="*/ 369057 h 545107"/>
              <a:gd name="connsiteX3" fmla="*/ 15478 w 147865"/>
              <a:gd name="connsiteY3" fmla="*/ 457957 h 545107"/>
              <a:gd name="connsiteX4" fmla="*/ 134012 w 147865"/>
              <a:gd name="connsiteY4" fmla="*/ 542623 h 545107"/>
              <a:gd name="connsiteX5" fmla="*/ 87445 w 147865"/>
              <a:gd name="connsiteY5" fmla="*/ 517223 h 545107"/>
              <a:gd name="connsiteX6" fmla="*/ 15478 w 147865"/>
              <a:gd name="connsiteY6" fmla="*/ 462190 h 545107"/>
              <a:gd name="connsiteX7" fmla="*/ 7012 w 147865"/>
              <a:gd name="connsiteY7" fmla="*/ 377523 h 545107"/>
              <a:gd name="connsiteX8" fmla="*/ 32412 w 147865"/>
              <a:gd name="connsiteY8" fmla="*/ 275923 h 545107"/>
              <a:gd name="connsiteX9" fmla="*/ 57812 w 147865"/>
              <a:gd name="connsiteY9" fmla="*/ 195490 h 545107"/>
              <a:gd name="connsiteX10" fmla="*/ 87445 w 147865"/>
              <a:gd name="connsiteY10" fmla="*/ 153157 h 545107"/>
              <a:gd name="connsiteX11" fmla="*/ 146712 w 147865"/>
              <a:gd name="connsiteY11" fmla="*/ 757 h 54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865" h="545107">
                <a:moveTo>
                  <a:pt x="146712" y="757"/>
                </a:moveTo>
                <a:cubicBezTo>
                  <a:pt x="136834" y="12751"/>
                  <a:pt x="52167" y="163740"/>
                  <a:pt x="28178" y="225123"/>
                </a:cubicBezTo>
                <a:cubicBezTo>
                  <a:pt x="4189" y="286506"/>
                  <a:pt x="4895" y="330251"/>
                  <a:pt x="2778" y="369057"/>
                </a:cubicBezTo>
                <a:cubicBezTo>
                  <a:pt x="661" y="407863"/>
                  <a:pt x="-6394" y="429029"/>
                  <a:pt x="15478" y="457957"/>
                </a:cubicBezTo>
                <a:cubicBezTo>
                  <a:pt x="37350" y="486885"/>
                  <a:pt x="122017" y="532745"/>
                  <a:pt x="134012" y="542623"/>
                </a:cubicBezTo>
                <a:cubicBezTo>
                  <a:pt x="146006" y="552501"/>
                  <a:pt x="107201" y="530628"/>
                  <a:pt x="87445" y="517223"/>
                </a:cubicBezTo>
                <a:cubicBezTo>
                  <a:pt x="67689" y="503818"/>
                  <a:pt x="28883" y="485473"/>
                  <a:pt x="15478" y="462190"/>
                </a:cubicBezTo>
                <a:cubicBezTo>
                  <a:pt x="2073" y="438907"/>
                  <a:pt x="4190" y="408567"/>
                  <a:pt x="7012" y="377523"/>
                </a:cubicBezTo>
                <a:cubicBezTo>
                  <a:pt x="9834" y="346479"/>
                  <a:pt x="23945" y="306262"/>
                  <a:pt x="32412" y="275923"/>
                </a:cubicBezTo>
                <a:cubicBezTo>
                  <a:pt x="40879" y="245584"/>
                  <a:pt x="48640" y="215951"/>
                  <a:pt x="57812" y="195490"/>
                </a:cubicBezTo>
                <a:cubicBezTo>
                  <a:pt x="66984" y="175029"/>
                  <a:pt x="74745" y="183496"/>
                  <a:pt x="87445" y="153157"/>
                </a:cubicBezTo>
                <a:cubicBezTo>
                  <a:pt x="100145" y="122818"/>
                  <a:pt x="156590" y="-11237"/>
                  <a:pt x="146712" y="7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3D3FB51F-BB58-432D-AD67-24378A1B81DC}"/>
              </a:ext>
            </a:extLst>
          </p:cNvPr>
          <p:cNvSpPr/>
          <p:nvPr/>
        </p:nvSpPr>
        <p:spPr>
          <a:xfrm>
            <a:off x="6066300" y="4461060"/>
            <a:ext cx="453053" cy="153055"/>
          </a:xfrm>
          <a:custGeom>
            <a:avLst/>
            <a:gdLst>
              <a:gd name="connsiteX0" fmla="*/ 67 w 453053"/>
              <a:gd name="connsiteY0" fmla="*/ 22040 h 153055"/>
              <a:gd name="connsiteX1" fmla="*/ 194800 w 453053"/>
              <a:gd name="connsiteY1" fmla="*/ 140573 h 153055"/>
              <a:gd name="connsiteX2" fmla="*/ 351433 w 453053"/>
              <a:gd name="connsiteY2" fmla="*/ 132107 h 153055"/>
              <a:gd name="connsiteX3" fmla="*/ 453033 w 453053"/>
              <a:gd name="connsiteY3" fmla="*/ 873 h 153055"/>
              <a:gd name="connsiteX4" fmla="*/ 359900 w 453053"/>
              <a:gd name="connsiteY4" fmla="*/ 77073 h 153055"/>
              <a:gd name="connsiteX5" fmla="*/ 326033 w 453053"/>
              <a:gd name="connsiteY5" fmla="*/ 119407 h 153055"/>
              <a:gd name="connsiteX6" fmla="*/ 254067 w 453053"/>
              <a:gd name="connsiteY6" fmla="*/ 144807 h 153055"/>
              <a:gd name="connsiteX7" fmla="*/ 173633 w 453053"/>
              <a:gd name="connsiteY7" fmla="*/ 144807 h 153055"/>
              <a:gd name="connsiteX8" fmla="*/ 67 w 453053"/>
              <a:gd name="connsiteY8" fmla="*/ 22040 h 1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053" h="153055">
                <a:moveTo>
                  <a:pt x="67" y="22040"/>
                </a:moveTo>
                <a:cubicBezTo>
                  <a:pt x="3595" y="21334"/>
                  <a:pt x="136239" y="122229"/>
                  <a:pt x="194800" y="140573"/>
                </a:cubicBezTo>
                <a:cubicBezTo>
                  <a:pt x="253361" y="158917"/>
                  <a:pt x="308394" y="155390"/>
                  <a:pt x="351433" y="132107"/>
                </a:cubicBezTo>
                <a:cubicBezTo>
                  <a:pt x="394472" y="108824"/>
                  <a:pt x="451622" y="10045"/>
                  <a:pt x="453033" y="873"/>
                </a:cubicBezTo>
                <a:cubicBezTo>
                  <a:pt x="454444" y="-8299"/>
                  <a:pt x="381067" y="57317"/>
                  <a:pt x="359900" y="77073"/>
                </a:cubicBezTo>
                <a:cubicBezTo>
                  <a:pt x="338733" y="96829"/>
                  <a:pt x="343672" y="108118"/>
                  <a:pt x="326033" y="119407"/>
                </a:cubicBezTo>
                <a:cubicBezTo>
                  <a:pt x="308394" y="130696"/>
                  <a:pt x="279467" y="140574"/>
                  <a:pt x="254067" y="144807"/>
                </a:cubicBezTo>
                <a:cubicBezTo>
                  <a:pt x="228667" y="149040"/>
                  <a:pt x="214555" y="161035"/>
                  <a:pt x="173633" y="144807"/>
                </a:cubicBezTo>
                <a:cubicBezTo>
                  <a:pt x="132711" y="128579"/>
                  <a:pt x="-3461" y="22746"/>
                  <a:pt x="67" y="2204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B6DF18A9-52B0-4400-89E1-ACB44B5766F0}"/>
              </a:ext>
            </a:extLst>
          </p:cNvPr>
          <p:cNvSpPr/>
          <p:nvPr/>
        </p:nvSpPr>
        <p:spPr>
          <a:xfrm>
            <a:off x="3962280" y="4246764"/>
            <a:ext cx="421798" cy="225424"/>
          </a:xfrm>
          <a:custGeom>
            <a:avLst/>
            <a:gdLst>
              <a:gd name="connsiteX0" fmla="*/ 421760 w 421798"/>
              <a:gd name="connsiteY0" fmla="*/ 127116 h 225424"/>
              <a:gd name="connsiteX1" fmla="*/ 340480 w 421798"/>
              <a:gd name="connsiteY1" fmla="*/ 213476 h 225424"/>
              <a:gd name="connsiteX2" fmla="*/ 254120 w 421798"/>
              <a:gd name="connsiteY2" fmla="*/ 223636 h 225424"/>
              <a:gd name="connsiteX3" fmla="*/ 193160 w 421798"/>
              <a:gd name="connsiteY3" fmla="*/ 203316 h 225424"/>
              <a:gd name="connsiteX4" fmla="*/ 127120 w 421798"/>
              <a:gd name="connsiteY4" fmla="*/ 142356 h 225424"/>
              <a:gd name="connsiteX5" fmla="*/ 81400 w 421798"/>
              <a:gd name="connsiteY5" fmla="*/ 91556 h 225424"/>
              <a:gd name="connsiteX6" fmla="*/ 120 w 421798"/>
              <a:gd name="connsiteY6" fmla="*/ 116 h 225424"/>
              <a:gd name="connsiteX7" fmla="*/ 66160 w 421798"/>
              <a:gd name="connsiteY7" fmla="*/ 111876 h 225424"/>
              <a:gd name="connsiteX8" fmla="*/ 183000 w 421798"/>
              <a:gd name="connsiteY8" fmla="*/ 198236 h 225424"/>
              <a:gd name="connsiteX9" fmla="*/ 330320 w 421798"/>
              <a:gd name="connsiteY9" fmla="*/ 218556 h 225424"/>
              <a:gd name="connsiteX10" fmla="*/ 421760 w 421798"/>
              <a:gd name="connsiteY10" fmla="*/ 127116 h 22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1798" h="225424">
                <a:moveTo>
                  <a:pt x="421760" y="127116"/>
                </a:moveTo>
                <a:cubicBezTo>
                  <a:pt x="423453" y="126269"/>
                  <a:pt x="368420" y="197389"/>
                  <a:pt x="340480" y="213476"/>
                </a:cubicBezTo>
                <a:cubicBezTo>
                  <a:pt x="312540" y="229563"/>
                  <a:pt x="278673" y="225329"/>
                  <a:pt x="254120" y="223636"/>
                </a:cubicBezTo>
                <a:cubicBezTo>
                  <a:pt x="229567" y="221943"/>
                  <a:pt x="214327" y="216863"/>
                  <a:pt x="193160" y="203316"/>
                </a:cubicBezTo>
                <a:cubicBezTo>
                  <a:pt x="171993" y="189769"/>
                  <a:pt x="145747" y="160983"/>
                  <a:pt x="127120" y="142356"/>
                </a:cubicBezTo>
                <a:cubicBezTo>
                  <a:pt x="108493" y="123729"/>
                  <a:pt x="81400" y="91556"/>
                  <a:pt x="81400" y="91556"/>
                </a:cubicBezTo>
                <a:cubicBezTo>
                  <a:pt x="60233" y="67849"/>
                  <a:pt x="2660" y="-3271"/>
                  <a:pt x="120" y="116"/>
                </a:cubicBezTo>
                <a:cubicBezTo>
                  <a:pt x="-2420" y="3503"/>
                  <a:pt x="35680" y="78856"/>
                  <a:pt x="66160" y="111876"/>
                </a:cubicBezTo>
                <a:cubicBezTo>
                  <a:pt x="96640" y="144896"/>
                  <a:pt x="138973" y="180456"/>
                  <a:pt x="183000" y="198236"/>
                </a:cubicBezTo>
                <a:cubicBezTo>
                  <a:pt x="227027" y="216016"/>
                  <a:pt x="287140" y="225329"/>
                  <a:pt x="330320" y="218556"/>
                </a:cubicBezTo>
                <a:cubicBezTo>
                  <a:pt x="373500" y="211783"/>
                  <a:pt x="420067" y="127963"/>
                  <a:pt x="421760" y="12711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945EE5D-A3FD-466C-9C32-CC4B480E9DA8}"/>
              </a:ext>
            </a:extLst>
          </p:cNvPr>
          <p:cNvSpPr/>
          <p:nvPr/>
        </p:nvSpPr>
        <p:spPr>
          <a:xfrm>
            <a:off x="6159442" y="3389482"/>
            <a:ext cx="245909" cy="260085"/>
          </a:xfrm>
          <a:custGeom>
            <a:avLst/>
            <a:gdLst>
              <a:gd name="connsiteX0" fmla="*/ 245591 w 245909"/>
              <a:gd name="connsiteY0" fmla="*/ 1418 h 260085"/>
              <a:gd name="connsiteX1" fmla="*/ 131291 w 245909"/>
              <a:gd name="connsiteY1" fmla="*/ 60685 h 260085"/>
              <a:gd name="connsiteX2" fmla="*/ 63558 w 245909"/>
              <a:gd name="connsiteY2" fmla="*/ 111485 h 260085"/>
              <a:gd name="connsiteX3" fmla="*/ 33925 w 245909"/>
              <a:gd name="connsiteY3" fmla="*/ 158051 h 260085"/>
              <a:gd name="connsiteX4" fmla="*/ 58 w 245909"/>
              <a:gd name="connsiteY4" fmla="*/ 259651 h 260085"/>
              <a:gd name="connsiteX5" fmla="*/ 42391 w 245909"/>
              <a:gd name="connsiteY5" fmla="*/ 191918 h 260085"/>
              <a:gd name="connsiteX6" fmla="*/ 93191 w 245909"/>
              <a:gd name="connsiteY6" fmla="*/ 124185 h 260085"/>
              <a:gd name="connsiteX7" fmla="*/ 245591 w 245909"/>
              <a:gd name="connsiteY7" fmla="*/ 1418 h 26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09" h="260085">
                <a:moveTo>
                  <a:pt x="245591" y="1418"/>
                </a:moveTo>
                <a:cubicBezTo>
                  <a:pt x="251941" y="-9165"/>
                  <a:pt x="161630" y="42341"/>
                  <a:pt x="131291" y="60685"/>
                </a:cubicBezTo>
                <a:cubicBezTo>
                  <a:pt x="100952" y="79029"/>
                  <a:pt x="79786" y="95257"/>
                  <a:pt x="63558" y="111485"/>
                </a:cubicBezTo>
                <a:cubicBezTo>
                  <a:pt x="47330" y="127713"/>
                  <a:pt x="44508" y="133357"/>
                  <a:pt x="33925" y="158051"/>
                </a:cubicBezTo>
                <a:cubicBezTo>
                  <a:pt x="23342" y="182745"/>
                  <a:pt x="-1353" y="254007"/>
                  <a:pt x="58" y="259651"/>
                </a:cubicBezTo>
                <a:cubicBezTo>
                  <a:pt x="1469" y="265296"/>
                  <a:pt x="26869" y="214496"/>
                  <a:pt x="42391" y="191918"/>
                </a:cubicBezTo>
                <a:cubicBezTo>
                  <a:pt x="57913" y="169340"/>
                  <a:pt x="59324" y="153113"/>
                  <a:pt x="93191" y="124185"/>
                </a:cubicBezTo>
                <a:cubicBezTo>
                  <a:pt x="127058" y="95257"/>
                  <a:pt x="239241" y="12001"/>
                  <a:pt x="245591" y="141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700128B5-7289-4CFD-BA94-664CF325EAEB}"/>
              </a:ext>
            </a:extLst>
          </p:cNvPr>
          <p:cNvSpPr/>
          <p:nvPr/>
        </p:nvSpPr>
        <p:spPr>
          <a:xfrm>
            <a:off x="6193854" y="3098761"/>
            <a:ext cx="143452" cy="125288"/>
          </a:xfrm>
          <a:custGeom>
            <a:avLst/>
            <a:gdLst>
              <a:gd name="connsiteX0" fmla="*/ 1629 w 143452"/>
              <a:gd name="connsiteY0" fmla="*/ 39 h 125288"/>
              <a:gd name="connsiteX1" fmla="*/ 82063 w 143452"/>
              <a:gd name="connsiteY1" fmla="*/ 52956 h 125288"/>
              <a:gd name="connsiteX2" fmla="*/ 120163 w 143452"/>
              <a:gd name="connsiteY2" fmla="*/ 78356 h 125288"/>
              <a:gd name="connsiteX3" fmla="*/ 143446 w 143452"/>
              <a:gd name="connsiteY3" fmla="*/ 124922 h 125288"/>
              <a:gd name="connsiteX4" fmla="*/ 122279 w 143452"/>
              <a:gd name="connsiteY4" fmla="*/ 99522 h 125288"/>
              <a:gd name="connsiteX5" fmla="*/ 96879 w 143452"/>
              <a:gd name="connsiteY5" fmla="*/ 88939 h 125288"/>
              <a:gd name="connsiteX6" fmla="*/ 56663 w 143452"/>
              <a:gd name="connsiteY6" fmla="*/ 88939 h 125288"/>
              <a:gd name="connsiteX7" fmla="*/ 18563 w 143452"/>
              <a:gd name="connsiteY7" fmla="*/ 103756 h 125288"/>
              <a:gd name="connsiteX8" fmla="*/ 27029 w 143452"/>
              <a:gd name="connsiteY8" fmla="*/ 76239 h 125288"/>
              <a:gd name="connsiteX9" fmla="*/ 27029 w 143452"/>
              <a:gd name="connsiteY9" fmla="*/ 44489 h 125288"/>
              <a:gd name="connsiteX10" fmla="*/ 1629 w 143452"/>
              <a:gd name="connsiteY10" fmla="*/ 39 h 1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452" h="125288">
                <a:moveTo>
                  <a:pt x="1629" y="39"/>
                </a:moveTo>
                <a:cubicBezTo>
                  <a:pt x="10801" y="1450"/>
                  <a:pt x="82063" y="52956"/>
                  <a:pt x="82063" y="52956"/>
                </a:cubicBezTo>
                <a:cubicBezTo>
                  <a:pt x="101819" y="66009"/>
                  <a:pt x="109933" y="66362"/>
                  <a:pt x="120163" y="78356"/>
                </a:cubicBezTo>
                <a:cubicBezTo>
                  <a:pt x="130393" y="90350"/>
                  <a:pt x="143093" y="121394"/>
                  <a:pt x="143446" y="124922"/>
                </a:cubicBezTo>
                <a:cubicBezTo>
                  <a:pt x="143799" y="128450"/>
                  <a:pt x="130040" y="105519"/>
                  <a:pt x="122279" y="99522"/>
                </a:cubicBezTo>
                <a:cubicBezTo>
                  <a:pt x="114518" y="93525"/>
                  <a:pt x="107815" y="90703"/>
                  <a:pt x="96879" y="88939"/>
                </a:cubicBezTo>
                <a:cubicBezTo>
                  <a:pt x="85943" y="87175"/>
                  <a:pt x="69716" y="86470"/>
                  <a:pt x="56663" y="88939"/>
                </a:cubicBezTo>
                <a:cubicBezTo>
                  <a:pt x="43610" y="91409"/>
                  <a:pt x="23502" y="105873"/>
                  <a:pt x="18563" y="103756"/>
                </a:cubicBezTo>
                <a:cubicBezTo>
                  <a:pt x="13624" y="101639"/>
                  <a:pt x="25618" y="86117"/>
                  <a:pt x="27029" y="76239"/>
                </a:cubicBezTo>
                <a:cubicBezTo>
                  <a:pt x="28440" y="66361"/>
                  <a:pt x="29146" y="53661"/>
                  <a:pt x="27029" y="44489"/>
                </a:cubicBezTo>
                <a:cubicBezTo>
                  <a:pt x="24912" y="35317"/>
                  <a:pt x="-7543" y="-1372"/>
                  <a:pt x="1629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5AECB2B-ADFC-439C-8124-C08E70FE7A2F}"/>
              </a:ext>
            </a:extLst>
          </p:cNvPr>
          <p:cNvSpPr/>
          <p:nvPr/>
        </p:nvSpPr>
        <p:spPr>
          <a:xfrm>
            <a:off x="6009754" y="3054139"/>
            <a:ext cx="110265" cy="70360"/>
          </a:xfrm>
          <a:custGeom>
            <a:avLst/>
            <a:gdLst>
              <a:gd name="connsiteX0" fmla="*/ 110059 w 110265"/>
              <a:gd name="connsiteY0" fmla="*/ 70061 h 70360"/>
              <a:gd name="connsiteX1" fmla="*/ 52909 w 110265"/>
              <a:gd name="connsiteY1" fmla="*/ 41486 h 70360"/>
              <a:gd name="connsiteX2" fmla="*/ 38621 w 110265"/>
              <a:gd name="connsiteY2" fmla="*/ 41486 h 70360"/>
              <a:gd name="connsiteX3" fmla="*/ 30684 w 110265"/>
              <a:gd name="connsiteY3" fmla="*/ 44661 h 70360"/>
              <a:gd name="connsiteX4" fmla="*/ 5284 w 110265"/>
              <a:gd name="connsiteY4" fmla="*/ 52599 h 70360"/>
              <a:gd name="connsiteX5" fmla="*/ 521 w 110265"/>
              <a:gd name="connsiteY5" fmla="*/ 33549 h 70360"/>
              <a:gd name="connsiteX6" fmla="*/ 13221 w 110265"/>
              <a:gd name="connsiteY6" fmla="*/ 211 h 70360"/>
              <a:gd name="connsiteX7" fmla="*/ 70371 w 110265"/>
              <a:gd name="connsiteY7" fmla="*/ 20849 h 70360"/>
              <a:gd name="connsiteX8" fmla="*/ 110059 w 110265"/>
              <a:gd name="connsiteY8" fmla="*/ 70061 h 7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65" h="70360">
                <a:moveTo>
                  <a:pt x="110059" y="70061"/>
                </a:moveTo>
                <a:cubicBezTo>
                  <a:pt x="107149" y="73500"/>
                  <a:pt x="64815" y="46248"/>
                  <a:pt x="52909" y="41486"/>
                </a:cubicBezTo>
                <a:cubicBezTo>
                  <a:pt x="41003" y="36724"/>
                  <a:pt x="42325" y="40957"/>
                  <a:pt x="38621" y="41486"/>
                </a:cubicBezTo>
                <a:cubicBezTo>
                  <a:pt x="34917" y="42015"/>
                  <a:pt x="36240" y="42809"/>
                  <a:pt x="30684" y="44661"/>
                </a:cubicBezTo>
                <a:cubicBezTo>
                  <a:pt x="25128" y="46513"/>
                  <a:pt x="10311" y="54451"/>
                  <a:pt x="5284" y="52599"/>
                </a:cubicBezTo>
                <a:cubicBezTo>
                  <a:pt x="257" y="50747"/>
                  <a:pt x="-802" y="42280"/>
                  <a:pt x="521" y="33549"/>
                </a:cubicBezTo>
                <a:cubicBezTo>
                  <a:pt x="1844" y="24818"/>
                  <a:pt x="1579" y="2328"/>
                  <a:pt x="13221" y="211"/>
                </a:cubicBezTo>
                <a:cubicBezTo>
                  <a:pt x="24863" y="-1906"/>
                  <a:pt x="56348" y="12382"/>
                  <a:pt x="70371" y="20849"/>
                </a:cubicBezTo>
                <a:cubicBezTo>
                  <a:pt x="84394" y="29316"/>
                  <a:pt x="112969" y="66622"/>
                  <a:pt x="110059" y="700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77C101A-31ED-4A20-9268-C872BE36A1A1}"/>
              </a:ext>
            </a:extLst>
          </p:cNvPr>
          <p:cNvSpPr/>
          <p:nvPr/>
        </p:nvSpPr>
        <p:spPr>
          <a:xfrm>
            <a:off x="5116743" y="2924969"/>
            <a:ext cx="180001" cy="21709"/>
          </a:xfrm>
          <a:custGeom>
            <a:avLst/>
            <a:gdLst>
              <a:gd name="connsiteX0" fmla="*/ 1357 w 180001"/>
              <a:gd name="connsiteY0" fmla="*/ 12964 h 21709"/>
              <a:gd name="connsiteX1" fmla="*/ 77557 w 180001"/>
              <a:gd name="connsiteY1" fmla="*/ 21431 h 21709"/>
              <a:gd name="connsiteX2" fmla="*/ 177040 w 180001"/>
              <a:gd name="connsiteY2" fmla="*/ 2381 h 21709"/>
              <a:gd name="connsiteX3" fmla="*/ 143174 w 180001"/>
              <a:gd name="connsiteY3" fmla="*/ 2381 h 21709"/>
              <a:gd name="connsiteX4" fmla="*/ 1357 w 180001"/>
              <a:gd name="connsiteY4" fmla="*/ 12964 h 2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1" h="21709">
                <a:moveTo>
                  <a:pt x="1357" y="12964"/>
                </a:moveTo>
                <a:cubicBezTo>
                  <a:pt x="-9579" y="16139"/>
                  <a:pt x="48277" y="23195"/>
                  <a:pt x="77557" y="21431"/>
                </a:cubicBezTo>
                <a:cubicBezTo>
                  <a:pt x="106838" y="19667"/>
                  <a:pt x="166104" y="5556"/>
                  <a:pt x="177040" y="2381"/>
                </a:cubicBezTo>
                <a:cubicBezTo>
                  <a:pt x="187976" y="-794"/>
                  <a:pt x="166810" y="-794"/>
                  <a:pt x="143174" y="2381"/>
                </a:cubicBezTo>
                <a:cubicBezTo>
                  <a:pt x="119538" y="5556"/>
                  <a:pt x="12293" y="9789"/>
                  <a:pt x="1357" y="129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21B8442F-F132-4028-ABC9-309A02499D9C}"/>
              </a:ext>
            </a:extLst>
          </p:cNvPr>
          <p:cNvSpPr/>
          <p:nvPr/>
        </p:nvSpPr>
        <p:spPr>
          <a:xfrm>
            <a:off x="5686181" y="3466494"/>
            <a:ext cx="1121611" cy="1040107"/>
          </a:xfrm>
          <a:custGeom>
            <a:avLst/>
            <a:gdLst>
              <a:gd name="connsiteX0" fmla="*/ 3419 w 1121611"/>
              <a:gd name="connsiteY0" fmla="*/ 617826 h 1040107"/>
              <a:gd name="connsiteX1" fmla="*/ 480939 w 1121611"/>
              <a:gd name="connsiteY1" fmla="*/ 648306 h 1040107"/>
              <a:gd name="connsiteX2" fmla="*/ 633339 w 1121611"/>
              <a:gd name="connsiteY2" fmla="*/ 475586 h 1040107"/>
              <a:gd name="connsiteX3" fmla="*/ 653659 w 1121611"/>
              <a:gd name="connsiteY3" fmla="*/ 302866 h 1040107"/>
              <a:gd name="connsiteX4" fmla="*/ 836539 w 1121611"/>
              <a:gd name="connsiteY4" fmla="*/ 28546 h 1040107"/>
              <a:gd name="connsiteX5" fmla="*/ 958459 w 1121611"/>
              <a:gd name="connsiteY5" fmla="*/ 59026 h 1040107"/>
              <a:gd name="connsiteX6" fmla="*/ 1019419 w 1121611"/>
              <a:gd name="connsiteY6" fmla="*/ 475586 h 1040107"/>
              <a:gd name="connsiteX7" fmla="*/ 1080379 w 1121611"/>
              <a:gd name="connsiteY7" fmla="*/ 678786 h 1040107"/>
              <a:gd name="connsiteX8" fmla="*/ 1121019 w 1121611"/>
              <a:gd name="connsiteY8" fmla="*/ 810866 h 1040107"/>
              <a:gd name="connsiteX9" fmla="*/ 1049899 w 1121611"/>
              <a:gd name="connsiteY9" fmla="*/ 902306 h 1040107"/>
              <a:gd name="connsiteX10" fmla="*/ 775579 w 1121611"/>
              <a:gd name="connsiteY10" fmla="*/ 1024226 h 1040107"/>
              <a:gd name="connsiteX11" fmla="*/ 531739 w 1121611"/>
              <a:gd name="connsiteY11" fmla="*/ 1024226 h 1040107"/>
              <a:gd name="connsiteX12" fmla="*/ 277739 w 1121611"/>
              <a:gd name="connsiteY12" fmla="*/ 892146 h 1040107"/>
              <a:gd name="connsiteX13" fmla="*/ 3419 w 1121611"/>
              <a:gd name="connsiteY13" fmla="*/ 617826 h 104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1611" h="1040107">
                <a:moveTo>
                  <a:pt x="3419" y="617826"/>
                </a:moveTo>
                <a:cubicBezTo>
                  <a:pt x="37286" y="577186"/>
                  <a:pt x="375952" y="672013"/>
                  <a:pt x="480939" y="648306"/>
                </a:cubicBezTo>
                <a:cubicBezTo>
                  <a:pt x="585926" y="624599"/>
                  <a:pt x="604552" y="533159"/>
                  <a:pt x="633339" y="475586"/>
                </a:cubicBezTo>
                <a:cubicBezTo>
                  <a:pt x="662126" y="418013"/>
                  <a:pt x="619792" y="377373"/>
                  <a:pt x="653659" y="302866"/>
                </a:cubicBezTo>
                <a:cubicBezTo>
                  <a:pt x="687526" y="228359"/>
                  <a:pt x="785739" y="69186"/>
                  <a:pt x="836539" y="28546"/>
                </a:cubicBezTo>
                <a:cubicBezTo>
                  <a:pt x="887339" y="-12094"/>
                  <a:pt x="927979" y="-15481"/>
                  <a:pt x="958459" y="59026"/>
                </a:cubicBezTo>
                <a:cubicBezTo>
                  <a:pt x="988939" y="133533"/>
                  <a:pt x="999099" y="372293"/>
                  <a:pt x="1019419" y="475586"/>
                </a:cubicBezTo>
                <a:cubicBezTo>
                  <a:pt x="1039739" y="578879"/>
                  <a:pt x="1063446" y="622906"/>
                  <a:pt x="1080379" y="678786"/>
                </a:cubicBezTo>
                <a:cubicBezTo>
                  <a:pt x="1097312" y="734666"/>
                  <a:pt x="1126099" y="773613"/>
                  <a:pt x="1121019" y="810866"/>
                </a:cubicBezTo>
                <a:cubicBezTo>
                  <a:pt x="1115939" y="848119"/>
                  <a:pt x="1107472" y="866746"/>
                  <a:pt x="1049899" y="902306"/>
                </a:cubicBezTo>
                <a:cubicBezTo>
                  <a:pt x="992326" y="937866"/>
                  <a:pt x="861939" y="1003906"/>
                  <a:pt x="775579" y="1024226"/>
                </a:cubicBezTo>
                <a:cubicBezTo>
                  <a:pt x="689219" y="1044546"/>
                  <a:pt x="614712" y="1046239"/>
                  <a:pt x="531739" y="1024226"/>
                </a:cubicBezTo>
                <a:cubicBezTo>
                  <a:pt x="448766" y="1002213"/>
                  <a:pt x="359019" y="959879"/>
                  <a:pt x="277739" y="892146"/>
                </a:cubicBezTo>
                <a:cubicBezTo>
                  <a:pt x="196459" y="824413"/>
                  <a:pt x="-30448" y="658466"/>
                  <a:pt x="3419" y="61782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29F119DF-9300-4DD7-9D2F-EF37DF58D199}"/>
              </a:ext>
            </a:extLst>
          </p:cNvPr>
          <p:cNvSpPr/>
          <p:nvPr/>
        </p:nvSpPr>
        <p:spPr>
          <a:xfrm>
            <a:off x="4540248" y="3451225"/>
            <a:ext cx="20848" cy="108570"/>
          </a:xfrm>
          <a:custGeom>
            <a:avLst/>
            <a:gdLst>
              <a:gd name="connsiteX0" fmla="*/ 20640 w 20848"/>
              <a:gd name="connsiteY0" fmla="*/ 0 h 108570"/>
              <a:gd name="connsiteX1" fmla="*/ 2 w 20848"/>
              <a:gd name="connsiteY1" fmla="*/ 60325 h 108570"/>
              <a:gd name="connsiteX2" fmla="*/ 19052 w 20848"/>
              <a:gd name="connsiteY2" fmla="*/ 107950 h 108570"/>
              <a:gd name="connsiteX3" fmla="*/ 9527 w 20848"/>
              <a:gd name="connsiteY3" fmla="*/ 85725 h 108570"/>
              <a:gd name="connsiteX4" fmla="*/ 11115 w 20848"/>
              <a:gd name="connsiteY4" fmla="*/ 60325 h 108570"/>
              <a:gd name="connsiteX5" fmla="*/ 20640 w 20848"/>
              <a:gd name="connsiteY5" fmla="*/ 0 h 10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48" h="108570">
                <a:moveTo>
                  <a:pt x="20640" y="0"/>
                </a:moveTo>
                <a:cubicBezTo>
                  <a:pt x="18788" y="0"/>
                  <a:pt x="267" y="42333"/>
                  <a:pt x="2" y="60325"/>
                </a:cubicBezTo>
                <a:cubicBezTo>
                  <a:pt x="-263" y="78317"/>
                  <a:pt x="17465" y="103717"/>
                  <a:pt x="19052" y="107950"/>
                </a:cubicBezTo>
                <a:cubicBezTo>
                  <a:pt x="20639" y="112183"/>
                  <a:pt x="10850" y="93663"/>
                  <a:pt x="9527" y="85725"/>
                </a:cubicBezTo>
                <a:cubicBezTo>
                  <a:pt x="8204" y="77788"/>
                  <a:pt x="10850" y="69850"/>
                  <a:pt x="11115" y="60325"/>
                </a:cubicBezTo>
                <a:cubicBezTo>
                  <a:pt x="11380" y="50800"/>
                  <a:pt x="22492" y="0"/>
                  <a:pt x="206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179A0E12-2382-4CA4-BEB3-C87753B69AB8}"/>
              </a:ext>
            </a:extLst>
          </p:cNvPr>
          <p:cNvSpPr/>
          <p:nvPr/>
        </p:nvSpPr>
        <p:spPr>
          <a:xfrm>
            <a:off x="4391720" y="3395309"/>
            <a:ext cx="85391" cy="174214"/>
          </a:xfrm>
          <a:custGeom>
            <a:avLst/>
            <a:gdLst>
              <a:gd name="connsiteX0" fmla="*/ 37405 w 85391"/>
              <a:gd name="connsiteY0" fmla="*/ 354 h 174214"/>
              <a:gd name="connsiteX1" fmla="*/ 78680 w 85391"/>
              <a:gd name="connsiteY1" fmla="*/ 28929 h 174214"/>
              <a:gd name="connsiteX2" fmla="*/ 85030 w 85391"/>
              <a:gd name="connsiteY2" fmla="*/ 57504 h 174214"/>
              <a:gd name="connsiteX3" fmla="*/ 75505 w 85391"/>
              <a:gd name="connsiteY3" fmla="*/ 117829 h 174214"/>
              <a:gd name="connsiteX4" fmla="*/ 70743 w 85391"/>
              <a:gd name="connsiteY4" fmla="*/ 140054 h 174214"/>
              <a:gd name="connsiteX5" fmla="*/ 61218 w 85391"/>
              <a:gd name="connsiteY5" fmla="*/ 155929 h 174214"/>
              <a:gd name="connsiteX6" fmla="*/ 18355 w 85391"/>
              <a:gd name="connsiteY6" fmla="*/ 168629 h 174214"/>
              <a:gd name="connsiteX7" fmla="*/ 893 w 85391"/>
              <a:gd name="connsiteY7" fmla="*/ 170216 h 174214"/>
              <a:gd name="connsiteX8" fmla="*/ 43755 w 85391"/>
              <a:gd name="connsiteY8" fmla="*/ 116241 h 174214"/>
              <a:gd name="connsiteX9" fmla="*/ 51693 w 85391"/>
              <a:gd name="connsiteY9" fmla="*/ 49566 h 174214"/>
              <a:gd name="connsiteX10" fmla="*/ 37405 w 85391"/>
              <a:gd name="connsiteY10" fmla="*/ 354 h 17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91" h="174214">
                <a:moveTo>
                  <a:pt x="37405" y="354"/>
                </a:moveTo>
                <a:cubicBezTo>
                  <a:pt x="41903" y="-3085"/>
                  <a:pt x="70743" y="19404"/>
                  <a:pt x="78680" y="28929"/>
                </a:cubicBezTo>
                <a:cubicBezTo>
                  <a:pt x="86617" y="38454"/>
                  <a:pt x="85559" y="42687"/>
                  <a:pt x="85030" y="57504"/>
                </a:cubicBezTo>
                <a:cubicBezTo>
                  <a:pt x="84501" y="72321"/>
                  <a:pt x="77886" y="104071"/>
                  <a:pt x="75505" y="117829"/>
                </a:cubicBezTo>
                <a:cubicBezTo>
                  <a:pt x="73124" y="131587"/>
                  <a:pt x="73124" y="133704"/>
                  <a:pt x="70743" y="140054"/>
                </a:cubicBezTo>
                <a:cubicBezTo>
                  <a:pt x="68362" y="146404"/>
                  <a:pt x="69949" y="151167"/>
                  <a:pt x="61218" y="155929"/>
                </a:cubicBezTo>
                <a:cubicBezTo>
                  <a:pt x="52487" y="160691"/>
                  <a:pt x="28409" y="166248"/>
                  <a:pt x="18355" y="168629"/>
                </a:cubicBezTo>
                <a:cubicBezTo>
                  <a:pt x="8301" y="171010"/>
                  <a:pt x="-3340" y="178947"/>
                  <a:pt x="893" y="170216"/>
                </a:cubicBezTo>
                <a:cubicBezTo>
                  <a:pt x="5126" y="161485"/>
                  <a:pt x="35288" y="136349"/>
                  <a:pt x="43755" y="116241"/>
                </a:cubicBezTo>
                <a:cubicBezTo>
                  <a:pt x="52222" y="96133"/>
                  <a:pt x="50370" y="66764"/>
                  <a:pt x="51693" y="49566"/>
                </a:cubicBezTo>
                <a:cubicBezTo>
                  <a:pt x="53016" y="32368"/>
                  <a:pt x="32907" y="3793"/>
                  <a:pt x="37405" y="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F440E67C-08F1-4E0D-94DA-56FEA2857992}"/>
              </a:ext>
            </a:extLst>
          </p:cNvPr>
          <p:cNvSpPr/>
          <p:nvPr/>
        </p:nvSpPr>
        <p:spPr>
          <a:xfrm>
            <a:off x="4168623" y="3370157"/>
            <a:ext cx="70391" cy="216832"/>
          </a:xfrm>
          <a:custGeom>
            <a:avLst/>
            <a:gdLst>
              <a:gd name="connsiteX0" fmla="*/ 46190 w 70391"/>
              <a:gd name="connsiteY0" fmla="*/ 106 h 216832"/>
              <a:gd name="connsiteX1" fmla="*/ 14440 w 70391"/>
              <a:gd name="connsiteY1" fmla="*/ 42968 h 216832"/>
              <a:gd name="connsiteX2" fmla="*/ 1740 w 70391"/>
              <a:gd name="connsiteY2" fmla="*/ 90593 h 216832"/>
              <a:gd name="connsiteX3" fmla="*/ 6502 w 70391"/>
              <a:gd name="connsiteY3" fmla="*/ 142981 h 216832"/>
              <a:gd name="connsiteX4" fmla="*/ 36665 w 70391"/>
              <a:gd name="connsiteY4" fmla="*/ 181081 h 216832"/>
              <a:gd name="connsiteX5" fmla="*/ 70002 w 70391"/>
              <a:gd name="connsiteY5" fmla="*/ 214418 h 216832"/>
              <a:gd name="connsiteX6" fmla="*/ 52540 w 70391"/>
              <a:gd name="connsiteY6" fmla="*/ 209656 h 216832"/>
              <a:gd name="connsiteX7" fmla="*/ 17615 w 70391"/>
              <a:gd name="connsiteY7" fmla="*/ 173143 h 216832"/>
              <a:gd name="connsiteX8" fmla="*/ 3327 w 70391"/>
              <a:gd name="connsiteY8" fmla="*/ 138218 h 216832"/>
              <a:gd name="connsiteX9" fmla="*/ 152 w 70391"/>
              <a:gd name="connsiteY9" fmla="*/ 90593 h 216832"/>
              <a:gd name="connsiteX10" fmla="*/ 6502 w 70391"/>
              <a:gd name="connsiteY10" fmla="*/ 55668 h 216832"/>
              <a:gd name="connsiteX11" fmla="*/ 46190 w 70391"/>
              <a:gd name="connsiteY11" fmla="*/ 106 h 2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91" h="216832">
                <a:moveTo>
                  <a:pt x="46190" y="106"/>
                </a:moveTo>
                <a:cubicBezTo>
                  <a:pt x="47513" y="-2011"/>
                  <a:pt x="21848" y="27887"/>
                  <a:pt x="14440" y="42968"/>
                </a:cubicBezTo>
                <a:cubicBezTo>
                  <a:pt x="7032" y="58049"/>
                  <a:pt x="3063" y="73924"/>
                  <a:pt x="1740" y="90593"/>
                </a:cubicBezTo>
                <a:cubicBezTo>
                  <a:pt x="417" y="107262"/>
                  <a:pt x="681" y="127900"/>
                  <a:pt x="6502" y="142981"/>
                </a:cubicBezTo>
                <a:cubicBezTo>
                  <a:pt x="12323" y="158062"/>
                  <a:pt x="26082" y="169175"/>
                  <a:pt x="36665" y="181081"/>
                </a:cubicBezTo>
                <a:cubicBezTo>
                  <a:pt x="47248" y="192987"/>
                  <a:pt x="67356" y="209656"/>
                  <a:pt x="70002" y="214418"/>
                </a:cubicBezTo>
                <a:cubicBezTo>
                  <a:pt x="72648" y="219180"/>
                  <a:pt x="61271" y="216535"/>
                  <a:pt x="52540" y="209656"/>
                </a:cubicBezTo>
                <a:cubicBezTo>
                  <a:pt x="43809" y="202777"/>
                  <a:pt x="25817" y="185049"/>
                  <a:pt x="17615" y="173143"/>
                </a:cubicBezTo>
                <a:cubicBezTo>
                  <a:pt x="9413" y="161237"/>
                  <a:pt x="6237" y="151976"/>
                  <a:pt x="3327" y="138218"/>
                </a:cubicBezTo>
                <a:cubicBezTo>
                  <a:pt x="417" y="124460"/>
                  <a:pt x="-377" y="104351"/>
                  <a:pt x="152" y="90593"/>
                </a:cubicBezTo>
                <a:cubicBezTo>
                  <a:pt x="681" y="76835"/>
                  <a:pt x="2798" y="66780"/>
                  <a:pt x="6502" y="55668"/>
                </a:cubicBezTo>
                <a:cubicBezTo>
                  <a:pt x="10206" y="44556"/>
                  <a:pt x="44867" y="2223"/>
                  <a:pt x="46190" y="1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C67232F9-56EB-4768-8E47-49A40EA9FEB1}"/>
              </a:ext>
            </a:extLst>
          </p:cNvPr>
          <p:cNvSpPr/>
          <p:nvPr/>
        </p:nvSpPr>
        <p:spPr>
          <a:xfrm>
            <a:off x="4549505" y="3130508"/>
            <a:ext cx="175235" cy="339785"/>
          </a:xfrm>
          <a:custGeom>
            <a:avLst/>
            <a:gdLst>
              <a:gd name="connsiteX0" fmla="*/ 270 w 175235"/>
              <a:gd name="connsiteY0" fmla="*/ 42 h 339785"/>
              <a:gd name="connsiteX1" fmla="*/ 108220 w 175235"/>
              <a:gd name="connsiteY1" fmla="*/ 104817 h 339785"/>
              <a:gd name="connsiteX2" fmla="*/ 143145 w 175235"/>
              <a:gd name="connsiteY2" fmla="*/ 174667 h 339785"/>
              <a:gd name="connsiteX3" fmla="*/ 149495 w 175235"/>
              <a:gd name="connsiteY3" fmla="*/ 269917 h 339785"/>
              <a:gd name="connsiteX4" fmla="*/ 130445 w 175235"/>
              <a:gd name="connsiteY4" fmla="*/ 339767 h 339785"/>
              <a:gd name="connsiteX5" fmla="*/ 174895 w 175235"/>
              <a:gd name="connsiteY5" fmla="*/ 263567 h 339785"/>
              <a:gd name="connsiteX6" fmla="*/ 143145 w 175235"/>
              <a:gd name="connsiteY6" fmla="*/ 117517 h 339785"/>
              <a:gd name="connsiteX7" fmla="*/ 270 w 175235"/>
              <a:gd name="connsiteY7" fmla="*/ 42 h 3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35" h="339785">
                <a:moveTo>
                  <a:pt x="270" y="42"/>
                </a:moveTo>
                <a:cubicBezTo>
                  <a:pt x="-5551" y="-2075"/>
                  <a:pt x="84408" y="75713"/>
                  <a:pt x="108220" y="104817"/>
                </a:cubicBezTo>
                <a:cubicBezTo>
                  <a:pt x="132032" y="133921"/>
                  <a:pt x="136266" y="147150"/>
                  <a:pt x="143145" y="174667"/>
                </a:cubicBezTo>
                <a:cubicBezTo>
                  <a:pt x="150024" y="202184"/>
                  <a:pt x="151612" y="242400"/>
                  <a:pt x="149495" y="269917"/>
                </a:cubicBezTo>
                <a:cubicBezTo>
                  <a:pt x="147378" y="297434"/>
                  <a:pt x="126212" y="340825"/>
                  <a:pt x="130445" y="339767"/>
                </a:cubicBezTo>
                <a:cubicBezTo>
                  <a:pt x="134678" y="338709"/>
                  <a:pt x="172778" y="300609"/>
                  <a:pt x="174895" y="263567"/>
                </a:cubicBezTo>
                <a:cubicBezTo>
                  <a:pt x="177012" y="226525"/>
                  <a:pt x="169603" y="155617"/>
                  <a:pt x="143145" y="117517"/>
                </a:cubicBezTo>
                <a:cubicBezTo>
                  <a:pt x="116687" y="79417"/>
                  <a:pt x="6091" y="2159"/>
                  <a:pt x="270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F428477-9610-45CF-BBA2-CC2E3335B4BC}"/>
              </a:ext>
            </a:extLst>
          </p:cNvPr>
          <p:cNvSpPr/>
          <p:nvPr/>
        </p:nvSpPr>
        <p:spPr>
          <a:xfrm>
            <a:off x="4539865" y="3550581"/>
            <a:ext cx="134466" cy="622316"/>
          </a:xfrm>
          <a:custGeom>
            <a:avLst/>
            <a:gdLst>
              <a:gd name="connsiteX0" fmla="*/ 106218 w 134466"/>
              <a:gd name="connsiteY0" fmla="*/ 3302 h 622316"/>
              <a:gd name="connsiteX1" fmla="*/ 133735 w 134466"/>
              <a:gd name="connsiteY1" fmla="*/ 71036 h 622316"/>
              <a:gd name="connsiteX2" fmla="*/ 70235 w 134466"/>
              <a:gd name="connsiteY2" fmla="*/ 369486 h 622316"/>
              <a:gd name="connsiteX3" fmla="*/ 34252 w 134466"/>
              <a:gd name="connsiteY3" fmla="*/ 500719 h 622316"/>
              <a:gd name="connsiteX4" fmla="*/ 385 w 134466"/>
              <a:gd name="connsiteY4" fmla="*/ 617136 h 622316"/>
              <a:gd name="connsiteX5" fmla="*/ 17318 w 134466"/>
              <a:gd name="connsiteY5" fmla="*/ 589619 h 622316"/>
              <a:gd name="connsiteX6" fmla="*/ 38485 w 134466"/>
              <a:gd name="connsiteY6" fmla="*/ 479552 h 622316"/>
              <a:gd name="connsiteX7" fmla="*/ 95635 w 134466"/>
              <a:gd name="connsiteY7" fmla="*/ 289052 h 622316"/>
              <a:gd name="connsiteX8" fmla="*/ 129502 w 134466"/>
              <a:gd name="connsiteY8" fmla="*/ 140886 h 622316"/>
              <a:gd name="connsiteX9" fmla="*/ 106218 w 134466"/>
              <a:gd name="connsiteY9" fmla="*/ 3302 h 62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466" h="622316">
                <a:moveTo>
                  <a:pt x="106218" y="3302"/>
                </a:moveTo>
                <a:cubicBezTo>
                  <a:pt x="106924" y="-8340"/>
                  <a:pt x="139732" y="10005"/>
                  <a:pt x="133735" y="71036"/>
                </a:cubicBezTo>
                <a:cubicBezTo>
                  <a:pt x="127738" y="132067"/>
                  <a:pt x="86816" y="297872"/>
                  <a:pt x="70235" y="369486"/>
                </a:cubicBezTo>
                <a:cubicBezTo>
                  <a:pt x="53654" y="441100"/>
                  <a:pt x="45894" y="459444"/>
                  <a:pt x="34252" y="500719"/>
                </a:cubicBezTo>
                <a:cubicBezTo>
                  <a:pt x="22610" y="541994"/>
                  <a:pt x="3207" y="602319"/>
                  <a:pt x="385" y="617136"/>
                </a:cubicBezTo>
                <a:cubicBezTo>
                  <a:pt x="-2437" y="631953"/>
                  <a:pt x="10968" y="612550"/>
                  <a:pt x="17318" y="589619"/>
                </a:cubicBezTo>
                <a:cubicBezTo>
                  <a:pt x="23668" y="566688"/>
                  <a:pt x="25432" y="529646"/>
                  <a:pt x="38485" y="479552"/>
                </a:cubicBezTo>
                <a:cubicBezTo>
                  <a:pt x="51538" y="429458"/>
                  <a:pt x="80465" y="345496"/>
                  <a:pt x="95635" y="289052"/>
                </a:cubicBezTo>
                <a:cubicBezTo>
                  <a:pt x="110805" y="232608"/>
                  <a:pt x="123152" y="184983"/>
                  <a:pt x="129502" y="140886"/>
                </a:cubicBezTo>
                <a:cubicBezTo>
                  <a:pt x="135852" y="96789"/>
                  <a:pt x="105512" y="14944"/>
                  <a:pt x="106218" y="3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B769D3E-AF85-4580-97A2-62A3276ABDE3}"/>
              </a:ext>
            </a:extLst>
          </p:cNvPr>
          <p:cNvSpPr/>
          <p:nvPr/>
        </p:nvSpPr>
        <p:spPr>
          <a:xfrm>
            <a:off x="4806807" y="3438458"/>
            <a:ext cx="535183" cy="865167"/>
          </a:xfrm>
          <a:custGeom>
            <a:avLst/>
            <a:gdLst>
              <a:gd name="connsiteX0" fmla="*/ 16018 w 535183"/>
              <a:gd name="connsiteY0" fmla="*/ 67 h 865167"/>
              <a:gd name="connsiteX1" fmla="*/ 19193 w 535183"/>
              <a:gd name="connsiteY1" fmla="*/ 415992 h 865167"/>
              <a:gd name="connsiteX2" fmla="*/ 85868 w 535183"/>
              <a:gd name="connsiteY2" fmla="*/ 692217 h 865167"/>
              <a:gd name="connsiteX3" fmla="*/ 111268 w 535183"/>
              <a:gd name="connsiteY3" fmla="*/ 746192 h 865167"/>
              <a:gd name="connsiteX4" fmla="*/ 155718 w 535183"/>
              <a:gd name="connsiteY4" fmla="*/ 765242 h 865167"/>
              <a:gd name="connsiteX5" fmla="*/ 273193 w 535183"/>
              <a:gd name="connsiteY5" fmla="*/ 765242 h 865167"/>
              <a:gd name="connsiteX6" fmla="*/ 371618 w 535183"/>
              <a:gd name="connsiteY6" fmla="*/ 762067 h 865167"/>
              <a:gd name="connsiteX7" fmla="*/ 416068 w 535183"/>
              <a:gd name="connsiteY7" fmla="*/ 777942 h 865167"/>
              <a:gd name="connsiteX8" fmla="*/ 495443 w 535183"/>
              <a:gd name="connsiteY8" fmla="*/ 835092 h 865167"/>
              <a:gd name="connsiteX9" fmla="*/ 533543 w 535183"/>
              <a:gd name="connsiteY9" fmla="*/ 863667 h 865167"/>
              <a:gd name="connsiteX10" fmla="*/ 524018 w 535183"/>
              <a:gd name="connsiteY10" fmla="*/ 790642 h 865167"/>
              <a:gd name="connsiteX11" fmla="*/ 485918 w 535183"/>
              <a:gd name="connsiteY11" fmla="*/ 701742 h 865167"/>
              <a:gd name="connsiteX12" fmla="*/ 444643 w 535183"/>
              <a:gd name="connsiteY12" fmla="*/ 616017 h 865167"/>
              <a:gd name="connsiteX13" fmla="*/ 409718 w 535183"/>
              <a:gd name="connsiteY13" fmla="*/ 593792 h 865167"/>
              <a:gd name="connsiteX14" fmla="*/ 355743 w 535183"/>
              <a:gd name="connsiteY14" fmla="*/ 574742 h 865167"/>
              <a:gd name="connsiteX15" fmla="*/ 282718 w 535183"/>
              <a:gd name="connsiteY15" fmla="*/ 508067 h 865167"/>
              <a:gd name="connsiteX16" fmla="*/ 209693 w 535183"/>
              <a:gd name="connsiteY16" fmla="*/ 384242 h 865167"/>
              <a:gd name="connsiteX17" fmla="*/ 16018 w 535183"/>
              <a:gd name="connsiteY17" fmla="*/ 67 h 8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183" h="865167">
                <a:moveTo>
                  <a:pt x="16018" y="67"/>
                </a:moveTo>
                <a:cubicBezTo>
                  <a:pt x="-15732" y="5359"/>
                  <a:pt x="7551" y="300634"/>
                  <a:pt x="19193" y="415992"/>
                </a:cubicBezTo>
                <a:cubicBezTo>
                  <a:pt x="30835" y="531350"/>
                  <a:pt x="70522" y="637184"/>
                  <a:pt x="85868" y="692217"/>
                </a:cubicBezTo>
                <a:cubicBezTo>
                  <a:pt x="101214" y="747250"/>
                  <a:pt x="99626" y="734021"/>
                  <a:pt x="111268" y="746192"/>
                </a:cubicBezTo>
                <a:cubicBezTo>
                  <a:pt x="122910" y="758363"/>
                  <a:pt x="128730" y="762067"/>
                  <a:pt x="155718" y="765242"/>
                </a:cubicBezTo>
                <a:cubicBezTo>
                  <a:pt x="182706" y="768417"/>
                  <a:pt x="237210" y="765771"/>
                  <a:pt x="273193" y="765242"/>
                </a:cubicBezTo>
                <a:cubicBezTo>
                  <a:pt x="309176" y="764713"/>
                  <a:pt x="347805" y="759950"/>
                  <a:pt x="371618" y="762067"/>
                </a:cubicBezTo>
                <a:cubicBezTo>
                  <a:pt x="395431" y="764184"/>
                  <a:pt x="395431" y="765771"/>
                  <a:pt x="416068" y="777942"/>
                </a:cubicBezTo>
                <a:cubicBezTo>
                  <a:pt x="436705" y="790113"/>
                  <a:pt x="475864" y="820805"/>
                  <a:pt x="495443" y="835092"/>
                </a:cubicBezTo>
                <a:cubicBezTo>
                  <a:pt x="515022" y="849379"/>
                  <a:pt x="528781" y="871075"/>
                  <a:pt x="533543" y="863667"/>
                </a:cubicBezTo>
                <a:cubicBezTo>
                  <a:pt x="538306" y="856259"/>
                  <a:pt x="531955" y="817629"/>
                  <a:pt x="524018" y="790642"/>
                </a:cubicBezTo>
                <a:cubicBezTo>
                  <a:pt x="516081" y="763655"/>
                  <a:pt x="499147" y="730846"/>
                  <a:pt x="485918" y="701742"/>
                </a:cubicBezTo>
                <a:cubicBezTo>
                  <a:pt x="472689" y="672638"/>
                  <a:pt x="457343" y="634009"/>
                  <a:pt x="444643" y="616017"/>
                </a:cubicBezTo>
                <a:cubicBezTo>
                  <a:pt x="431943" y="598025"/>
                  <a:pt x="424535" y="600671"/>
                  <a:pt x="409718" y="593792"/>
                </a:cubicBezTo>
                <a:cubicBezTo>
                  <a:pt x="394901" y="586913"/>
                  <a:pt x="376910" y="589030"/>
                  <a:pt x="355743" y="574742"/>
                </a:cubicBezTo>
                <a:cubicBezTo>
                  <a:pt x="334576" y="560455"/>
                  <a:pt x="307060" y="539817"/>
                  <a:pt x="282718" y="508067"/>
                </a:cubicBezTo>
                <a:cubicBezTo>
                  <a:pt x="258376" y="476317"/>
                  <a:pt x="252555" y="464146"/>
                  <a:pt x="209693" y="384242"/>
                </a:cubicBezTo>
                <a:cubicBezTo>
                  <a:pt x="166831" y="304338"/>
                  <a:pt x="47768" y="-5225"/>
                  <a:pt x="16018" y="6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68337BD-1A74-4E5B-84FF-81FC28398A69}"/>
              </a:ext>
            </a:extLst>
          </p:cNvPr>
          <p:cNvSpPr/>
          <p:nvPr/>
        </p:nvSpPr>
        <p:spPr>
          <a:xfrm>
            <a:off x="4458097" y="4290227"/>
            <a:ext cx="80360" cy="196530"/>
          </a:xfrm>
          <a:custGeom>
            <a:avLst/>
            <a:gdLst>
              <a:gd name="connsiteX0" fmla="*/ 10186 w 80360"/>
              <a:gd name="connsiteY0" fmla="*/ 256 h 196530"/>
              <a:gd name="connsiteX1" fmla="*/ 1720 w 80360"/>
              <a:gd name="connsiteY1" fmla="*/ 63756 h 196530"/>
              <a:gd name="connsiteX2" fmla="*/ 8070 w 80360"/>
              <a:gd name="connsiteY2" fmla="*/ 110323 h 196530"/>
              <a:gd name="connsiteX3" fmla="*/ 77920 w 80360"/>
              <a:gd name="connsiteY3" fmla="*/ 194990 h 196530"/>
              <a:gd name="connsiteX4" fmla="*/ 60986 w 80360"/>
              <a:gd name="connsiteY4" fmla="*/ 161123 h 196530"/>
              <a:gd name="connsiteX5" fmla="*/ 27120 w 80360"/>
              <a:gd name="connsiteY5" fmla="*/ 112440 h 196530"/>
              <a:gd name="connsiteX6" fmla="*/ 10186 w 80360"/>
              <a:gd name="connsiteY6" fmla="*/ 89156 h 196530"/>
              <a:gd name="connsiteX7" fmla="*/ 10186 w 80360"/>
              <a:gd name="connsiteY7" fmla="*/ 256 h 1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0" h="196530">
                <a:moveTo>
                  <a:pt x="10186" y="256"/>
                </a:moveTo>
                <a:cubicBezTo>
                  <a:pt x="8775" y="-3977"/>
                  <a:pt x="2073" y="45412"/>
                  <a:pt x="1720" y="63756"/>
                </a:cubicBezTo>
                <a:cubicBezTo>
                  <a:pt x="1367" y="82100"/>
                  <a:pt x="-4630" y="88451"/>
                  <a:pt x="8070" y="110323"/>
                </a:cubicBezTo>
                <a:cubicBezTo>
                  <a:pt x="20770" y="132195"/>
                  <a:pt x="69101" y="186523"/>
                  <a:pt x="77920" y="194990"/>
                </a:cubicBezTo>
                <a:cubicBezTo>
                  <a:pt x="86739" y="203457"/>
                  <a:pt x="69453" y="174881"/>
                  <a:pt x="60986" y="161123"/>
                </a:cubicBezTo>
                <a:cubicBezTo>
                  <a:pt x="52519" y="147365"/>
                  <a:pt x="35587" y="124434"/>
                  <a:pt x="27120" y="112440"/>
                </a:cubicBezTo>
                <a:cubicBezTo>
                  <a:pt x="18653" y="100446"/>
                  <a:pt x="14067" y="101503"/>
                  <a:pt x="10186" y="89156"/>
                </a:cubicBezTo>
                <a:cubicBezTo>
                  <a:pt x="6305" y="76809"/>
                  <a:pt x="11597" y="4489"/>
                  <a:pt x="10186" y="2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351CFAF-E3D5-417C-AEF1-26C02F526E61}"/>
              </a:ext>
            </a:extLst>
          </p:cNvPr>
          <p:cNvSpPr/>
          <p:nvPr/>
        </p:nvSpPr>
        <p:spPr>
          <a:xfrm>
            <a:off x="4625791" y="4390993"/>
            <a:ext cx="94714" cy="46233"/>
          </a:xfrm>
          <a:custGeom>
            <a:avLst/>
            <a:gdLst>
              <a:gd name="connsiteX0" fmla="*/ 184 w 94714"/>
              <a:gd name="connsiteY0" fmla="*/ 32 h 46233"/>
              <a:gd name="connsiteX1" fmla="*/ 74797 w 94714"/>
              <a:gd name="connsiteY1" fmla="*/ 31782 h 46233"/>
              <a:gd name="connsiteX2" fmla="*/ 93847 w 94714"/>
              <a:gd name="connsiteY2" fmla="*/ 46070 h 46233"/>
              <a:gd name="connsiteX3" fmla="*/ 54159 w 94714"/>
              <a:gd name="connsiteY3" fmla="*/ 38132 h 46233"/>
              <a:gd name="connsiteX4" fmla="*/ 184 w 94714"/>
              <a:gd name="connsiteY4" fmla="*/ 32 h 4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4" h="46233">
                <a:moveTo>
                  <a:pt x="184" y="32"/>
                </a:moveTo>
                <a:cubicBezTo>
                  <a:pt x="3623" y="-1026"/>
                  <a:pt x="59187" y="24109"/>
                  <a:pt x="74797" y="31782"/>
                </a:cubicBezTo>
                <a:cubicBezTo>
                  <a:pt x="90407" y="39455"/>
                  <a:pt x="97286" y="45012"/>
                  <a:pt x="93847" y="46070"/>
                </a:cubicBezTo>
                <a:cubicBezTo>
                  <a:pt x="90408" y="47128"/>
                  <a:pt x="66065" y="42894"/>
                  <a:pt x="54159" y="38132"/>
                </a:cubicBezTo>
                <a:cubicBezTo>
                  <a:pt x="42253" y="33370"/>
                  <a:pt x="-3255" y="1090"/>
                  <a:pt x="184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C594C9BB-9C19-4848-A286-EC59A361B482}"/>
              </a:ext>
            </a:extLst>
          </p:cNvPr>
          <p:cNvSpPr/>
          <p:nvPr/>
        </p:nvSpPr>
        <p:spPr>
          <a:xfrm>
            <a:off x="4441782" y="2920437"/>
            <a:ext cx="285829" cy="330588"/>
          </a:xfrm>
          <a:custGeom>
            <a:avLst/>
            <a:gdLst>
              <a:gd name="connsiteX0" fmla="*/ 43 w 285829"/>
              <a:gd name="connsiteY0" fmla="*/ 54538 h 330588"/>
              <a:gd name="connsiteX1" fmla="*/ 111168 w 285829"/>
              <a:gd name="connsiteY1" fmla="*/ 563 h 330588"/>
              <a:gd name="connsiteX2" fmla="*/ 247693 w 285829"/>
              <a:gd name="connsiteY2" fmla="*/ 89463 h 330588"/>
              <a:gd name="connsiteX3" fmla="*/ 285793 w 285829"/>
              <a:gd name="connsiteY3" fmla="*/ 149788 h 330588"/>
              <a:gd name="connsiteX4" fmla="*/ 254043 w 285829"/>
              <a:gd name="connsiteY4" fmla="*/ 324413 h 330588"/>
              <a:gd name="connsiteX5" fmla="*/ 222293 w 285829"/>
              <a:gd name="connsiteY5" fmla="*/ 283138 h 330588"/>
              <a:gd name="connsiteX6" fmla="*/ 171493 w 285829"/>
              <a:gd name="connsiteY6" fmla="*/ 203763 h 330588"/>
              <a:gd name="connsiteX7" fmla="*/ 168318 w 285829"/>
              <a:gd name="connsiteY7" fmla="*/ 149788 h 330588"/>
              <a:gd name="connsiteX8" fmla="*/ 98468 w 285829"/>
              <a:gd name="connsiteY8" fmla="*/ 114863 h 330588"/>
              <a:gd name="connsiteX9" fmla="*/ 43 w 285829"/>
              <a:gd name="connsiteY9" fmla="*/ 54538 h 3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829" h="330588">
                <a:moveTo>
                  <a:pt x="43" y="54538"/>
                </a:moveTo>
                <a:cubicBezTo>
                  <a:pt x="2160" y="35488"/>
                  <a:pt x="69893" y="-5258"/>
                  <a:pt x="111168" y="563"/>
                </a:cubicBezTo>
                <a:cubicBezTo>
                  <a:pt x="152443" y="6384"/>
                  <a:pt x="218589" y="64592"/>
                  <a:pt x="247693" y="89463"/>
                </a:cubicBezTo>
                <a:cubicBezTo>
                  <a:pt x="276797" y="114334"/>
                  <a:pt x="284735" y="110630"/>
                  <a:pt x="285793" y="149788"/>
                </a:cubicBezTo>
                <a:cubicBezTo>
                  <a:pt x="286851" y="188946"/>
                  <a:pt x="264626" y="302188"/>
                  <a:pt x="254043" y="324413"/>
                </a:cubicBezTo>
                <a:cubicBezTo>
                  <a:pt x="243460" y="346638"/>
                  <a:pt x="236051" y="303246"/>
                  <a:pt x="222293" y="283138"/>
                </a:cubicBezTo>
                <a:cubicBezTo>
                  <a:pt x="208535" y="263030"/>
                  <a:pt x="180489" y="225988"/>
                  <a:pt x="171493" y="203763"/>
                </a:cubicBezTo>
                <a:cubicBezTo>
                  <a:pt x="162497" y="181538"/>
                  <a:pt x="180489" y="164605"/>
                  <a:pt x="168318" y="149788"/>
                </a:cubicBezTo>
                <a:cubicBezTo>
                  <a:pt x="156147" y="134971"/>
                  <a:pt x="123339" y="128092"/>
                  <a:pt x="98468" y="114863"/>
                </a:cubicBezTo>
                <a:cubicBezTo>
                  <a:pt x="73597" y="101634"/>
                  <a:pt x="-2074" y="73588"/>
                  <a:pt x="43" y="5453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ED05CC0A-167B-4C36-BF13-7EED7BFBCAD2}"/>
              </a:ext>
            </a:extLst>
          </p:cNvPr>
          <p:cNvSpPr/>
          <p:nvPr/>
        </p:nvSpPr>
        <p:spPr>
          <a:xfrm>
            <a:off x="7096760" y="2687312"/>
            <a:ext cx="346440" cy="1284466"/>
          </a:xfrm>
          <a:custGeom>
            <a:avLst/>
            <a:gdLst>
              <a:gd name="connsiteX0" fmla="*/ 0 w 346440"/>
              <a:gd name="connsiteY0" fmla="*/ 106688 h 1284466"/>
              <a:gd name="connsiteX1" fmla="*/ 35560 w 346440"/>
              <a:gd name="connsiteY1" fmla="*/ 523248 h 1284466"/>
              <a:gd name="connsiteX2" fmla="*/ 162560 w 346440"/>
              <a:gd name="connsiteY2" fmla="*/ 843288 h 1284466"/>
              <a:gd name="connsiteX3" fmla="*/ 294640 w 346440"/>
              <a:gd name="connsiteY3" fmla="*/ 1280168 h 1284466"/>
              <a:gd name="connsiteX4" fmla="*/ 340360 w 346440"/>
              <a:gd name="connsiteY4" fmla="*/ 1051568 h 1284466"/>
              <a:gd name="connsiteX5" fmla="*/ 325120 w 346440"/>
              <a:gd name="connsiteY5" fmla="*/ 807728 h 1284466"/>
              <a:gd name="connsiteX6" fmla="*/ 152400 w 346440"/>
              <a:gd name="connsiteY6" fmla="*/ 533408 h 1284466"/>
              <a:gd name="connsiteX7" fmla="*/ 91440 w 346440"/>
              <a:gd name="connsiteY7" fmla="*/ 320048 h 1284466"/>
              <a:gd name="connsiteX8" fmla="*/ 55880 w 346440"/>
              <a:gd name="connsiteY8" fmla="*/ 116848 h 1284466"/>
              <a:gd name="connsiteX9" fmla="*/ 35560 w 346440"/>
              <a:gd name="connsiteY9" fmla="*/ 8 h 1284466"/>
              <a:gd name="connsiteX10" fmla="*/ 0 w 346440"/>
              <a:gd name="connsiteY10" fmla="*/ 106688 h 128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440" h="1284466">
                <a:moveTo>
                  <a:pt x="0" y="106688"/>
                </a:moveTo>
                <a:cubicBezTo>
                  <a:pt x="0" y="193895"/>
                  <a:pt x="8467" y="400481"/>
                  <a:pt x="35560" y="523248"/>
                </a:cubicBezTo>
                <a:cubicBezTo>
                  <a:pt x="62653" y="646015"/>
                  <a:pt x="119380" y="717135"/>
                  <a:pt x="162560" y="843288"/>
                </a:cubicBezTo>
                <a:cubicBezTo>
                  <a:pt x="205740" y="969441"/>
                  <a:pt x="265007" y="1245455"/>
                  <a:pt x="294640" y="1280168"/>
                </a:cubicBezTo>
                <a:cubicBezTo>
                  <a:pt x="324273" y="1314881"/>
                  <a:pt x="335280" y="1130308"/>
                  <a:pt x="340360" y="1051568"/>
                </a:cubicBezTo>
                <a:cubicBezTo>
                  <a:pt x="345440" y="972828"/>
                  <a:pt x="356447" y="894088"/>
                  <a:pt x="325120" y="807728"/>
                </a:cubicBezTo>
                <a:cubicBezTo>
                  <a:pt x="293793" y="721368"/>
                  <a:pt x="191347" y="614688"/>
                  <a:pt x="152400" y="533408"/>
                </a:cubicBezTo>
                <a:cubicBezTo>
                  <a:pt x="113453" y="452128"/>
                  <a:pt x="107527" y="389475"/>
                  <a:pt x="91440" y="320048"/>
                </a:cubicBezTo>
                <a:cubicBezTo>
                  <a:pt x="75353" y="250621"/>
                  <a:pt x="65193" y="170188"/>
                  <a:pt x="55880" y="116848"/>
                </a:cubicBezTo>
                <a:cubicBezTo>
                  <a:pt x="46567" y="63508"/>
                  <a:pt x="43180" y="-839"/>
                  <a:pt x="35560" y="8"/>
                </a:cubicBezTo>
                <a:cubicBezTo>
                  <a:pt x="27940" y="855"/>
                  <a:pt x="0" y="19481"/>
                  <a:pt x="0" y="10668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CDF1A6E2-0999-47E6-B60F-8A9D0CB06C72}"/>
              </a:ext>
            </a:extLst>
          </p:cNvPr>
          <p:cNvSpPr/>
          <p:nvPr/>
        </p:nvSpPr>
        <p:spPr>
          <a:xfrm>
            <a:off x="3749465" y="3831806"/>
            <a:ext cx="289664" cy="1063559"/>
          </a:xfrm>
          <a:custGeom>
            <a:avLst/>
            <a:gdLst>
              <a:gd name="connsiteX0" fmla="*/ 146260 w 289664"/>
              <a:gd name="connsiteY0" fmla="*/ 419 h 1063559"/>
              <a:gd name="connsiteX1" fmla="*/ 73235 w 289664"/>
              <a:gd name="connsiteY1" fmla="*/ 171869 h 1063559"/>
              <a:gd name="connsiteX2" fmla="*/ 44660 w 289664"/>
              <a:gd name="connsiteY2" fmla="*/ 349669 h 1063559"/>
              <a:gd name="connsiteX3" fmla="*/ 38310 w 289664"/>
              <a:gd name="connsiteY3" fmla="*/ 508419 h 1063559"/>
              <a:gd name="connsiteX4" fmla="*/ 41485 w 289664"/>
              <a:gd name="connsiteY4" fmla="*/ 660819 h 1063559"/>
              <a:gd name="connsiteX5" fmla="*/ 92285 w 289664"/>
              <a:gd name="connsiteY5" fmla="*/ 803694 h 1063559"/>
              <a:gd name="connsiteX6" fmla="*/ 289135 w 289664"/>
              <a:gd name="connsiteY6" fmla="*/ 1057694 h 1063559"/>
              <a:gd name="connsiteX7" fmla="*/ 146260 w 289664"/>
              <a:gd name="connsiteY7" fmla="*/ 956094 h 1063559"/>
              <a:gd name="connsiteX8" fmla="*/ 25610 w 289664"/>
              <a:gd name="connsiteY8" fmla="*/ 663994 h 1063559"/>
              <a:gd name="connsiteX9" fmla="*/ 210 w 289664"/>
              <a:gd name="connsiteY9" fmla="*/ 419519 h 1063559"/>
              <a:gd name="connsiteX10" fmla="*/ 31960 w 289664"/>
              <a:gd name="connsiteY10" fmla="*/ 222669 h 1063559"/>
              <a:gd name="connsiteX11" fmla="*/ 146260 w 289664"/>
              <a:gd name="connsiteY11" fmla="*/ 419 h 106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664" h="1063559">
                <a:moveTo>
                  <a:pt x="146260" y="419"/>
                </a:moveTo>
                <a:cubicBezTo>
                  <a:pt x="153139" y="-8048"/>
                  <a:pt x="90168" y="113661"/>
                  <a:pt x="73235" y="171869"/>
                </a:cubicBezTo>
                <a:cubicBezTo>
                  <a:pt x="56302" y="230077"/>
                  <a:pt x="50481" y="293577"/>
                  <a:pt x="44660" y="349669"/>
                </a:cubicBezTo>
                <a:cubicBezTo>
                  <a:pt x="38839" y="405761"/>
                  <a:pt x="38839" y="456561"/>
                  <a:pt x="38310" y="508419"/>
                </a:cubicBezTo>
                <a:cubicBezTo>
                  <a:pt x="37781" y="560277"/>
                  <a:pt x="32489" y="611607"/>
                  <a:pt x="41485" y="660819"/>
                </a:cubicBezTo>
                <a:cubicBezTo>
                  <a:pt x="50481" y="710031"/>
                  <a:pt x="51010" y="737548"/>
                  <a:pt x="92285" y="803694"/>
                </a:cubicBezTo>
                <a:cubicBezTo>
                  <a:pt x="133560" y="869840"/>
                  <a:pt x="280139" y="1032294"/>
                  <a:pt x="289135" y="1057694"/>
                </a:cubicBezTo>
                <a:cubicBezTo>
                  <a:pt x="298131" y="1083094"/>
                  <a:pt x="190181" y="1021711"/>
                  <a:pt x="146260" y="956094"/>
                </a:cubicBezTo>
                <a:cubicBezTo>
                  <a:pt x="102339" y="890477"/>
                  <a:pt x="49952" y="753423"/>
                  <a:pt x="25610" y="663994"/>
                </a:cubicBezTo>
                <a:cubicBezTo>
                  <a:pt x="1268" y="574565"/>
                  <a:pt x="-848" y="493073"/>
                  <a:pt x="210" y="419519"/>
                </a:cubicBezTo>
                <a:cubicBezTo>
                  <a:pt x="1268" y="345965"/>
                  <a:pt x="8677" y="291990"/>
                  <a:pt x="31960" y="222669"/>
                </a:cubicBezTo>
                <a:cubicBezTo>
                  <a:pt x="55243" y="153348"/>
                  <a:pt x="139381" y="8886"/>
                  <a:pt x="146260" y="4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FBC1DA5B-5A1F-4364-AB14-4DB7F3648F55}"/>
              </a:ext>
            </a:extLst>
          </p:cNvPr>
          <p:cNvSpPr/>
          <p:nvPr/>
        </p:nvSpPr>
        <p:spPr>
          <a:xfrm>
            <a:off x="4003626" y="4867264"/>
            <a:ext cx="330295" cy="133407"/>
          </a:xfrm>
          <a:custGeom>
            <a:avLst/>
            <a:gdLst>
              <a:gd name="connsiteX0" fmla="*/ 49 w 330295"/>
              <a:gd name="connsiteY0" fmla="*/ 11 h 133407"/>
              <a:gd name="connsiteX1" fmla="*/ 155624 w 330295"/>
              <a:gd name="connsiteY1" fmla="*/ 95261 h 133407"/>
              <a:gd name="connsiteX2" fmla="*/ 330249 w 330295"/>
              <a:gd name="connsiteY2" fmla="*/ 133361 h 133407"/>
              <a:gd name="connsiteX3" fmla="*/ 171499 w 330295"/>
              <a:gd name="connsiteY3" fmla="*/ 88911 h 133407"/>
              <a:gd name="connsiteX4" fmla="*/ 49 w 330295"/>
              <a:gd name="connsiteY4" fmla="*/ 11 h 13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95" h="133407">
                <a:moveTo>
                  <a:pt x="49" y="11"/>
                </a:moveTo>
                <a:cubicBezTo>
                  <a:pt x="-2597" y="1069"/>
                  <a:pt x="100591" y="73036"/>
                  <a:pt x="155624" y="95261"/>
                </a:cubicBezTo>
                <a:cubicBezTo>
                  <a:pt x="210657" y="117486"/>
                  <a:pt x="327603" y="134419"/>
                  <a:pt x="330249" y="133361"/>
                </a:cubicBezTo>
                <a:cubicBezTo>
                  <a:pt x="332895" y="132303"/>
                  <a:pt x="221770" y="107961"/>
                  <a:pt x="171499" y="88911"/>
                </a:cubicBezTo>
                <a:cubicBezTo>
                  <a:pt x="121228" y="69861"/>
                  <a:pt x="2695" y="-1047"/>
                  <a:pt x="49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BCECD935-4A45-4EDC-BC69-A7897760AB4E}"/>
              </a:ext>
            </a:extLst>
          </p:cNvPr>
          <p:cNvSpPr/>
          <p:nvPr/>
        </p:nvSpPr>
        <p:spPr>
          <a:xfrm>
            <a:off x="5744908" y="3230210"/>
            <a:ext cx="117763" cy="65492"/>
          </a:xfrm>
          <a:custGeom>
            <a:avLst/>
            <a:gdLst>
              <a:gd name="connsiteX0" fmla="*/ 117730 w 117763"/>
              <a:gd name="connsiteY0" fmla="*/ 52740 h 65492"/>
              <a:gd name="connsiteX1" fmla="*/ 38355 w 117763"/>
              <a:gd name="connsiteY1" fmla="*/ 65440 h 65492"/>
              <a:gd name="connsiteX2" fmla="*/ 16130 w 117763"/>
              <a:gd name="connsiteY2" fmla="*/ 49565 h 65492"/>
              <a:gd name="connsiteX3" fmla="*/ 9780 w 117763"/>
              <a:gd name="connsiteY3" fmla="*/ 30515 h 65492"/>
              <a:gd name="connsiteX4" fmla="*/ 1842 w 117763"/>
              <a:gd name="connsiteY4" fmla="*/ 1940 h 65492"/>
              <a:gd name="connsiteX5" fmla="*/ 47880 w 117763"/>
              <a:gd name="connsiteY5" fmla="*/ 6703 h 65492"/>
              <a:gd name="connsiteX6" fmla="*/ 117730 w 117763"/>
              <a:gd name="connsiteY6" fmla="*/ 52740 h 6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3" h="65492">
                <a:moveTo>
                  <a:pt x="117730" y="52740"/>
                </a:moveTo>
                <a:cubicBezTo>
                  <a:pt x="116142" y="62530"/>
                  <a:pt x="55288" y="65969"/>
                  <a:pt x="38355" y="65440"/>
                </a:cubicBezTo>
                <a:cubicBezTo>
                  <a:pt x="21422" y="64911"/>
                  <a:pt x="20892" y="55386"/>
                  <a:pt x="16130" y="49565"/>
                </a:cubicBezTo>
                <a:cubicBezTo>
                  <a:pt x="11368" y="43744"/>
                  <a:pt x="12161" y="38452"/>
                  <a:pt x="9780" y="30515"/>
                </a:cubicBezTo>
                <a:cubicBezTo>
                  <a:pt x="7399" y="22578"/>
                  <a:pt x="-4508" y="5909"/>
                  <a:pt x="1842" y="1940"/>
                </a:cubicBezTo>
                <a:cubicBezTo>
                  <a:pt x="8192" y="-2029"/>
                  <a:pt x="32270" y="353"/>
                  <a:pt x="47880" y="6703"/>
                </a:cubicBezTo>
                <a:cubicBezTo>
                  <a:pt x="63490" y="13053"/>
                  <a:pt x="119318" y="42950"/>
                  <a:pt x="117730" y="527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4DA8950-D5E8-4FC1-8879-1A7ADD3A263A}"/>
              </a:ext>
            </a:extLst>
          </p:cNvPr>
          <p:cNvSpPr/>
          <p:nvPr/>
        </p:nvSpPr>
        <p:spPr>
          <a:xfrm>
            <a:off x="5522843" y="3142583"/>
            <a:ext cx="85823" cy="185463"/>
          </a:xfrm>
          <a:custGeom>
            <a:avLst/>
            <a:gdLst>
              <a:gd name="connsiteX0" fmla="*/ 85795 w 85823"/>
              <a:gd name="connsiteY0" fmla="*/ 667 h 185463"/>
              <a:gd name="connsiteX1" fmla="*/ 31820 w 85823"/>
              <a:gd name="connsiteY1" fmla="*/ 62580 h 185463"/>
              <a:gd name="connsiteX2" fmla="*/ 22295 w 85823"/>
              <a:gd name="connsiteY2" fmla="*/ 105442 h 185463"/>
              <a:gd name="connsiteX3" fmla="*/ 17532 w 85823"/>
              <a:gd name="connsiteY3" fmla="*/ 151480 h 185463"/>
              <a:gd name="connsiteX4" fmla="*/ 39757 w 85823"/>
              <a:gd name="connsiteY4" fmla="*/ 183230 h 185463"/>
              <a:gd name="connsiteX5" fmla="*/ 25470 w 85823"/>
              <a:gd name="connsiteY5" fmla="*/ 180055 h 185463"/>
              <a:gd name="connsiteX6" fmla="*/ 9595 w 85823"/>
              <a:gd name="connsiteY6" fmla="*/ 157830 h 185463"/>
              <a:gd name="connsiteX7" fmla="*/ 70 w 85823"/>
              <a:gd name="connsiteY7" fmla="*/ 126080 h 185463"/>
              <a:gd name="connsiteX8" fmla="*/ 14357 w 85823"/>
              <a:gd name="connsiteY8" fmla="*/ 73692 h 185463"/>
              <a:gd name="connsiteX9" fmla="*/ 23882 w 85823"/>
              <a:gd name="connsiteY9" fmla="*/ 32417 h 185463"/>
              <a:gd name="connsiteX10" fmla="*/ 85795 w 85823"/>
              <a:gd name="connsiteY10" fmla="*/ 667 h 1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823" h="185463">
                <a:moveTo>
                  <a:pt x="85795" y="667"/>
                </a:moveTo>
                <a:cubicBezTo>
                  <a:pt x="87118" y="5694"/>
                  <a:pt x="42403" y="45118"/>
                  <a:pt x="31820" y="62580"/>
                </a:cubicBezTo>
                <a:cubicBezTo>
                  <a:pt x="21237" y="80043"/>
                  <a:pt x="24676" y="90625"/>
                  <a:pt x="22295" y="105442"/>
                </a:cubicBezTo>
                <a:cubicBezTo>
                  <a:pt x="19914" y="120259"/>
                  <a:pt x="14622" y="138515"/>
                  <a:pt x="17532" y="151480"/>
                </a:cubicBezTo>
                <a:cubicBezTo>
                  <a:pt x="20442" y="164445"/>
                  <a:pt x="38434" y="178468"/>
                  <a:pt x="39757" y="183230"/>
                </a:cubicBezTo>
                <a:cubicBezTo>
                  <a:pt x="41080" y="187992"/>
                  <a:pt x="30497" y="184288"/>
                  <a:pt x="25470" y="180055"/>
                </a:cubicBezTo>
                <a:cubicBezTo>
                  <a:pt x="20443" y="175822"/>
                  <a:pt x="13828" y="166826"/>
                  <a:pt x="9595" y="157830"/>
                </a:cubicBezTo>
                <a:cubicBezTo>
                  <a:pt x="5362" y="148834"/>
                  <a:pt x="-724" y="140103"/>
                  <a:pt x="70" y="126080"/>
                </a:cubicBezTo>
                <a:cubicBezTo>
                  <a:pt x="864" y="112057"/>
                  <a:pt x="10388" y="89303"/>
                  <a:pt x="14357" y="73692"/>
                </a:cubicBezTo>
                <a:cubicBezTo>
                  <a:pt x="18326" y="58082"/>
                  <a:pt x="13828" y="44588"/>
                  <a:pt x="23882" y="32417"/>
                </a:cubicBezTo>
                <a:cubicBezTo>
                  <a:pt x="33936" y="20246"/>
                  <a:pt x="84472" y="-4360"/>
                  <a:pt x="85795" y="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81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ベッキー２">
            <a:extLst>
              <a:ext uri="{FF2B5EF4-FFF2-40B4-BE49-F238E27FC236}">
                <a16:creationId xmlns:a16="http://schemas.microsoft.com/office/drawing/2014/main" id="{10384283-DE2B-42DF-8A27-2560D50F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567774"/>
            <a:ext cx="6700838" cy="6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0966C1EF-6EB7-4D86-A6A2-2C68EAB1DBAD}"/>
              </a:ext>
            </a:extLst>
          </p:cNvPr>
          <p:cNvSpPr txBox="1"/>
          <p:nvPr/>
        </p:nvSpPr>
        <p:spPr>
          <a:xfrm>
            <a:off x="1931101" y="1275605"/>
            <a:ext cx="8302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レベッカ・</a:t>
            </a:r>
            <a:endParaRPr lang="en-US" altLang="ja-JP" sz="9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英里・レイボーン</a:t>
            </a:r>
            <a:endParaRPr kumimoji="1" lang="ja-JP" altLang="en-US" sz="9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6221C58-8E24-436F-82C8-BE6728A6D5FA}"/>
              </a:ext>
            </a:extLst>
          </p:cNvPr>
          <p:cNvSpPr/>
          <p:nvPr/>
        </p:nvSpPr>
        <p:spPr>
          <a:xfrm>
            <a:off x="1325014" y="1089779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C79FAAE-55E4-4BF3-B57A-2DA766C4F5B7}"/>
              </a:ext>
            </a:extLst>
          </p:cNvPr>
          <p:cNvGrpSpPr/>
          <p:nvPr/>
        </p:nvGrpSpPr>
        <p:grpSpPr>
          <a:xfrm>
            <a:off x="2126548" y="1089779"/>
            <a:ext cx="1144296" cy="817065"/>
            <a:chOff x="2989755" y="1692049"/>
            <a:chExt cx="1144296" cy="817065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6241ED6-6D79-4747-86C1-34A2EDFA587B}"/>
                </a:ext>
              </a:extLst>
            </p:cNvPr>
            <p:cNvSpPr/>
            <p:nvPr/>
          </p:nvSpPr>
          <p:spPr>
            <a:xfrm>
              <a:off x="2989755" y="1817851"/>
              <a:ext cx="1144296" cy="691263"/>
            </a:xfrm>
            <a:custGeom>
              <a:avLst/>
              <a:gdLst>
                <a:gd name="connsiteX0" fmla="*/ 1095 w 1144296"/>
                <a:gd name="connsiteY0" fmla="*/ 309399 h 691263"/>
                <a:gd name="connsiteX1" fmla="*/ 147145 w 1144296"/>
                <a:gd name="connsiteY1" fmla="*/ 404649 h 691263"/>
                <a:gd name="connsiteX2" fmla="*/ 153495 w 1144296"/>
                <a:gd name="connsiteY2" fmla="*/ 417349 h 691263"/>
                <a:gd name="connsiteX3" fmla="*/ 210645 w 1144296"/>
                <a:gd name="connsiteY3" fmla="*/ 353849 h 691263"/>
                <a:gd name="connsiteX4" fmla="*/ 439245 w 1144296"/>
                <a:gd name="connsiteY4" fmla="*/ 182399 h 691263"/>
                <a:gd name="connsiteX5" fmla="*/ 572595 w 1144296"/>
                <a:gd name="connsiteY5" fmla="*/ 303049 h 691263"/>
                <a:gd name="connsiteX6" fmla="*/ 737695 w 1144296"/>
                <a:gd name="connsiteY6" fmla="*/ 480849 h 691263"/>
                <a:gd name="connsiteX7" fmla="*/ 1048845 w 1144296"/>
                <a:gd name="connsiteY7" fmla="*/ 690399 h 691263"/>
                <a:gd name="connsiteX8" fmla="*/ 1137745 w 1144296"/>
                <a:gd name="connsiteY8" fmla="*/ 550699 h 691263"/>
                <a:gd name="connsiteX9" fmla="*/ 902795 w 1144296"/>
                <a:gd name="connsiteY9" fmla="*/ 436399 h 691263"/>
                <a:gd name="connsiteX10" fmla="*/ 661495 w 1144296"/>
                <a:gd name="connsiteY10" fmla="*/ 182399 h 691263"/>
                <a:gd name="connsiteX11" fmla="*/ 515445 w 1144296"/>
                <a:gd name="connsiteY11" fmla="*/ 23649 h 691263"/>
                <a:gd name="connsiteX12" fmla="*/ 451945 w 1144296"/>
                <a:gd name="connsiteY12" fmla="*/ 17299 h 691263"/>
                <a:gd name="connsiteX13" fmla="*/ 280495 w 1144296"/>
                <a:gd name="connsiteY13" fmla="*/ 182399 h 691263"/>
                <a:gd name="connsiteX14" fmla="*/ 242395 w 1144296"/>
                <a:gd name="connsiteY14" fmla="*/ 226849 h 691263"/>
                <a:gd name="connsiteX15" fmla="*/ 1095 w 1144296"/>
                <a:gd name="connsiteY15" fmla="*/ 309399 h 6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296" h="691263">
                  <a:moveTo>
                    <a:pt x="1095" y="309399"/>
                  </a:moveTo>
                  <a:cubicBezTo>
                    <a:pt x="-14780" y="339032"/>
                    <a:pt x="147145" y="404649"/>
                    <a:pt x="147145" y="404649"/>
                  </a:cubicBezTo>
                  <a:cubicBezTo>
                    <a:pt x="172545" y="422641"/>
                    <a:pt x="142912" y="425816"/>
                    <a:pt x="153495" y="417349"/>
                  </a:cubicBezTo>
                  <a:cubicBezTo>
                    <a:pt x="164078" y="408882"/>
                    <a:pt x="163020" y="393007"/>
                    <a:pt x="210645" y="353849"/>
                  </a:cubicBezTo>
                  <a:cubicBezTo>
                    <a:pt x="258270" y="314691"/>
                    <a:pt x="378920" y="190866"/>
                    <a:pt x="439245" y="182399"/>
                  </a:cubicBezTo>
                  <a:cubicBezTo>
                    <a:pt x="499570" y="173932"/>
                    <a:pt x="522853" y="253307"/>
                    <a:pt x="572595" y="303049"/>
                  </a:cubicBezTo>
                  <a:cubicBezTo>
                    <a:pt x="622337" y="352791"/>
                    <a:pt x="658320" y="416291"/>
                    <a:pt x="737695" y="480849"/>
                  </a:cubicBezTo>
                  <a:cubicBezTo>
                    <a:pt x="817070" y="545407"/>
                    <a:pt x="982170" y="678757"/>
                    <a:pt x="1048845" y="690399"/>
                  </a:cubicBezTo>
                  <a:cubicBezTo>
                    <a:pt x="1115520" y="702041"/>
                    <a:pt x="1162087" y="593032"/>
                    <a:pt x="1137745" y="550699"/>
                  </a:cubicBezTo>
                  <a:cubicBezTo>
                    <a:pt x="1113403" y="508366"/>
                    <a:pt x="982170" y="497782"/>
                    <a:pt x="902795" y="436399"/>
                  </a:cubicBezTo>
                  <a:cubicBezTo>
                    <a:pt x="823420" y="375016"/>
                    <a:pt x="726053" y="251191"/>
                    <a:pt x="661495" y="182399"/>
                  </a:cubicBezTo>
                  <a:cubicBezTo>
                    <a:pt x="596937" y="113607"/>
                    <a:pt x="550370" y="51166"/>
                    <a:pt x="515445" y="23649"/>
                  </a:cubicBezTo>
                  <a:cubicBezTo>
                    <a:pt x="480520" y="-3868"/>
                    <a:pt x="491103" y="-9159"/>
                    <a:pt x="451945" y="17299"/>
                  </a:cubicBezTo>
                  <a:cubicBezTo>
                    <a:pt x="412787" y="43757"/>
                    <a:pt x="315420" y="147474"/>
                    <a:pt x="280495" y="182399"/>
                  </a:cubicBezTo>
                  <a:cubicBezTo>
                    <a:pt x="245570" y="217324"/>
                    <a:pt x="285787" y="212032"/>
                    <a:pt x="242395" y="226849"/>
                  </a:cubicBezTo>
                  <a:cubicBezTo>
                    <a:pt x="199003" y="241666"/>
                    <a:pt x="16970" y="279766"/>
                    <a:pt x="1095" y="3093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B1EA72C-8080-48E0-84EC-96BE4953FB68}"/>
                </a:ext>
              </a:extLst>
            </p:cNvPr>
            <p:cNvSpPr/>
            <p:nvPr/>
          </p:nvSpPr>
          <p:spPr>
            <a:xfrm>
              <a:off x="3701747" y="17559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D3ED0DB-4927-47AA-BAE9-CC2811A6240C}"/>
                </a:ext>
              </a:extLst>
            </p:cNvPr>
            <p:cNvSpPr/>
            <p:nvPr/>
          </p:nvSpPr>
          <p:spPr>
            <a:xfrm>
              <a:off x="3808794" y="1692049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FD4A3ACB-0012-43E9-BF9E-0A15AD616376}"/>
              </a:ext>
            </a:extLst>
          </p:cNvPr>
          <p:cNvGrpSpPr/>
          <p:nvPr/>
        </p:nvGrpSpPr>
        <p:grpSpPr>
          <a:xfrm>
            <a:off x="3259624" y="1272430"/>
            <a:ext cx="672618" cy="577563"/>
            <a:chOff x="4220642" y="2035365"/>
            <a:chExt cx="672618" cy="577563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B95F4F2-B64F-473C-8B13-F618E960E7E7}"/>
                </a:ext>
              </a:extLst>
            </p:cNvPr>
            <p:cNvSpPr/>
            <p:nvPr/>
          </p:nvSpPr>
          <p:spPr>
            <a:xfrm>
              <a:off x="4434737" y="203536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D201B3A8-DB66-480D-9D4F-644024D7BE40}"/>
                </a:ext>
              </a:extLst>
            </p:cNvPr>
            <p:cNvSpPr/>
            <p:nvPr/>
          </p:nvSpPr>
          <p:spPr>
            <a:xfrm>
              <a:off x="4220642" y="2069592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BA8E461-5A36-48C3-A6B9-4F94E3B2088C}"/>
                </a:ext>
              </a:extLst>
            </p:cNvPr>
            <p:cNvSpPr/>
            <p:nvPr/>
          </p:nvSpPr>
          <p:spPr>
            <a:xfrm>
              <a:off x="4333840" y="2036157"/>
              <a:ext cx="559420" cy="576771"/>
            </a:xfrm>
            <a:custGeom>
              <a:avLst/>
              <a:gdLst>
                <a:gd name="connsiteX0" fmla="*/ 411727 w 559420"/>
                <a:gd name="connsiteY0" fmla="*/ 76 h 576771"/>
                <a:gd name="connsiteX1" fmla="*/ 428660 w 559420"/>
                <a:gd name="connsiteY1" fmla="*/ 93210 h 576771"/>
                <a:gd name="connsiteX2" fmla="*/ 365160 w 559420"/>
                <a:gd name="connsiteY2" fmla="*/ 220210 h 576771"/>
                <a:gd name="connsiteX3" fmla="*/ 204293 w 559420"/>
                <a:gd name="connsiteY3" fmla="*/ 444576 h 576771"/>
                <a:gd name="connsiteX4" fmla="*/ 1093 w 559420"/>
                <a:gd name="connsiteY4" fmla="*/ 554643 h 576771"/>
                <a:gd name="connsiteX5" fmla="*/ 140793 w 559420"/>
                <a:gd name="connsiteY5" fmla="*/ 546176 h 576771"/>
                <a:gd name="connsiteX6" fmla="*/ 496393 w 559420"/>
                <a:gd name="connsiteY6" fmla="*/ 241376 h 576771"/>
                <a:gd name="connsiteX7" fmla="*/ 555660 w 559420"/>
                <a:gd name="connsiteY7" fmla="*/ 80510 h 576771"/>
                <a:gd name="connsiteX8" fmla="*/ 411727 w 559420"/>
                <a:gd name="connsiteY8" fmla="*/ 76 h 57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20" h="576771">
                  <a:moveTo>
                    <a:pt x="411727" y="76"/>
                  </a:moveTo>
                  <a:cubicBezTo>
                    <a:pt x="390560" y="2193"/>
                    <a:pt x="436421" y="56521"/>
                    <a:pt x="428660" y="93210"/>
                  </a:cubicBezTo>
                  <a:cubicBezTo>
                    <a:pt x="420899" y="129899"/>
                    <a:pt x="402554" y="161649"/>
                    <a:pt x="365160" y="220210"/>
                  </a:cubicBezTo>
                  <a:cubicBezTo>
                    <a:pt x="327766" y="278771"/>
                    <a:pt x="264971" y="388837"/>
                    <a:pt x="204293" y="444576"/>
                  </a:cubicBezTo>
                  <a:cubicBezTo>
                    <a:pt x="143615" y="500315"/>
                    <a:pt x="11676" y="537710"/>
                    <a:pt x="1093" y="554643"/>
                  </a:cubicBezTo>
                  <a:cubicBezTo>
                    <a:pt x="-9490" y="571576"/>
                    <a:pt x="58243" y="598387"/>
                    <a:pt x="140793" y="546176"/>
                  </a:cubicBezTo>
                  <a:cubicBezTo>
                    <a:pt x="223343" y="493965"/>
                    <a:pt x="427249" y="318987"/>
                    <a:pt x="496393" y="241376"/>
                  </a:cubicBezTo>
                  <a:cubicBezTo>
                    <a:pt x="565538" y="163765"/>
                    <a:pt x="563421" y="120727"/>
                    <a:pt x="555660" y="80510"/>
                  </a:cubicBezTo>
                  <a:cubicBezTo>
                    <a:pt x="547899" y="40293"/>
                    <a:pt x="432894" y="-2041"/>
                    <a:pt x="411727" y="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822D127-C653-430A-9935-B475031BC610}"/>
              </a:ext>
            </a:extLst>
          </p:cNvPr>
          <p:cNvGrpSpPr/>
          <p:nvPr/>
        </p:nvGrpSpPr>
        <p:grpSpPr>
          <a:xfrm>
            <a:off x="3910087" y="1001862"/>
            <a:ext cx="1086876" cy="1020016"/>
            <a:chOff x="4928726" y="1626877"/>
            <a:chExt cx="1086876" cy="1020016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4173D97-C7C6-49FD-BE41-1F1464B4A01D}"/>
                </a:ext>
              </a:extLst>
            </p:cNvPr>
            <p:cNvSpPr/>
            <p:nvPr/>
          </p:nvSpPr>
          <p:spPr>
            <a:xfrm>
              <a:off x="5020527" y="1870043"/>
              <a:ext cx="964510" cy="183206"/>
            </a:xfrm>
            <a:custGeom>
              <a:avLst/>
              <a:gdLst>
                <a:gd name="connsiteX0" fmla="*/ 4440 w 964510"/>
                <a:gd name="connsiteY0" fmla="*/ 73057 h 183206"/>
                <a:gd name="connsiteX1" fmla="*/ 89106 w 964510"/>
                <a:gd name="connsiteY1" fmla="*/ 149257 h 183206"/>
                <a:gd name="connsiteX2" fmla="*/ 118740 w 964510"/>
                <a:gd name="connsiteY2" fmla="*/ 183124 h 183206"/>
                <a:gd name="connsiteX3" fmla="*/ 245740 w 964510"/>
                <a:gd name="connsiteY3" fmla="*/ 140790 h 183206"/>
                <a:gd name="connsiteX4" fmla="*/ 436240 w 964510"/>
                <a:gd name="connsiteY4" fmla="*/ 136557 h 183206"/>
                <a:gd name="connsiteX5" fmla="*/ 745273 w 964510"/>
                <a:gd name="connsiteY5" fmla="*/ 106924 h 183206"/>
                <a:gd name="connsiteX6" fmla="*/ 948473 w 964510"/>
                <a:gd name="connsiteY6" fmla="*/ 132324 h 183206"/>
                <a:gd name="connsiteX7" fmla="*/ 948473 w 964510"/>
                <a:gd name="connsiteY7" fmla="*/ 119624 h 183206"/>
                <a:gd name="connsiteX8" fmla="*/ 923073 w 964510"/>
                <a:gd name="connsiteY8" fmla="*/ 9557 h 183206"/>
                <a:gd name="connsiteX9" fmla="*/ 829940 w 964510"/>
                <a:gd name="connsiteY9" fmla="*/ 9557 h 183206"/>
                <a:gd name="connsiteX10" fmla="*/ 368506 w 964510"/>
                <a:gd name="connsiteY10" fmla="*/ 43424 h 183206"/>
                <a:gd name="connsiteX11" fmla="*/ 241506 w 964510"/>
                <a:gd name="connsiteY11" fmla="*/ 68824 h 183206"/>
                <a:gd name="connsiteX12" fmla="*/ 4440 w 964510"/>
                <a:gd name="connsiteY12" fmla="*/ 73057 h 1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510" h="183206">
                  <a:moveTo>
                    <a:pt x="4440" y="73057"/>
                  </a:moveTo>
                  <a:cubicBezTo>
                    <a:pt x="-20960" y="86462"/>
                    <a:pt x="70056" y="130913"/>
                    <a:pt x="89106" y="149257"/>
                  </a:cubicBezTo>
                  <a:cubicBezTo>
                    <a:pt x="108156" y="167601"/>
                    <a:pt x="92635" y="184535"/>
                    <a:pt x="118740" y="183124"/>
                  </a:cubicBezTo>
                  <a:cubicBezTo>
                    <a:pt x="144845" y="181713"/>
                    <a:pt x="192824" y="148551"/>
                    <a:pt x="245740" y="140790"/>
                  </a:cubicBezTo>
                  <a:cubicBezTo>
                    <a:pt x="298656" y="133029"/>
                    <a:pt x="352985" y="142201"/>
                    <a:pt x="436240" y="136557"/>
                  </a:cubicBezTo>
                  <a:cubicBezTo>
                    <a:pt x="519496" y="130913"/>
                    <a:pt x="659901" y="107629"/>
                    <a:pt x="745273" y="106924"/>
                  </a:cubicBezTo>
                  <a:cubicBezTo>
                    <a:pt x="830645" y="106219"/>
                    <a:pt x="948473" y="132324"/>
                    <a:pt x="948473" y="132324"/>
                  </a:cubicBezTo>
                  <a:cubicBezTo>
                    <a:pt x="982340" y="134441"/>
                    <a:pt x="952706" y="140085"/>
                    <a:pt x="948473" y="119624"/>
                  </a:cubicBezTo>
                  <a:cubicBezTo>
                    <a:pt x="944240" y="99163"/>
                    <a:pt x="942828" y="27901"/>
                    <a:pt x="923073" y="9557"/>
                  </a:cubicBezTo>
                  <a:cubicBezTo>
                    <a:pt x="903318" y="-8787"/>
                    <a:pt x="922368" y="3912"/>
                    <a:pt x="829940" y="9557"/>
                  </a:cubicBezTo>
                  <a:cubicBezTo>
                    <a:pt x="737512" y="15201"/>
                    <a:pt x="466578" y="33546"/>
                    <a:pt x="368506" y="43424"/>
                  </a:cubicBezTo>
                  <a:cubicBezTo>
                    <a:pt x="270434" y="53302"/>
                    <a:pt x="296539" y="66002"/>
                    <a:pt x="241506" y="68824"/>
                  </a:cubicBezTo>
                  <a:cubicBezTo>
                    <a:pt x="186473" y="71646"/>
                    <a:pt x="29840" y="59652"/>
                    <a:pt x="4440" y="730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4EF0492-3AAC-4219-881C-1AA398335EA1}"/>
                </a:ext>
              </a:extLst>
            </p:cNvPr>
            <p:cNvSpPr/>
            <p:nvPr/>
          </p:nvSpPr>
          <p:spPr>
            <a:xfrm>
              <a:off x="4928726" y="1626877"/>
              <a:ext cx="791562" cy="1020016"/>
            </a:xfrm>
            <a:custGeom>
              <a:avLst/>
              <a:gdLst>
                <a:gd name="connsiteX0" fmla="*/ 553441 w 791562"/>
                <a:gd name="connsiteY0" fmla="*/ 15656 h 1020016"/>
                <a:gd name="connsiteX1" fmla="*/ 616941 w 791562"/>
                <a:gd name="connsiteY1" fmla="*/ 151123 h 1020016"/>
                <a:gd name="connsiteX2" fmla="*/ 409507 w 791562"/>
                <a:gd name="connsiteY2" fmla="*/ 604090 h 1020016"/>
                <a:gd name="connsiteX3" fmla="*/ 11574 w 791562"/>
                <a:gd name="connsiteY3" fmla="*/ 993556 h 1020016"/>
                <a:gd name="connsiteX4" fmla="*/ 100474 w 791562"/>
                <a:gd name="connsiteY4" fmla="*/ 985090 h 1020016"/>
                <a:gd name="connsiteX5" fmla="*/ 32741 w 791562"/>
                <a:gd name="connsiteY5" fmla="*/ 985090 h 1020016"/>
                <a:gd name="connsiteX6" fmla="*/ 464541 w 791562"/>
                <a:gd name="connsiteY6" fmla="*/ 739556 h 1020016"/>
                <a:gd name="connsiteX7" fmla="*/ 790507 w 791562"/>
                <a:gd name="connsiteY7" fmla="*/ 83390 h 1020016"/>
                <a:gd name="connsiteX8" fmla="*/ 553441 w 791562"/>
                <a:gd name="connsiteY8" fmla="*/ 15656 h 10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62" h="1020016">
                  <a:moveTo>
                    <a:pt x="553441" y="15656"/>
                  </a:moveTo>
                  <a:cubicBezTo>
                    <a:pt x="524513" y="26945"/>
                    <a:pt x="640930" y="53051"/>
                    <a:pt x="616941" y="151123"/>
                  </a:cubicBezTo>
                  <a:cubicBezTo>
                    <a:pt x="592952" y="249195"/>
                    <a:pt x="510401" y="463685"/>
                    <a:pt x="409507" y="604090"/>
                  </a:cubicBezTo>
                  <a:cubicBezTo>
                    <a:pt x="308612" y="744496"/>
                    <a:pt x="63079" y="930056"/>
                    <a:pt x="11574" y="993556"/>
                  </a:cubicBezTo>
                  <a:cubicBezTo>
                    <a:pt x="-39931" y="1057056"/>
                    <a:pt x="96946" y="986501"/>
                    <a:pt x="100474" y="985090"/>
                  </a:cubicBezTo>
                  <a:cubicBezTo>
                    <a:pt x="104002" y="983679"/>
                    <a:pt x="-27937" y="1026012"/>
                    <a:pt x="32741" y="985090"/>
                  </a:cubicBezTo>
                  <a:cubicBezTo>
                    <a:pt x="93419" y="944168"/>
                    <a:pt x="338247" y="889839"/>
                    <a:pt x="464541" y="739556"/>
                  </a:cubicBezTo>
                  <a:cubicBezTo>
                    <a:pt x="590835" y="589273"/>
                    <a:pt x="772163" y="202629"/>
                    <a:pt x="790507" y="83390"/>
                  </a:cubicBezTo>
                  <a:cubicBezTo>
                    <a:pt x="808851" y="-35849"/>
                    <a:pt x="582369" y="4367"/>
                    <a:pt x="553441" y="156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E7C3DE9D-0F2A-4819-BC86-001166C35640}"/>
                </a:ext>
              </a:extLst>
            </p:cNvPr>
            <p:cNvSpPr/>
            <p:nvPr/>
          </p:nvSpPr>
          <p:spPr>
            <a:xfrm>
              <a:off x="5484389" y="1843390"/>
              <a:ext cx="531213" cy="760110"/>
            </a:xfrm>
            <a:custGeom>
              <a:avLst/>
              <a:gdLst>
                <a:gd name="connsiteX0" fmla="*/ 408411 w 531213"/>
                <a:gd name="connsiteY0" fmla="*/ 2343 h 760110"/>
                <a:gd name="connsiteX1" fmla="*/ 501544 w 531213"/>
                <a:gd name="connsiteY1" fmla="*/ 78543 h 760110"/>
                <a:gd name="connsiteX2" fmla="*/ 531178 w 531213"/>
                <a:gd name="connsiteY2" fmla="*/ 120877 h 760110"/>
                <a:gd name="connsiteX3" fmla="*/ 497311 w 531213"/>
                <a:gd name="connsiteY3" fmla="*/ 154743 h 760110"/>
                <a:gd name="connsiteX4" fmla="*/ 442278 w 531213"/>
                <a:gd name="connsiteY4" fmla="*/ 319843 h 760110"/>
                <a:gd name="connsiteX5" fmla="*/ 340678 w 531213"/>
                <a:gd name="connsiteY5" fmla="*/ 616177 h 760110"/>
                <a:gd name="connsiteX6" fmla="*/ 306811 w 531213"/>
                <a:gd name="connsiteY6" fmla="*/ 709310 h 760110"/>
                <a:gd name="connsiteX7" fmla="*/ 251778 w 531213"/>
                <a:gd name="connsiteY7" fmla="*/ 747410 h 760110"/>
                <a:gd name="connsiteX8" fmla="*/ 120544 w 531213"/>
                <a:gd name="connsiteY8" fmla="*/ 760110 h 760110"/>
                <a:gd name="connsiteX9" fmla="*/ 120544 w 531213"/>
                <a:gd name="connsiteY9" fmla="*/ 743177 h 760110"/>
                <a:gd name="connsiteX10" fmla="*/ 120544 w 531213"/>
                <a:gd name="connsiteY10" fmla="*/ 709310 h 760110"/>
                <a:gd name="connsiteX11" fmla="*/ 78211 w 531213"/>
                <a:gd name="connsiteY11" fmla="*/ 662743 h 760110"/>
                <a:gd name="connsiteX12" fmla="*/ 2011 w 531213"/>
                <a:gd name="connsiteY12" fmla="*/ 586543 h 760110"/>
                <a:gd name="connsiteX13" fmla="*/ 167111 w 531213"/>
                <a:gd name="connsiteY13" fmla="*/ 611943 h 760110"/>
                <a:gd name="connsiteX14" fmla="*/ 251778 w 531213"/>
                <a:gd name="connsiteY14" fmla="*/ 518810 h 760110"/>
                <a:gd name="connsiteX15" fmla="*/ 357611 w 531213"/>
                <a:gd name="connsiteY15" fmla="*/ 175910 h 760110"/>
                <a:gd name="connsiteX16" fmla="*/ 408411 w 531213"/>
                <a:gd name="connsiteY16" fmla="*/ 2343 h 76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13" h="760110">
                  <a:moveTo>
                    <a:pt x="408411" y="2343"/>
                  </a:moveTo>
                  <a:cubicBezTo>
                    <a:pt x="432400" y="-13885"/>
                    <a:pt x="481083" y="58787"/>
                    <a:pt x="501544" y="78543"/>
                  </a:cubicBezTo>
                  <a:cubicBezTo>
                    <a:pt x="522005" y="98299"/>
                    <a:pt x="531883" y="108177"/>
                    <a:pt x="531178" y="120877"/>
                  </a:cubicBezTo>
                  <a:cubicBezTo>
                    <a:pt x="530473" y="133577"/>
                    <a:pt x="512128" y="121582"/>
                    <a:pt x="497311" y="154743"/>
                  </a:cubicBezTo>
                  <a:cubicBezTo>
                    <a:pt x="482494" y="187904"/>
                    <a:pt x="468384" y="242937"/>
                    <a:pt x="442278" y="319843"/>
                  </a:cubicBezTo>
                  <a:cubicBezTo>
                    <a:pt x="416172" y="396749"/>
                    <a:pt x="363256" y="551266"/>
                    <a:pt x="340678" y="616177"/>
                  </a:cubicBezTo>
                  <a:cubicBezTo>
                    <a:pt x="318100" y="681088"/>
                    <a:pt x="321628" y="687438"/>
                    <a:pt x="306811" y="709310"/>
                  </a:cubicBezTo>
                  <a:cubicBezTo>
                    <a:pt x="291994" y="731182"/>
                    <a:pt x="282822" y="738943"/>
                    <a:pt x="251778" y="747410"/>
                  </a:cubicBezTo>
                  <a:cubicBezTo>
                    <a:pt x="220734" y="755877"/>
                    <a:pt x="120544" y="760110"/>
                    <a:pt x="120544" y="760110"/>
                  </a:cubicBezTo>
                  <a:cubicBezTo>
                    <a:pt x="98672" y="759405"/>
                    <a:pt x="120544" y="743177"/>
                    <a:pt x="120544" y="743177"/>
                  </a:cubicBezTo>
                  <a:cubicBezTo>
                    <a:pt x="120544" y="734710"/>
                    <a:pt x="127599" y="722716"/>
                    <a:pt x="120544" y="709310"/>
                  </a:cubicBezTo>
                  <a:cubicBezTo>
                    <a:pt x="113489" y="695904"/>
                    <a:pt x="97966" y="683204"/>
                    <a:pt x="78211" y="662743"/>
                  </a:cubicBezTo>
                  <a:cubicBezTo>
                    <a:pt x="58456" y="642282"/>
                    <a:pt x="-12806" y="595010"/>
                    <a:pt x="2011" y="586543"/>
                  </a:cubicBezTo>
                  <a:cubicBezTo>
                    <a:pt x="16828" y="578076"/>
                    <a:pt x="125483" y="623232"/>
                    <a:pt x="167111" y="611943"/>
                  </a:cubicBezTo>
                  <a:cubicBezTo>
                    <a:pt x="208739" y="600654"/>
                    <a:pt x="220028" y="591482"/>
                    <a:pt x="251778" y="518810"/>
                  </a:cubicBezTo>
                  <a:cubicBezTo>
                    <a:pt x="283528" y="446138"/>
                    <a:pt x="330094" y="256343"/>
                    <a:pt x="357611" y="175910"/>
                  </a:cubicBezTo>
                  <a:cubicBezTo>
                    <a:pt x="385128" y="95477"/>
                    <a:pt x="384422" y="18571"/>
                    <a:pt x="408411" y="23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D8D2BD8-C88D-4BFE-B4FD-E2C01A8A6ED3}"/>
              </a:ext>
            </a:extLst>
          </p:cNvPr>
          <p:cNvSpPr/>
          <p:nvPr/>
        </p:nvSpPr>
        <p:spPr>
          <a:xfrm>
            <a:off x="5003841" y="1366320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B3DD7F2-AD71-408C-9DD4-0E9BA131EE5D}"/>
              </a:ext>
            </a:extLst>
          </p:cNvPr>
          <p:cNvSpPr/>
          <p:nvPr/>
        </p:nvSpPr>
        <p:spPr>
          <a:xfrm rot="6300000">
            <a:off x="7674152" y="1391893"/>
            <a:ext cx="301215" cy="243431"/>
          </a:xfrm>
          <a:custGeom>
            <a:avLst/>
            <a:gdLst>
              <a:gd name="connsiteX0" fmla="*/ 203200 w 301215"/>
              <a:gd name="connsiteY0" fmla="*/ 14355 h 243431"/>
              <a:gd name="connsiteX1" fmla="*/ 300566 w 301215"/>
              <a:gd name="connsiteY1" fmla="*/ 141355 h 243431"/>
              <a:gd name="connsiteX2" fmla="*/ 156633 w 301215"/>
              <a:gd name="connsiteY2" fmla="*/ 209089 h 243431"/>
              <a:gd name="connsiteX3" fmla="*/ 50800 w 301215"/>
              <a:gd name="connsiteY3" fmla="*/ 238722 h 243431"/>
              <a:gd name="connsiteX4" fmla="*/ 0 w 301215"/>
              <a:gd name="connsiteY4" fmla="*/ 111722 h 243431"/>
              <a:gd name="connsiteX5" fmla="*/ 50800 w 301215"/>
              <a:gd name="connsiteY5" fmla="*/ 18589 h 243431"/>
              <a:gd name="connsiteX6" fmla="*/ 203200 w 301215"/>
              <a:gd name="connsiteY6" fmla="*/ 14355 h 2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15" h="243431">
                <a:moveTo>
                  <a:pt x="203200" y="14355"/>
                </a:moveTo>
                <a:cubicBezTo>
                  <a:pt x="244827" y="34816"/>
                  <a:pt x="308327" y="108899"/>
                  <a:pt x="300566" y="141355"/>
                </a:cubicBezTo>
                <a:cubicBezTo>
                  <a:pt x="292805" y="173811"/>
                  <a:pt x="198261" y="192861"/>
                  <a:pt x="156633" y="209089"/>
                </a:cubicBezTo>
                <a:cubicBezTo>
                  <a:pt x="115005" y="225317"/>
                  <a:pt x="76905" y="254950"/>
                  <a:pt x="50800" y="238722"/>
                </a:cubicBezTo>
                <a:cubicBezTo>
                  <a:pt x="24695" y="222494"/>
                  <a:pt x="0" y="148411"/>
                  <a:pt x="0" y="111722"/>
                </a:cubicBezTo>
                <a:cubicBezTo>
                  <a:pt x="0" y="75033"/>
                  <a:pt x="19756" y="41872"/>
                  <a:pt x="50800" y="18589"/>
                </a:cubicBezTo>
                <a:cubicBezTo>
                  <a:pt x="81844" y="-4694"/>
                  <a:pt x="161573" y="-6106"/>
                  <a:pt x="203200" y="143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AE1BF01-0F24-4502-8338-6CB06D2424EA}"/>
              </a:ext>
            </a:extLst>
          </p:cNvPr>
          <p:cNvGrpSpPr/>
          <p:nvPr/>
        </p:nvGrpSpPr>
        <p:grpSpPr>
          <a:xfrm>
            <a:off x="5259823" y="986477"/>
            <a:ext cx="1239348" cy="1085002"/>
            <a:chOff x="1984402" y="3031519"/>
            <a:chExt cx="1239348" cy="1085002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3BFEF5D9-606C-47CE-8234-2EC78537F610}"/>
                </a:ext>
              </a:extLst>
            </p:cNvPr>
            <p:cNvSpPr/>
            <p:nvPr/>
          </p:nvSpPr>
          <p:spPr>
            <a:xfrm>
              <a:off x="1984402" y="3108270"/>
              <a:ext cx="1182905" cy="152454"/>
            </a:xfrm>
            <a:custGeom>
              <a:avLst/>
              <a:gdLst>
                <a:gd name="connsiteX0" fmla="*/ 34898 w 1182905"/>
                <a:gd name="connsiteY0" fmla="*/ 60380 h 152454"/>
                <a:gd name="connsiteX1" fmla="*/ 180948 w 1182905"/>
                <a:gd name="connsiteY1" fmla="*/ 146105 h 152454"/>
                <a:gd name="connsiteX2" fmla="*/ 304773 w 1182905"/>
                <a:gd name="connsiteY2" fmla="*/ 146105 h 152454"/>
                <a:gd name="connsiteX3" fmla="*/ 888973 w 1182905"/>
                <a:gd name="connsiteY3" fmla="*/ 146105 h 152454"/>
                <a:gd name="connsiteX4" fmla="*/ 1165198 w 1182905"/>
                <a:gd name="connsiteY4" fmla="*/ 111180 h 152454"/>
                <a:gd name="connsiteX5" fmla="*/ 1149323 w 1182905"/>
                <a:gd name="connsiteY5" fmla="*/ 79430 h 152454"/>
                <a:gd name="connsiteX6" fmla="*/ 1101698 w 1182905"/>
                <a:gd name="connsiteY6" fmla="*/ 44505 h 152454"/>
                <a:gd name="connsiteX7" fmla="*/ 1117573 w 1182905"/>
                <a:gd name="connsiteY7" fmla="*/ 55 h 152454"/>
                <a:gd name="connsiteX8" fmla="*/ 1003273 w 1182905"/>
                <a:gd name="connsiteY8" fmla="*/ 54030 h 152454"/>
                <a:gd name="connsiteX9" fmla="*/ 895323 w 1182905"/>
                <a:gd name="connsiteY9" fmla="*/ 73080 h 152454"/>
                <a:gd name="connsiteX10" fmla="*/ 34898 w 1182905"/>
                <a:gd name="connsiteY10" fmla="*/ 60380 h 1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905" h="152454">
                  <a:moveTo>
                    <a:pt x="34898" y="60380"/>
                  </a:moveTo>
                  <a:cubicBezTo>
                    <a:pt x="-84164" y="72551"/>
                    <a:pt x="135969" y="131818"/>
                    <a:pt x="180948" y="146105"/>
                  </a:cubicBezTo>
                  <a:cubicBezTo>
                    <a:pt x="225927" y="160392"/>
                    <a:pt x="304773" y="146105"/>
                    <a:pt x="304773" y="146105"/>
                  </a:cubicBezTo>
                  <a:cubicBezTo>
                    <a:pt x="422777" y="146105"/>
                    <a:pt x="745569" y="151926"/>
                    <a:pt x="888973" y="146105"/>
                  </a:cubicBezTo>
                  <a:cubicBezTo>
                    <a:pt x="1032377" y="140284"/>
                    <a:pt x="1121806" y="122292"/>
                    <a:pt x="1165198" y="111180"/>
                  </a:cubicBezTo>
                  <a:cubicBezTo>
                    <a:pt x="1208590" y="100068"/>
                    <a:pt x="1159906" y="90542"/>
                    <a:pt x="1149323" y="79430"/>
                  </a:cubicBezTo>
                  <a:cubicBezTo>
                    <a:pt x="1138740" y="68318"/>
                    <a:pt x="1106990" y="57734"/>
                    <a:pt x="1101698" y="44505"/>
                  </a:cubicBezTo>
                  <a:cubicBezTo>
                    <a:pt x="1096406" y="31276"/>
                    <a:pt x="1133977" y="-1532"/>
                    <a:pt x="1117573" y="55"/>
                  </a:cubicBezTo>
                  <a:cubicBezTo>
                    <a:pt x="1101169" y="1642"/>
                    <a:pt x="1040314" y="41859"/>
                    <a:pt x="1003273" y="54030"/>
                  </a:cubicBezTo>
                  <a:cubicBezTo>
                    <a:pt x="966232" y="66201"/>
                    <a:pt x="1051956" y="72551"/>
                    <a:pt x="895323" y="73080"/>
                  </a:cubicBezTo>
                  <a:cubicBezTo>
                    <a:pt x="738690" y="73609"/>
                    <a:pt x="153960" y="48209"/>
                    <a:pt x="34898" y="603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1A3C7309-5E57-4D1E-9C6B-A55DB55A7B14}"/>
                </a:ext>
              </a:extLst>
            </p:cNvPr>
            <p:cNvSpPr/>
            <p:nvPr/>
          </p:nvSpPr>
          <p:spPr>
            <a:xfrm>
              <a:off x="2387904" y="3031519"/>
              <a:ext cx="149567" cy="324397"/>
            </a:xfrm>
            <a:custGeom>
              <a:avLst/>
              <a:gdLst>
                <a:gd name="connsiteX0" fmla="*/ 2871 w 149567"/>
                <a:gd name="connsiteY0" fmla="*/ 3781 h 324397"/>
                <a:gd name="connsiteX1" fmla="*/ 44146 w 149567"/>
                <a:gd name="connsiteY1" fmla="*/ 175231 h 324397"/>
                <a:gd name="connsiteX2" fmla="*/ 15571 w 149567"/>
                <a:gd name="connsiteY2" fmla="*/ 318106 h 324397"/>
                <a:gd name="connsiteX3" fmla="*/ 133046 w 149567"/>
                <a:gd name="connsiteY3" fmla="*/ 286356 h 324397"/>
                <a:gd name="connsiteX4" fmla="*/ 142571 w 149567"/>
                <a:gd name="connsiteY4" fmla="*/ 172056 h 324397"/>
                <a:gd name="connsiteX5" fmla="*/ 142571 w 149567"/>
                <a:gd name="connsiteY5" fmla="*/ 108556 h 324397"/>
                <a:gd name="connsiteX6" fmla="*/ 139396 w 149567"/>
                <a:gd name="connsiteY6" fmla="*/ 60931 h 324397"/>
                <a:gd name="connsiteX7" fmla="*/ 2871 w 149567"/>
                <a:gd name="connsiteY7" fmla="*/ 3781 h 32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67" h="324397">
                  <a:moveTo>
                    <a:pt x="2871" y="3781"/>
                  </a:moveTo>
                  <a:cubicBezTo>
                    <a:pt x="-13004" y="22831"/>
                    <a:pt x="42029" y="122844"/>
                    <a:pt x="44146" y="175231"/>
                  </a:cubicBezTo>
                  <a:cubicBezTo>
                    <a:pt x="46263" y="227618"/>
                    <a:pt x="754" y="299585"/>
                    <a:pt x="15571" y="318106"/>
                  </a:cubicBezTo>
                  <a:cubicBezTo>
                    <a:pt x="30388" y="336627"/>
                    <a:pt x="111879" y="310698"/>
                    <a:pt x="133046" y="286356"/>
                  </a:cubicBezTo>
                  <a:cubicBezTo>
                    <a:pt x="154213" y="262014"/>
                    <a:pt x="140984" y="201689"/>
                    <a:pt x="142571" y="172056"/>
                  </a:cubicBezTo>
                  <a:cubicBezTo>
                    <a:pt x="144158" y="142423"/>
                    <a:pt x="143100" y="127077"/>
                    <a:pt x="142571" y="108556"/>
                  </a:cubicBezTo>
                  <a:cubicBezTo>
                    <a:pt x="142042" y="90035"/>
                    <a:pt x="160563" y="78923"/>
                    <a:pt x="139396" y="60931"/>
                  </a:cubicBezTo>
                  <a:cubicBezTo>
                    <a:pt x="118229" y="42939"/>
                    <a:pt x="18746" y="-15269"/>
                    <a:pt x="2871" y="37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93DA738-E0CA-4A16-BFAE-50CF0A475FE6}"/>
                </a:ext>
              </a:extLst>
            </p:cNvPr>
            <p:cNvSpPr/>
            <p:nvPr/>
          </p:nvSpPr>
          <p:spPr>
            <a:xfrm>
              <a:off x="2701515" y="3031842"/>
              <a:ext cx="195524" cy="308735"/>
            </a:xfrm>
            <a:custGeom>
              <a:avLst/>
              <a:gdLst>
                <a:gd name="connsiteX0" fmla="*/ 3585 w 195524"/>
                <a:gd name="connsiteY0" fmla="*/ 283 h 308735"/>
                <a:gd name="connsiteX1" fmla="*/ 51210 w 195524"/>
                <a:gd name="connsiteY1" fmla="*/ 70133 h 308735"/>
                <a:gd name="connsiteX2" fmla="*/ 67085 w 195524"/>
                <a:gd name="connsiteY2" fmla="*/ 108233 h 308735"/>
                <a:gd name="connsiteX3" fmla="*/ 28985 w 195524"/>
                <a:gd name="connsiteY3" fmla="*/ 244758 h 308735"/>
                <a:gd name="connsiteX4" fmla="*/ 35335 w 195524"/>
                <a:gd name="connsiteY4" fmla="*/ 305083 h 308735"/>
                <a:gd name="connsiteX5" fmla="*/ 187735 w 195524"/>
                <a:gd name="connsiteY5" fmla="*/ 289208 h 308735"/>
                <a:gd name="connsiteX6" fmla="*/ 171860 w 195524"/>
                <a:gd name="connsiteY6" fmla="*/ 184433 h 308735"/>
                <a:gd name="connsiteX7" fmla="*/ 159160 w 195524"/>
                <a:gd name="connsiteY7" fmla="*/ 98708 h 308735"/>
                <a:gd name="connsiteX8" fmla="*/ 3585 w 195524"/>
                <a:gd name="connsiteY8" fmla="*/ 283 h 3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24" h="308735">
                  <a:moveTo>
                    <a:pt x="3585" y="283"/>
                  </a:moveTo>
                  <a:cubicBezTo>
                    <a:pt x="-14407" y="-4480"/>
                    <a:pt x="40627" y="52141"/>
                    <a:pt x="51210" y="70133"/>
                  </a:cubicBezTo>
                  <a:cubicBezTo>
                    <a:pt x="61793" y="88125"/>
                    <a:pt x="70789" y="79129"/>
                    <a:pt x="67085" y="108233"/>
                  </a:cubicBezTo>
                  <a:cubicBezTo>
                    <a:pt x="63381" y="137337"/>
                    <a:pt x="34277" y="211950"/>
                    <a:pt x="28985" y="244758"/>
                  </a:cubicBezTo>
                  <a:cubicBezTo>
                    <a:pt x="23693" y="277566"/>
                    <a:pt x="8877" y="297675"/>
                    <a:pt x="35335" y="305083"/>
                  </a:cubicBezTo>
                  <a:cubicBezTo>
                    <a:pt x="61793" y="312491"/>
                    <a:pt x="164981" y="309316"/>
                    <a:pt x="187735" y="289208"/>
                  </a:cubicBezTo>
                  <a:cubicBezTo>
                    <a:pt x="210489" y="269100"/>
                    <a:pt x="176622" y="216183"/>
                    <a:pt x="171860" y="184433"/>
                  </a:cubicBezTo>
                  <a:cubicBezTo>
                    <a:pt x="167098" y="152683"/>
                    <a:pt x="186677" y="126754"/>
                    <a:pt x="159160" y="98708"/>
                  </a:cubicBezTo>
                  <a:cubicBezTo>
                    <a:pt x="131643" y="70662"/>
                    <a:pt x="21577" y="5046"/>
                    <a:pt x="3585" y="2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FBB6924-4D74-4910-AB7D-3B5E3FA0AA49}"/>
                </a:ext>
              </a:extLst>
            </p:cNvPr>
            <p:cNvSpPr/>
            <p:nvPr/>
          </p:nvSpPr>
          <p:spPr>
            <a:xfrm>
              <a:off x="2263722" y="3422645"/>
              <a:ext cx="153863" cy="265886"/>
            </a:xfrm>
            <a:custGeom>
              <a:avLst/>
              <a:gdLst>
                <a:gd name="connsiteX0" fmla="*/ 3228 w 153863"/>
                <a:gd name="connsiteY0" fmla="*/ 5 h 265886"/>
                <a:gd name="connsiteX1" fmla="*/ 44503 w 153863"/>
                <a:gd name="connsiteY1" fmla="*/ 57155 h 265886"/>
                <a:gd name="connsiteX2" fmla="*/ 22278 w 153863"/>
                <a:gd name="connsiteY2" fmla="*/ 215905 h 265886"/>
                <a:gd name="connsiteX3" fmla="*/ 130228 w 153863"/>
                <a:gd name="connsiteY3" fmla="*/ 263530 h 265886"/>
                <a:gd name="connsiteX4" fmla="*/ 146103 w 153863"/>
                <a:gd name="connsiteY4" fmla="*/ 155580 h 265886"/>
                <a:gd name="connsiteX5" fmla="*/ 146103 w 153863"/>
                <a:gd name="connsiteY5" fmla="*/ 95255 h 265886"/>
                <a:gd name="connsiteX6" fmla="*/ 146103 w 153863"/>
                <a:gd name="connsiteY6" fmla="*/ 53980 h 265886"/>
                <a:gd name="connsiteX7" fmla="*/ 3228 w 153863"/>
                <a:gd name="connsiteY7" fmla="*/ 5 h 26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3" h="265886">
                  <a:moveTo>
                    <a:pt x="3228" y="5"/>
                  </a:moveTo>
                  <a:cubicBezTo>
                    <a:pt x="-13705" y="534"/>
                    <a:pt x="41328" y="21172"/>
                    <a:pt x="44503" y="57155"/>
                  </a:cubicBezTo>
                  <a:cubicBezTo>
                    <a:pt x="47678" y="93138"/>
                    <a:pt x="7991" y="181509"/>
                    <a:pt x="22278" y="215905"/>
                  </a:cubicBezTo>
                  <a:cubicBezTo>
                    <a:pt x="36566" y="250301"/>
                    <a:pt x="109590" y="273584"/>
                    <a:pt x="130228" y="263530"/>
                  </a:cubicBezTo>
                  <a:cubicBezTo>
                    <a:pt x="150866" y="253476"/>
                    <a:pt x="143457" y="183626"/>
                    <a:pt x="146103" y="155580"/>
                  </a:cubicBezTo>
                  <a:cubicBezTo>
                    <a:pt x="148749" y="127534"/>
                    <a:pt x="146103" y="95255"/>
                    <a:pt x="146103" y="95255"/>
                  </a:cubicBezTo>
                  <a:cubicBezTo>
                    <a:pt x="146103" y="78322"/>
                    <a:pt x="163565" y="71442"/>
                    <a:pt x="146103" y="53980"/>
                  </a:cubicBezTo>
                  <a:cubicBezTo>
                    <a:pt x="128641" y="36518"/>
                    <a:pt x="20161" y="-524"/>
                    <a:pt x="3228" y="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737F0E4-58D0-4AAB-ABD4-9078AA50CDD4}"/>
                </a:ext>
              </a:extLst>
            </p:cNvPr>
            <p:cNvSpPr/>
            <p:nvPr/>
          </p:nvSpPr>
          <p:spPr>
            <a:xfrm>
              <a:off x="2355958" y="3403566"/>
              <a:ext cx="634902" cy="289752"/>
            </a:xfrm>
            <a:custGeom>
              <a:avLst/>
              <a:gdLst>
                <a:gd name="connsiteX0" fmla="*/ 3067 w 634902"/>
                <a:gd name="connsiteY0" fmla="*/ 28609 h 289752"/>
                <a:gd name="connsiteX1" fmla="*/ 250717 w 634902"/>
                <a:gd name="connsiteY1" fmla="*/ 34959 h 289752"/>
                <a:gd name="connsiteX2" fmla="*/ 495192 w 634902"/>
                <a:gd name="connsiteY2" fmla="*/ 28609 h 289752"/>
                <a:gd name="connsiteX3" fmla="*/ 530117 w 634902"/>
                <a:gd name="connsiteY3" fmla="*/ 34 h 289752"/>
                <a:gd name="connsiteX4" fmla="*/ 609492 w 634902"/>
                <a:gd name="connsiteY4" fmla="*/ 34959 h 289752"/>
                <a:gd name="connsiteX5" fmla="*/ 634892 w 634902"/>
                <a:gd name="connsiteY5" fmla="*/ 79409 h 289752"/>
                <a:gd name="connsiteX6" fmla="*/ 612667 w 634902"/>
                <a:gd name="connsiteY6" fmla="*/ 196884 h 289752"/>
                <a:gd name="connsiteX7" fmla="*/ 619017 w 634902"/>
                <a:gd name="connsiteY7" fmla="*/ 279434 h 289752"/>
                <a:gd name="connsiteX8" fmla="*/ 514242 w 634902"/>
                <a:gd name="connsiteY8" fmla="*/ 279434 h 289752"/>
                <a:gd name="connsiteX9" fmla="*/ 498367 w 634902"/>
                <a:gd name="connsiteY9" fmla="*/ 196884 h 289752"/>
                <a:gd name="connsiteX10" fmla="*/ 488842 w 634902"/>
                <a:gd name="connsiteY10" fmla="*/ 107984 h 289752"/>
                <a:gd name="connsiteX11" fmla="*/ 184042 w 634902"/>
                <a:gd name="connsiteY11" fmla="*/ 95284 h 289752"/>
                <a:gd name="connsiteX12" fmla="*/ 117367 w 634902"/>
                <a:gd name="connsiteY12" fmla="*/ 95284 h 289752"/>
                <a:gd name="connsiteX13" fmla="*/ 3067 w 634902"/>
                <a:gd name="connsiteY13" fmla="*/ 28609 h 28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902" h="289752">
                  <a:moveTo>
                    <a:pt x="3067" y="28609"/>
                  </a:moveTo>
                  <a:cubicBezTo>
                    <a:pt x="25292" y="18555"/>
                    <a:pt x="168696" y="34959"/>
                    <a:pt x="250717" y="34959"/>
                  </a:cubicBezTo>
                  <a:cubicBezTo>
                    <a:pt x="332738" y="34959"/>
                    <a:pt x="448625" y="34430"/>
                    <a:pt x="495192" y="28609"/>
                  </a:cubicBezTo>
                  <a:cubicBezTo>
                    <a:pt x="541759" y="22788"/>
                    <a:pt x="511067" y="-1024"/>
                    <a:pt x="530117" y="34"/>
                  </a:cubicBezTo>
                  <a:cubicBezTo>
                    <a:pt x="549167" y="1092"/>
                    <a:pt x="592030" y="21730"/>
                    <a:pt x="609492" y="34959"/>
                  </a:cubicBezTo>
                  <a:cubicBezTo>
                    <a:pt x="626955" y="48188"/>
                    <a:pt x="634363" y="52422"/>
                    <a:pt x="634892" y="79409"/>
                  </a:cubicBezTo>
                  <a:cubicBezTo>
                    <a:pt x="635421" y="106396"/>
                    <a:pt x="615313" y="163547"/>
                    <a:pt x="612667" y="196884"/>
                  </a:cubicBezTo>
                  <a:cubicBezTo>
                    <a:pt x="610021" y="230222"/>
                    <a:pt x="635421" y="265676"/>
                    <a:pt x="619017" y="279434"/>
                  </a:cubicBezTo>
                  <a:cubicBezTo>
                    <a:pt x="602613" y="293192"/>
                    <a:pt x="534350" y="293192"/>
                    <a:pt x="514242" y="279434"/>
                  </a:cubicBezTo>
                  <a:cubicBezTo>
                    <a:pt x="494134" y="265676"/>
                    <a:pt x="502600" y="225459"/>
                    <a:pt x="498367" y="196884"/>
                  </a:cubicBezTo>
                  <a:cubicBezTo>
                    <a:pt x="494134" y="168309"/>
                    <a:pt x="541229" y="124917"/>
                    <a:pt x="488842" y="107984"/>
                  </a:cubicBezTo>
                  <a:cubicBezTo>
                    <a:pt x="436455" y="91051"/>
                    <a:pt x="245954" y="97401"/>
                    <a:pt x="184042" y="95284"/>
                  </a:cubicBezTo>
                  <a:cubicBezTo>
                    <a:pt x="122130" y="93167"/>
                    <a:pt x="149117" y="106396"/>
                    <a:pt x="117367" y="95284"/>
                  </a:cubicBezTo>
                  <a:cubicBezTo>
                    <a:pt x="85617" y="84172"/>
                    <a:pt x="-19158" y="38663"/>
                    <a:pt x="3067" y="286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668FFD8-159A-47EE-869A-712AFA5F41E3}"/>
                </a:ext>
              </a:extLst>
            </p:cNvPr>
            <p:cNvSpPr/>
            <p:nvPr/>
          </p:nvSpPr>
          <p:spPr>
            <a:xfrm>
              <a:off x="2063158" y="3619425"/>
              <a:ext cx="1160592" cy="124408"/>
            </a:xfrm>
            <a:custGeom>
              <a:avLst/>
              <a:gdLst>
                <a:gd name="connsiteX0" fmla="*/ 592 w 1160592"/>
                <a:gd name="connsiteY0" fmla="*/ 44525 h 124408"/>
                <a:gd name="connsiteX1" fmla="*/ 311742 w 1160592"/>
                <a:gd name="connsiteY1" fmla="*/ 60400 h 124408"/>
                <a:gd name="connsiteX2" fmla="*/ 676867 w 1160592"/>
                <a:gd name="connsiteY2" fmla="*/ 47700 h 124408"/>
                <a:gd name="connsiteX3" fmla="*/ 975317 w 1160592"/>
                <a:gd name="connsiteY3" fmla="*/ 73100 h 124408"/>
                <a:gd name="connsiteX4" fmla="*/ 1010242 w 1160592"/>
                <a:gd name="connsiteY4" fmla="*/ 75 h 124408"/>
                <a:gd name="connsiteX5" fmla="*/ 1146767 w 1160592"/>
                <a:gd name="connsiteY5" fmla="*/ 88975 h 124408"/>
                <a:gd name="connsiteX6" fmla="*/ 632417 w 1160592"/>
                <a:gd name="connsiteY6" fmla="*/ 117550 h 124408"/>
                <a:gd name="connsiteX7" fmla="*/ 391117 w 1160592"/>
                <a:gd name="connsiteY7" fmla="*/ 117550 h 124408"/>
                <a:gd name="connsiteX8" fmla="*/ 592 w 1160592"/>
                <a:gd name="connsiteY8" fmla="*/ 44525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592" h="124408">
                  <a:moveTo>
                    <a:pt x="592" y="44525"/>
                  </a:moveTo>
                  <a:cubicBezTo>
                    <a:pt x="-12637" y="35000"/>
                    <a:pt x="199030" y="59871"/>
                    <a:pt x="311742" y="60400"/>
                  </a:cubicBezTo>
                  <a:cubicBezTo>
                    <a:pt x="424454" y="60929"/>
                    <a:pt x="566271" y="45583"/>
                    <a:pt x="676867" y="47700"/>
                  </a:cubicBezTo>
                  <a:cubicBezTo>
                    <a:pt x="787463" y="49817"/>
                    <a:pt x="919755" y="81037"/>
                    <a:pt x="975317" y="73100"/>
                  </a:cubicBezTo>
                  <a:cubicBezTo>
                    <a:pt x="1030879" y="65163"/>
                    <a:pt x="981667" y="-2571"/>
                    <a:pt x="1010242" y="75"/>
                  </a:cubicBezTo>
                  <a:cubicBezTo>
                    <a:pt x="1038817" y="2721"/>
                    <a:pt x="1209738" y="69396"/>
                    <a:pt x="1146767" y="88975"/>
                  </a:cubicBezTo>
                  <a:cubicBezTo>
                    <a:pt x="1083796" y="108554"/>
                    <a:pt x="758359" y="112788"/>
                    <a:pt x="632417" y="117550"/>
                  </a:cubicBezTo>
                  <a:cubicBezTo>
                    <a:pt x="506475" y="122313"/>
                    <a:pt x="504359" y="130250"/>
                    <a:pt x="391117" y="117550"/>
                  </a:cubicBezTo>
                  <a:cubicBezTo>
                    <a:pt x="277875" y="104850"/>
                    <a:pt x="13821" y="54050"/>
                    <a:pt x="592" y="445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E2AEF373-5A3C-48C5-9133-7EAC4938DD2A}"/>
                </a:ext>
              </a:extLst>
            </p:cNvPr>
            <p:cNvSpPr/>
            <p:nvPr/>
          </p:nvSpPr>
          <p:spPr>
            <a:xfrm>
              <a:off x="2063714" y="3303636"/>
              <a:ext cx="634982" cy="812885"/>
            </a:xfrm>
            <a:custGeom>
              <a:avLst/>
              <a:gdLst>
                <a:gd name="connsiteX0" fmla="*/ 495336 w 634982"/>
                <a:gd name="connsiteY0" fmla="*/ 1539 h 812885"/>
                <a:gd name="connsiteX1" fmla="*/ 533436 w 634982"/>
                <a:gd name="connsiteY1" fmla="*/ 125364 h 812885"/>
                <a:gd name="connsiteX2" fmla="*/ 444536 w 634982"/>
                <a:gd name="connsiteY2" fmla="*/ 493664 h 812885"/>
                <a:gd name="connsiteX3" fmla="*/ 250861 w 634982"/>
                <a:gd name="connsiteY3" fmla="*/ 690514 h 812885"/>
                <a:gd name="connsiteX4" fmla="*/ 36 w 634982"/>
                <a:gd name="connsiteY4" fmla="*/ 811164 h 812885"/>
                <a:gd name="connsiteX5" fmla="*/ 234986 w 634982"/>
                <a:gd name="connsiteY5" fmla="*/ 747664 h 812885"/>
                <a:gd name="connsiteX6" fmla="*/ 577886 w 634982"/>
                <a:gd name="connsiteY6" fmla="*/ 560339 h 812885"/>
                <a:gd name="connsiteX7" fmla="*/ 628686 w 634982"/>
                <a:gd name="connsiteY7" fmla="*/ 369839 h 812885"/>
                <a:gd name="connsiteX8" fmla="*/ 628686 w 634982"/>
                <a:gd name="connsiteY8" fmla="*/ 157114 h 812885"/>
                <a:gd name="connsiteX9" fmla="*/ 625511 w 634982"/>
                <a:gd name="connsiteY9" fmla="*/ 61864 h 812885"/>
                <a:gd name="connsiteX10" fmla="*/ 495336 w 634982"/>
                <a:gd name="connsiteY10" fmla="*/ 1539 h 8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982" h="812885">
                  <a:moveTo>
                    <a:pt x="495336" y="1539"/>
                  </a:moveTo>
                  <a:cubicBezTo>
                    <a:pt x="479990" y="12122"/>
                    <a:pt x="541903" y="43343"/>
                    <a:pt x="533436" y="125364"/>
                  </a:cubicBezTo>
                  <a:cubicBezTo>
                    <a:pt x="524969" y="207385"/>
                    <a:pt x="491632" y="399472"/>
                    <a:pt x="444536" y="493664"/>
                  </a:cubicBezTo>
                  <a:cubicBezTo>
                    <a:pt x="397440" y="587856"/>
                    <a:pt x="324944" y="637597"/>
                    <a:pt x="250861" y="690514"/>
                  </a:cubicBezTo>
                  <a:cubicBezTo>
                    <a:pt x="176778" y="743431"/>
                    <a:pt x="2682" y="801639"/>
                    <a:pt x="36" y="811164"/>
                  </a:cubicBezTo>
                  <a:cubicBezTo>
                    <a:pt x="-2610" y="820689"/>
                    <a:pt x="138678" y="789468"/>
                    <a:pt x="234986" y="747664"/>
                  </a:cubicBezTo>
                  <a:cubicBezTo>
                    <a:pt x="331294" y="705860"/>
                    <a:pt x="512269" y="623310"/>
                    <a:pt x="577886" y="560339"/>
                  </a:cubicBezTo>
                  <a:cubicBezTo>
                    <a:pt x="643503" y="497368"/>
                    <a:pt x="620219" y="437043"/>
                    <a:pt x="628686" y="369839"/>
                  </a:cubicBezTo>
                  <a:cubicBezTo>
                    <a:pt x="637153" y="302635"/>
                    <a:pt x="629215" y="208443"/>
                    <a:pt x="628686" y="157114"/>
                  </a:cubicBezTo>
                  <a:cubicBezTo>
                    <a:pt x="628157" y="105785"/>
                    <a:pt x="645090" y="86206"/>
                    <a:pt x="625511" y="61864"/>
                  </a:cubicBezTo>
                  <a:cubicBezTo>
                    <a:pt x="605932" y="37522"/>
                    <a:pt x="510682" y="-9044"/>
                    <a:pt x="495336" y="15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81EE6F2-1FCA-4F28-AE19-8D4C8CE4A3D8}"/>
                </a:ext>
              </a:extLst>
            </p:cNvPr>
            <p:cNvSpPr/>
            <p:nvPr/>
          </p:nvSpPr>
          <p:spPr>
            <a:xfrm>
              <a:off x="2669862" y="3733703"/>
              <a:ext cx="530538" cy="371930"/>
            </a:xfrm>
            <a:custGeom>
              <a:avLst/>
              <a:gdLst>
                <a:gd name="connsiteX0" fmla="*/ 313 w 530538"/>
                <a:gd name="connsiteY0" fmla="*/ 3272 h 371930"/>
                <a:gd name="connsiteX1" fmla="*/ 98738 w 530538"/>
                <a:gd name="connsiteY1" fmla="*/ 117572 h 371930"/>
                <a:gd name="connsiteX2" fmla="*/ 317813 w 530538"/>
                <a:gd name="connsiteY2" fmla="*/ 241397 h 371930"/>
                <a:gd name="connsiteX3" fmla="*/ 530538 w 530538"/>
                <a:gd name="connsiteY3" fmla="*/ 292197 h 371930"/>
                <a:gd name="connsiteX4" fmla="*/ 530538 w 530538"/>
                <a:gd name="connsiteY4" fmla="*/ 292197 h 371930"/>
                <a:gd name="connsiteX5" fmla="*/ 384488 w 530538"/>
                <a:gd name="connsiteY5" fmla="*/ 365222 h 371930"/>
                <a:gd name="connsiteX6" fmla="*/ 263838 w 530538"/>
                <a:gd name="connsiteY6" fmla="*/ 355697 h 371930"/>
                <a:gd name="connsiteX7" fmla="*/ 127313 w 530538"/>
                <a:gd name="connsiteY7" fmla="*/ 250922 h 371930"/>
                <a:gd name="connsiteX8" fmla="*/ 313 w 530538"/>
                <a:gd name="connsiteY8" fmla="*/ 3272 h 37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38" h="371930">
                  <a:moveTo>
                    <a:pt x="313" y="3272"/>
                  </a:moveTo>
                  <a:cubicBezTo>
                    <a:pt x="-4450" y="-18953"/>
                    <a:pt x="45821" y="77885"/>
                    <a:pt x="98738" y="117572"/>
                  </a:cubicBezTo>
                  <a:cubicBezTo>
                    <a:pt x="151655" y="157259"/>
                    <a:pt x="245846" y="212293"/>
                    <a:pt x="317813" y="241397"/>
                  </a:cubicBezTo>
                  <a:cubicBezTo>
                    <a:pt x="389780" y="270501"/>
                    <a:pt x="530538" y="292197"/>
                    <a:pt x="530538" y="292197"/>
                  </a:cubicBezTo>
                  <a:lnTo>
                    <a:pt x="530538" y="292197"/>
                  </a:lnTo>
                  <a:cubicBezTo>
                    <a:pt x="506196" y="304368"/>
                    <a:pt x="428938" y="354639"/>
                    <a:pt x="384488" y="365222"/>
                  </a:cubicBezTo>
                  <a:cubicBezTo>
                    <a:pt x="340038" y="375805"/>
                    <a:pt x="306701" y="374747"/>
                    <a:pt x="263838" y="355697"/>
                  </a:cubicBezTo>
                  <a:cubicBezTo>
                    <a:pt x="220976" y="336647"/>
                    <a:pt x="170705" y="307543"/>
                    <a:pt x="127313" y="250922"/>
                  </a:cubicBezTo>
                  <a:cubicBezTo>
                    <a:pt x="83921" y="194301"/>
                    <a:pt x="5076" y="25497"/>
                    <a:pt x="313" y="32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5447187-BAAB-4680-BC21-E332A3A046EE}"/>
              </a:ext>
            </a:extLst>
          </p:cNvPr>
          <p:cNvGrpSpPr/>
          <p:nvPr/>
        </p:nvGrpSpPr>
        <p:grpSpPr>
          <a:xfrm>
            <a:off x="6575869" y="955271"/>
            <a:ext cx="1155719" cy="1042585"/>
            <a:chOff x="3263900" y="3066907"/>
            <a:chExt cx="1155719" cy="1042585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1791B46-0FF1-4EC8-8B9B-160DBA760B65}"/>
                </a:ext>
              </a:extLst>
            </p:cNvPr>
            <p:cNvSpPr/>
            <p:nvPr/>
          </p:nvSpPr>
          <p:spPr>
            <a:xfrm>
              <a:off x="3439516" y="3080080"/>
              <a:ext cx="181080" cy="608103"/>
            </a:xfrm>
            <a:custGeom>
              <a:avLst/>
              <a:gdLst>
                <a:gd name="connsiteX0" fmla="*/ 5359 w 181080"/>
                <a:gd name="connsiteY0" fmla="*/ 2845 h 608103"/>
                <a:gd name="connsiteX1" fmla="*/ 27584 w 181080"/>
                <a:gd name="connsiteY1" fmla="*/ 183820 h 608103"/>
                <a:gd name="connsiteX2" fmla="*/ 27584 w 181080"/>
                <a:gd name="connsiteY2" fmla="*/ 520370 h 608103"/>
                <a:gd name="connsiteX3" fmla="*/ 65684 w 181080"/>
                <a:gd name="connsiteY3" fmla="*/ 596570 h 608103"/>
                <a:gd name="connsiteX4" fmla="*/ 167284 w 181080"/>
                <a:gd name="connsiteY4" fmla="*/ 590220 h 608103"/>
                <a:gd name="connsiteX5" fmla="*/ 170459 w 181080"/>
                <a:gd name="connsiteY5" fmla="*/ 431470 h 608103"/>
                <a:gd name="connsiteX6" fmla="*/ 179984 w 181080"/>
                <a:gd name="connsiteY6" fmla="*/ 107620 h 608103"/>
                <a:gd name="connsiteX7" fmla="*/ 141884 w 181080"/>
                <a:gd name="connsiteY7" fmla="*/ 75870 h 608103"/>
                <a:gd name="connsiteX8" fmla="*/ 5359 w 181080"/>
                <a:gd name="connsiteY8" fmla="*/ 2845 h 60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080" h="608103">
                  <a:moveTo>
                    <a:pt x="5359" y="2845"/>
                  </a:moveTo>
                  <a:cubicBezTo>
                    <a:pt x="-13691" y="20837"/>
                    <a:pt x="23880" y="97566"/>
                    <a:pt x="27584" y="183820"/>
                  </a:cubicBezTo>
                  <a:cubicBezTo>
                    <a:pt x="31288" y="270074"/>
                    <a:pt x="21234" y="451578"/>
                    <a:pt x="27584" y="520370"/>
                  </a:cubicBezTo>
                  <a:cubicBezTo>
                    <a:pt x="33934" y="589162"/>
                    <a:pt x="42401" y="584928"/>
                    <a:pt x="65684" y="596570"/>
                  </a:cubicBezTo>
                  <a:cubicBezTo>
                    <a:pt x="88967" y="608212"/>
                    <a:pt x="149822" y="617737"/>
                    <a:pt x="167284" y="590220"/>
                  </a:cubicBezTo>
                  <a:cubicBezTo>
                    <a:pt x="184747" y="562703"/>
                    <a:pt x="168342" y="511903"/>
                    <a:pt x="170459" y="431470"/>
                  </a:cubicBezTo>
                  <a:cubicBezTo>
                    <a:pt x="172576" y="351037"/>
                    <a:pt x="184747" y="166887"/>
                    <a:pt x="179984" y="107620"/>
                  </a:cubicBezTo>
                  <a:cubicBezTo>
                    <a:pt x="175222" y="48353"/>
                    <a:pt x="168871" y="94391"/>
                    <a:pt x="141884" y="75870"/>
                  </a:cubicBezTo>
                  <a:cubicBezTo>
                    <a:pt x="114897" y="57349"/>
                    <a:pt x="24409" y="-15147"/>
                    <a:pt x="5359" y="28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CD782AE-6F6D-4282-BCFE-FF49F78B1A2A}"/>
                </a:ext>
              </a:extLst>
            </p:cNvPr>
            <p:cNvSpPr/>
            <p:nvPr/>
          </p:nvSpPr>
          <p:spPr>
            <a:xfrm>
              <a:off x="3499242" y="3066907"/>
              <a:ext cx="750087" cy="626257"/>
            </a:xfrm>
            <a:custGeom>
              <a:avLst/>
              <a:gdLst>
                <a:gd name="connsiteX0" fmla="*/ 9133 w 750087"/>
                <a:gd name="connsiteY0" fmla="*/ 47768 h 626257"/>
                <a:gd name="connsiteX1" fmla="*/ 367908 w 750087"/>
                <a:gd name="connsiteY1" fmla="*/ 63643 h 626257"/>
                <a:gd name="connsiteX2" fmla="*/ 564758 w 750087"/>
                <a:gd name="connsiteY2" fmla="*/ 76343 h 626257"/>
                <a:gd name="connsiteX3" fmla="*/ 660008 w 750087"/>
                <a:gd name="connsiteY3" fmla="*/ 143 h 626257"/>
                <a:gd name="connsiteX4" fmla="*/ 745733 w 750087"/>
                <a:gd name="connsiteY4" fmla="*/ 98568 h 626257"/>
                <a:gd name="connsiteX5" fmla="*/ 707633 w 750087"/>
                <a:gd name="connsiteY5" fmla="*/ 136668 h 626257"/>
                <a:gd name="connsiteX6" fmla="*/ 736208 w 750087"/>
                <a:gd name="connsiteY6" fmla="*/ 412893 h 626257"/>
                <a:gd name="connsiteX7" fmla="*/ 739383 w 750087"/>
                <a:gd name="connsiteY7" fmla="*/ 562118 h 626257"/>
                <a:gd name="connsiteX8" fmla="*/ 596508 w 750087"/>
                <a:gd name="connsiteY8" fmla="*/ 616093 h 626257"/>
                <a:gd name="connsiteX9" fmla="*/ 593333 w 750087"/>
                <a:gd name="connsiteY9" fmla="*/ 616093 h 626257"/>
                <a:gd name="connsiteX10" fmla="*/ 621908 w 750087"/>
                <a:gd name="connsiteY10" fmla="*/ 511318 h 626257"/>
                <a:gd name="connsiteX11" fmla="*/ 612383 w 750087"/>
                <a:gd name="connsiteY11" fmla="*/ 365268 h 626257"/>
                <a:gd name="connsiteX12" fmla="*/ 596508 w 750087"/>
                <a:gd name="connsiteY12" fmla="*/ 108093 h 626257"/>
                <a:gd name="connsiteX13" fmla="*/ 272658 w 750087"/>
                <a:gd name="connsiteY13" fmla="*/ 114443 h 626257"/>
                <a:gd name="connsiteX14" fmla="*/ 120258 w 750087"/>
                <a:gd name="connsiteY14" fmla="*/ 117618 h 626257"/>
                <a:gd name="connsiteX15" fmla="*/ 9133 w 750087"/>
                <a:gd name="connsiteY15" fmla="*/ 47768 h 6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0087" h="626257">
                  <a:moveTo>
                    <a:pt x="9133" y="47768"/>
                  </a:moveTo>
                  <a:cubicBezTo>
                    <a:pt x="50408" y="38772"/>
                    <a:pt x="275304" y="58880"/>
                    <a:pt x="367908" y="63643"/>
                  </a:cubicBezTo>
                  <a:cubicBezTo>
                    <a:pt x="460512" y="68406"/>
                    <a:pt x="516075" y="86926"/>
                    <a:pt x="564758" y="76343"/>
                  </a:cubicBezTo>
                  <a:cubicBezTo>
                    <a:pt x="613441" y="65760"/>
                    <a:pt x="629846" y="-3561"/>
                    <a:pt x="660008" y="143"/>
                  </a:cubicBezTo>
                  <a:cubicBezTo>
                    <a:pt x="690171" y="3847"/>
                    <a:pt x="737796" y="75814"/>
                    <a:pt x="745733" y="98568"/>
                  </a:cubicBezTo>
                  <a:cubicBezTo>
                    <a:pt x="753671" y="121322"/>
                    <a:pt x="709220" y="84281"/>
                    <a:pt x="707633" y="136668"/>
                  </a:cubicBezTo>
                  <a:cubicBezTo>
                    <a:pt x="706046" y="189055"/>
                    <a:pt x="730916" y="341985"/>
                    <a:pt x="736208" y="412893"/>
                  </a:cubicBezTo>
                  <a:cubicBezTo>
                    <a:pt x="741500" y="483801"/>
                    <a:pt x="762666" y="528251"/>
                    <a:pt x="739383" y="562118"/>
                  </a:cubicBezTo>
                  <a:cubicBezTo>
                    <a:pt x="716100" y="595985"/>
                    <a:pt x="596508" y="616093"/>
                    <a:pt x="596508" y="616093"/>
                  </a:cubicBezTo>
                  <a:cubicBezTo>
                    <a:pt x="572166" y="625089"/>
                    <a:pt x="589100" y="633555"/>
                    <a:pt x="593333" y="616093"/>
                  </a:cubicBezTo>
                  <a:cubicBezTo>
                    <a:pt x="597566" y="598631"/>
                    <a:pt x="618733" y="553122"/>
                    <a:pt x="621908" y="511318"/>
                  </a:cubicBezTo>
                  <a:cubicBezTo>
                    <a:pt x="625083" y="469514"/>
                    <a:pt x="616616" y="432472"/>
                    <a:pt x="612383" y="365268"/>
                  </a:cubicBezTo>
                  <a:cubicBezTo>
                    <a:pt x="608150" y="298064"/>
                    <a:pt x="653129" y="149897"/>
                    <a:pt x="596508" y="108093"/>
                  </a:cubicBezTo>
                  <a:cubicBezTo>
                    <a:pt x="539887" y="66289"/>
                    <a:pt x="272658" y="114443"/>
                    <a:pt x="272658" y="114443"/>
                  </a:cubicBezTo>
                  <a:cubicBezTo>
                    <a:pt x="193283" y="116030"/>
                    <a:pt x="163120" y="126085"/>
                    <a:pt x="120258" y="117618"/>
                  </a:cubicBezTo>
                  <a:cubicBezTo>
                    <a:pt x="77396" y="109151"/>
                    <a:pt x="-32142" y="56764"/>
                    <a:pt x="9133" y="4776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B94C5BF-478B-4657-A14E-D4F2C3E31A84}"/>
                </a:ext>
              </a:extLst>
            </p:cNvPr>
            <p:cNvSpPr/>
            <p:nvPr/>
          </p:nvSpPr>
          <p:spPr>
            <a:xfrm>
              <a:off x="3566640" y="3338461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FB8C8A78-06B8-4EE3-8F7E-8CFD5B245A07}"/>
                </a:ext>
              </a:extLst>
            </p:cNvPr>
            <p:cNvSpPr/>
            <p:nvPr/>
          </p:nvSpPr>
          <p:spPr>
            <a:xfrm rot="10800000">
              <a:off x="3521807" y="3513710"/>
              <a:ext cx="629110" cy="160084"/>
            </a:xfrm>
            <a:custGeom>
              <a:avLst/>
              <a:gdLst>
                <a:gd name="connsiteX0" fmla="*/ 5235 w 629110"/>
                <a:gd name="connsiteY0" fmla="*/ 20689 h 160084"/>
                <a:gd name="connsiteX1" fmla="*/ 354485 w 629110"/>
                <a:gd name="connsiteY1" fmla="*/ 36564 h 160084"/>
                <a:gd name="connsiteX2" fmla="*/ 573560 w 629110"/>
                <a:gd name="connsiteY2" fmla="*/ 4814 h 160084"/>
                <a:gd name="connsiteX3" fmla="*/ 624360 w 629110"/>
                <a:gd name="connsiteY3" fmla="*/ 157214 h 160084"/>
                <a:gd name="connsiteX4" fmla="*/ 484660 w 629110"/>
                <a:gd name="connsiteY4" fmla="*/ 103239 h 160084"/>
                <a:gd name="connsiteX5" fmla="*/ 167160 w 629110"/>
                <a:gd name="connsiteY5" fmla="*/ 87364 h 160084"/>
                <a:gd name="connsiteX6" fmla="*/ 5235 w 629110"/>
                <a:gd name="connsiteY6" fmla="*/ 20689 h 16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110" h="160084">
                  <a:moveTo>
                    <a:pt x="5235" y="20689"/>
                  </a:moveTo>
                  <a:cubicBezTo>
                    <a:pt x="36456" y="12222"/>
                    <a:pt x="259764" y="39210"/>
                    <a:pt x="354485" y="36564"/>
                  </a:cubicBezTo>
                  <a:cubicBezTo>
                    <a:pt x="449206" y="33918"/>
                    <a:pt x="528581" y="-15294"/>
                    <a:pt x="573560" y="4814"/>
                  </a:cubicBezTo>
                  <a:cubicBezTo>
                    <a:pt x="618539" y="24922"/>
                    <a:pt x="639177" y="140810"/>
                    <a:pt x="624360" y="157214"/>
                  </a:cubicBezTo>
                  <a:cubicBezTo>
                    <a:pt x="609543" y="173618"/>
                    <a:pt x="560860" y="114881"/>
                    <a:pt x="484660" y="103239"/>
                  </a:cubicBezTo>
                  <a:cubicBezTo>
                    <a:pt x="408460" y="91597"/>
                    <a:pt x="244948" y="101652"/>
                    <a:pt x="167160" y="87364"/>
                  </a:cubicBezTo>
                  <a:cubicBezTo>
                    <a:pt x="89373" y="73077"/>
                    <a:pt x="-25986" y="29156"/>
                    <a:pt x="5235" y="206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9435755-F81E-4DC9-A186-C2298073EC9D}"/>
                </a:ext>
              </a:extLst>
            </p:cNvPr>
            <p:cNvSpPr/>
            <p:nvPr/>
          </p:nvSpPr>
          <p:spPr>
            <a:xfrm>
              <a:off x="3749650" y="3160940"/>
              <a:ext cx="190468" cy="934017"/>
            </a:xfrm>
            <a:custGeom>
              <a:avLst/>
              <a:gdLst>
                <a:gd name="connsiteX0" fmla="*/ 6375 w 190468"/>
                <a:gd name="connsiteY0" fmla="*/ 17235 h 934017"/>
                <a:gd name="connsiteX1" fmla="*/ 34950 w 190468"/>
                <a:gd name="connsiteY1" fmla="*/ 201385 h 934017"/>
                <a:gd name="connsiteX2" fmla="*/ 44475 w 190468"/>
                <a:gd name="connsiteY2" fmla="*/ 645885 h 934017"/>
                <a:gd name="connsiteX3" fmla="*/ 19075 w 190468"/>
                <a:gd name="connsiteY3" fmla="*/ 874485 h 934017"/>
                <a:gd name="connsiteX4" fmla="*/ 174650 w 190468"/>
                <a:gd name="connsiteY4" fmla="*/ 915760 h 934017"/>
                <a:gd name="connsiteX5" fmla="*/ 184175 w 190468"/>
                <a:gd name="connsiteY5" fmla="*/ 620485 h 934017"/>
                <a:gd name="connsiteX6" fmla="*/ 165125 w 190468"/>
                <a:gd name="connsiteY6" fmla="*/ 169635 h 934017"/>
                <a:gd name="connsiteX7" fmla="*/ 165125 w 190468"/>
                <a:gd name="connsiteY7" fmla="*/ 87085 h 934017"/>
                <a:gd name="connsiteX8" fmla="*/ 171475 w 190468"/>
                <a:gd name="connsiteY8" fmla="*/ 17235 h 934017"/>
                <a:gd name="connsiteX9" fmla="*/ 6375 w 190468"/>
                <a:gd name="connsiteY9" fmla="*/ 17235 h 93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68" h="934017">
                  <a:moveTo>
                    <a:pt x="6375" y="17235"/>
                  </a:moveTo>
                  <a:cubicBezTo>
                    <a:pt x="-16379" y="47927"/>
                    <a:pt x="28600" y="96610"/>
                    <a:pt x="34950" y="201385"/>
                  </a:cubicBezTo>
                  <a:cubicBezTo>
                    <a:pt x="41300" y="306160"/>
                    <a:pt x="47121" y="533702"/>
                    <a:pt x="44475" y="645885"/>
                  </a:cubicBezTo>
                  <a:cubicBezTo>
                    <a:pt x="41829" y="758068"/>
                    <a:pt x="-2621" y="829506"/>
                    <a:pt x="19075" y="874485"/>
                  </a:cubicBezTo>
                  <a:cubicBezTo>
                    <a:pt x="40771" y="919464"/>
                    <a:pt x="147133" y="958093"/>
                    <a:pt x="174650" y="915760"/>
                  </a:cubicBezTo>
                  <a:cubicBezTo>
                    <a:pt x="202167" y="873427"/>
                    <a:pt x="185763" y="744839"/>
                    <a:pt x="184175" y="620485"/>
                  </a:cubicBezTo>
                  <a:cubicBezTo>
                    <a:pt x="182588" y="496131"/>
                    <a:pt x="168300" y="258535"/>
                    <a:pt x="165125" y="169635"/>
                  </a:cubicBezTo>
                  <a:cubicBezTo>
                    <a:pt x="161950" y="80735"/>
                    <a:pt x="164067" y="112485"/>
                    <a:pt x="165125" y="87085"/>
                  </a:cubicBezTo>
                  <a:cubicBezTo>
                    <a:pt x="166183" y="61685"/>
                    <a:pt x="201108" y="30993"/>
                    <a:pt x="171475" y="17235"/>
                  </a:cubicBezTo>
                  <a:cubicBezTo>
                    <a:pt x="141842" y="3477"/>
                    <a:pt x="29129" y="-13457"/>
                    <a:pt x="6375" y="172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808A69A6-A1AD-4410-9F6A-B2CA94EADCE7}"/>
                </a:ext>
              </a:extLst>
            </p:cNvPr>
            <p:cNvSpPr/>
            <p:nvPr/>
          </p:nvSpPr>
          <p:spPr>
            <a:xfrm>
              <a:off x="3396997" y="3743302"/>
              <a:ext cx="830191" cy="147619"/>
            </a:xfrm>
            <a:custGeom>
              <a:avLst/>
              <a:gdLst>
                <a:gd name="connsiteX0" fmla="*/ 6603 w 830191"/>
                <a:gd name="connsiteY0" fmla="*/ 60348 h 147619"/>
                <a:gd name="connsiteX1" fmla="*/ 114553 w 830191"/>
                <a:gd name="connsiteY1" fmla="*/ 146073 h 147619"/>
                <a:gd name="connsiteX2" fmla="*/ 263778 w 830191"/>
                <a:gd name="connsiteY2" fmla="*/ 117498 h 147619"/>
                <a:gd name="connsiteX3" fmla="*/ 778128 w 830191"/>
                <a:gd name="connsiteY3" fmla="*/ 142898 h 147619"/>
                <a:gd name="connsiteX4" fmla="*/ 813053 w 830191"/>
                <a:gd name="connsiteY4" fmla="*/ 31773 h 147619"/>
                <a:gd name="connsiteX5" fmla="*/ 781303 w 830191"/>
                <a:gd name="connsiteY5" fmla="*/ 23 h 147619"/>
                <a:gd name="connsiteX6" fmla="*/ 705103 w 830191"/>
                <a:gd name="connsiteY6" fmla="*/ 34948 h 147619"/>
                <a:gd name="connsiteX7" fmla="*/ 311403 w 830191"/>
                <a:gd name="connsiteY7" fmla="*/ 57173 h 147619"/>
                <a:gd name="connsiteX8" fmla="*/ 6603 w 830191"/>
                <a:gd name="connsiteY8" fmla="*/ 60348 h 14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191" h="147619">
                  <a:moveTo>
                    <a:pt x="6603" y="60348"/>
                  </a:moveTo>
                  <a:cubicBezTo>
                    <a:pt x="-26205" y="75165"/>
                    <a:pt x="71691" y="136548"/>
                    <a:pt x="114553" y="146073"/>
                  </a:cubicBezTo>
                  <a:cubicBezTo>
                    <a:pt x="157415" y="155598"/>
                    <a:pt x="153182" y="118027"/>
                    <a:pt x="263778" y="117498"/>
                  </a:cubicBezTo>
                  <a:cubicBezTo>
                    <a:pt x="374374" y="116969"/>
                    <a:pt x="686582" y="157185"/>
                    <a:pt x="778128" y="142898"/>
                  </a:cubicBezTo>
                  <a:cubicBezTo>
                    <a:pt x="869674" y="128611"/>
                    <a:pt x="812524" y="55585"/>
                    <a:pt x="813053" y="31773"/>
                  </a:cubicBezTo>
                  <a:cubicBezTo>
                    <a:pt x="813582" y="7961"/>
                    <a:pt x="799295" y="-506"/>
                    <a:pt x="781303" y="23"/>
                  </a:cubicBezTo>
                  <a:cubicBezTo>
                    <a:pt x="763311" y="552"/>
                    <a:pt x="783420" y="25423"/>
                    <a:pt x="705103" y="34948"/>
                  </a:cubicBezTo>
                  <a:cubicBezTo>
                    <a:pt x="626786" y="44473"/>
                    <a:pt x="423586" y="56644"/>
                    <a:pt x="311403" y="57173"/>
                  </a:cubicBezTo>
                  <a:cubicBezTo>
                    <a:pt x="199220" y="57702"/>
                    <a:pt x="39411" y="45531"/>
                    <a:pt x="6603" y="603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CFC4035-8CBF-49F3-BFC2-3DCDCE225F00}"/>
                </a:ext>
              </a:extLst>
            </p:cNvPr>
            <p:cNvSpPr/>
            <p:nvPr/>
          </p:nvSpPr>
          <p:spPr>
            <a:xfrm>
              <a:off x="3263900" y="3980859"/>
              <a:ext cx="1155719" cy="128633"/>
            </a:xfrm>
            <a:custGeom>
              <a:avLst/>
              <a:gdLst>
                <a:gd name="connsiteX0" fmla="*/ 0 w 1155719"/>
                <a:gd name="connsiteY0" fmla="*/ 51391 h 128633"/>
                <a:gd name="connsiteX1" fmla="*/ 73025 w 1155719"/>
                <a:gd name="connsiteY1" fmla="*/ 102191 h 128633"/>
                <a:gd name="connsiteX2" fmla="*/ 400050 w 1155719"/>
                <a:gd name="connsiteY2" fmla="*/ 127591 h 128633"/>
                <a:gd name="connsiteX3" fmla="*/ 1079500 w 1155719"/>
                <a:gd name="connsiteY3" fmla="*/ 118066 h 128633"/>
                <a:gd name="connsiteX4" fmla="*/ 1133475 w 1155719"/>
                <a:gd name="connsiteY4" fmla="*/ 67266 h 128633"/>
                <a:gd name="connsiteX5" fmla="*/ 1025525 w 1155719"/>
                <a:gd name="connsiteY5" fmla="*/ 591 h 128633"/>
                <a:gd name="connsiteX6" fmla="*/ 819150 w 1155719"/>
                <a:gd name="connsiteY6" fmla="*/ 35516 h 128633"/>
                <a:gd name="connsiteX7" fmla="*/ 330200 w 1155719"/>
                <a:gd name="connsiteY7" fmla="*/ 51391 h 128633"/>
                <a:gd name="connsiteX8" fmla="*/ 0 w 1155719"/>
                <a:gd name="connsiteY8" fmla="*/ 51391 h 1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719" h="128633">
                  <a:moveTo>
                    <a:pt x="0" y="51391"/>
                  </a:moveTo>
                  <a:cubicBezTo>
                    <a:pt x="3175" y="70441"/>
                    <a:pt x="6350" y="89491"/>
                    <a:pt x="73025" y="102191"/>
                  </a:cubicBezTo>
                  <a:cubicBezTo>
                    <a:pt x="139700" y="114891"/>
                    <a:pt x="400050" y="127591"/>
                    <a:pt x="400050" y="127591"/>
                  </a:cubicBezTo>
                  <a:cubicBezTo>
                    <a:pt x="567796" y="130237"/>
                    <a:pt x="957263" y="128120"/>
                    <a:pt x="1079500" y="118066"/>
                  </a:cubicBezTo>
                  <a:cubicBezTo>
                    <a:pt x="1201737" y="108012"/>
                    <a:pt x="1142471" y="86845"/>
                    <a:pt x="1133475" y="67266"/>
                  </a:cubicBezTo>
                  <a:cubicBezTo>
                    <a:pt x="1124479" y="47687"/>
                    <a:pt x="1077912" y="5883"/>
                    <a:pt x="1025525" y="591"/>
                  </a:cubicBezTo>
                  <a:cubicBezTo>
                    <a:pt x="973138" y="-4701"/>
                    <a:pt x="935038" y="27049"/>
                    <a:pt x="819150" y="35516"/>
                  </a:cubicBezTo>
                  <a:cubicBezTo>
                    <a:pt x="703262" y="43983"/>
                    <a:pt x="330200" y="51391"/>
                    <a:pt x="330200" y="51391"/>
                  </a:cubicBezTo>
                  <a:lnTo>
                    <a:pt x="0" y="51391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D58011C-DCC3-4D1E-B528-F40898302951}"/>
              </a:ext>
            </a:extLst>
          </p:cNvPr>
          <p:cNvSpPr/>
          <p:nvPr/>
        </p:nvSpPr>
        <p:spPr>
          <a:xfrm>
            <a:off x="8040345" y="1049361"/>
            <a:ext cx="862226" cy="908077"/>
          </a:xfrm>
          <a:custGeom>
            <a:avLst/>
            <a:gdLst>
              <a:gd name="connsiteX0" fmla="*/ 3734 w 862226"/>
              <a:gd name="connsiteY0" fmla="*/ 27 h 908077"/>
              <a:gd name="connsiteX1" fmla="*/ 98984 w 862226"/>
              <a:gd name="connsiteY1" fmla="*/ 165127 h 908077"/>
              <a:gd name="connsiteX2" fmla="*/ 54534 w 862226"/>
              <a:gd name="connsiteY2" fmla="*/ 641377 h 908077"/>
              <a:gd name="connsiteX3" fmla="*/ 67234 w 862226"/>
              <a:gd name="connsiteY3" fmla="*/ 806477 h 908077"/>
              <a:gd name="connsiteX4" fmla="*/ 143434 w 862226"/>
              <a:gd name="connsiteY4" fmla="*/ 908077 h 908077"/>
              <a:gd name="connsiteX5" fmla="*/ 384734 w 862226"/>
              <a:gd name="connsiteY5" fmla="*/ 806477 h 908077"/>
              <a:gd name="connsiteX6" fmla="*/ 702234 w 862226"/>
              <a:gd name="connsiteY6" fmla="*/ 552477 h 908077"/>
              <a:gd name="connsiteX7" fmla="*/ 854634 w 862226"/>
              <a:gd name="connsiteY7" fmla="*/ 400077 h 908077"/>
              <a:gd name="connsiteX8" fmla="*/ 835584 w 862226"/>
              <a:gd name="connsiteY8" fmla="*/ 292127 h 908077"/>
              <a:gd name="connsiteX9" fmla="*/ 803834 w 862226"/>
              <a:gd name="connsiteY9" fmla="*/ 266727 h 908077"/>
              <a:gd name="connsiteX10" fmla="*/ 708584 w 862226"/>
              <a:gd name="connsiteY10" fmla="*/ 387377 h 908077"/>
              <a:gd name="connsiteX11" fmla="*/ 435534 w 862226"/>
              <a:gd name="connsiteY11" fmla="*/ 641377 h 908077"/>
              <a:gd name="connsiteX12" fmla="*/ 238684 w 862226"/>
              <a:gd name="connsiteY12" fmla="*/ 730277 h 908077"/>
              <a:gd name="connsiteX13" fmla="*/ 238684 w 862226"/>
              <a:gd name="connsiteY13" fmla="*/ 546127 h 908077"/>
              <a:gd name="connsiteX14" fmla="*/ 251384 w 862226"/>
              <a:gd name="connsiteY14" fmla="*/ 215927 h 908077"/>
              <a:gd name="connsiteX15" fmla="*/ 251384 w 862226"/>
              <a:gd name="connsiteY15" fmla="*/ 152427 h 908077"/>
              <a:gd name="connsiteX16" fmla="*/ 3734 w 862226"/>
              <a:gd name="connsiteY16" fmla="*/ 27 h 9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26" h="908077">
                <a:moveTo>
                  <a:pt x="3734" y="27"/>
                </a:moveTo>
                <a:cubicBezTo>
                  <a:pt x="-21666" y="2144"/>
                  <a:pt x="90517" y="58235"/>
                  <a:pt x="98984" y="165127"/>
                </a:cubicBezTo>
                <a:cubicBezTo>
                  <a:pt x="107451" y="272019"/>
                  <a:pt x="59826" y="534485"/>
                  <a:pt x="54534" y="641377"/>
                </a:cubicBezTo>
                <a:cubicBezTo>
                  <a:pt x="49242" y="748269"/>
                  <a:pt x="52417" y="762027"/>
                  <a:pt x="67234" y="806477"/>
                </a:cubicBezTo>
                <a:cubicBezTo>
                  <a:pt x="82051" y="850927"/>
                  <a:pt x="90517" y="908077"/>
                  <a:pt x="143434" y="908077"/>
                </a:cubicBezTo>
                <a:cubicBezTo>
                  <a:pt x="196351" y="908077"/>
                  <a:pt x="291601" y="865744"/>
                  <a:pt x="384734" y="806477"/>
                </a:cubicBezTo>
                <a:cubicBezTo>
                  <a:pt x="477867" y="747210"/>
                  <a:pt x="623917" y="620210"/>
                  <a:pt x="702234" y="552477"/>
                </a:cubicBezTo>
                <a:cubicBezTo>
                  <a:pt x="780551" y="484744"/>
                  <a:pt x="832409" y="443469"/>
                  <a:pt x="854634" y="400077"/>
                </a:cubicBezTo>
                <a:cubicBezTo>
                  <a:pt x="876859" y="356685"/>
                  <a:pt x="844051" y="314352"/>
                  <a:pt x="835584" y="292127"/>
                </a:cubicBezTo>
                <a:cubicBezTo>
                  <a:pt x="827117" y="269902"/>
                  <a:pt x="825001" y="250852"/>
                  <a:pt x="803834" y="266727"/>
                </a:cubicBezTo>
                <a:cubicBezTo>
                  <a:pt x="782667" y="282602"/>
                  <a:pt x="769967" y="324935"/>
                  <a:pt x="708584" y="387377"/>
                </a:cubicBezTo>
                <a:cubicBezTo>
                  <a:pt x="647201" y="449819"/>
                  <a:pt x="513851" y="584227"/>
                  <a:pt x="435534" y="641377"/>
                </a:cubicBezTo>
                <a:cubicBezTo>
                  <a:pt x="357217" y="698527"/>
                  <a:pt x="271492" y="746152"/>
                  <a:pt x="238684" y="730277"/>
                </a:cubicBezTo>
                <a:cubicBezTo>
                  <a:pt x="205876" y="714402"/>
                  <a:pt x="236567" y="631852"/>
                  <a:pt x="238684" y="546127"/>
                </a:cubicBezTo>
                <a:cubicBezTo>
                  <a:pt x="240801" y="460402"/>
                  <a:pt x="249267" y="281544"/>
                  <a:pt x="251384" y="215927"/>
                </a:cubicBezTo>
                <a:cubicBezTo>
                  <a:pt x="253501" y="150310"/>
                  <a:pt x="290542" y="187352"/>
                  <a:pt x="251384" y="152427"/>
                </a:cubicBezTo>
                <a:cubicBezTo>
                  <a:pt x="212226" y="117502"/>
                  <a:pt x="29134" y="-2090"/>
                  <a:pt x="3734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4B32A10-784E-4854-9C6E-5A1C522C7ED5}"/>
              </a:ext>
            </a:extLst>
          </p:cNvPr>
          <p:cNvGrpSpPr/>
          <p:nvPr/>
        </p:nvGrpSpPr>
        <p:grpSpPr>
          <a:xfrm>
            <a:off x="8670181" y="1139455"/>
            <a:ext cx="829415" cy="1062576"/>
            <a:chOff x="6013793" y="3082909"/>
            <a:chExt cx="829415" cy="1062576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12F79FD-8182-47BD-A9FC-0BDE39AE1ED1}"/>
                </a:ext>
              </a:extLst>
            </p:cNvPr>
            <p:cNvSpPr/>
            <p:nvPr/>
          </p:nvSpPr>
          <p:spPr>
            <a:xfrm>
              <a:off x="6013793" y="3082909"/>
              <a:ext cx="829415" cy="678681"/>
            </a:xfrm>
            <a:custGeom>
              <a:avLst/>
              <a:gdLst>
                <a:gd name="connsiteX0" fmla="*/ 606082 w 829415"/>
                <a:gd name="connsiteY0" fmla="*/ 16 h 678681"/>
                <a:gd name="connsiteX1" fmla="*/ 653707 w 829415"/>
                <a:gd name="connsiteY1" fmla="*/ 73041 h 678681"/>
                <a:gd name="connsiteX2" fmla="*/ 434632 w 829415"/>
                <a:gd name="connsiteY2" fmla="*/ 371491 h 678681"/>
                <a:gd name="connsiteX3" fmla="*/ 21882 w 829415"/>
                <a:gd name="connsiteY3" fmla="*/ 644541 h 678681"/>
                <a:gd name="connsiteX4" fmla="*/ 123482 w 829415"/>
                <a:gd name="connsiteY4" fmla="*/ 635016 h 678681"/>
                <a:gd name="connsiteX5" fmla="*/ 685457 w 829415"/>
                <a:gd name="connsiteY5" fmla="*/ 285766 h 678681"/>
                <a:gd name="connsiteX6" fmla="*/ 828332 w 829415"/>
                <a:gd name="connsiteY6" fmla="*/ 136541 h 678681"/>
                <a:gd name="connsiteX7" fmla="*/ 745782 w 829415"/>
                <a:gd name="connsiteY7" fmla="*/ 76216 h 678681"/>
                <a:gd name="connsiteX8" fmla="*/ 606082 w 829415"/>
                <a:gd name="connsiteY8" fmla="*/ 16 h 6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415" h="678681">
                  <a:moveTo>
                    <a:pt x="606082" y="16"/>
                  </a:moveTo>
                  <a:cubicBezTo>
                    <a:pt x="590736" y="-513"/>
                    <a:pt x="682282" y="11129"/>
                    <a:pt x="653707" y="73041"/>
                  </a:cubicBezTo>
                  <a:cubicBezTo>
                    <a:pt x="625132" y="134953"/>
                    <a:pt x="539936" y="276241"/>
                    <a:pt x="434632" y="371491"/>
                  </a:cubicBezTo>
                  <a:cubicBezTo>
                    <a:pt x="329328" y="466741"/>
                    <a:pt x="73740" y="600620"/>
                    <a:pt x="21882" y="644541"/>
                  </a:cubicBezTo>
                  <a:cubicBezTo>
                    <a:pt x="-29976" y="688462"/>
                    <a:pt x="12886" y="694812"/>
                    <a:pt x="123482" y="635016"/>
                  </a:cubicBezTo>
                  <a:cubicBezTo>
                    <a:pt x="234078" y="575220"/>
                    <a:pt x="567982" y="368845"/>
                    <a:pt x="685457" y="285766"/>
                  </a:cubicBezTo>
                  <a:cubicBezTo>
                    <a:pt x="802932" y="202687"/>
                    <a:pt x="818278" y="171466"/>
                    <a:pt x="828332" y="136541"/>
                  </a:cubicBezTo>
                  <a:cubicBezTo>
                    <a:pt x="838386" y="101616"/>
                    <a:pt x="775945" y="101087"/>
                    <a:pt x="745782" y="76216"/>
                  </a:cubicBezTo>
                  <a:cubicBezTo>
                    <a:pt x="715620" y="51345"/>
                    <a:pt x="621428" y="545"/>
                    <a:pt x="606082" y="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57F21A82-182A-4447-8AA7-62E12B4CC37D}"/>
                </a:ext>
              </a:extLst>
            </p:cNvPr>
            <p:cNvSpPr/>
            <p:nvPr/>
          </p:nvSpPr>
          <p:spPr>
            <a:xfrm>
              <a:off x="6457248" y="3416297"/>
              <a:ext cx="153972" cy="729188"/>
            </a:xfrm>
            <a:custGeom>
              <a:avLst/>
              <a:gdLst>
                <a:gd name="connsiteX0" fmla="*/ 76902 w 153972"/>
                <a:gd name="connsiteY0" fmla="*/ 3 h 729188"/>
                <a:gd name="connsiteX1" fmla="*/ 153102 w 153972"/>
                <a:gd name="connsiteY1" fmla="*/ 88903 h 729188"/>
                <a:gd name="connsiteX2" fmla="*/ 118177 w 153972"/>
                <a:gd name="connsiteY2" fmla="*/ 174628 h 729188"/>
                <a:gd name="connsiteX3" fmla="*/ 118177 w 153972"/>
                <a:gd name="connsiteY3" fmla="*/ 469903 h 729188"/>
                <a:gd name="connsiteX4" fmla="*/ 134052 w 153972"/>
                <a:gd name="connsiteY4" fmla="*/ 717553 h 729188"/>
                <a:gd name="connsiteX5" fmla="*/ 3877 w 153972"/>
                <a:gd name="connsiteY5" fmla="*/ 679453 h 729188"/>
                <a:gd name="connsiteX6" fmla="*/ 32452 w 153972"/>
                <a:gd name="connsiteY6" fmla="*/ 596903 h 729188"/>
                <a:gd name="connsiteX7" fmla="*/ 13402 w 153972"/>
                <a:gd name="connsiteY7" fmla="*/ 203203 h 729188"/>
                <a:gd name="connsiteX8" fmla="*/ 10227 w 153972"/>
                <a:gd name="connsiteY8" fmla="*/ 149228 h 729188"/>
                <a:gd name="connsiteX9" fmla="*/ 13402 w 153972"/>
                <a:gd name="connsiteY9" fmla="*/ 92078 h 729188"/>
                <a:gd name="connsiteX10" fmla="*/ 76902 w 153972"/>
                <a:gd name="connsiteY10" fmla="*/ 3 h 72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972" h="729188">
                  <a:moveTo>
                    <a:pt x="76902" y="3"/>
                  </a:moveTo>
                  <a:cubicBezTo>
                    <a:pt x="100185" y="-526"/>
                    <a:pt x="146223" y="59799"/>
                    <a:pt x="153102" y="88903"/>
                  </a:cubicBezTo>
                  <a:cubicBezTo>
                    <a:pt x="159981" y="118007"/>
                    <a:pt x="123998" y="111128"/>
                    <a:pt x="118177" y="174628"/>
                  </a:cubicBezTo>
                  <a:cubicBezTo>
                    <a:pt x="112356" y="238128"/>
                    <a:pt x="115531" y="379416"/>
                    <a:pt x="118177" y="469903"/>
                  </a:cubicBezTo>
                  <a:cubicBezTo>
                    <a:pt x="120823" y="560390"/>
                    <a:pt x="153102" y="682628"/>
                    <a:pt x="134052" y="717553"/>
                  </a:cubicBezTo>
                  <a:cubicBezTo>
                    <a:pt x="115002" y="752478"/>
                    <a:pt x="20810" y="699561"/>
                    <a:pt x="3877" y="679453"/>
                  </a:cubicBezTo>
                  <a:cubicBezTo>
                    <a:pt x="-13056" y="659345"/>
                    <a:pt x="30865" y="676278"/>
                    <a:pt x="32452" y="596903"/>
                  </a:cubicBezTo>
                  <a:cubicBezTo>
                    <a:pt x="34039" y="517528"/>
                    <a:pt x="17106" y="277816"/>
                    <a:pt x="13402" y="203203"/>
                  </a:cubicBezTo>
                  <a:cubicBezTo>
                    <a:pt x="9698" y="128591"/>
                    <a:pt x="10227" y="167749"/>
                    <a:pt x="10227" y="149228"/>
                  </a:cubicBezTo>
                  <a:cubicBezTo>
                    <a:pt x="10227" y="130707"/>
                    <a:pt x="2290" y="115361"/>
                    <a:pt x="13402" y="92078"/>
                  </a:cubicBezTo>
                  <a:cubicBezTo>
                    <a:pt x="24514" y="68795"/>
                    <a:pt x="53619" y="532"/>
                    <a:pt x="76902" y="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23529AA-648F-46CB-A7D0-15A95AFB143D}"/>
              </a:ext>
            </a:extLst>
          </p:cNvPr>
          <p:cNvSpPr/>
          <p:nvPr/>
        </p:nvSpPr>
        <p:spPr>
          <a:xfrm>
            <a:off x="10095848" y="2487825"/>
            <a:ext cx="1009907" cy="216465"/>
          </a:xfrm>
          <a:custGeom>
            <a:avLst/>
            <a:gdLst>
              <a:gd name="connsiteX0" fmla="*/ 5165 w 1009907"/>
              <a:gd name="connsiteY0" fmla="*/ 67006 h 216465"/>
              <a:gd name="connsiteX1" fmla="*/ 71840 w 1009907"/>
              <a:gd name="connsiteY1" fmla="*/ 133681 h 216465"/>
              <a:gd name="connsiteX2" fmla="*/ 103590 w 1009907"/>
              <a:gd name="connsiteY2" fmla="*/ 216231 h 216465"/>
              <a:gd name="connsiteX3" fmla="*/ 414740 w 1009907"/>
              <a:gd name="connsiteY3" fmla="*/ 159081 h 216465"/>
              <a:gd name="connsiteX4" fmla="*/ 903690 w 1009907"/>
              <a:gd name="connsiteY4" fmla="*/ 174956 h 216465"/>
              <a:gd name="connsiteX5" fmla="*/ 1005290 w 1009907"/>
              <a:gd name="connsiteY5" fmla="*/ 194006 h 216465"/>
              <a:gd name="connsiteX6" fmla="*/ 989415 w 1009907"/>
              <a:gd name="connsiteY6" fmla="*/ 165431 h 216465"/>
              <a:gd name="connsiteX7" fmla="*/ 960840 w 1009907"/>
              <a:gd name="connsiteY7" fmla="*/ 38431 h 216465"/>
              <a:gd name="connsiteX8" fmla="*/ 913215 w 1009907"/>
              <a:gd name="connsiteY8" fmla="*/ 331 h 216465"/>
              <a:gd name="connsiteX9" fmla="*/ 817965 w 1009907"/>
              <a:gd name="connsiteY9" fmla="*/ 54306 h 216465"/>
              <a:gd name="connsiteX10" fmla="*/ 535390 w 1009907"/>
              <a:gd name="connsiteY10" fmla="*/ 35256 h 216465"/>
              <a:gd name="connsiteX11" fmla="*/ 224240 w 1009907"/>
              <a:gd name="connsiteY11" fmla="*/ 51131 h 216465"/>
              <a:gd name="connsiteX12" fmla="*/ 5165 w 1009907"/>
              <a:gd name="connsiteY12" fmla="*/ 67006 h 21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907" h="216465">
                <a:moveTo>
                  <a:pt x="5165" y="67006"/>
                </a:moveTo>
                <a:cubicBezTo>
                  <a:pt x="-20235" y="80764"/>
                  <a:pt x="55436" y="108810"/>
                  <a:pt x="71840" y="133681"/>
                </a:cubicBezTo>
                <a:cubicBezTo>
                  <a:pt x="88244" y="158552"/>
                  <a:pt x="46440" y="211998"/>
                  <a:pt x="103590" y="216231"/>
                </a:cubicBezTo>
                <a:cubicBezTo>
                  <a:pt x="160740" y="220464"/>
                  <a:pt x="281390" y="165960"/>
                  <a:pt x="414740" y="159081"/>
                </a:cubicBezTo>
                <a:cubicBezTo>
                  <a:pt x="548090" y="152202"/>
                  <a:pt x="805265" y="169135"/>
                  <a:pt x="903690" y="174956"/>
                </a:cubicBezTo>
                <a:cubicBezTo>
                  <a:pt x="1002115" y="180777"/>
                  <a:pt x="991003" y="195593"/>
                  <a:pt x="1005290" y="194006"/>
                </a:cubicBezTo>
                <a:cubicBezTo>
                  <a:pt x="1019577" y="192419"/>
                  <a:pt x="996823" y="191360"/>
                  <a:pt x="989415" y="165431"/>
                </a:cubicBezTo>
                <a:cubicBezTo>
                  <a:pt x="982007" y="139502"/>
                  <a:pt x="973540" y="65948"/>
                  <a:pt x="960840" y="38431"/>
                </a:cubicBezTo>
                <a:cubicBezTo>
                  <a:pt x="948140" y="10914"/>
                  <a:pt x="937027" y="-2315"/>
                  <a:pt x="913215" y="331"/>
                </a:cubicBezTo>
                <a:cubicBezTo>
                  <a:pt x="889403" y="2977"/>
                  <a:pt x="880936" y="48485"/>
                  <a:pt x="817965" y="54306"/>
                </a:cubicBezTo>
                <a:cubicBezTo>
                  <a:pt x="754994" y="60127"/>
                  <a:pt x="634344" y="35785"/>
                  <a:pt x="535390" y="35256"/>
                </a:cubicBezTo>
                <a:cubicBezTo>
                  <a:pt x="436436" y="34727"/>
                  <a:pt x="308377" y="45310"/>
                  <a:pt x="224240" y="51131"/>
                </a:cubicBezTo>
                <a:cubicBezTo>
                  <a:pt x="140103" y="56952"/>
                  <a:pt x="30565" y="53248"/>
                  <a:pt x="5165" y="670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727EBA3-09DF-489E-9640-BAA5B2D62FC2}"/>
              </a:ext>
            </a:extLst>
          </p:cNvPr>
          <p:cNvGrpSpPr/>
          <p:nvPr/>
        </p:nvGrpSpPr>
        <p:grpSpPr>
          <a:xfrm>
            <a:off x="9376288" y="1457427"/>
            <a:ext cx="968964" cy="1030398"/>
            <a:chOff x="6967445" y="3082995"/>
            <a:chExt cx="968964" cy="1030398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D4A8411-5455-43DE-9350-2D88BD5CBCE3}"/>
                </a:ext>
              </a:extLst>
            </p:cNvPr>
            <p:cNvSpPr/>
            <p:nvPr/>
          </p:nvSpPr>
          <p:spPr>
            <a:xfrm>
              <a:off x="7218357" y="3119500"/>
              <a:ext cx="297529" cy="993893"/>
            </a:xfrm>
            <a:custGeom>
              <a:avLst/>
              <a:gdLst>
                <a:gd name="connsiteX0" fmla="*/ 74618 w 297529"/>
                <a:gd name="connsiteY0" fmla="*/ 4700 h 993893"/>
                <a:gd name="connsiteX1" fmla="*/ 141293 w 297529"/>
                <a:gd name="connsiteY1" fmla="*/ 134875 h 993893"/>
                <a:gd name="connsiteX2" fmla="*/ 150818 w 297529"/>
                <a:gd name="connsiteY2" fmla="*/ 512700 h 993893"/>
                <a:gd name="connsiteX3" fmla="*/ 141293 w 297529"/>
                <a:gd name="connsiteY3" fmla="*/ 811150 h 993893"/>
                <a:gd name="connsiteX4" fmla="*/ 80968 w 297529"/>
                <a:gd name="connsiteY4" fmla="*/ 782575 h 993893"/>
                <a:gd name="connsiteX5" fmla="*/ 1593 w 297529"/>
                <a:gd name="connsiteY5" fmla="*/ 750825 h 993893"/>
                <a:gd name="connsiteX6" fmla="*/ 36518 w 297529"/>
                <a:gd name="connsiteY6" fmla="*/ 807975 h 993893"/>
                <a:gd name="connsiteX7" fmla="*/ 138118 w 297529"/>
                <a:gd name="connsiteY7" fmla="*/ 954025 h 993893"/>
                <a:gd name="connsiteX8" fmla="*/ 284168 w 297529"/>
                <a:gd name="connsiteY8" fmla="*/ 976250 h 993893"/>
                <a:gd name="connsiteX9" fmla="*/ 290518 w 297529"/>
                <a:gd name="connsiteY9" fmla="*/ 722250 h 993893"/>
                <a:gd name="connsiteX10" fmla="*/ 280993 w 297529"/>
                <a:gd name="connsiteY10" fmla="*/ 144400 h 993893"/>
                <a:gd name="connsiteX11" fmla="*/ 280993 w 297529"/>
                <a:gd name="connsiteY11" fmla="*/ 74550 h 993893"/>
                <a:gd name="connsiteX12" fmla="*/ 214318 w 297529"/>
                <a:gd name="connsiteY12" fmla="*/ 33275 h 993893"/>
                <a:gd name="connsiteX13" fmla="*/ 74618 w 297529"/>
                <a:gd name="connsiteY13" fmla="*/ 4700 h 99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29" h="993893">
                  <a:moveTo>
                    <a:pt x="74618" y="4700"/>
                  </a:moveTo>
                  <a:cubicBezTo>
                    <a:pt x="62447" y="21633"/>
                    <a:pt x="128593" y="50208"/>
                    <a:pt x="141293" y="134875"/>
                  </a:cubicBezTo>
                  <a:cubicBezTo>
                    <a:pt x="153993" y="219542"/>
                    <a:pt x="150818" y="399988"/>
                    <a:pt x="150818" y="512700"/>
                  </a:cubicBezTo>
                  <a:cubicBezTo>
                    <a:pt x="150818" y="625412"/>
                    <a:pt x="152935" y="766171"/>
                    <a:pt x="141293" y="811150"/>
                  </a:cubicBezTo>
                  <a:cubicBezTo>
                    <a:pt x="129651" y="856129"/>
                    <a:pt x="104251" y="792629"/>
                    <a:pt x="80968" y="782575"/>
                  </a:cubicBezTo>
                  <a:cubicBezTo>
                    <a:pt x="57685" y="772521"/>
                    <a:pt x="9001" y="746592"/>
                    <a:pt x="1593" y="750825"/>
                  </a:cubicBezTo>
                  <a:cubicBezTo>
                    <a:pt x="-5815" y="755058"/>
                    <a:pt x="13764" y="774108"/>
                    <a:pt x="36518" y="807975"/>
                  </a:cubicBezTo>
                  <a:cubicBezTo>
                    <a:pt x="59272" y="841842"/>
                    <a:pt x="96843" y="925979"/>
                    <a:pt x="138118" y="954025"/>
                  </a:cubicBezTo>
                  <a:cubicBezTo>
                    <a:pt x="179393" y="982071"/>
                    <a:pt x="258768" y="1014879"/>
                    <a:pt x="284168" y="976250"/>
                  </a:cubicBezTo>
                  <a:cubicBezTo>
                    <a:pt x="309568" y="937621"/>
                    <a:pt x="291047" y="860892"/>
                    <a:pt x="290518" y="722250"/>
                  </a:cubicBezTo>
                  <a:cubicBezTo>
                    <a:pt x="289989" y="583608"/>
                    <a:pt x="282581" y="252350"/>
                    <a:pt x="280993" y="144400"/>
                  </a:cubicBezTo>
                  <a:cubicBezTo>
                    <a:pt x="279406" y="36450"/>
                    <a:pt x="292106" y="93071"/>
                    <a:pt x="280993" y="74550"/>
                  </a:cubicBezTo>
                  <a:cubicBezTo>
                    <a:pt x="269881" y="56029"/>
                    <a:pt x="245539" y="45446"/>
                    <a:pt x="214318" y="33275"/>
                  </a:cubicBezTo>
                  <a:cubicBezTo>
                    <a:pt x="183097" y="21104"/>
                    <a:pt x="86789" y="-12233"/>
                    <a:pt x="74618" y="47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495CB85-DD1D-4DB6-AF9D-C99827B1A0E6}"/>
                </a:ext>
              </a:extLst>
            </p:cNvPr>
            <p:cNvSpPr/>
            <p:nvPr/>
          </p:nvSpPr>
          <p:spPr>
            <a:xfrm>
              <a:off x="6967445" y="3342575"/>
              <a:ext cx="895043" cy="172331"/>
            </a:xfrm>
            <a:custGeom>
              <a:avLst/>
              <a:gdLst>
                <a:gd name="connsiteX0" fmla="*/ 1680 w 895043"/>
                <a:gd name="connsiteY0" fmla="*/ 54675 h 172331"/>
                <a:gd name="connsiteX1" fmla="*/ 87405 w 895043"/>
                <a:gd name="connsiteY1" fmla="*/ 137225 h 172331"/>
                <a:gd name="connsiteX2" fmla="*/ 115980 w 895043"/>
                <a:gd name="connsiteY2" fmla="*/ 172150 h 172331"/>
                <a:gd name="connsiteX3" fmla="*/ 223930 w 895043"/>
                <a:gd name="connsiteY3" fmla="*/ 149925 h 172331"/>
                <a:gd name="connsiteX4" fmla="*/ 700180 w 895043"/>
                <a:gd name="connsiteY4" fmla="*/ 127700 h 172331"/>
                <a:gd name="connsiteX5" fmla="*/ 881155 w 895043"/>
                <a:gd name="connsiteY5" fmla="*/ 153100 h 172331"/>
                <a:gd name="connsiteX6" fmla="*/ 881155 w 895043"/>
                <a:gd name="connsiteY6" fmla="*/ 83250 h 172331"/>
                <a:gd name="connsiteX7" fmla="*/ 868455 w 895043"/>
                <a:gd name="connsiteY7" fmla="*/ 3875 h 172331"/>
                <a:gd name="connsiteX8" fmla="*/ 725580 w 895043"/>
                <a:gd name="connsiteY8" fmla="*/ 13400 h 172331"/>
                <a:gd name="connsiteX9" fmla="*/ 366805 w 895043"/>
                <a:gd name="connsiteY9" fmla="*/ 22925 h 172331"/>
                <a:gd name="connsiteX10" fmla="*/ 220755 w 895043"/>
                <a:gd name="connsiteY10" fmla="*/ 26100 h 172331"/>
                <a:gd name="connsiteX11" fmla="*/ 173130 w 895043"/>
                <a:gd name="connsiteY11" fmla="*/ 38800 h 172331"/>
                <a:gd name="connsiteX12" fmla="*/ 1680 w 895043"/>
                <a:gd name="connsiteY12" fmla="*/ 54675 h 17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043" h="172331">
                  <a:moveTo>
                    <a:pt x="1680" y="54675"/>
                  </a:moveTo>
                  <a:cubicBezTo>
                    <a:pt x="-12608" y="71079"/>
                    <a:pt x="68355" y="117646"/>
                    <a:pt x="87405" y="137225"/>
                  </a:cubicBezTo>
                  <a:cubicBezTo>
                    <a:pt x="106455" y="156804"/>
                    <a:pt x="93226" y="170033"/>
                    <a:pt x="115980" y="172150"/>
                  </a:cubicBezTo>
                  <a:cubicBezTo>
                    <a:pt x="138734" y="174267"/>
                    <a:pt x="126563" y="157333"/>
                    <a:pt x="223930" y="149925"/>
                  </a:cubicBezTo>
                  <a:cubicBezTo>
                    <a:pt x="321297" y="142517"/>
                    <a:pt x="590643" y="127171"/>
                    <a:pt x="700180" y="127700"/>
                  </a:cubicBezTo>
                  <a:cubicBezTo>
                    <a:pt x="809717" y="128229"/>
                    <a:pt x="850993" y="160508"/>
                    <a:pt x="881155" y="153100"/>
                  </a:cubicBezTo>
                  <a:cubicBezTo>
                    <a:pt x="911317" y="145692"/>
                    <a:pt x="883272" y="108121"/>
                    <a:pt x="881155" y="83250"/>
                  </a:cubicBezTo>
                  <a:cubicBezTo>
                    <a:pt x="879038" y="58379"/>
                    <a:pt x="894384" y="15517"/>
                    <a:pt x="868455" y="3875"/>
                  </a:cubicBezTo>
                  <a:cubicBezTo>
                    <a:pt x="842526" y="-7767"/>
                    <a:pt x="809188" y="10225"/>
                    <a:pt x="725580" y="13400"/>
                  </a:cubicBezTo>
                  <a:cubicBezTo>
                    <a:pt x="641972" y="16575"/>
                    <a:pt x="366805" y="22925"/>
                    <a:pt x="366805" y="22925"/>
                  </a:cubicBezTo>
                  <a:cubicBezTo>
                    <a:pt x="282668" y="25042"/>
                    <a:pt x="253034" y="23454"/>
                    <a:pt x="220755" y="26100"/>
                  </a:cubicBezTo>
                  <a:cubicBezTo>
                    <a:pt x="188476" y="28746"/>
                    <a:pt x="204351" y="32450"/>
                    <a:pt x="173130" y="38800"/>
                  </a:cubicBezTo>
                  <a:cubicBezTo>
                    <a:pt x="141909" y="45150"/>
                    <a:pt x="15968" y="38271"/>
                    <a:pt x="1680" y="546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7B3364D-C922-4156-8E6D-0DAEB49C3065}"/>
                </a:ext>
              </a:extLst>
            </p:cNvPr>
            <p:cNvSpPr/>
            <p:nvPr/>
          </p:nvSpPr>
          <p:spPr>
            <a:xfrm>
              <a:off x="7582139" y="3168136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622DEB0-BDE2-4175-9E3E-3C5A9784C692}"/>
                </a:ext>
              </a:extLst>
            </p:cNvPr>
            <p:cNvSpPr/>
            <p:nvPr/>
          </p:nvSpPr>
          <p:spPr>
            <a:xfrm>
              <a:off x="7722314" y="3082995"/>
              <a:ext cx="214095" cy="18778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95EB835-A980-4283-BB25-DECE1787D8B2}"/>
                </a:ext>
              </a:extLst>
            </p:cNvPr>
            <p:cNvSpPr/>
            <p:nvPr/>
          </p:nvSpPr>
          <p:spPr>
            <a:xfrm>
              <a:off x="7588079" y="3600398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1E8411B3-AECB-40AA-864B-62163471BA6B}"/>
                </a:ext>
              </a:extLst>
            </p:cNvPr>
            <p:cNvSpPr/>
            <p:nvPr/>
          </p:nvSpPr>
          <p:spPr>
            <a:xfrm flipH="1">
              <a:off x="6986852" y="3631783"/>
              <a:ext cx="274409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58C2E91-18E5-4B6C-A3CE-475EDBD1FBE3}"/>
              </a:ext>
            </a:extLst>
          </p:cNvPr>
          <p:cNvGrpSpPr/>
          <p:nvPr/>
        </p:nvGrpSpPr>
        <p:grpSpPr>
          <a:xfrm>
            <a:off x="10133094" y="2731956"/>
            <a:ext cx="847965" cy="824274"/>
            <a:chOff x="9141232" y="3228279"/>
            <a:chExt cx="847965" cy="824274"/>
          </a:xfrm>
        </p:grpSpPr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004A9211-E980-4932-886C-EAF34019E079}"/>
                </a:ext>
              </a:extLst>
            </p:cNvPr>
            <p:cNvSpPr/>
            <p:nvPr/>
          </p:nvSpPr>
          <p:spPr>
            <a:xfrm rot="20080562">
              <a:off x="9178403" y="3228279"/>
              <a:ext cx="214095" cy="295730"/>
            </a:xfrm>
            <a:custGeom>
              <a:avLst/>
              <a:gdLst>
                <a:gd name="connsiteX0" fmla="*/ 303 w 214095"/>
                <a:gd name="connsiteY0" fmla="*/ 2985 h 187780"/>
                <a:gd name="connsiteX1" fmla="*/ 114603 w 214095"/>
                <a:gd name="connsiteY1" fmla="*/ 117285 h 187780"/>
                <a:gd name="connsiteX2" fmla="*/ 152703 w 214095"/>
                <a:gd name="connsiteY2" fmla="*/ 187135 h 187780"/>
                <a:gd name="connsiteX3" fmla="*/ 209853 w 214095"/>
                <a:gd name="connsiteY3" fmla="*/ 149035 h 187780"/>
                <a:gd name="connsiteX4" fmla="*/ 203503 w 214095"/>
                <a:gd name="connsiteY4" fmla="*/ 98235 h 187780"/>
                <a:gd name="connsiteX5" fmla="*/ 152703 w 214095"/>
                <a:gd name="connsiteY5" fmla="*/ 41085 h 187780"/>
                <a:gd name="connsiteX6" fmla="*/ 303 w 214095"/>
                <a:gd name="connsiteY6" fmla="*/ 2985 h 1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095" h="187780">
                  <a:moveTo>
                    <a:pt x="303" y="2985"/>
                  </a:moveTo>
                  <a:cubicBezTo>
                    <a:pt x="-6047" y="15685"/>
                    <a:pt x="89203" y="86593"/>
                    <a:pt x="114603" y="117285"/>
                  </a:cubicBezTo>
                  <a:cubicBezTo>
                    <a:pt x="140003" y="147977"/>
                    <a:pt x="136828" y="181843"/>
                    <a:pt x="152703" y="187135"/>
                  </a:cubicBezTo>
                  <a:cubicBezTo>
                    <a:pt x="168578" y="192427"/>
                    <a:pt x="201386" y="163852"/>
                    <a:pt x="209853" y="149035"/>
                  </a:cubicBezTo>
                  <a:cubicBezTo>
                    <a:pt x="218320" y="134218"/>
                    <a:pt x="213028" y="116227"/>
                    <a:pt x="203503" y="98235"/>
                  </a:cubicBezTo>
                  <a:cubicBezTo>
                    <a:pt x="193978" y="80243"/>
                    <a:pt x="188686" y="61193"/>
                    <a:pt x="152703" y="41085"/>
                  </a:cubicBezTo>
                  <a:cubicBezTo>
                    <a:pt x="116720" y="20977"/>
                    <a:pt x="6653" y="-9715"/>
                    <a:pt x="303" y="29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D0B86782-640A-452E-94C5-8DA39381158C}"/>
                </a:ext>
              </a:extLst>
            </p:cNvPr>
            <p:cNvSpPr/>
            <p:nvPr/>
          </p:nvSpPr>
          <p:spPr>
            <a:xfrm>
              <a:off x="9141232" y="3241037"/>
              <a:ext cx="847965" cy="811516"/>
            </a:xfrm>
            <a:custGeom>
              <a:avLst/>
              <a:gdLst>
                <a:gd name="connsiteX0" fmla="*/ 2768 w 847965"/>
                <a:gd name="connsiteY0" fmla="*/ 645163 h 811516"/>
                <a:gd name="connsiteX1" fmla="*/ 53568 w 847965"/>
                <a:gd name="connsiteY1" fmla="*/ 670563 h 811516"/>
                <a:gd name="connsiteX2" fmla="*/ 104368 w 847965"/>
                <a:gd name="connsiteY2" fmla="*/ 738296 h 811516"/>
                <a:gd name="connsiteX3" fmla="*/ 108601 w 847965"/>
                <a:gd name="connsiteY3" fmla="*/ 810263 h 811516"/>
                <a:gd name="connsiteX4" fmla="*/ 379535 w 847965"/>
                <a:gd name="connsiteY4" fmla="*/ 674796 h 811516"/>
                <a:gd name="connsiteX5" fmla="*/ 743601 w 847965"/>
                <a:gd name="connsiteY5" fmla="*/ 395396 h 811516"/>
                <a:gd name="connsiteX6" fmla="*/ 807101 w 847965"/>
                <a:gd name="connsiteY6" fmla="*/ 251463 h 811516"/>
                <a:gd name="connsiteX7" fmla="*/ 840968 w 847965"/>
                <a:gd name="connsiteY7" fmla="*/ 5930 h 811516"/>
                <a:gd name="connsiteX8" fmla="*/ 836735 w 847965"/>
                <a:gd name="connsiteY8" fmla="*/ 94830 h 811516"/>
                <a:gd name="connsiteX9" fmla="*/ 726668 w 847965"/>
                <a:gd name="connsiteY9" fmla="*/ 302263 h 811516"/>
                <a:gd name="connsiteX10" fmla="*/ 235601 w 847965"/>
                <a:gd name="connsiteY10" fmla="*/ 623996 h 811516"/>
                <a:gd name="connsiteX11" fmla="*/ 142468 w 847965"/>
                <a:gd name="connsiteY11" fmla="*/ 645163 h 811516"/>
                <a:gd name="connsiteX12" fmla="*/ 2768 w 847965"/>
                <a:gd name="connsiteY12" fmla="*/ 645163 h 8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7965" h="811516">
                  <a:moveTo>
                    <a:pt x="2768" y="645163"/>
                  </a:moveTo>
                  <a:cubicBezTo>
                    <a:pt x="-12049" y="649396"/>
                    <a:pt x="36635" y="655041"/>
                    <a:pt x="53568" y="670563"/>
                  </a:cubicBezTo>
                  <a:cubicBezTo>
                    <a:pt x="70501" y="686085"/>
                    <a:pt x="95196" y="715013"/>
                    <a:pt x="104368" y="738296"/>
                  </a:cubicBezTo>
                  <a:cubicBezTo>
                    <a:pt x="113540" y="761579"/>
                    <a:pt x="62740" y="820846"/>
                    <a:pt x="108601" y="810263"/>
                  </a:cubicBezTo>
                  <a:cubicBezTo>
                    <a:pt x="154462" y="799680"/>
                    <a:pt x="273702" y="743940"/>
                    <a:pt x="379535" y="674796"/>
                  </a:cubicBezTo>
                  <a:cubicBezTo>
                    <a:pt x="485368" y="605652"/>
                    <a:pt x="672340" y="465951"/>
                    <a:pt x="743601" y="395396"/>
                  </a:cubicBezTo>
                  <a:cubicBezTo>
                    <a:pt x="814862" y="324841"/>
                    <a:pt x="790873" y="316374"/>
                    <a:pt x="807101" y="251463"/>
                  </a:cubicBezTo>
                  <a:cubicBezTo>
                    <a:pt x="823329" y="186552"/>
                    <a:pt x="836029" y="32035"/>
                    <a:pt x="840968" y="5930"/>
                  </a:cubicBezTo>
                  <a:cubicBezTo>
                    <a:pt x="845907" y="-20175"/>
                    <a:pt x="855785" y="45441"/>
                    <a:pt x="836735" y="94830"/>
                  </a:cubicBezTo>
                  <a:cubicBezTo>
                    <a:pt x="817685" y="144219"/>
                    <a:pt x="826857" y="214069"/>
                    <a:pt x="726668" y="302263"/>
                  </a:cubicBezTo>
                  <a:cubicBezTo>
                    <a:pt x="626479" y="390457"/>
                    <a:pt x="332968" y="566846"/>
                    <a:pt x="235601" y="623996"/>
                  </a:cubicBezTo>
                  <a:cubicBezTo>
                    <a:pt x="138234" y="681146"/>
                    <a:pt x="176335" y="645869"/>
                    <a:pt x="142468" y="645163"/>
                  </a:cubicBezTo>
                  <a:cubicBezTo>
                    <a:pt x="108601" y="644457"/>
                    <a:pt x="17585" y="640930"/>
                    <a:pt x="2768" y="6451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398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9CD92F-1C2B-4C3F-9824-F0796A7A539C}"/>
              </a:ext>
            </a:extLst>
          </p:cNvPr>
          <p:cNvSpPr txBox="1"/>
          <p:nvPr/>
        </p:nvSpPr>
        <p:spPr>
          <a:xfrm>
            <a:off x="9220301" y="1433662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力点</a:t>
            </a:r>
            <a:endParaRPr kumimoji="1" lang="ja-JP" altLang="en-US" sz="8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4F6AE08-8703-4C8C-8285-7219EE633C02}"/>
              </a:ext>
            </a:extLst>
          </p:cNvPr>
          <p:cNvGrpSpPr/>
          <p:nvPr/>
        </p:nvGrpSpPr>
        <p:grpSpPr>
          <a:xfrm>
            <a:off x="10684500" y="1215677"/>
            <a:ext cx="1086876" cy="1020016"/>
            <a:chOff x="4928726" y="1626877"/>
            <a:chExt cx="1086876" cy="10200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998B068-05CA-43E3-9652-D5623EF3A200}"/>
                </a:ext>
              </a:extLst>
            </p:cNvPr>
            <p:cNvSpPr/>
            <p:nvPr/>
          </p:nvSpPr>
          <p:spPr>
            <a:xfrm>
              <a:off x="5020527" y="1870043"/>
              <a:ext cx="964510" cy="183206"/>
            </a:xfrm>
            <a:custGeom>
              <a:avLst/>
              <a:gdLst>
                <a:gd name="connsiteX0" fmla="*/ 4440 w 964510"/>
                <a:gd name="connsiteY0" fmla="*/ 73057 h 183206"/>
                <a:gd name="connsiteX1" fmla="*/ 89106 w 964510"/>
                <a:gd name="connsiteY1" fmla="*/ 149257 h 183206"/>
                <a:gd name="connsiteX2" fmla="*/ 118740 w 964510"/>
                <a:gd name="connsiteY2" fmla="*/ 183124 h 183206"/>
                <a:gd name="connsiteX3" fmla="*/ 245740 w 964510"/>
                <a:gd name="connsiteY3" fmla="*/ 140790 h 183206"/>
                <a:gd name="connsiteX4" fmla="*/ 436240 w 964510"/>
                <a:gd name="connsiteY4" fmla="*/ 136557 h 183206"/>
                <a:gd name="connsiteX5" fmla="*/ 745273 w 964510"/>
                <a:gd name="connsiteY5" fmla="*/ 106924 h 183206"/>
                <a:gd name="connsiteX6" fmla="*/ 948473 w 964510"/>
                <a:gd name="connsiteY6" fmla="*/ 132324 h 183206"/>
                <a:gd name="connsiteX7" fmla="*/ 948473 w 964510"/>
                <a:gd name="connsiteY7" fmla="*/ 119624 h 183206"/>
                <a:gd name="connsiteX8" fmla="*/ 923073 w 964510"/>
                <a:gd name="connsiteY8" fmla="*/ 9557 h 183206"/>
                <a:gd name="connsiteX9" fmla="*/ 829940 w 964510"/>
                <a:gd name="connsiteY9" fmla="*/ 9557 h 183206"/>
                <a:gd name="connsiteX10" fmla="*/ 368506 w 964510"/>
                <a:gd name="connsiteY10" fmla="*/ 43424 h 183206"/>
                <a:gd name="connsiteX11" fmla="*/ 241506 w 964510"/>
                <a:gd name="connsiteY11" fmla="*/ 68824 h 183206"/>
                <a:gd name="connsiteX12" fmla="*/ 4440 w 964510"/>
                <a:gd name="connsiteY12" fmla="*/ 73057 h 1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510" h="183206">
                  <a:moveTo>
                    <a:pt x="4440" y="73057"/>
                  </a:moveTo>
                  <a:cubicBezTo>
                    <a:pt x="-20960" y="86462"/>
                    <a:pt x="70056" y="130913"/>
                    <a:pt x="89106" y="149257"/>
                  </a:cubicBezTo>
                  <a:cubicBezTo>
                    <a:pt x="108156" y="167601"/>
                    <a:pt x="92635" y="184535"/>
                    <a:pt x="118740" y="183124"/>
                  </a:cubicBezTo>
                  <a:cubicBezTo>
                    <a:pt x="144845" y="181713"/>
                    <a:pt x="192824" y="148551"/>
                    <a:pt x="245740" y="140790"/>
                  </a:cubicBezTo>
                  <a:cubicBezTo>
                    <a:pt x="298656" y="133029"/>
                    <a:pt x="352985" y="142201"/>
                    <a:pt x="436240" y="136557"/>
                  </a:cubicBezTo>
                  <a:cubicBezTo>
                    <a:pt x="519496" y="130913"/>
                    <a:pt x="659901" y="107629"/>
                    <a:pt x="745273" y="106924"/>
                  </a:cubicBezTo>
                  <a:cubicBezTo>
                    <a:pt x="830645" y="106219"/>
                    <a:pt x="948473" y="132324"/>
                    <a:pt x="948473" y="132324"/>
                  </a:cubicBezTo>
                  <a:cubicBezTo>
                    <a:pt x="982340" y="134441"/>
                    <a:pt x="952706" y="140085"/>
                    <a:pt x="948473" y="119624"/>
                  </a:cubicBezTo>
                  <a:cubicBezTo>
                    <a:pt x="944240" y="99163"/>
                    <a:pt x="942828" y="27901"/>
                    <a:pt x="923073" y="9557"/>
                  </a:cubicBezTo>
                  <a:cubicBezTo>
                    <a:pt x="903318" y="-8787"/>
                    <a:pt x="922368" y="3912"/>
                    <a:pt x="829940" y="9557"/>
                  </a:cubicBezTo>
                  <a:cubicBezTo>
                    <a:pt x="737512" y="15201"/>
                    <a:pt x="466578" y="33546"/>
                    <a:pt x="368506" y="43424"/>
                  </a:cubicBezTo>
                  <a:cubicBezTo>
                    <a:pt x="270434" y="53302"/>
                    <a:pt x="296539" y="66002"/>
                    <a:pt x="241506" y="68824"/>
                  </a:cubicBezTo>
                  <a:cubicBezTo>
                    <a:pt x="186473" y="71646"/>
                    <a:pt x="29840" y="59652"/>
                    <a:pt x="4440" y="7305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024B5C6-FB06-4353-BC65-D4951D7EF8D4}"/>
                </a:ext>
              </a:extLst>
            </p:cNvPr>
            <p:cNvSpPr/>
            <p:nvPr/>
          </p:nvSpPr>
          <p:spPr>
            <a:xfrm>
              <a:off x="4928726" y="1626877"/>
              <a:ext cx="791562" cy="1020016"/>
            </a:xfrm>
            <a:custGeom>
              <a:avLst/>
              <a:gdLst>
                <a:gd name="connsiteX0" fmla="*/ 553441 w 791562"/>
                <a:gd name="connsiteY0" fmla="*/ 15656 h 1020016"/>
                <a:gd name="connsiteX1" fmla="*/ 616941 w 791562"/>
                <a:gd name="connsiteY1" fmla="*/ 151123 h 1020016"/>
                <a:gd name="connsiteX2" fmla="*/ 409507 w 791562"/>
                <a:gd name="connsiteY2" fmla="*/ 604090 h 1020016"/>
                <a:gd name="connsiteX3" fmla="*/ 11574 w 791562"/>
                <a:gd name="connsiteY3" fmla="*/ 993556 h 1020016"/>
                <a:gd name="connsiteX4" fmla="*/ 100474 w 791562"/>
                <a:gd name="connsiteY4" fmla="*/ 985090 h 1020016"/>
                <a:gd name="connsiteX5" fmla="*/ 32741 w 791562"/>
                <a:gd name="connsiteY5" fmla="*/ 985090 h 1020016"/>
                <a:gd name="connsiteX6" fmla="*/ 464541 w 791562"/>
                <a:gd name="connsiteY6" fmla="*/ 739556 h 1020016"/>
                <a:gd name="connsiteX7" fmla="*/ 790507 w 791562"/>
                <a:gd name="connsiteY7" fmla="*/ 83390 h 1020016"/>
                <a:gd name="connsiteX8" fmla="*/ 553441 w 791562"/>
                <a:gd name="connsiteY8" fmla="*/ 15656 h 10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562" h="1020016">
                  <a:moveTo>
                    <a:pt x="553441" y="15656"/>
                  </a:moveTo>
                  <a:cubicBezTo>
                    <a:pt x="524513" y="26945"/>
                    <a:pt x="640930" y="53051"/>
                    <a:pt x="616941" y="151123"/>
                  </a:cubicBezTo>
                  <a:cubicBezTo>
                    <a:pt x="592952" y="249195"/>
                    <a:pt x="510401" y="463685"/>
                    <a:pt x="409507" y="604090"/>
                  </a:cubicBezTo>
                  <a:cubicBezTo>
                    <a:pt x="308612" y="744496"/>
                    <a:pt x="63079" y="930056"/>
                    <a:pt x="11574" y="993556"/>
                  </a:cubicBezTo>
                  <a:cubicBezTo>
                    <a:pt x="-39931" y="1057056"/>
                    <a:pt x="96946" y="986501"/>
                    <a:pt x="100474" y="985090"/>
                  </a:cubicBezTo>
                  <a:cubicBezTo>
                    <a:pt x="104002" y="983679"/>
                    <a:pt x="-27937" y="1026012"/>
                    <a:pt x="32741" y="985090"/>
                  </a:cubicBezTo>
                  <a:cubicBezTo>
                    <a:pt x="93419" y="944168"/>
                    <a:pt x="338247" y="889839"/>
                    <a:pt x="464541" y="739556"/>
                  </a:cubicBezTo>
                  <a:cubicBezTo>
                    <a:pt x="590835" y="589273"/>
                    <a:pt x="772163" y="202629"/>
                    <a:pt x="790507" y="83390"/>
                  </a:cubicBezTo>
                  <a:cubicBezTo>
                    <a:pt x="808851" y="-35849"/>
                    <a:pt x="582369" y="4367"/>
                    <a:pt x="553441" y="156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4AD39A5-049F-4DAD-8964-ECAECD7CFB97}"/>
                </a:ext>
              </a:extLst>
            </p:cNvPr>
            <p:cNvSpPr/>
            <p:nvPr/>
          </p:nvSpPr>
          <p:spPr>
            <a:xfrm>
              <a:off x="5484389" y="1843390"/>
              <a:ext cx="531213" cy="760110"/>
            </a:xfrm>
            <a:custGeom>
              <a:avLst/>
              <a:gdLst>
                <a:gd name="connsiteX0" fmla="*/ 408411 w 531213"/>
                <a:gd name="connsiteY0" fmla="*/ 2343 h 760110"/>
                <a:gd name="connsiteX1" fmla="*/ 501544 w 531213"/>
                <a:gd name="connsiteY1" fmla="*/ 78543 h 760110"/>
                <a:gd name="connsiteX2" fmla="*/ 531178 w 531213"/>
                <a:gd name="connsiteY2" fmla="*/ 120877 h 760110"/>
                <a:gd name="connsiteX3" fmla="*/ 497311 w 531213"/>
                <a:gd name="connsiteY3" fmla="*/ 154743 h 760110"/>
                <a:gd name="connsiteX4" fmla="*/ 442278 w 531213"/>
                <a:gd name="connsiteY4" fmla="*/ 319843 h 760110"/>
                <a:gd name="connsiteX5" fmla="*/ 340678 w 531213"/>
                <a:gd name="connsiteY5" fmla="*/ 616177 h 760110"/>
                <a:gd name="connsiteX6" fmla="*/ 306811 w 531213"/>
                <a:gd name="connsiteY6" fmla="*/ 709310 h 760110"/>
                <a:gd name="connsiteX7" fmla="*/ 251778 w 531213"/>
                <a:gd name="connsiteY7" fmla="*/ 747410 h 760110"/>
                <a:gd name="connsiteX8" fmla="*/ 120544 w 531213"/>
                <a:gd name="connsiteY8" fmla="*/ 760110 h 760110"/>
                <a:gd name="connsiteX9" fmla="*/ 120544 w 531213"/>
                <a:gd name="connsiteY9" fmla="*/ 743177 h 760110"/>
                <a:gd name="connsiteX10" fmla="*/ 120544 w 531213"/>
                <a:gd name="connsiteY10" fmla="*/ 709310 h 760110"/>
                <a:gd name="connsiteX11" fmla="*/ 78211 w 531213"/>
                <a:gd name="connsiteY11" fmla="*/ 662743 h 760110"/>
                <a:gd name="connsiteX12" fmla="*/ 2011 w 531213"/>
                <a:gd name="connsiteY12" fmla="*/ 586543 h 760110"/>
                <a:gd name="connsiteX13" fmla="*/ 167111 w 531213"/>
                <a:gd name="connsiteY13" fmla="*/ 611943 h 760110"/>
                <a:gd name="connsiteX14" fmla="*/ 251778 w 531213"/>
                <a:gd name="connsiteY14" fmla="*/ 518810 h 760110"/>
                <a:gd name="connsiteX15" fmla="*/ 357611 w 531213"/>
                <a:gd name="connsiteY15" fmla="*/ 175910 h 760110"/>
                <a:gd name="connsiteX16" fmla="*/ 408411 w 531213"/>
                <a:gd name="connsiteY16" fmla="*/ 2343 h 76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13" h="760110">
                  <a:moveTo>
                    <a:pt x="408411" y="2343"/>
                  </a:moveTo>
                  <a:cubicBezTo>
                    <a:pt x="432400" y="-13885"/>
                    <a:pt x="481083" y="58787"/>
                    <a:pt x="501544" y="78543"/>
                  </a:cubicBezTo>
                  <a:cubicBezTo>
                    <a:pt x="522005" y="98299"/>
                    <a:pt x="531883" y="108177"/>
                    <a:pt x="531178" y="120877"/>
                  </a:cubicBezTo>
                  <a:cubicBezTo>
                    <a:pt x="530473" y="133577"/>
                    <a:pt x="512128" y="121582"/>
                    <a:pt x="497311" y="154743"/>
                  </a:cubicBezTo>
                  <a:cubicBezTo>
                    <a:pt x="482494" y="187904"/>
                    <a:pt x="468384" y="242937"/>
                    <a:pt x="442278" y="319843"/>
                  </a:cubicBezTo>
                  <a:cubicBezTo>
                    <a:pt x="416172" y="396749"/>
                    <a:pt x="363256" y="551266"/>
                    <a:pt x="340678" y="616177"/>
                  </a:cubicBezTo>
                  <a:cubicBezTo>
                    <a:pt x="318100" y="681088"/>
                    <a:pt x="321628" y="687438"/>
                    <a:pt x="306811" y="709310"/>
                  </a:cubicBezTo>
                  <a:cubicBezTo>
                    <a:pt x="291994" y="731182"/>
                    <a:pt x="282822" y="738943"/>
                    <a:pt x="251778" y="747410"/>
                  </a:cubicBezTo>
                  <a:cubicBezTo>
                    <a:pt x="220734" y="755877"/>
                    <a:pt x="120544" y="760110"/>
                    <a:pt x="120544" y="760110"/>
                  </a:cubicBezTo>
                  <a:cubicBezTo>
                    <a:pt x="98672" y="759405"/>
                    <a:pt x="120544" y="743177"/>
                    <a:pt x="120544" y="743177"/>
                  </a:cubicBezTo>
                  <a:cubicBezTo>
                    <a:pt x="120544" y="734710"/>
                    <a:pt x="127599" y="722716"/>
                    <a:pt x="120544" y="709310"/>
                  </a:cubicBezTo>
                  <a:cubicBezTo>
                    <a:pt x="113489" y="695904"/>
                    <a:pt x="97966" y="683204"/>
                    <a:pt x="78211" y="662743"/>
                  </a:cubicBezTo>
                  <a:cubicBezTo>
                    <a:pt x="58456" y="642282"/>
                    <a:pt x="-12806" y="595010"/>
                    <a:pt x="2011" y="586543"/>
                  </a:cubicBezTo>
                  <a:cubicBezTo>
                    <a:pt x="16828" y="578076"/>
                    <a:pt x="125483" y="623232"/>
                    <a:pt x="167111" y="611943"/>
                  </a:cubicBezTo>
                  <a:cubicBezTo>
                    <a:pt x="208739" y="600654"/>
                    <a:pt x="220028" y="591482"/>
                    <a:pt x="251778" y="518810"/>
                  </a:cubicBezTo>
                  <a:cubicBezTo>
                    <a:pt x="283528" y="446138"/>
                    <a:pt x="330094" y="256343"/>
                    <a:pt x="357611" y="175910"/>
                  </a:cubicBezTo>
                  <a:cubicBezTo>
                    <a:pt x="385128" y="95477"/>
                    <a:pt x="384422" y="18571"/>
                    <a:pt x="408411" y="23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EE57922-B603-4B3C-BD51-E587B36B7822}"/>
              </a:ext>
            </a:extLst>
          </p:cNvPr>
          <p:cNvGrpSpPr/>
          <p:nvPr/>
        </p:nvGrpSpPr>
        <p:grpSpPr>
          <a:xfrm>
            <a:off x="10744196" y="2207886"/>
            <a:ext cx="996615" cy="1001776"/>
            <a:chOff x="7698588" y="2544699"/>
            <a:chExt cx="996615" cy="1001776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0CCB42D-F302-4BEF-8510-FA4F86C91CF7}"/>
                </a:ext>
              </a:extLst>
            </p:cNvPr>
            <p:cNvSpPr/>
            <p:nvPr/>
          </p:nvSpPr>
          <p:spPr>
            <a:xfrm>
              <a:off x="8117997" y="2544699"/>
              <a:ext cx="168148" cy="418639"/>
            </a:xfrm>
            <a:custGeom>
              <a:avLst/>
              <a:gdLst>
                <a:gd name="connsiteX0" fmla="*/ 2066 w 168148"/>
                <a:gd name="connsiteY0" fmla="*/ 64 h 418639"/>
                <a:gd name="connsiteX1" fmla="*/ 44928 w 168148"/>
                <a:gd name="connsiteY1" fmla="*/ 28639 h 418639"/>
                <a:gd name="connsiteX2" fmla="*/ 36991 w 168148"/>
                <a:gd name="connsiteY2" fmla="*/ 138176 h 418639"/>
                <a:gd name="connsiteX3" fmla="*/ 14766 w 168148"/>
                <a:gd name="connsiteY3" fmla="*/ 274701 h 418639"/>
                <a:gd name="connsiteX4" fmla="*/ 35403 w 168148"/>
                <a:gd name="connsiteY4" fmla="*/ 373126 h 418639"/>
                <a:gd name="connsiteX5" fmla="*/ 129066 w 168148"/>
                <a:gd name="connsiteY5" fmla="*/ 414401 h 418639"/>
                <a:gd name="connsiteX6" fmla="*/ 132241 w 168148"/>
                <a:gd name="connsiteY6" fmla="*/ 412814 h 418639"/>
                <a:gd name="connsiteX7" fmla="*/ 167166 w 168148"/>
                <a:gd name="connsiteY7" fmla="*/ 374714 h 418639"/>
                <a:gd name="connsiteX8" fmla="*/ 156053 w 168148"/>
                <a:gd name="connsiteY8" fmla="*/ 260414 h 418639"/>
                <a:gd name="connsiteX9" fmla="*/ 152878 w 168148"/>
                <a:gd name="connsiteY9" fmla="*/ 114364 h 418639"/>
                <a:gd name="connsiteX10" fmla="*/ 167166 w 168148"/>
                <a:gd name="connsiteY10" fmla="*/ 47689 h 418639"/>
                <a:gd name="connsiteX11" fmla="*/ 121128 w 168148"/>
                <a:gd name="connsiteY11" fmla="*/ 33401 h 418639"/>
                <a:gd name="connsiteX12" fmla="*/ 2066 w 168148"/>
                <a:gd name="connsiteY12" fmla="*/ 64 h 4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148" h="418639">
                  <a:moveTo>
                    <a:pt x="2066" y="64"/>
                  </a:moveTo>
                  <a:cubicBezTo>
                    <a:pt x="-10634" y="-730"/>
                    <a:pt x="39107" y="5620"/>
                    <a:pt x="44928" y="28639"/>
                  </a:cubicBezTo>
                  <a:cubicBezTo>
                    <a:pt x="50749" y="51658"/>
                    <a:pt x="42018" y="97166"/>
                    <a:pt x="36991" y="138176"/>
                  </a:cubicBezTo>
                  <a:cubicBezTo>
                    <a:pt x="31964" y="179186"/>
                    <a:pt x="15031" y="235543"/>
                    <a:pt x="14766" y="274701"/>
                  </a:cubicBezTo>
                  <a:cubicBezTo>
                    <a:pt x="14501" y="313859"/>
                    <a:pt x="16353" y="349843"/>
                    <a:pt x="35403" y="373126"/>
                  </a:cubicBezTo>
                  <a:cubicBezTo>
                    <a:pt x="54453" y="396409"/>
                    <a:pt x="129066" y="414401"/>
                    <a:pt x="129066" y="414401"/>
                  </a:cubicBezTo>
                  <a:cubicBezTo>
                    <a:pt x="145206" y="421016"/>
                    <a:pt x="125891" y="419428"/>
                    <a:pt x="132241" y="412814"/>
                  </a:cubicBezTo>
                  <a:cubicBezTo>
                    <a:pt x="138591" y="406200"/>
                    <a:pt x="163197" y="400114"/>
                    <a:pt x="167166" y="374714"/>
                  </a:cubicBezTo>
                  <a:cubicBezTo>
                    <a:pt x="171135" y="349314"/>
                    <a:pt x="158434" y="303806"/>
                    <a:pt x="156053" y="260414"/>
                  </a:cubicBezTo>
                  <a:cubicBezTo>
                    <a:pt x="153672" y="217022"/>
                    <a:pt x="151026" y="149818"/>
                    <a:pt x="152878" y="114364"/>
                  </a:cubicBezTo>
                  <a:cubicBezTo>
                    <a:pt x="154730" y="78910"/>
                    <a:pt x="172458" y="61183"/>
                    <a:pt x="167166" y="47689"/>
                  </a:cubicBezTo>
                  <a:cubicBezTo>
                    <a:pt x="161874" y="34195"/>
                    <a:pt x="143882" y="41868"/>
                    <a:pt x="121128" y="33401"/>
                  </a:cubicBezTo>
                  <a:cubicBezTo>
                    <a:pt x="98374" y="24934"/>
                    <a:pt x="14766" y="858"/>
                    <a:pt x="2066" y="6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F018534-8B58-4318-9ED5-AAFAE56F35A1}"/>
                </a:ext>
              </a:extLst>
            </p:cNvPr>
            <p:cNvSpPr/>
            <p:nvPr/>
          </p:nvSpPr>
          <p:spPr>
            <a:xfrm>
              <a:off x="8230612" y="2665413"/>
              <a:ext cx="408566" cy="112052"/>
            </a:xfrm>
            <a:custGeom>
              <a:avLst/>
              <a:gdLst>
                <a:gd name="connsiteX0" fmla="*/ 8513 w 408566"/>
                <a:gd name="connsiteY0" fmla="*/ 39687 h 112052"/>
                <a:gd name="connsiteX1" fmla="*/ 148213 w 408566"/>
                <a:gd name="connsiteY1" fmla="*/ 60325 h 112052"/>
                <a:gd name="connsiteX2" fmla="*/ 240288 w 408566"/>
                <a:gd name="connsiteY2" fmla="*/ 44450 h 112052"/>
                <a:gd name="connsiteX3" fmla="*/ 289501 w 408566"/>
                <a:gd name="connsiteY3" fmla="*/ 0 h 112052"/>
                <a:gd name="connsiteX4" fmla="*/ 372051 w 408566"/>
                <a:gd name="connsiteY4" fmla="*/ 44450 h 112052"/>
                <a:gd name="connsiteX5" fmla="*/ 408563 w 408566"/>
                <a:gd name="connsiteY5" fmla="*/ 80962 h 112052"/>
                <a:gd name="connsiteX6" fmla="*/ 370463 w 408566"/>
                <a:gd name="connsiteY6" fmla="*/ 109537 h 112052"/>
                <a:gd name="connsiteX7" fmla="*/ 319663 w 408566"/>
                <a:gd name="connsiteY7" fmla="*/ 109537 h 112052"/>
                <a:gd name="connsiteX8" fmla="*/ 241876 w 408566"/>
                <a:gd name="connsiteY8" fmla="*/ 100012 h 112052"/>
                <a:gd name="connsiteX9" fmla="*/ 121226 w 408566"/>
                <a:gd name="connsiteY9" fmla="*/ 111125 h 112052"/>
                <a:gd name="connsiteX10" fmla="*/ 25976 w 408566"/>
                <a:gd name="connsiteY10" fmla="*/ 100012 h 112052"/>
                <a:gd name="connsiteX11" fmla="*/ 8513 w 408566"/>
                <a:gd name="connsiteY11" fmla="*/ 39687 h 11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566" h="112052">
                  <a:moveTo>
                    <a:pt x="8513" y="39687"/>
                  </a:moveTo>
                  <a:cubicBezTo>
                    <a:pt x="28886" y="33072"/>
                    <a:pt x="109584" y="59531"/>
                    <a:pt x="148213" y="60325"/>
                  </a:cubicBezTo>
                  <a:cubicBezTo>
                    <a:pt x="186842" y="61119"/>
                    <a:pt x="216740" y="54504"/>
                    <a:pt x="240288" y="44450"/>
                  </a:cubicBezTo>
                  <a:cubicBezTo>
                    <a:pt x="263836" y="34396"/>
                    <a:pt x="267541" y="0"/>
                    <a:pt x="289501" y="0"/>
                  </a:cubicBezTo>
                  <a:cubicBezTo>
                    <a:pt x="311461" y="0"/>
                    <a:pt x="352207" y="30956"/>
                    <a:pt x="372051" y="44450"/>
                  </a:cubicBezTo>
                  <a:cubicBezTo>
                    <a:pt x="391895" y="57944"/>
                    <a:pt x="408828" y="70114"/>
                    <a:pt x="408563" y="80962"/>
                  </a:cubicBezTo>
                  <a:cubicBezTo>
                    <a:pt x="408298" y="91810"/>
                    <a:pt x="385280" y="104774"/>
                    <a:pt x="370463" y="109537"/>
                  </a:cubicBezTo>
                  <a:cubicBezTo>
                    <a:pt x="355646" y="114300"/>
                    <a:pt x="341094" y="111125"/>
                    <a:pt x="319663" y="109537"/>
                  </a:cubicBezTo>
                  <a:cubicBezTo>
                    <a:pt x="298232" y="107949"/>
                    <a:pt x="274949" y="99747"/>
                    <a:pt x="241876" y="100012"/>
                  </a:cubicBezTo>
                  <a:cubicBezTo>
                    <a:pt x="208803" y="100277"/>
                    <a:pt x="157209" y="111125"/>
                    <a:pt x="121226" y="111125"/>
                  </a:cubicBezTo>
                  <a:cubicBezTo>
                    <a:pt x="85243" y="111125"/>
                    <a:pt x="43438" y="108743"/>
                    <a:pt x="25976" y="100012"/>
                  </a:cubicBezTo>
                  <a:cubicBezTo>
                    <a:pt x="8514" y="91281"/>
                    <a:pt x="-11860" y="46302"/>
                    <a:pt x="8513" y="396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25A0CA7-74DB-4AB0-BEF4-FA99B879B4D4}"/>
                </a:ext>
              </a:extLst>
            </p:cNvPr>
            <p:cNvSpPr/>
            <p:nvPr/>
          </p:nvSpPr>
          <p:spPr>
            <a:xfrm>
              <a:off x="7862634" y="2894397"/>
              <a:ext cx="162484" cy="380624"/>
            </a:xfrm>
            <a:custGeom>
              <a:avLst/>
              <a:gdLst>
                <a:gd name="connsiteX0" fmla="*/ 3429 w 162484"/>
                <a:gd name="connsiteY0" fmla="*/ 1203 h 380624"/>
                <a:gd name="connsiteX1" fmla="*/ 24066 w 162484"/>
                <a:gd name="connsiteY1" fmla="*/ 78991 h 380624"/>
                <a:gd name="connsiteX2" fmla="*/ 25654 w 162484"/>
                <a:gd name="connsiteY2" fmla="*/ 256791 h 380624"/>
                <a:gd name="connsiteX3" fmla="*/ 38354 w 162484"/>
                <a:gd name="connsiteY3" fmla="*/ 359978 h 380624"/>
                <a:gd name="connsiteX4" fmla="*/ 149479 w 162484"/>
                <a:gd name="connsiteY4" fmla="*/ 375853 h 380624"/>
                <a:gd name="connsiteX5" fmla="*/ 160591 w 162484"/>
                <a:gd name="connsiteY5" fmla="*/ 299653 h 380624"/>
                <a:gd name="connsiteX6" fmla="*/ 152654 w 162484"/>
                <a:gd name="connsiteY6" fmla="*/ 240916 h 380624"/>
                <a:gd name="connsiteX7" fmla="*/ 149479 w 162484"/>
                <a:gd name="connsiteY7" fmla="*/ 105978 h 380624"/>
                <a:gd name="connsiteX8" fmla="*/ 149479 w 162484"/>
                <a:gd name="connsiteY8" fmla="*/ 47241 h 380624"/>
                <a:gd name="connsiteX9" fmla="*/ 105029 w 162484"/>
                <a:gd name="connsiteY9" fmla="*/ 32953 h 380624"/>
                <a:gd name="connsiteX10" fmla="*/ 3429 w 162484"/>
                <a:gd name="connsiteY10" fmla="*/ 1203 h 3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484" h="380624">
                  <a:moveTo>
                    <a:pt x="3429" y="1203"/>
                  </a:moveTo>
                  <a:cubicBezTo>
                    <a:pt x="-10065" y="8876"/>
                    <a:pt x="20362" y="36393"/>
                    <a:pt x="24066" y="78991"/>
                  </a:cubicBezTo>
                  <a:cubicBezTo>
                    <a:pt x="27770" y="121589"/>
                    <a:pt x="23273" y="209960"/>
                    <a:pt x="25654" y="256791"/>
                  </a:cubicBezTo>
                  <a:cubicBezTo>
                    <a:pt x="28035" y="303622"/>
                    <a:pt x="17717" y="340134"/>
                    <a:pt x="38354" y="359978"/>
                  </a:cubicBezTo>
                  <a:cubicBezTo>
                    <a:pt x="58991" y="379822"/>
                    <a:pt x="129106" y="385907"/>
                    <a:pt x="149479" y="375853"/>
                  </a:cubicBezTo>
                  <a:cubicBezTo>
                    <a:pt x="169852" y="365799"/>
                    <a:pt x="160062" y="322142"/>
                    <a:pt x="160591" y="299653"/>
                  </a:cubicBezTo>
                  <a:cubicBezTo>
                    <a:pt x="161120" y="277164"/>
                    <a:pt x="154506" y="273195"/>
                    <a:pt x="152654" y="240916"/>
                  </a:cubicBezTo>
                  <a:cubicBezTo>
                    <a:pt x="150802" y="208637"/>
                    <a:pt x="150008" y="138257"/>
                    <a:pt x="149479" y="105978"/>
                  </a:cubicBezTo>
                  <a:cubicBezTo>
                    <a:pt x="148950" y="73699"/>
                    <a:pt x="156887" y="59412"/>
                    <a:pt x="149479" y="47241"/>
                  </a:cubicBezTo>
                  <a:cubicBezTo>
                    <a:pt x="142071" y="35070"/>
                    <a:pt x="128577" y="41155"/>
                    <a:pt x="105029" y="32953"/>
                  </a:cubicBezTo>
                  <a:cubicBezTo>
                    <a:pt x="81481" y="24751"/>
                    <a:pt x="16923" y="-6470"/>
                    <a:pt x="3429" y="12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AD3F8F3-035F-48AC-BABF-123C7E755FF6}"/>
                </a:ext>
              </a:extLst>
            </p:cNvPr>
            <p:cNvSpPr/>
            <p:nvPr/>
          </p:nvSpPr>
          <p:spPr>
            <a:xfrm>
              <a:off x="7933668" y="2887334"/>
              <a:ext cx="628729" cy="378491"/>
            </a:xfrm>
            <a:custGeom>
              <a:avLst/>
              <a:gdLst>
                <a:gd name="connsiteX0" fmla="*/ 2245 w 628729"/>
                <a:gd name="connsiteY0" fmla="*/ 25729 h 378491"/>
                <a:gd name="connsiteX1" fmla="*/ 116545 w 628729"/>
                <a:gd name="connsiteY1" fmla="*/ 43191 h 378491"/>
                <a:gd name="connsiteX2" fmla="*/ 349907 w 628729"/>
                <a:gd name="connsiteY2" fmla="*/ 44779 h 378491"/>
                <a:gd name="connsiteX3" fmla="*/ 456270 w 628729"/>
                <a:gd name="connsiteY3" fmla="*/ 47954 h 378491"/>
                <a:gd name="connsiteX4" fmla="*/ 494370 w 628729"/>
                <a:gd name="connsiteY4" fmla="*/ 14616 h 378491"/>
                <a:gd name="connsiteX5" fmla="*/ 522945 w 628729"/>
                <a:gd name="connsiteY5" fmla="*/ 329 h 378491"/>
                <a:gd name="connsiteX6" fmla="*/ 570570 w 628729"/>
                <a:gd name="connsiteY6" fmla="*/ 27316 h 378491"/>
                <a:gd name="connsiteX7" fmla="*/ 627720 w 628729"/>
                <a:gd name="connsiteY7" fmla="*/ 93991 h 378491"/>
                <a:gd name="connsiteX8" fmla="*/ 607082 w 628729"/>
                <a:gd name="connsiteY8" fmla="*/ 111454 h 378491"/>
                <a:gd name="connsiteX9" fmla="*/ 607082 w 628729"/>
                <a:gd name="connsiteY9" fmla="*/ 259091 h 378491"/>
                <a:gd name="connsiteX10" fmla="*/ 607082 w 628729"/>
                <a:gd name="connsiteY10" fmla="*/ 317829 h 378491"/>
                <a:gd name="connsiteX11" fmla="*/ 592795 w 628729"/>
                <a:gd name="connsiteY11" fmla="*/ 352754 h 378491"/>
                <a:gd name="connsiteX12" fmla="*/ 502307 w 628729"/>
                <a:gd name="connsiteY12" fmla="*/ 373391 h 378491"/>
                <a:gd name="connsiteX13" fmla="*/ 484845 w 628729"/>
                <a:gd name="connsiteY13" fmla="*/ 370216 h 378491"/>
                <a:gd name="connsiteX14" fmla="*/ 480082 w 628729"/>
                <a:gd name="connsiteY14" fmla="*/ 286079 h 378491"/>
                <a:gd name="connsiteX15" fmla="*/ 480082 w 628729"/>
                <a:gd name="connsiteY15" fmla="*/ 128916 h 378491"/>
                <a:gd name="connsiteX16" fmla="*/ 429282 w 628729"/>
                <a:gd name="connsiteY16" fmla="*/ 106691 h 378491"/>
                <a:gd name="connsiteX17" fmla="*/ 141945 w 628729"/>
                <a:gd name="connsiteY17" fmla="*/ 106691 h 378491"/>
                <a:gd name="connsiteX18" fmla="*/ 48282 w 628729"/>
                <a:gd name="connsiteY18" fmla="*/ 93991 h 378491"/>
                <a:gd name="connsiteX19" fmla="*/ 2245 w 628729"/>
                <a:gd name="connsiteY19" fmla="*/ 25729 h 3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729" h="378491">
                  <a:moveTo>
                    <a:pt x="2245" y="25729"/>
                  </a:moveTo>
                  <a:cubicBezTo>
                    <a:pt x="13622" y="17262"/>
                    <a:pt x="58601" y="40016"/>
                    <a:pt x="116545" y="43191"/>
                  </a:cubicBezTo>
                  <a:cubicBezTo>
                    <a:pt x="174489" y="46366"/>
                    <a:pt x="293286" y="43985"/>
                    <a:pt x="349907" y="44779"/>
                  </a:cubicBezTo>
                  <a:cubicBezTo>
                    <a:pt x="406528" y="45573"/>
                    <a:pt x="432193" y="52981"/>
                    <a:pt x="456270" y="47954"/>
                  </a:cubicBezTo>
                  <a:cubicBezTo>
                    <a:pt x="480347" y="42927"/>
                    <a:pt x="483258" y="22553"/>
                    <a:pt x="494370" y="14616"/>
                  </a:cubicBezTo>
                  <a:cubicBezTo>
                    <a:pt x="505483" y="6678"/>
                    <a:pt x="510245" y="-1788"/>
                    <a:pt x="522945" y="329"/>
                  </a:cubicBezTo>
                  <a:cubicBezTo>
                    <a:pt x="535645" y="2446"/>
                    <a:pt x="553108" y="11706"/>
                    <a:pt x="570570" y="27316"/>
                  </a:cubicBezTo>
                  <a:cubicBezTo>
                    <a:pt x="588032" y="42926"/>
                    <a:pt x="621635" y="79968"/>
                    <a:pt x="627720" y="93991"/>
                  </a:cubicBezTo>
                  <a:cubicBezTo>
                    <a:pt x="633805" y="108014"/>
                    <a:pt x="610522" y="83937"/>
                    <a:pt x="607082" y="111454"/>
                  </a:cubicBezTo>
                  <a:cubicBezTo>
                    <a:pt x="603642" y="138971"/>
                    <a:pt x="607082" y="259091"/>
                    <a:pt x="607082" y="259091"/>
                  </a:cubicBezTo>
                  <a:cubicBezTo>
                    <a:pt x="607082" y="293487"/>
                    <a:pt x="609463" y="302219"/>
                    <a:pt x="607082" y="317829"/>
                  </a:cubicBezTo>
                  <a:cubicBezTo>
                    <a:pt x="604701" y="333439"/>
                    <a:pt x="610258" y="343494"/>
                    <a:pt x="592795" y="352754"/>
                  </a:cubicBezTo>
                  <a:cubicBezTo>
                    <a:pt x="575333" y="362014"/>
                    <a:pt x="520299" y="370481"/>
                    <a:pt x="502307" y="373391"/>
                  </a:cubicBezTo>
                  <a:cubicBezTo>
                    <a:pt x="484315" y="376301"/>
                    <a:pt x="488549" y="384768"/>
                    <a:pt x="484845" y="370216"/>
                  </a:cubicBezTo>
                  <a:cubicBezTo>
                    <a:pt x="481141" y="355664"/>
                    <a:pt x="480876" y="326296"/>
                    <a:pt x="480082" y="286079"/>
                  </a:cubicBezTo>
                  <a:cubicBezTo>
                    <a:pt x="479288" y="245862"/>
                    <a:pt x="488549" y="158814"/>
                    <a:pt x="480082" y="128916"/>
                  </a:cubicBezTo>
                  <a:cubicBezTo>
                    <a:pt x="471615" y="99018"/>
                    <a:pt x="485638" y="110395"/>
                    <a:pt x="429282" y="106691"/>
                  </a:cubicBezTo>
                  <a:cubicBezTo>
                    <a:pt x="372926" y="102987"/>
                    <a:pt x="205445" y="108808"/>
                    <a:pt x="141945" y="106691"/>
                  </a:cubicBezTo>
                  <a:cubicBezTo>
                    <a:pt x="78445" y="104574"/>
                    <a:pt x="71301" y="105633"/>
                    <a:pt x="48282" y="93991"/>
                  </a:cubicBezTo>
                  <a:cubicBezTo>
                    <a:pt x="25263" y="82349"/>
                    <a:pt x="-9132" y="34196"/>
                    <a:pt x="2245" y="257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F6C645C-2129-4642-80DB-255FF3EB0480}"/>
                </a:ext>
              </a:extLst>
            </p:cNvPr>
            <p:cNvSpPr/>
            <p:nvPr/>
          </p:nvSpPr>
          <p:spPr>
            <a:xfrm>
              <a:off x="7937641" y="3152303"/>
              <a:ext cx="572978" cy="81375"/>
            </a:xfrm>
            <a:custGeom>
              <a:avLst/>
              <a:gdLst>
                <a:gd name="connsiteX0" fmla="*/ 7797 w 572978"/>
                <a:gd name="connsiteY0" fmla="*/ 472 h 81375"/>
                <a:gd name="connsiteX1" fmla="*/ 231634 w 572978"/>
                <a:gd name="connsiteY1" fmla="*/ 25872 h 81375"/>
                <a:gd name="connsiteX2" fmla="*/ 491984 w 572978"/>
                <a:gd name="connsiteY2" fmla="*/ 5235 h 81375"/>
                <a:gd name="connsiteX3" fmla="*/ 561834 w 572978"/>
                <a:gd name="connsiteY3" fmla="*/ 13172 h 81375"/>
                <a:gd name="connsiteX4" fmla="*/ 553897 w 572978"/>
                <a:gd name="connsiteY4" fmla="*/ 76672 h 81375"/>
                <a:gd name="connsiteX5" fmla="*/ 382447 w 572978"/>
                <a:gd name="connsiteY5" fmla="*/ 76672 h 81375"/>
                <a:gd name="connsiteX6" fmla="*/ 164959 w 572978"/>
                <a:gd name="connsiteY6" fmla="*/ 71910 h 81375"/>
                <a:gd name="connsiteX7" fmla="*/ 60184 w 572978"/>
                <a:gd name="connsiteY7" fmla="*/ 52860 h 81375"/>
                <a:gd name="connsiteX8" fmla="*/ 7797 w 572978"/>
                <a:gd name="connsiteY8" fmla="*/ 472 h 8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978" h="81375">
                  <a:moveTo>
                    <a:pt x="7797" y="472"/>
                  </a:moveTo>
                  <a:cubicBezTo>
                    <a:pt x="36372" y="-4026"/>
                    <a:pt x="150936" y="25078"/>
                    <a:pt x="231634" y="25872"/>
                  </a:cubicBezTo>
                  <a:cubicBezTo>
                    <a:pt x="312332" y="26666"/>
                    <a:pt x="436951" y="7352"/>
                    <a:pt x="491984" y="5235"/>
                  </a:cubicBezTo>
                  <a:cubicBezTo>
                    <a:pt x="547017" y="3118"/>
                    <a:pt x="551515" y="1266"/>
                    <a:pt x="561834" y="13172"/>
                  </a:cubicBezTo>
                  <a:cubicBezTo>
                    <a:pt x="572153" y="25078"/>
                    <a:pt x="583795" y="66089"/>
                    <a:pt x="553897" y="76672"/>
                  </a:cubicBezTo>
                  <a:cubicBezTo>
                    <a:pt x="523999" y="87255"/>
                    <a:pt x="382447" y="76672"/>
                    <a:pt x="382447" y="76672"/>
                  </a:cubicBezTo>
                  <a:cubicBezTo>
                    <a:pt x="317624" y="75878"/>
                    <a:pt x="218669" y="75879"/>
                    <a:pt x="164959" y="71910"/>
                  </a:cubicBezTo>
                  <a:cubicBezTo>
                    <a:pt x="111249" y="67941"/>
                    <a:pt x="83732" y="64237"/>
                    <a:pt x="60184" y="52860"/>
                  </a:cubicBezTo>
                  <a:cubicBezTo>
                    <a:pt x="36636" y="41483"/>
                    <a:pt x="-20778" y="4970"/>
                    <a:pt x="7797" y="4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A4CB00ED-1B25-4EC8-A213-05FD07BA745F}"/>
                </a:ext>
              </a:extLst>
            </p:cNvPr>
            <p:cNvSpPr/>
            <p:nvPr/>
          </p:nvSpPr>
          <p:spPr>
            <a:xfrm>
              <a:off x="7971326" y="3294972"/>
              <a:ext cx="230512" cy="223739"/>
            </a:xfrm>
            <a:custGeom>
              <a:avLst/>
              <a:gdLst>
                <a:gd name="connsiteX0" fmla="*/ 2580 w 230512"/>
                <a:gd name="connsiteY0" fmla="*/ 18 h 223739"/>
                <a:gd name="connsiteX1" fmla="*/ 54968 w 230512"/>
                <a:gd name="connsiteY1" fmla="*/ 44468 h 223739"/>
                <a:gd name="connsiteX2" fmla="*/ 62905 w 230512"/>
                <a:gd name="connsiteY2" fmla="*/ 206393 h 223739"/>
                <a:gd name="connsiteX3" fmla="*/ 208955 w 230512"/>
                <a:gd name="connsiteY3" fmla="*/ 212743 h 223739"/>
                <a:gd name="connsiteX4" fmla="*/ 228005 w 230512"/>
                <a:gd name="connsiteY4" fmla="*/ 149243 h 223739"/>
                <a:gd name="connsiteX5" fmla="*/ 191493 w 230512"/>
                <a:gd name="connsiteY5" fmla="*/ 98443 h 223739"/>
                <a:gd name="connsiteX6" fmla="*/ 147043 w 230512"/>
                <a:gd name="connsiteY6" fmla="*/ 47643 h 223739"/>
                <a:gd name="connsiteX7" fmla="*/ 2580 w 230512"/>
                <a:gd name="connsiteY7" fmla="*/ 1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512" h="223739">
                  <a:moveTo>
                    <a:pt x="2580" y="18"/>
                  </a:moveTo>
                  <a:cubicBezTo>
                    <a:pt x="-12766" y="-511"/>
                    <a:pt x="44914" y="10072"/>
                    <a:pt x="54968" y="44468"/>
                  </a:cubicBezTo>
                  <a:cubicBezTo>
                    <a:pt x="65022" y="78864"/>
                    <a:pt x="37241" y="178347"/>
                    <a:pt x="62905" y="206393"/>
                  </a:cubicBezTo>
                  <a:cubicBezTo>
                    <a:pt x="88570" y="234439"/>
                    <a:pt x="181438" y="222268"/>
                    <a:pt x="208955" y="212743"/>
                  </a:cubicBezTo>
                  <a:cubicBezTo>
                    <a:pt x="236472" y="203218"/>
                    <a:pt x="230915" y="168293"/>
                    <a:pt x="228005" y="149243"/>
                  </a:cubicBezTo>
                  <a:cubicBezTo>
                    <a:pt x="225095" y="130193"/>
                    <a:pt x="204987" y="115376"/>
                    <a:pt x="191493" y="98443"/>
                  </a:cubicBezTo>
                  <a:cubicBezTo>
                    <a:pt x="177999" y="81510"/>
                    <a:pt x="173237" y="63518"/>
                    <a:pt x="147043" y="47643"/>
                  </a:cubicBezTo>
                  <a:cubicBezTo>
                    <a:pt x="120849" y="31768"/>
                    <a:pt x="17926" y="547"/>
                    <a:pt x="2580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E880B20-8D96-4DB4-B17B-BF1EBB9AA90D}"/>
                </a:ext>
              </a:extLst>
            </p:cNvPr>
            <p:cNvSpPr/>
            <p:nvPr/>
          </p:nvSpPr>
          <p:spPr>
            <a:xfrm rot="3600000">
              <a:off x="7767196" y="3250387"/>
              <a:ext cx="150037" cy="287253"/>
            </a:xfrm>
            <a:custGeom>
              <a:avLst/>
              <a:gdLst>
                <a:gd name="connsiteX0" fmla="*/ 2580 w 230512"/>
                <a:gd name="connsiteY0" fmla="*/ 18 h 223739"/>
                <a:gd name="connsiteX1" fmla="*/ 54968 w 230512"/>
                <a:gd name="connsiteY1" fmla="*/ 44468 h 223739"/>
                <a:gd name="connsiteX2" fmla="*/ 62905 w 230512"/>
                <a:gd name="connsiteY2" fmla="*/ 206393 h 223739"/>
                <a:gd name="connsiteX3" fmla="*/ 208955 w 230512"/>
                <a:gd name="connsiteY3" fmla="*/ 212743 h 223739"/>
                <a:gd name="connsiteX4" fmla="*/ 228005 w 230512"/>
                <a:gd name="connsiteY4" fmla="*/ 149243 h 223739"/>
                <a:gd name="connsiteX5" fmla="*/ 191493 w 230512"/>
                <a:gd name="connsiteY5" fmla="*/ 98443 h 223739"/>
                <a:gd name="connsiteX6" fmla="*/ 147043 w 230512"/>
                <a:gd name="connsiteY6" fmla="*/ 47643 h 223739"/>
                <a:gd name="connsiteX7" fmla="*/ 2580 w 230512"/>
                <a:gd name="connsiteY7" fmla="*/ 1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512" h="223739">
                  <a:moveTo>
                    <a:pt x="2580" y="18"/>
                  </a:moveTo>
                  <a:cubicBezTo>
                    <a:pt x="-12766" y="-511"/>
                    <a:pt x="44914" y="10072"/>
                    <a:pt x="54968" y="44468"/>
                  </a:cubicBezTo>
                  <a:cubicBezTo>
                    <a:pt x="65022" y="78864"/>
                    <a:pt x="37241" y="178347"/>
                    <a:pt x="62905" y="206393"/>
                  </a:cubicBezTo>
                  <a:cubicBezTo>
                    <a:pt x="88570" y="234439"/>
                    <a:pt x="181438" y="222268"/>
                    <a:pt x="208955" y="212743"/>
                  </a:cubicBezTo>
                  <a:cubicBezTo>
                    <a:pt x="236472" y="203218"/>
                    <a:pt x="230915" y="168293"/>
                    <a:pt x="228005" y="149243"/>
                  </a:cubicBezTo>
                  <a:cubicBezTo>
                    <a:pt x="225095" y="130193"/>
                    <a:pt x="204987" y="115376"/>
                    <a:pt x="191493" y="98443"/>
                  </a:cubicBezTo>
                  <a:cubicBezTo>
                    <a:pt x="177999" y="81510"/>
                    <a:pt x="173237" y="63518"/>
                    <a:pt x="147043" y="47643"/>
                  </a:cubicBezTo>
                  <a:cubicBezTo>
                    <a:pt x="120849" y="31768"/>
                    <a:pt x="17926" y="547"/>
                    <a:pt x="2580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192DA7EA-76A5-414C-81E7-A9B24AEC5111}"/>
                </a:ext>
              </a:extLst>
            </p:cNvPr>
            <p:cNvSpPr/>
            <p:nvPr/>
          </p:nvSpPr>
          <p:spPr>
            <a:xfrm>
              <a:off x="8223653" y="3305973"/>
              <a:ext cx="230512" cy="223739"/>
            </a:xfrm>
            <a:custGeom>
              <a:avLst/>
              <a:gdLst>
                <a:gd name="connsiteX0" fmla="*/ 2580 w 230512"/>
                <a:gd name="connsiteY0" fmla="*/ 18 h 223739"/>
                <a:gd name="connsiteX1" fmla="*/ 54968 w 230512"/>
                <a:gd name="connsiteY1" fmla="*/ 44468 h 223739"/>
                <a:gd name="connsiteX2" fmla="*/ 62905 w 230512"/>
                <a:gd name="connsiteY2" fmla="*/ 206393 h 223739"/>
                <a:gd name="connsiteX3" fmla="*/ 208955 w 230512"/>
                <a:gd name="connsiteY3" fmla="*/ 212743 h 223739"/>
                <a:gd name="connsiteX4" fmla="*/ 228005 w 230512"/>
                <a:gd name="connsiteY4" fmla="*/ 149243 h 223739"/>
                <a:gd name="connsiteX5" fmla="*/ 191493 w 230512"/>
                <a:gd name="connsiteY5" fmla="*/ 98443 h 223739"/>
                <a:gd name="connsiteX6" fmla="*/ 147043 w 230512"/>
                <a:gd name="connsiteY6" fmla="*/ 47643 h 223739"/>
                <a:gd name="connsiteX7" fmla="*/ 2580 w 230512"/>
                <a:gd name="connsiteY7" fmla="*/ 1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512" h="223739">
                  <a:moveTo>
                    <a:pt x="2580" y="18"/>
                  </a:moveTo>
                  <a:cubicBezTo>
                    <a:pt x="-12766" y="-511"/>
                    <a:pt x="44914" y="10072"/>
                    <a:pt x="54968" y="44468"/>
                  </a:cubicBezTo>
                  <a:cubicBezTo>
                    <a:pt x="65022" y="78864"/>
                    <a:pt x="37241" y="178347"/>
                    <a:pt x="62905" y="206393"/>
                  </a:cubicBezTo>
                  <a:cubicBezTo>
                    <a:pt x="88570" y="234439"/>
                    <a:pt x="181438" y="222268"/>
                    <a:pt x="208955" y="212743"/>
                  </a:cubicBezTo>
                  <a:cubicBezTo>
                    <a:pt x="236472" y="203218"/>
                    <a:pt x="230915" y="168293"/>
                    <a:pt x="228005" y="149243"/>
                  </a:cubicBezTo>
                  <a:cubicBezTo>
                    <a:pt x="225095" y="130193"/>
                    <a:pt x="204987" y="115376"/>
                    <a:pt x="191493" y="98443"/>
                  </a:cubicBezTo>
                  <a:cubicBezTo>
                    <a:pt x="177999" y="81510"/>
                    <a:pt x="173237" y="63518"/>
                    <a:pt x="147043" y="47643"/>
                  </a:cubicBezTo>
                  <a:cubicBezTo>
                    <a:pt x="120849" y="31768"/>
                    <a:pt x="17926" y="547"/>
                    <a:pt x="2580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BFFACD2-B22A-4030-9D8F-38C67D72EF31}"/>
                </a:ext>
              </a:extLst>
            </p:cNvPr>
            <p:cNvSpPr/>
            <p:nvPr/>
          </p:nvSpPr>
          <p:spPr>
            <a:xfrm rot="20569557">
              <a:off x="8447141" y="3244253"/>
              <a:ext cx="248062" cy="302222"/>
            </a:xfrm>
            <a:custGeom>
              <a:avLst/>
              <a:gdLst>
                <a:gd name="connsiteX0" fmla="*/ 2580 w 230512"/>
                <a:gd name="connsiteY0" fmla="*/ 18 h 223739"/>
                <a:gd name="connsiteX1" fmla="*/ 54968 w 230512"/>
                <a:gd name="connsiteY1" fmla="*/ 44468 h 223739"/>
                <a:gd name="connsiteX2" fmla="*/ 62905 w 230512"/>
                <a:gd name="connsiteY2" fmla="*/ 206393 h 223739"/>
                <a:gd name="connsiteX3" fmla="*/ 208955 w 230512"/>
                <a:gd name="connsiteY3" fmla="*/ 212743 h 223739"/>
                <a:gd name="connsiteX4" fmla="*/ 228005 w 230512"/>
                <a:gd name="connsiteY4" fmla="*/ 149243 h 223739"/>
                <a:gd name="connsiteX5" fmla="*/ 191493 w 230512"/>
                <a:gd name="connsiteY5" fmla="*/ 98443 h 223739"/>
                <a:gd name="connsiteX6" fmla="*/ 147043 w 230512"/>
                <a:gd name="connsiteY6" fmla="*/ 47643 h 223739"/>
                <a:gd name="connsiteX7" fmla="*/ 2580 w 230512"/>
                <a:gd name="connsiteY7" fmla="*/ 18 h 2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512" h="223739">
                  <a:moveTo>
                    <a:pt x="2580" y="18"/>
                  </a:moveTo>
                  <a:cubicBezTo>
                    <a:pt x="-12766" y="-511"/>
                    <a:pt x="44914" y="10072"/>
                    <a:pt x="54968" y="44468"/>
                  </a:cubicBezTo>
                  <a:cubicBezTo>
                    <a:pt x="65022" y="78864"/>
                    <a:pt x="37241" y="178347"/>
                    <a:pt x="62905" y="206393"/>
                  </a:cubicBezTo>
                  <a:cubicBezTo>
                    <a:pt x="88570" y="234439"/>
                    <a:pt x="181438" y="222268"/>
                    <a:pt x="208955" y="212743"/>
                  </a:cubicBezTo>
                  <a:cubicBezTo>
                    <a:pt x="236472" y="203218"/>
                    <a:pt x="230915" y="168293"/>
                    <a:pt x="228005" y="149243"/>
                  </a:cubicBezTo>
                  <a:cubicBezTo>
                    <a:pt x="225095" y="130193"/>
                    <a:pt x="204987" y="115376"/>
                    <a:pt x="191493" y="98443"/>
                  </a:cubicBezTo>
                  <a:cubicBezTo>
                    <a:pt x="177999" y="81510"/>
                    <a:pt x="173237" y="63518"/>
                    <a:pt x="147043" y="47643"/>
                  </a:cubicBezTo>
                  <a:cubicBezTo>
                    <a:pt x="120849" y="31768"/>
                    <a:pt x="17926" y="547"/>
                    <a:pt x="2580" y="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8F50EBE-EFC5-4384-836A-438806F462A7}"/>
              </a:ext>
            </a:extLst>
          </p:cNvPr>
          <p:cNvGrpSpPr/>
          <p:nvPr/>
        </p:nvGrpSpPr>
        <p:grpSpPr>
          <a:xfrm>
            <a:off x="6622107" y="1348091"/>
            <a:ext cx="1649158" cy="1598207"/>
            <a:chOff x="6622107" y="1348091"/>
            <a:chExt cx="1649158" cy="1598207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E7F85D9E-1DB4-4E0D-A757-5FABE7550F90}"/>
                </a:ext>
              </a:extLst>
            </p:cNvPr>
            <p:cNvSpPr/>
            <p:nvPr/>
          </p:nvSpPr>
          <p:spPr>
            <a:xfrm>
              <a:off x="6663857" y="1348091"/>
              <a:ext cx="1602543" cy="159820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D94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DDD5A0C-5ACF-46AD-A9AF-0A8D1D205184}"/>
                </a:ext>
              </a:extLst>
            </p:cNvPr>
            <p:cNvGrpSpPr/>
            <p:nvPr/>
          </p:nvGrpSpPr>
          <p:grpSpPr>
            <a:xfrm>
              <a:off x="6891073" y="1520222"/>
              <a:ext cx="1086876" cy="571692"/>
              <a:chOff x="4928726" y="1626877"/>
              <a:chExt cx="1086876" cy="1020016"/>
            </a:xfrm>
            <a:solidFill>
              <a:srgbClr val="D94236"/>
            </a:solidFill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017DB441-5242-473E-A633-525E5A2FB3BE}"/>
                  </a:ext>
                </a:extLst>
              </p:cNvPr>
              <p:cNvSpPr/>
              <p:nvPr/>
            </p:nvSpPr>
            <p:spPr>
              <a:xfrm>
                <a:off x="5020527" y="1870043"/>
                <a:ext cx="964510" cy="183206"/>
              </a:xfrm>
              <a:custGeom>
                <a:avLst/>
                <a:gdLst>
                  <a:gd name="connsiteX0" fmla="*/ 4440 w 964510"/>
                  <a:gd name="connsiteY0" fmla="*/ 73057 h 183206"/>
                  <a:gd name="connsiteX1" fmla="*/ 89106 w 964510"/>
                  <a:gd name="connsiteY1" fmla="*/ 149257 h 183206"/>
                  <a:gd name="connsiteX2" fmla="*/ 118740 w 964510"/>
                  <a:gd name="connsiteY2" fmla="*/ 183124 h 183206"/>
                  <a:gd name="connsiteX3" fmla="*/ 245740 w 964510"/>
                  <a:gd name="connsiteY3" fmla="*/ 140790 h 183206"/>
                  <a:gd name="connsiteX4" fmla="*/ 436240 w 964510"/>
                  <a:gd name="connsiteY4" fmla="*/ 136557 h 183206"/>
                  <a:gd name="connsiteX5" fmla="*/ 745273 w 964510"/>
                  <a:gd name="connsiteY5" fmla="*/ 106924 h 183206"/>
                  <a:gd name="connsiteX6" fmla="*/ 948473 w 964510"/>
                  <a:gd name="connsiteY6" fmla="*/ 132324 h 183206"/>
                  <a:gd name="connsiteX7" fmla="*/ 948473 w 964510"/>
                  <a:gd name="connsiteY7" fmla="*/ 119624 h 183206"/>
                  <a:gd name="connsiteX8" fmla="*/ 923073 w 964510"/>
                  <a:gd name="connsiteY8" fmla="*/ 9557 h 183206"/>
                  <a:gd name="connsiteX9" fmla="*/ 829940 w 964510"/>
                  <a:gd name="connsiteY9" fmla="*/ 9557 h 183206"/>
                  <a:gd name="connsiteX10" fmla="*/ 368506 w 964510"/>
                  <a:gd name="connsiteY10" fmla="*/ 43424 h 183206"/>
                  <a:gd name="connsiteX11" fmla="*/ 241506 w 964510"/>
                  <a:gd name="connsiteY11" fmla="*/ 68824 h 183206"/>
                  <a:gd name="connsiteX12" fmla="*/ 4440 w 964510"/>
                  <a:gd name="connsiteY12" fmla="*/ 73057 h 18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510" h="183206">
                    <a:moveTo>
                      <a:pt x="4440" y="73057"/>
                    </a:moveTo>
                    <a:cubicBezTo>
                      <a:pt x="-20960" y="86462"/>
                      <a:pt x="70056" y="130913"/>
                      <a:pt x="89106" y="149257"/>
                    </a:cubicBezTo>
                    <a:cubicBezTo>
                      <a:pt x="108156" y="167601"/>
                      <a:pt x="92635" y="184535"/>
                      <a:pt x="118740" y="183124"/>
                    </a:cubicBezTo>
                    <a:cubicBezTo>
                      <a:pt x="144845" y="181713"/>
                      <a:pt x="192824" y="148551"/>
                      <a:pt x="245740" y="140790"/>
                    </a:cubicBezTo>
                    <a:cubicBezTo>
                      <a:pt x="298656" y="133029"/>
                      <a:pt x="352985" y="142201"/>
                      <a:pt x="436240" y="136557"/>
                    </a:cubicBezTo>
                    <a:cubicBezTo>
                      <a:pt x="519496" y="130913"/>
                      <a:pt x="659901" y="107629"/>
                      <a:pt x="745273" y="106924"/>
                    </a:cubicBezTo>
                    <a:cubicBezTo>
                      <a:pt x="830645" y="106219"/>
                      <a:pt x="948473" y="132324"/>
                      <a:pt x="948473" y="132324"/>
                    </a:cubicBezTo>
                    <a:cubicBezTo>
                      <a:pt x="982340" y="134441"/>
                      <a:pt x="952706" y="140085"/>
                      <a:pt x="948473" y="119624"/>
                    </a:cubicBezTo>
                    <a:cubicBezTo>
                      <a:pt x="944240" y="99163"/>
                      <a:pt x="942828" y="27901"/>
                      <a:pt x="923073" y="9557"/>
                    </a:cubicBezTo>
                    <a:cubicBezTo>
                      <a:pt x="903318" y="-8787"/>
                      <a:pt x="922368" y="3912"/>
                      <a:pt x="829940" y="9557"/>
                    </a:cubicBezTo>
                    <a:cubicBezTo>
                      <a:pt x="737512" y="15201"/>
                      <a:pt x="466578" y="33546"/>
                      <a:pt x="368506" y="43424"/>
                    </a:cubicBezTo>
                    <a:cubicBezTo>
                      <a:pt x="270434" y="53302"/>
                      <a:pt x="296539" y="66002"/>
                      <a:pt x="241506" y="68824"/>
                    </a:cubicBezTo>
                    <a:cubicBezTo>
                      <a:pt x="186473" y="71646"/>
                      <a:pt x="29840" y="59652"/>
                      <a:pt x="4440" y="7305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86A1910-52E5-4CE8-BAA0-F89BADA26599}"/>
                  </a:ext>
                </a:extLst>
              </p:cNvPr>
              <p:cNvSpPr/>
              <p:nvPr/>
            </p:nvSpPr>
            <p:spPr>
              <a:xfrm>
                <a:off x="4928726" y="1626877"/>
                <a:ext cx="791562" cy="1020016"/>
              </a:xfrm>
              <a:custGeom>
                <a:avLst/>
                <a:gdLst>
                  <a:gd name="connsiteX0" fmla="*/ 553441 w 791562"/>
                  <a:gd name="connsiteY0" fmla="*/ 15656 h 1020016"/>
                  <a:gd name="connsiteX1" fmla="*/ 616941 w 791562"/>
                  <a:gd name="connsiteY1" fmla="*/ 151123 h 1020016"/>
                  <a:gd name="connsiteX2" fmla="*/ 409507 w 791562"/>
                  <a:gd name="connsiteY2" fmla="*/ 604090 h 1020016"/>
                  <a:gd name="connsiteX3" fmla="*/ 11574 w 791562"/>
                  <a:gd name="connsiteY3" fmla="*/ 993556 h 1020016"/>
                  <a:gd name="connsiteX4" fmla="*/ 100474 w 791562"/>
                  <a:gd name="connsiteY4" fmla="*/ 985090 h 1020016"/>
                  <a:gd name="connsiteX5" fmla="*/ 32741 w 791562"/>
                  <a:gd name="connsiteY5" fmla="*/ 985090 h 1020016"/>
                  <a:gd name="connsiteX6" fmla="*/ 464541 w 791562"/>
                  <a:gd name="connsiteY6" fmla="*/ 739556 h 1020016"/>
                  <a:gd name="connsiteX7" fmla="*/ 790507 w 791562"/>
                  <a:gd name="connsiteY7" fmla="*/ 83390 h 1020016"/>
                  <a:gd name="connsiteX8" fmla="*/ 553441 w 791562"/>
                  <a:gd name="connsiteY8" fmla="*/ 15656 h 102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562" h="1020016">
                    <a:moveTo>
                      <a:pt x="553441" y="15656"/>
                    </a:moveTo>
                    <a:cubicBezTo>
                      <a:pt x="524513" y="26945"/>
                      <a:pt x="640930" y="53051"/>
                      <a:pt x="616941" y="151123"/>
                    </a:cubicBezTo>
                    <a:cubicBezTo>
                      <a:pt x="592952" y="249195"/>
                      <a:pt x="510401" y="463685"/>
                      <a:pt x="409507" y="604090"/>
                    </a:cubicBezTo>
                    <a:cubicBezTo>
                      <a:pt x="308612" y="744496"/>
                      <a:pt x="63079" y="930056"/>
                      <a:pt x="11574" y="993556"/>
                    </a:cubicBezTo>
                    <a:cubicBezTo>
                      <a:pt x="-39931" y="1057056"/>
                      <a:pt x="96946" y="986501"/>
                      <a:pt x="100474" y="985090"/>
                    </a:cubicBezTo>
                    <a:cubicBezTo>
                      <a:pt x="104002" y="983679"/>
                      <a:pt x="-27937" y="1026012"/>
                      <a:pt x="32741" y="985090"/>
                    </a:cubicBezTo>
                    <a:cubicBezTo>
                      <a:pt x="93419" y="944168"/>
                      <a:pt x="338247" y="889839"/>
                      <a:pt x="464541" y="739556"/>
                    </a:cubicBezTo>
                    <a:cubicBezTo>
                      <a:pt x="590835" y="589273"/>
                      <a:pt x="772163" y="202629"/>
                      <a:pt x="790507" y="83390"/>
                    </a:cubicBezTo>
                    <a:cubicBezTo>
                      <a:pt x="808851" y="-35849"/>
                      <a:pt x="582369" y="4367"/>
                      <a:pt x="553441" y="15656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21E555F9-4533-4A13-9AB6-4AE02454F70C}"/>
                  </a:ext>
                </a:extLst>
              </p:cNvPr>
              <p:cNvSpPr/>
              <p:nvPr/>
            </p:nvSpPr>
            <p:spPr>
              <a:xfrm>
                <a:off x="5484389" y="1843390"/>
                <a:ext cx="531213" cy="760110"/>
              </a:xfrm>
              <a:custGeom>
                <a:avLst/>
                <a:gdLst>
                  <a:gd name="connsiteX0" fmla="*/ 408411 w 531213"/>
                  <a:gd name="connsiteY0" fmla="*/ 2343 h 760110"/>
                  <a:gd name="connsiteX1" fmla="*/ 501544 w 531213"/>
                  <a:gd name="connsiteY1" fmla="*/ 78543 h 760110"/>
                  <a:gd name="connsiteX2" fmla="*/ 531178 w 531213"/>
                  <a:gd name="connsiteY2" fmla="*/ 120877 h 760110"/>
                  <a:gd name="connsiteX3" fmla="*/ 497311 w 531213"/>
                  <a:gd name="connsiteY3" fmla="*/ 154743 h 760110"/>
                  <a:gd name="connsiteX4" fmla="*/ 442278 w 531213"/>
                  <a:gd name="connsiteY4" fmla="*/ 319843 h 760110"/>
                  <a:gd name="connsiteX5" fmla="*/ 340678 w 531213"/>
                  <a:gd name="connsiteY5" fmla="*/ 616177 h 760110"/>
                  <a:gd name="connsiteX6" fmla="*/ 306811 w 531213"/>
                  <a:gd name="connsiteY6" fmla="*/ 709310 h 760110"/>
                  <a:gd name="connsiteX7" fmla="*/ 251778 w 531213"/>
                  <a:gd name="connsiteY7" fmla="*/ 747410 h 760110"/>
                  <a:gd name="connsiteX8" fmla="*/ 120544 w 531213"/>
                  <a:gd name="connsiteY8" fmla="*/ 760110 h 760110"/>
                  <a:gd name="connsiteX9" fmla="*/ 120544 w 531213"/>
                  <a:gd name="connsiteY9" fmla="*/ 743177 h 760110"/>
                  <a:gd name="connsiteX10" fmla="*/ 120544 w 531213"/>
                  <a:gd name="connsiteY10" fmla="*/ 709310 h 760110"/>
                  <a:gd name="connsiteX11" fmla="*/ 78211 w 531213"/>
                  <a:gd name="connsiteY11" fmla="*/ 662743 h 760110"/>
                  <a:gd name="connsiteX12" fmla="*/ 2011 w 531213"/>
                  <a:gd name="connsiteY12" fmla="*/ 586543 h 760110"/>
                  <a:gd name="connsiteX13" fmla="*/ 167111 w 531213"/>
                  <a:gd name="connsiteY13" fmla="*/ 611943 h 760110"/>
                  <a:gd name="connsiteX14" fmla="*/ 251778 w 531213"/>
                  <a:gd name="connsiteY14" fmla="*/ 518810 h 760110"/>
                  <a:gd name="connsiteX15" fmla="*/ 357611 w 531213"/>
                  <a:gd name="connsiteY15" fmla="*/ 175910 h 760110"/>
                  <a:gd name="connsiteX16" fmla="*/ 408411 w 531213"/>
                  <a:gd name="connsiteY16" fmla="*/ 2343 h 76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213" h="760110">
                    <a:moveTo>
                      <a:pt x="408411" y="2343"/>
                    </a:moveTo>
                    <a:cubicBezTo>
                      <a:pt x="432400" y="-13885"/>
                      <a:pt x="481083" y="58787"/>
                      <a:pt x="501544" y="78543"/>
                    </a:cubicBezTo>
                    <a:cubicBezTo>
                      <a:pt x="522005" y="98299"/>
                      <a:pt x="531883" y="108177"/>
                      <a:pt x="531178" y="120877"/>
                    </a:cubicBezTo>
                    <a:cubicBezTo>
                      <a:pt x="530473" y="133577"/>
                      <a:pt x="512128" y="121582"/>
                      <a:pt x="497311" y="154743"/>
                    </a:cubicBezTo>
                    <a:cubicBezTo>
                      <a:pt x="482494" y="187904"/>
                      <a:pt x="468384" y="242937"/>
                      <a:pt x="442278" y="319843"/>
                    </a:cubicBezTo>
                    <a:cubicBezTo>
                      <a:pt x="416172" y="396749"/>
                      <a:pt x="363256" y="551266"/>
                      <a:pt x="340678" y="616177"/>
                    </a:cubicBezTo>
                    <a:cubicBezTo>
                      <a:pt x="318100" y="681088"/>
                      <a:pt x="321628" y="687438"/>
                      <a:pt x="306811" y="709310"/>
                    </a:cubicBezTo>
                    <a:cubicBezTo>
                      <a:pt x="291994" y="731182"/>
                      <a:pt x="282822" y="738943"/>
                      <a:pt x="251778" y="747410"/>
                    </a:cubicBezTo>
                    <a:cubicBezTo>
                      <a:pt x="220734" y="755877"/>
                      <a:pt x="120544" y="760110"/>
                      <a:pt x="120544" y="760110"/>
                    </a:cubicBezTo>
                    <a:cubicBezTo>
                      <a:pt x="98672" y="759405"/>
                      <a:pt x="120544" y="743177"/>
                      <a:pt x="120544" y="743177"/>
                    </a:cubicBezTo>
                    <a:cubicBezTo>
                      <a:pt x="120544" y="734710"/>
                      <a:pt x="127599" y="722716"/>
                      <a:pt x="120544" y="709310"/>
                    </a:cubicBezTo>
                    <a:cubicBezTo>
                      <a:pt x="113489" y="695904"/>
                      <a:pt x="97966" y="683204"/>
                      <a:pt x="78211" y="662743"/>
                    </a:cubicBezTo>
                    <a:cubicBezTo>
                      <a:pt x="58456" y="642282"/>
                      <a:pt x="-12806" y="595010"/>
                      <a:pt x="2011" y="586543"/>
                    </a:cubicBezTo>
                    <a:cubicBezTo>
                      <a:pt x="16828" y="578076"/>
                      <a:pt x="125483" y="623232"/>
                      <a:pt x="167111" y="611943"/>
                    </a:cubicBezTo>
                    <a:cubicBezTo>
                      <a:pt x="208739" y="600654"/>
                      <a:pt x="220028" y="591482"/>
                      <a:pt x="251778" y="518810"/>
                    </a:cubicBezTo>
                    <a:cubicBezTo>
                      <a:pt x="283528" y="446138"/>
                      <a:pt x="330094" y="256343"/>
                      <a:pt x="357611" y="175910"/>
                    </a:cubicBezTo>
                    <a:cubicBezTo>
                      <a:pt x="385128" y="95477"/>
                      <a:pt x="384422" y="18571"/>
                      <a:pt x="408411" y="234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B5C870D3-DFC4-4E13-ACD9-7AA3C0E5B1E6}"/>
                </a:ext>
              </a:extLst>
            </p:cNvPr>
            <p:cNvGrpSpPr/>
            <p:nvPr/>
          </p:nvGrpSpPr>
          <p:grpSpPr>
            <a:xfrm>
              <a:off x="6901989" y="1973355"/>
              <a:ext cx="996615" cy="667555"/>
              <a:chOff x="7698588" y="2544699"/>
              <a:chExt cx="996615" cy="1001776"/>
            </a:xfrm>
            <a:solidFill>
              <a:srgbClr val="D94236"/>
            </a:solidFill>
          </p:grpSpPr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F8291D9F-143F-4A1F-BC43-4DAD2C7E1E5E}"/>
                  </a:ext>
                </a:extLst>
              </p:cNvPr>
              <p:cNvSpPr/>
              <p:nvPr/>
            </p:nvSpPr>
            <p:spPr>
              <a:xfrm>
                <a:off x="8117997" y="2544699"/>
                <a:ext cx="168148" cy="418639"/>
              </a:xfrm>
              <a:custGeom>
                <a:avLst/>
                <a:gdLst>
                  <a:gd name="connsiteX0" fmla="*/ 2066 w 168148"/>
                  <a:gd name="connsiteY0" fmla="*/ 64 h 418639"/>
                  <a:gd name="connsiteX1" fmla="*/ 44928 w 168148"/>
                  <a:gd name="connsiteY1" fmla="*/ 28639 h 418639"/>
                  <a:gd name="connsiteX2" fmla="*/ 36991 w 168148"/>
                  <a:gd name="connsiteY2" fmla="*/ 138176 h 418639"/>
                  <a:gd name="connsiteX3" fmla="*/ 14766 w 168148"/>
                  <a:gd name="connsiteY3" fmla="*/ 274701 h 418639"/>
                  <a:gd name="connsiteX4" fmla="*/ 35403 w 168148"/>
                  <a:gd name="connsiteY4" fmla="*/ 373126 h 418639"/>
                  <a:gd name="connsiteX5" fmla="*/ 129066 w 168148"/>
                  <a:gd name="connsiteY5" fmla="*/ 414401 h 418639"/>
                  <a:gd name="connsiteX6" fmla="*/ 132241 w 168148"/>
                  <a:gd name="connsiteY6" fmla="*/ 412814 h 418639"/>
                  <a:gd name="connsiteX7" fmla="*/ 167166 w 168148"/>
                  <a:gd name="connsiteY7" fmla="*/ 374714 h 418639"/>
                  <a:gd name="connsiteX8" fmla="*/ 156053 w 168148"/>
                  <a:gd name="connsiteY8" fmla="*/ 260414 h 418639"/>
                  <a:gd name="connsiteX9" fmla="*/ 152878 w 168148"/>
                  <a:gd name="connsiteY9" fmla="*/ 114364 h 418639"/>
                  <a:gd name="connsiteX10" fmla="*/ 167166 w 168148"/>
                  <a:gd name="connsiteY10" fmla="*/ 47689 h 418639"/>
                  <a:gd name="connsiteX11" fmla="*/ 121128 w 168148"/>
                  <a:gd name="connsiteY11" fmla="*/ 33401 h 418639"/>
                  <a:gd name="connsiteX12" fmla="*/ 2066 w 168148"/>
                  <a:gd name="connsiteY12" fmla="*/ 64 h 41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148" h="418639">
                    <a:moveTo>
                      <a:pt x="2066" y="64"/>
                    </a:moveTo>
                    <a:cubicBezTo>
                      <a:pt x="-10634" y="-730"/>
                      <a:pt x="39107" y="5620"/>
                      <a:pt x="44928" y="28639"/>
                    </a:cubicBezTo>
                    <a:cubicBezTo>
                      <a:pt x="50749" y="51658"/>
                      <a:pt x="42018" y="97166"/>
                      <a:pt x="36991" y="138176"/>
                    </a:cubicBezTo>
                    <a:cubicBezTo>
                      <a:pt x="31964" y="179186"/>
                      <a:pt x="15031" y="235543"/>
                      <a:pt x="14766" y="274701"/>
                    </a:cubicBezTo>
                    <a:cubicBezTo>
                      <a:pt x="14501" y="313859"/>
                      <a:pt x="16353" y="349843"/>
                      <a:pt x="35403" y="373126"/>
                    </a:cubicBezTo>
                    <a:cubicBezTo>
                      <a:pt x="54453" y="396409"/>
                      <a:pt x="129066" y="414401"/>
                      <a:pt x="129066" y="414401"/>
                    </a:cubicBezTo>
                    <a:cubicBezTo>
                      <a:pt x="145206" y="421016"/>
                      <a:pt x="125891" y="419428"/>
                      <a:pt x="132241" y="412814"/>
                    </a:cubicBezTo>
                    <a:cubicBezTo>
                      <a:pt x="138591" y="406200"/>
                      <a:pt x="163197" y="400114"/>
                      <a:pt x="167166" y="374714"/>
                    </a:cubicBezTo>
                    <a:cubicBezTo>
                      <a:pt x="171135" y="349314"/>
                      <a:pt x="158434" y="303806"/>
                      <a:pt x="156053" y="260414"/>
                    </a:cubicBezTo>
                    <a:cubicBezTo>
                      <a:pt x="153672" y="217022"/>
                      <a:pt x="151026" y="149818"/>
                      <a:pt x="152878" y="114364"/>
                    </a:cubicBezTo>
                    <a:cubicBezTo>
                      <a:pt x="154730" y="78910"/>
                      <a:pt x="172458" y="61183"/>
                      <a:pt x="167166" y="47689"/>
                    </a:cubicBezTo>
                    <a:cubicBezTo>
                      <a:pt x="161874" y="34195"/>
                      <a:pt x="143882" y="41868"/>
                      <a:pt x="121128" y="33401"/>
                    </a:cubicBezTo>
                    <a:cubicBezTo>
                      <a:pt x="98374" y="24934"/>
                      <a:pt x="14766" y="858"/>
                      <a:pt x="2066" y="64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2159DE15-B4FB-4485-8443-87962BD162D1}"/>
                  </a:ext>
                </a:extLst>
              </p:cNvPr>
              <p:cNvSpPr/>
              <p:nvPr/>
            </p:nvSpPr>
            <p:spPr>
              <a:xfrm>
                <a:off x="8230612" y="2665413"/>
                <a:ext cx="408566" cy="112052"/>
              </a:xfrm>
              <a:custGeom>
                <a:avLst/>
                <a:gdLst>
                  <a:gd name="connsiteX0" fmla="*/ 8513 w 408566"/>
                  <a:gd name="connsiteY0" fmla="*/ 39687 h 112052"/>
                  <a:gd name="connsiteX1" fmla="*/ 148213 w 408566"/>
                  <a:gd name="connsiteY1" fmla="*/ 60325 h 112052"/>
                  <a:gd name="connsiteX2" fmla="*/ 240288 w 408566"/>
                  <a:gd name="connsiteY2" fmla="*/ 44450 h 112052"/>
                  <a:gd name="connsiteX3" fmla="*/ 289501 w 408566"/>
                  <a:gd name="connsiteY3" fmla="*/ 0 h 112052"/>
                  <a:gd name="connsiteX4" fmla="*/ 372051 w 408566"/>
                  <a:gd name="connsiteY4" fmla="*/ 44450 h 112052"/>
                  <a:gd name="connsiteX5" fmla="*/ 408563 w 408566"/>
                  <a:gd name="connsiteY5" fmla="*/ 80962 h 112052"/>
                  <a:gd name="connsiteX6" fmla="*/ 370463 w 408566"/>
                  <a:gd name="connsiteY6" fmla="*/ 109537 h 112052"/>
                  <a:gd name="connsiteX7" fmla="*/ 319663 w 408566"/>
                  <a:gd name="connsiteY7" fmla="*/ 109537 h 112052"/>
                  <a:gd name="connsiteX8" fmla="*/ 241876 w 408566"/>
                  <a:gd name="connsiteY8" fmla="*/ 100012 h 112052"/>
                  <a:gd name="connsiteX9" fmla="*/ 121226 w 408566"/>
                  <a:gd name="connsiteY9" fmla="*/ 111125 h 112052"/>
                  <a:gd name="connsiteX10" fmla="*/ 25976 w 408566"/>
                  <a:gd name="connsiteY10" fmla="*/ 100012 h 112052"/>
                  <a:gd name="connsiteX11" fmla="*/ 8513 w 408566"/>
                  <a:gd name="connsiteY11" fmla="*/ 39687 h 11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566" h="112052">
                    <a:moveTo>
                      <a:pt x="8513" y="39687"/>
                    </a:moveTo>
                    <a:cubicBezTo>
                      <a:pt x="28886" y="33072"/>
                      <a:pt x="109584" y="59531"/>
                      <a:pt x="148213" y="60325"/>
                    </a:cubicBezTo>
                    <a:cubicBezTo>
                      <a:pt x="186842" y="61119"/>
                      <a:pt x="216740" y="54504"/>
                      <a:pt x="240288" y="44450"/>
                    </a:cubicBezTo>
                    <a:cubicBezTo>
                      <a:pt x="263836" y="34396"/>
                      <a:pt x="267541" y="0"/>
                      <a:pt x="289501" y="0"/>
                    </a:cubicBezTo>
                    <a:cubicBezTo>
                      <a:pt x="311461" y="0"/>
                      <a:pt x="352207" y="30956"/>
                      <a:pt x="372051" y="44450"/>
                    </a:cubicBezTo>
                    <a:cubicBezTo>
                      <a:pt x="391895" y="57944"/>
                      <a:pt x="408828" y="70114"/>
                      <a:pt x="408563" y="80962"/>
                    </a:cubicBezTo>
                    <a:cubicBezTo>
                      <a:pt x="408298" y="91810"/>
                      <a:pt x="385280" y="104774"/>
                      <a:pt x="370463" y="109537"/>
                    </a:cubicBezTo>
                    <a:cubicBezTo>
                      <a:pt x="355646" y="114300"/>
                      <a:pt x="341094" y="111125"/>
                      <a:pt x="319663" y="109537"/>
                    </a:cubicBezTo>
                    <a:cubicBezTo>
                      <a:pt x="298232" y="107949"/>
                      <a:pt x="274949" y="99747"/>
                      <a:pt x="241876" y="100012"/>
                    </a:cubicBezTo>
                    <a:cubicBezTo>
                      <a:pt x="208803" y="100277"/>
                      <a:pt x="157209" y="111125"/>
                      <a:pt x="121226" y="111125"/>
                    </a:cubicBezTo>
                    <a:cubicBezTo>
                      <a:pt x="85243" y="111125"/>
                      <a:pt x="43438" y="108743"/>
                      <a:pt x="25976" y="100012"/>
                    </a:cubicBezTo>
                    <a:cubicBezTo>
                      <a:pt x="8514" y="91281"/>
                      <a:pt x="-11860" y="46302"/>
                      <a:pt x="8513" y="39687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B64A9777-E303-41EE-9221-492C08FA0794}"/>
                  </a:ext>
                </a:extLst>
              </p:cNvPr>
              <p:cNvSpPr/>
              <p:nvPr/>
            </p:nvSpPr>
            <p:spPr>
              <a:xfrm>
                <a:off x="7862634" y="2894397"/>
                <a:ext cx="162484" cy="380624"/>
              </a:xfrm>
              <a:custGeom>
                <a:avLst/>
                <a:gdLst>
                  <a:gd name="connsiteX0" fmla="*/ 3429 w 162484"/>
                  <a:gd name="connsiteY0" fmla="*/ 1203 h 380624"/>
                  <a:gd name="connsiteX1" fmla="*/ 24066 w 162484"/>
                  <a:gd name="connsiteY1" fmla="*/ 78991 h 380624"/>
                  <a:gd name="connsiteX2" fmla="*/ 25654 w 162484"/>
                  <a:gd name="connsiteY2" fmla="*/ 256791 h 380624"/>
                  <a:gd name="connsiteX3" fmla="*/ 38354 w 162484"/>
                  <a:gd name="connsiteY3" fmla="*/ 359978 h 380624"/>
                  <a:gd name="connsiteX4" fmla="*/ 149479 w 162484"/>
                  <a:gd name="connsiteY4" fmla="*/ 375853 h 380624"/>
                  <a:gd name="connsiteX5" fmla="*/ 160591 w 162484"/>
                  <a:gd name="connsiteY5" fmla="*/ 299653 h 380624"/>
                  <a:gd name="connsiteX6" fmla="*/ 152654 w 162484"/>
                  <a:gd name="connsiteY6" fmla="*/ 240916 h 380624"/>
                  <a:gd name="connsiteX7" fmla="*/ 149479 w 162484"/>
                  <a:gd name="connsiteY7" fmla="*/ 105978 h 380624"/>
                  <a:gd name="connsiteX8" fmla="*/ 149479 w 162484"/>
                  <a:gd name="connsiteY8" fmla="*/ 47241 h 380624"/>
                  <a:gd name="connsiteX9" fmla="*/ 105029 w 162484"/>
                  <a:gd name="connsiteY9" fmla="*/ 32953 h 380624"/>
                  <a:gd name="connsiteX10" fmla="*/ 3429 w 162484"/>
                  <a:gd name="connsiteY10" fmla="*/ 1203 h 38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484" h="380624">
                    <a:moveTo>
                      <a:pt x="3429" y="1203"/>
                    </a:moveTo>
                    <a:cubicBezTo>
                      <a:pt x="-10065" y="8876"/>
                      <a:pt x="20362" y="36393"/>
                      <a:pt x="24066" y="78991"/>
                    </a:cubicBezTo>
                    <a:cubicBezTo>
                      <a:pt x="27770" y="121589"/>
                      <a:pt x="23273" y="209960"/>
                      <a:pt x="25654" y="256791"/>
                    </a:cubicBezTo>
                    <a:cubicBezTo>
                      <a:pt x="28035" y="303622"/>
                      <a:pt x="17717" y="340134"/>
                      <a:pt x="38354" y="359978"/>
                    </a:cubicBezTo>
                    <a:cubicBezTo>
                      <a:pt x="58991" y="379822"/>
                      <a:pt x="129106" y="385907"/>
                      <a:pt x="149479" y="375853"/>
                    </a:cubicBezTo>
                    <a:cubicBezTo>
                      <a:pt x="169852" y="365799"/>
                      <a:pt x="160062" y="322142"/>
                      <a:pt x="160591" y="299653"/>
                    </a:cubicBezTo>
                    <a:cubicBezTo>
                      <a:pt x="161120" y="277164"/>
                      <a:pt x="154506" y="273195"/>
                      <a:pt x="152654" y="240916"/>
                    </a:cubicBezTo>
                    <a:cubicBezTo>
                      <a:pt x="150802" y="208637"/>
                      <a:pt x="150008" y="138257"/>
                      <a:pt x="149479" y="105978"/>
                    </a:cubicBezTo>
                    <a:cubicBezTo>
                      <a:pt x="148950" y="73699"/>
                      <a:pt x="156887" y="59412"/>
                      <a:pt x="149479" y="47241"/>
                    </a:cubicBezTo>
                    <a:cubicBezTo>
                      <a:pt x="142071" y="35070"/>
                      <a:pt x="128577" y="41155"/>
                      <a:pt x="105029" y="32953"/>
                    </a:cubicBezTo>
                    <a:cubicBezTo>
                      <a:pt x="81481" y="24751"/>
                      <a:pt x="16923" y="-6470"/>
                      <a:pt x="3429" y="1203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82D9AA4E-3595-4BF0-958C-683292D99832}"/>
                  </a:ext>
                </a:extLst>
              </p:cNvPr>
              <p:cNvSpPr/>
              <p:nvPr/>
            </p:nvSpPr>
            <p:spPr>
              <a:xfrm>
                <a:off x="7933668" y="2887334"/>
                <a:ext cx="628729" cy="378491"/>
              </a:xfrm>
              <a:custGeom>
                <a:avLst/>
                <a:gdLst>
                  <a:gd name="connsiteX0" fmla="*/ 2245 w 628729"/>
                  <a:gd name="connsiteY0" fmla="*/ 25729 h 378491"/>
                  <a:gd name="connsiteX1" fmla="*/ 116545 w 628729"/>
                  <a:gd name="connsiteY1" fmla="*/ 43191 h 378491"/>
                  <a:gd name="connsiteX2" fmla="*/ 349907 w 628729"/>
                  <a:gd name="connsiteY2" fmla="*/ 44779 h 378491"/>
                  <a:gd name="connsiteX3" fmla="*/ 456270 w 628729"/>
                  <a:gd name="connsiteY3" fmla="*/ 47954 h 378491"/>
                  <a:gd name="connsiteX4" fmla="*/ 494370 w 628729"/>
                  <a:gd name="connsiteY4" fmla="*/ 14616 h 378491"/>
                  <a:gd name="connsiteX5" fmla="*/ 522945 w 628729"/>
                  <a:gd name="connsiteY5" fmla="*/ 329 h 378491"/>
                  <a:gd name="connsiteX6" fmla="*/ 570570 w 628729"/>
                  <a:gd name="connsiteY6" fmla="*/ 27316 h 378491"/>
                  <a:gd name="connsiteX7" fmla="*/ 627720 w 628729"/>
                  <a:gd name="connsiteY7" fmla="*/ 93991 h 378491"/>
                  <a:gd name="connsiteX8" fmla="*/ 607082 w 628729"/>
                  <a:gd name="connsiteY8" fmla="*/ 111454 h 378491"/>
                  <a:gd name="connsiteX9" fmla="*/ 607082 w 628729"/>
                  <a:gd name="connsiteY9" fmla="*/ 259091 h 378491"/>
                  <a:gd name="connsiteX10" fmla="*/ 607082 w 628729"/>
                  <a:gd name="connsiteY10" fmla="*/ 317829 h 378491"/>
                  <a:gd name="connsiteX11" fmla="*/ 592795 w 628729"/>
                  <a:gd name="connsiteY11" fmla="*/ 352754 h 378491"/>
                  <a:gd name="connsiteX12" fmla="*/ 502307 w 628729"/>
                  <a:gd name="connsiteY12" fmla="*/ 373391 h 378491"/>
                  <a:gd name="connsiteX13" fmla="*/ 484845 w 628729"/>
                  <a:gd name="connsiteY13" fmla="*/ 370216 h 378491"/>
                  <a:gd name="connsiteX14" fmla="*/ 480082 w 628729"/>
                  <a:gd name="connsiteY14" fmla="*/ 286079 h 378491"/>
                  <a:gd name="connsiteX15" fmla="*/ 480082 w 628729"/>
                  <a:gd name="connsiteY15" fmla="*/ 128916 h 378491"/>
                  <a:gd name="connsiteX16" fmla="*/ 429282 w 628729"/>
                  <a:gd name="connsiteY16" fmla="*/ 106691 h 378491"/>
                  <a:gd name="connsiteX17" fmla="*/ 141945 w 628729"/>
                  <a:gd name="connsiteY17" fmla="*/ 106691 h 378491"/>
                  <a:gd name="connsiteX18" fmla="*/ 48282 w 628729"/>
                  <a:gd name="connsiteY18" fmla="*/ 93991 h 378491"/>
                  <a:gd name="connsiteX19" fmla="*/ 2245 w 628729"/>
                  <a:gd name="connsiteY19" fmla="*/ 25729 h 3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729" h="378491">
                    <a:moveTo>
                      <a:pt x="2245" y="25729"/>
                    </a:moveTo>
                    <a:cubicBezTo>
                      <a:pt x="13622" y="17262"/>
                      <a:pt x="58601" y="40016"/>
                      <a:pt x="116545" y="43191"/>
                    </a:cubicBezTo>
                    <a:cubicBezTo>
                      <a:pt x="174489" y="46366"/>
                      <a:pt x="293286" y="43985"/>
                      <a:pt x="349907" y="44779"/>
                    </a:cubicBezTo>
                    <a:cubicBezTo>
                      <a:pt x="406528" y="45573"/>
                      <a:pt x="432193" y="52981"/>
                      <a:pt x="456270" y="47954"/>
                    </a:cubicBezTo>
                    <a:cubicBezTo>
                      <a:pt x="480347" y="42927"/>
                      <a:pt x="483258" y="22553"/>
                      <a:pt x="494370" y="14616"/>
                    </a:cubicBezTo>
                    <a:cubicBezTo>
                      <a:pt x="505483" y="6678"/>
                      <a:pt x="510245" y="-1788"/>
                      <a:pt x="522945" y="329"/>
                    </a:cubicBezTo>
                    <a:cubicBezTo>
                      <a:pt x="535645" y="2446"/>
                      <a:pt x="553108" y="11706"/>
                      <a:pt x="570570" y="27316"/>
                    </a:cubicBezTo>
                    <a:cubicBezTo>
                      <a:pt x="588032" y="42926"/>
                      <a:pt x="621635" y="79968"/>
                      <a:pt x="627720" y="93991"/>
                    </a:cubicBezTo>
                    <a:cubicBezTo>
                      <a:pt x="633805" y="108014"/>
                      <a:pt x="610522" y="83937"/>
                      <a:pt x="607082" y="111454"/>
                    </a:cubicBezTo>
                    <a:cubicBezTo>
                      <a:pt x="603642" y="138971"/>
                      <a:pt x="607082" y="259091"/>
                      <a:pt x="607082" y="259091"/>
                    </a:cubicBezTo>
                    <a:cubicBezTo>
                      <a:pt x="607082" y="293487"/>
                      <a:pt x="609463" y="302219"/>
                      <a:pt x="607082" y="317829"/>
                    </a:cubicBezTo>
                    <a:cubicBezTo>
                      <a:pt x="604701" y="333439"/>
                      <a:pt x="610258" y="343494"/>
                      <a:pt x="592795" y="352754"/>
                    </a:cubicBezTo>
                    <a:cubicBezTo>
                      <a:pt x="575333" y="362014"/>
                      <a:pt x="520299" y="370481"/>
                      <a:pt x="502307" y="373391"/>
                    </a:cubicBezTo>
                    <a:cubicBezTo>
                      <a:pt x="484315" y="376301"/>
                      <a:pt x="488549" y="384768"/>
                      <a:pt x="484845" y="370216"/>
                    </a:cubicBezTo>
                    <a:cubicBezTo>
                      <a:pt x="481141" y="355664"/>
                      <a:pt x="480876" y="326296"/>
                      <a:pt x="480082" y="286079"/>
                    </a:cubicBezTo>
                    <a:cubicBezTo>
                      <a:pt x="479288" y="245862"/>
                      <a:pt x="488549" y="158814"/>
                      <a:pt x="480082" y="128916"/>
                    </a:cubicBezTo>
                    <a:cubicBezTo>
                      <a:pt x="471615" y="99018"/>
                      <a:pt x="485638" y="110395"/>
                      <a:pt x="429282" y="106691"/>
                    </a:cubicBezTo>
                    <a:cubicBezTo>
                      <a:pt x="372926" y="102987"/>
                      <a:pt x="205445" y="108808"/>
                      <a:pt x="141945" y="106691"/>
                    </a:cubicBezTo>
                    <a:cubicBezTo>
                      <a:pt x="78445" y="104574"/>
                      <a:pt x="71301" y="105633"/>
                      <a:pt x="48282" y="93991"/>
                    </a:cubicBezTo>
                    <a:cubicBezTo>
                      <a:pt x="25263" y="82349"/>
                      <a:pt x="-9132" y="34196"/>
                      <a:pt x="2245" y="25729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079C36D9-6D37-49FA-A427-E805644FB0DB}"/>
                  </a:ext>
                </a:extLst>
              </p:cNvPr>
              <p:cNvSpPr/>
              <p:nvPr/>
            </p:nvSpPr>
            <p:spPr>
              <a:xfrm>
                <a:off x="7937641" y="3152303"/>
                <a:ext cx="572978" cy="81375"/>
              </a:xfrm>
              <a:custGeom>
                <a:avLst/>
                <a:gdLst>
                  <a:gd name="connsiteX0" fmla="*/ 7797 w 572978"/>
                  <a:gd name="connsiteY0" fmla="*/ 472 h 81375"/>
                  <a:gd name="connsiteX1" fmla="*/ 231634 w 572978"/>
                  <a:gd name="connsiteY1" fmla="*/ 25872 h 81375"/>
                  <a:gd name="connsiteX2" fmla="*/ 491984 w 572978"/>
                  <a:gd name="connsiteY2" fmla="*/ 5235 h 81375"/>
                  <a:gd name="connsiteX3" fmla="*/ 561834 w 572978"/>
                  <a:gd name="connsiteY3" fmla="*/ 13172 h 81375"/>
                  <a:gd name="connsiteX4" fmla="*/ 553897 w 572978"/>
                  <a:gd name="connsiteY4" fmla="*/ 76672 h 81375"/>
                  <a:gd name="connsiteX5" fmla="*/ 382447 w 572978"/>
                  <a:gd name="connsiteY5" fmla="*/ 76672 h 81375"/>
                  <a:gd name="connsiteX6" fmla="*/ 164959 w 572978"/>
                  <a:gd name="connsiteY6" fmla="*/ 71910 h 81375"/>
                  <a:gd name="connsiteX7" fmla="*/ 60184 w 572978"/>
                  <a:gd name="connsiteY7" fmla="*/ 52860 h 81375"/>
                  <a:gd name="connsiteX8" fmla="*/ 7797 w 572978"/>
                  <a:gd name="connsiteY8" fmla="*/ 472 h 8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978" h="81375">
                    <a:moveTo>
                      <a:pt x="7797" y="472"/>
                    </a:moveTo>
                    <a:cubicBezTo>
                      <a:pt x="36372" y="-4026"/>
                      <a:pt x="150936" y="25078"/>
                      <a:pt x="231634" y="25872"/>
                    </a:cubicBezTo>
                    <a:cubicBezTo>
                      <a:pt x="312332" y="26666"/>
                      <a:pt x="436951" y="7352"/>
                      <a:pt x="491984" y="5235"/>
                    </a:cubicBezTo>
                    <a:cubicBezTo>
                      <a:pt x="547017" y="3118"/>
                      <a:pt x="551515" y="1266"/>
                      <a:pt x="561834" y="13172"/>
                    </a:cubicBezTo>
                    <a:cubicBezTo>
                      <a:pt x="572153" y="25078"/>
                      <a:pt x="583795" y="66089"/>
                      <a:pt x="553897" y="76672"/>
                    </a:cubicBezTo>
                    <a:cubicBezTo>
                      <a:pt x="523999" y="87255"/>
                      <a:pt x="382447" y="76672"/>
                      <a:pt x="382447" y="76672"/>
                    </a:cubicBezTo>
                    <a:cubicBezTo>
                      <a:pt x="317624" y="75878"/>
                      <a:pt x="218669" y="75879"/>
                      <a:pt x="164959" y="71910"/>
                    </a:cubicBezTo>
                    <a:cubicBezTo>
                      <a:pt x="111249" y="67941"/>
                      <a:pt x="83732" y="64237"/>
                      <a:pt x="60184" y="52860"/>
                    </a:cubicBezTo>
                    <a:cubicBezTo>
                      <a:pt x="36636" y="41483"/>
                      <a:pt x="-20778" y="4970"/>
                      <a:pt x="7797" y="472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BE610E7E-E471-42DA-8BD7-C73A0B007065}"/>
                  </a:ext>
                </a:extLst>
              </p:cNvPr>
              <p:cNvSpPr/>
              <p:nvPr/>
            </p:nvSpPr>
            <p:spPr>
              <a:xfrm>
                <a:off x="7971326" y="3294972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E61D7CDD-539C-46F8-A93D-0708E0356E87}"/>
                  </a:ext>
                </a:extLst>
              </p:cNvPr>
              <p:cNvSpPr/>
              <p:nvPr/>
            </p:nvSpPr>
            <p:spPr>
              <a:xfrm rot="3600000">
                <a:off x="7767196" y="3250387"/>
                <a:ext cx="150037" cy="287253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69077AFD-D3A3-4B29-854A-D144DBB0DB86}"/>
                  </a:ext>
                </a:extLst>
              </p:cNvPr>
              <p:cNvSpPr/>
              <p:nvPr/>
            </p:nvSpPr>
            <p:spPr>
              <a:xfrm>
                <a:off x="8223653" y="3305973"/>
                <a:ext cx="230512" cy="223739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0B50C073-E979-4953-9A8F-9BEC158A202F}"/>
                  </a:ext>
                </a:extLst>
              </p:cNvPr>
              <p:cNvSpPr/>
              <p:nvPr/>
            </p:nvSpPr>
            <p:spPr>
              <a:xfrm rot="20569557">
                <a:off x="8447141" y="3244253"/>
                <a:ext cx="248062" cy="302222"/>
              </a:xfrm>
              <a:custGeom>
                <a:avLst/>
                <a:gdLst>
                  <a:gd name="connsiteX0" fmla="*/ 2580 w 230512"/>
                  <a:gd name="connsiteY0" fmla="*/ 18 h 223739"/>
                  <a:gd name="connsiteX1" fmla="*/ 54968 w 230512"/>
                  <a:gd name="connsiteY1" fmla="*/ 44468 h 223739"/>
                  <a:gd name="connsiteX2" fmla="*/ 62905 w 230512"/>
                  <a:gd name="connsiteY2" fmla="*/ 206393 h 223739"/>
                  <a:gd name="connsiteX3" fmla="*/ 208955 w 230512"/>
                  <a:gd name="connsiteY3" fmla="*/ 212743 h 223739"/>
                  <a:gd name="connsiteX4" fmla="*/ 228005 w 230512"/>
                  <a:gd name="connsiteY4" fmla="*/ 149243 h 223739"/>
                  <a:gd name="connsiteX5" fmla="*/ 191493 w 230512"/>
                  <a:gd name="connsiteY5" fmla="*/ 98443 h 223739"/>
                  <a:gd name="connsiteX6" fmla="*/ 147043 w 230512"/>
                  <a:gd name="connsiteY6" fmla="*/ 47643 h 223739"/>
                  <a:gd name="connsiteX7" fmla="*/ 2580 w 230512"/>
                  <a:gd name="connsiteY7" fmla="*/ 18 h 22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512" h="223739">
                    <a:moveTo>
                      <a:pt x="2580" y="18"/>
                    </a:moveTo>
                    <a:cubicBezTo>
                      <a:pt x="-12766" y="-511"/>
                      <a:pt x="44914" y="10072"/>
                      <a:pt x="54968" y="44468"/>
                    </a:cubicBezTo>
                    <a:cubicBezTo>
                      <a:pt x="65022" y="78864"/>
                      <a:pt x="37241" y="178347"/>
                      <a:pt x="62905" y="206393"/>
                    </a:cubicBezTo>
                    <a:cubicBezTo>
                      <a:pt x="88570" y="234439"/>
                      <a:pt x="181438" y="222268"/>
                      <a:pt x="208955" y="212743"/>
                    </a:cubicBezTo>
                    <a:cubicBezTo>
                      <a:pt x="236472" y="203218"/>
                      <a:pt x="230915" y="168293"/>
                      <a:pt x="228005" y="149243"/>
                    </a:cubicBezTo>
                    <a:cubicBezTo>
                      <a:pt x="225095" y="130193"/>
                      <a:pt x="204987" y="115376"/>
                      <a:pt x="191493" y="98443"/>
                    </a:cubicBezTo>
                    <a:cubicBezTo>
                      <a:pt x="177999" y="81510"/>
                      <a:pt x="173237" y="63518"/>
                      <a:pt x="147043" y="47643"/>
                    </a:cubicBezTo>
                    <a:cubicBezTo>
                      <a:pt x="120849" y="31768"/>
                      <a:pt x="17926" y="547"/>
                      <a:pt x="2580" y="18"/>
                    </a:cubicBezTo>
                    <a:close/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3F851DC0-DC38-4744-BA15-A06021E8139E}"/>
                </a:ext>
              </a:extLst>
            </p:cNvPr>
            <p:cNvSpPr/>
            <p:nvPr/>
          </p:nvSpPr>
          <p:spPr>
            <a:xfrm>
              <a:off x="7997667" y="1529853"/>
              <a:ext cx="98261" cy="192364"/>
            </a:xfrm>
            <a:custGeom>
              <a:avLst/>
              <a:gdLst>
                <a:gd name="connsiteX0" fmla="*/ 158 w 98261"/>
                <a:gd name="connsiteY0" fmla="*/ 497 h 192364"/>
                <a:gd name="connsiteX1" fmla="*/ 73183 w 98261"/>
                <a:gd name="connsiteY1" fmla="*/ 102097 h 192364"/>
                <a:gd name="connsiteX2" fmla="*/ 85883 w 98261"/>
                <a:gd name="connsiteY2" fmla="*/ 190997 h 192364"/>
                <a:gd name="connsiteX3" fmla="*/ 95408 w 98261"/>
                <a:gd name="connsiteY3" fmla="*/ 146547 h 192364"/>
                <a:gd name="connsiteX4" fmla="*/ 158 w 98261"/>
                <a:gd name="connsiteY4" fmla="*/ 497 h 1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61" h="192364">
                  <a:moveTo>
                    <a:pt x="158" y="497"/>
                  </a:moveTo>
                  <a:cubicBezTo>
                    <a:pt x="-3546" y="-6911"/>
                    <a:pt x="58896" y="70347"/>
                    <a:pt x="73183" y="102097"/>
                  </a:cubicBezTo>
                  <a:cubicBezTo>
                    <a:pt x="87471" y="133847"/>
                    <a:pt x="82179" y="183589"/>
                    <a:pt x="85883" y="190997"/>
                  </a:cubicBezTo>
                  <a:cubicBezTo>
                    <a:pt x="89587" y="198405"/>
                    <a:pt x="104404" y="174593"/>
                    <a:pt x="95408" y="146547"/>
                  </a:cubicBezTo>
                  <a:cubicBezTo>
                    <a:pt x="86412" y="118501"/>
                    <a:pt x="3862" y="7905"/>
                    <a:pt x="158" y="49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51CBA33-8F0E-4CD2-B07F-9C41CE4E51C2}"/>
                </a:ext>
              </a:extLst>
            </p:cNvPr>
            <p:cNvSpPr/>
            <p:nvPr/>
          </p:nvSpPr>
          <p:spPr>
            <a:xfrm>
              <a:off x="7937439" y="1479486"/>
              <a:ext cx="76683" cy="116397"/>
            </a:xfrm>
            <a:custGeom>
              <a:avLst/>
              <a:gdLst>
                <a:gd name="connsiteX0" fmla="*/ 61 w 76683"/>
                <a:gd name="connsiteY0" fmla="*/ 64 h 116397"/>
                <a:gd name="connsiteX1" fmla="*/ 73086 w 76683"/>
                <a:gd name="connsiteY1" fmla="*/ 95314 h 116397"/>
                <a:gd name="connsiteX2" fmla="*/ 60386 w 76683"/>
                <a:gd name="connsiteY2" fmla="*/ 111189 h 116397"/>
                <a:gd name="connsiteX3" fmla="*/ 61 w 76683"/>
                <a:gd name="connsiteY3" fmla="*/ 64 h 1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83" h="116397">
                  <a:moveTo>
                    <a:pt x="61" y="64"/>
                  </a:moveTo>
                  <a:cubicBezTo>
                    <a:pt x="2178" y="-2582"/>
                    <a:pt x="63032" y="76793"/>
                    <a:pt x="73086" y="95314"/>
                  </a:cubicBezTo>
                  <a:cubicBezTo>
                    <a:pt x="83140" y="113835"/>
                    <a:pt x="69911" y="122831"/>
                    <a:pt x="60386" y="111189"/>
                  </a:cubicBezTo>
                  <a:cubicBezTo>
                    <a:pt x="50861" y="99547"/>
                    <a:pt x="-2056" y="2710"/>
                    <a:pt x="61" y="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3E836B0E-A8F7-412A-A588-DD0D473E1D5A}"/>
                </a:ext>
              </a:extLst>
            </p:cNvPr>
            <p:cNvSpPr/>
            <p:nvPr/>
          </p:nvSpPr>
          <p:spPr>
            <a:xfrm>
              <a:off x="6733267" y="2396957"/>
              <a:ext cx="119817" cy="271564"/>
            </a:xfrm>
            <a:custGeom>
              <a:avLst/>
              <a:gdLst>
                <a:gd name="connsiteX0" fmla="*/ 908 w 119817"/>
                <a:gd name="connsiteY0" fmla="*/ 168 h 271564"/>
                <a:gd name="connsiteX1" fmla="*/ 86633 w 119817"/>
                <a:gd name="connsiteY1" fmla="*/ 247818 h 271564"/>
                <a:gd name="connsiteX2" fmla="*/ 118383 w 119817"/>
                <a:gd name="connsiteY2" fmla="*/ 257343 h 271564"/>
                <a:gd name="connsiteX3" fmla="*/ 45358 w 119817"/>
                <a:gd name="connsiteY3" fmla="*/ 209718 h 271564"/>
                <a:gd name="connsiteX4" fmla="*/ 908 w 119817"/>
                <a:gd name="connsiteY4" fmla="*/ 168 h 27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17" h="271564">
                  <a:moveTo>
                    <a:pt x="908" y="168"/>
                  </a:moveTo>
                  <a:cubicBezTo>
                    <a:pt x="7787" y="6518"/>
                    <a:pt x="67054" y="204956"/>
                    <a:pt x="86633" y="247818"/>
                  </a:cubicBezTo>
                  <a:cubicBezTo>
                    <a:pt x="106212" y="290681"/>
                    <a:pt x="125262" y="263693"/>
                    <a:pt x="118383" y="257343"/>
                  </a:cubicBezTo>
                  <a:cubicBezTo>
                    <a:pt x="111504" y="250993"/>
                    <a:pt x="62821" y="250464"/>
                    <a:pt x="45358" y="209718"/>
                  </a:cubicBezTo>
                  <a:cubicBezTo>
                    <a:pt x="27896" y="168972"/>
                    <a:pt x="-5971" y="-6182"/>
                    <a:pt x="908" y="16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F68F922A-BAE1-4C6E-887E-81E6CACE63E2}"/>
                </a:ext>
              </a:extLst>
            </p:cNvPr>
            <p:cNvSpPr/>
            <p:nvPr/>
          </p:nvSpPr>
          <p:spPr>
            <a:xfrm>
              <a:off x="8102514" y="2298644"/>
              <a:ext cx="168751" cy="317653"/>
            </a:xfrm>
            <a:custGeom>
              <a:avLst/>
              <a:gdLst>
                <a:gd name="connsiteX0" fmla="*/ 168361 w 168751"/>
                <a:gd name="connsiteY0" fmla="*/ 56 h 317653"/>
                <a:gd name="connsiteX1" fmla="*/ 127086 w 168751"/>
                <a:gd name="connsiteY1" fmla="*/ 181031 h 317653"/>
                <a:gd name="connsiteX2" fmla="*/ 86 w 168751"/>
                <a:gd name="connsiteY2" fmla="*/ 317556 h 317653"/>
                <a:gd name="connsiteX3" fmla="*/ 108036 w 168751"/>
                <a:gd name="connsiteY3" fmla="*/ 200081 h 317653"/>
                <a:gd name="connsiteX4" fmla="*/ 168361 w 168751"/>
                <a:gd name="connsiteY4" fmla="*/ 56 h 3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51" h="317653">
                  <a:moveTo>
                    <a:pt x="168361" y="56"/>
                  </a:moveTo>
                  <a:cubicBezTo>
                    <a:pt x="171536" y="-3119"/>
                    <a:pt x="155132" y="128114"/>
                    <a:pt x="127086" y="181031"/>
                  </a:cubicBezTo>
                  <a:cubicBezTo>
                    <a:pt x="99040" y="233948"/>
                    <a:pt x="3261" y="314381"/>
                    <a:pt x="86" y="317556"/>
                  </a:cubicBezTo>
                  <a:cubicBezTo>
                    <a:pt x="-3089" y="320731"/>
                    <a:pt x="81578" y="245589"/>
                    <a:pt x="108036" y="200081"/>
                  </a:cubicBezTo>
                  <a:cubicBezTo>
                    <a:pt x="134494" y="154573"/>
                    <a:pt x="165186" y="3231"/>
                    <a:pt x="168361" y="5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F57C728-9DDF-49B6-8B38-41CAB76DBA59}"/>
                </a:ext>
              </a:extLst>
            </p:cNvPr>
            <p:cNvSpPr/>
            <p:nvPr/>
          </p:nvSpPr>
          <p:spPr>
            <a:xfrm>
              <a:off x="6852264" y="1433690"/>
              <a:ext cx="291736" cy="168824"/>
            </a:xfrm>
            <a:custGeom>
              <a:avLst/>
              <a:gdLst>
                <a:gd name="connsiteX0" fmla="*/ 291486 w 291736"/>
                <a:gd name="connsiteY0" fmla="*/ 1410 h 168824"/>
                <a:gd name="connsiteX1" fmla="*/ 91461 w 291736"/>
                <a:gd name="connsiteY1" fmla="*/ 64910 h 168824"/>
                <a:gd name="connsiteX2" fmla="*/ 2561 w 291736"/>
                <a:gd name="connsiteY2" fmla="*/ 166510 h 168824"/>
                <a:gd name="connsiteX3" fmla="*/ 47011 w 291736"/>
                <a:gd name="connsiteY3" fmla="*/ 125235 h 168824"/>
                <a:gd name="connsiteX4" fmla="*/ 291486 w 291736"/>
                <a:gd name="connsiteY4" fmla="*/ 1410 h 16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36" h="168824">
                  <a:moveTo>
                    <a:pt x="291486" y="1410"/>
                  </a:moveTo>
                  <a:cubicBezTo>
                    <a:pt x="298894" y="-8644"/>
                    <a:pt x="139615" y="37393"/>
                    <a:pt x="91461" y="64910"/>
                  </a:cubicBezTo>
                  <a:cubicBezTo>
                    <a:pt x="43307" y="92427"/>
                    <a:pt x="9969" y="156456"/>
                    <a:pt x="2561" y="166510"/>
                  </a:cubicBezTo>
                  <a:cubicBezTo>
                    <a:pt x="-4847" y="176564"/>
                    <a:pt x="2032" y="152222"/>
                    <a:pt x="47011" y="125235"/>
                  </a:cubicBezTo>
                  <a:cubicBezTo>
                    <a:pt x="91990" y="98248"/>
                    <a:pt x="284078" y="11464"/>
                    <a:pt x="291486" y="141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C00C120B-8546-4E26-9298-D91A9227BCDA}"/>
                </a:ext>
              </a:extLst>
            </p:cNvPr>
            <p:cNvSpPr/>
            <p:nvPr/>
          </p:nvSpPr>
          <p:spPr>
            <a:xfrm>
              <a:off x="6622107" y="1898307"/>
              <a:ext cx="136404" cy="163797"/>
            </a:xfrm>
            <a:custGeom>
              <a:avLst/>
              <a:gdLst>
                <a:gd name="connsiteX0" fmla="*/ 136164 w 136404"/>
                <a:gd name="connsiteY0" fmla="*/ 1092 h 163797"/>
                <a:gd name="connsiteX1" fmla="*/ 37739 w 136404"/>
                <a:gd name="connsiteY1" fmla="*/ 96342 h 163797"/>
                <a:gd name="connsiteX2" fmla="*/ 15514 w 136404"/>
                <a:gd name="connsiteY2" fmla="*/ 163017 h 163797"/>
                <a:gd name="connsiteX3" fmla="*/ 5989 w 136404"/>
                <a:gd name="connsiteY3" fmla="*/ 51892 h 163797"/>
                <a:gd name="connsiteX4" fmla="*/ 136164 w 136404"/>
                <a:gd name="connsiteY4" fmla="*/ 1092 h 16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04" h="163797">
                  <a:moveTo>
                    <a:pt x="136164" y="1092"/>
                  </a:moveTo>
                  <a:cubicBezTo>
                    <a:pt x="141456" y="8500"/>
                    <a:pt x="57847" y="69355"/>
                    <a:pt x="37739" y="96342"/>
                  </a:cubicBezTo>
                  <a:cubicBezTo>
                    <a:pt x="17631" y="123330"/>
                    <a:pt x="20806" y="170425"/>
                    <a:pt x="15514" y="163017"/>
                  </a:cubicBezTo>
                  <a:cubicBezTo>
                    <a:pt x="10222" y="155609"/>
                    <a:pt x="-9886" y="78350"/>
                    <a:pt x="5989" y="51892"/>
                  </a:cubicBezTo>
                  <a:cubicBezTo>
                    <a:pt x="21864" y="25434"/>
                    <a:pt x="130872" y="-6316"/>
                    <a:pt x="136164" y="109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0642BB90-FD5A-479D-830E-C336E01CE8C6}"/>
                </a:ext>
              </a:extLst>
            </p:cNvPr>
            <p:cNvSpPr/>
            <p:nvPr/>
          </p:nvSpPr>
          <p:spPr>
            <a:xfrm>
              <a:off x="7685532" y="2692650"/>
              <a:ext cx="261852" cy="176978"/>
            </a:xfrm>
            <a:custGeom>
              <a:avLst/>
              <a:gdLst>
                <a:gd name="connsiteX0" fmla="*/ 257665 w 261852"/>
                <a:gd name="connsiteY0" fmla="*/ 241 h 176978"/>
                <a:gd name="connsiteX1" fmla="*/ 165590 w 261852"/>
                <a:gd name="connsiteY1" fmla="*/ 124066 h 176978"/>
                <a:gd name="connsiteX2" fmla="*/ 490 w 261852"/>
                <a:gd name="connsiteY2" fmla="*/ 171691 h 176978"/>
                <a:gd name="connsiteX3" fmla="*/ 222740 w 261852"/>
                <a:gd name="connsiteY3" fmla="*/ 158991 h 176978"/>
                <a:gd name="connsiteX4" fmla="*/ 257665 w 261852"/>
                <a:gd name="connsiteY4" fmla="*/ 241 h 17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52" h="176978">
                  <a:moveTo>
                    <a:pt x="257665" y="241"/>
                  </a:moveTo>
                  <a:cubicBezTo>
                    <a:pt x="248140" y="-5580"/>
                    <a:pt x="208452" y="95491"/>
                    <a:pt x="165590" y="124066"/>
                  </a:cubicBezTo>
                  <a:cubicBezTo>
                    <a:pt x="122728" y="152641"/>
                    <a:pt x="-9035" y="165870"/>
                    <a:pt x="490" y="171691"/>
                  </a:cubicBezTo>
                  <a:cubicBezTo>
                    <a:pt x="10015" y="177512"/>
                    <a:pt x="183053" y="183862"/>
                    <a:pt x="222740" y="158991"/>
                  </a:cubicBezTo>
                  <a:cubicBezTo>
                    <a:pt x="262427" y="134120"/>
                    <a:pt x="267190" y="6062"/>
                    <a:pt x="257665" y="241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A7EC60B-25CD-42B9-B052-F117C3C0CF56}"/>
                </a:ext>
              </a:extLst>
            </p:cNvPr>
            <p:cNvSpPr/>
            <p:nvPr/>
          </p:nvSpPr>
          <p:spPr>
            <a:xfrm>
              <a:off x="7796605" y="1723610"/>
              <a:ext cx="135077" cy="210714"/>
            </a:xfrm>
            <a:custGeom>
              <a:avLst/>
              <a:gdLst>
                <a:gd name="connsiteX0" fmla="*/ 134545 w 135077"/>
                <a:gd name="connsiteY0" fmla="*/ 415 h 210714"/>
                <a:gd name="connsiteX1" fmla="*/ 77395 w 135077"/>
                <a:gd name="connsiteY1" fmla="*/ 67090 h 210714"/>
                <a:gd name="connsiteX2" fmla="*/ 17070 w 135077"/>
                <a:gd name="connsiteY2" fmla="*/ 206790 h 210714"/>
                <a:gd name="connsiteX3" fmla="*/ 1195 w 135077"/>
                <a:gd name="connsiteY3" fmla="*/ 165515 h 210714"/>
                <a:gd name="connsiteX4" fmla="*/ 42470 w 135077"/>
                <a:gd name="connsiteY4" fmla="*/ 95665 h 210714"/>
                <a:gd name="connsiteX5" fmla="*/ 134545 w 135077"/>
                <a:gd name="connsiteY5" fmla="*/ 415 h 2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210714">
                  <a:moveTo>
                    <a:pt x="134545" y="415"/>
                  </a:moveTo>
                  <a:cubicBezTo>
                    <a:pt x="140366" y="-4347"/>
                    <a:pt x="96974" y="32694"/>
                    <a:pt x="77395" y="67090"/>
                  </a:cubicBezTo>
                  <a:cubicBezTo>
                    <a:pt x="57816" y="101486"/>
                    <a:pt x="29770" y="190386"/>
                    <a:pt x="17070" y="206790"/>
                  </a:cubicBezTo>
                  <a:cubicBezTo>
                    <a:pt x="4370" y="223194"/>
                    <a:pt x="-3038" y="184036"/>
                    <a:pt x="1195" y="165515"/>
                  </a:cubicBezTo>
                  <a:cubicBezTo>
                    <a:pt x="5428" y="146994"/>
                    <a:pt x="23949" y="118948"/>
                    <a:pt x="42470" y="95665"/>
                  </a:cubicBezTo>
                  <a:cubicBezTo>
                    <a:pt x="60991" y="72382"/>
                    <a:pt x="128724" y="5177"/>
                    <a:pt x="134545" y="41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ABBA131-5C8C-4650-A322-C50DC00B214A}"/>
                </a:ext>
              </a:extLst>
            </p:cNvPr>
            <p:cNvSpPr/>
            <p:nvPr/>
          </p:nvSpPr>
          <p:spPr>
            <a:xfrm>
              <a:off x="7756340" y="2511148"/>
              <a:ext cx="131936" cy="65444"/>
            </a:xfrm>
            <a:custGeom>
              <a:avLst/>
              <a:gdLst>
                <a:gd name="connsiteX0" fmla="*/ 185 w 131936"/>
                <a:gd name="connsiteY0" fmla="*/ 277 h 65444"/>
                <a:gd name="connsiteX1" fmla="*/ 127185 w 131936"/>
                <a:gd name="connsiteY1" fmla="*/ 41552 h 65444"/>
                <a:gd name="connsiteX2" fmla="*/ 98610 w 131936"/>
                <a:gd name="connsiteY2" fmla="*/ 63777 h 65444"/>
                <a:gd name="connsiteX3" fmla="*/ 185 w 131936"/>
                <a:gd name="connsiteY3" fmla="*/ 277 h 6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6" h="65444">
                  <a:moveTo>
                    <a:pt x="185" y="277"/>
                  </a:moveTo>
                  <a:cubicBezTo>
                    <a:pt x="4947" y="-3427"/>
                    <a:pt x="110781" y="30969"/>
                    <a:pt x="127185" y="41552"/>
                  </a:cubicBezTo>
                  <a:cubicBezTo>
                    <a:pt x="143589" y="52135"/>
                    <a:pt x="113427" y="71185"/>
                    <a:pt x="98610" y="63777"/>
                  </a:cubicBezTo>
                  <a:cubicBezTo>
                    <a:pt x="83793" y="56369"/>
                    <a:pt x="-4577" y="3981"/>
                    <a:pt x="185" y="27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0D55E47-47E5-47D2-9E90-E0F4BF03F71E}"/>
                </a:ext>
              </a:extLst>
            </p:cNvPr>
            <p:cNvSpPr/>
            <p:nvPr/>
          </p:nvSpPr>
          <p:spPr>
            <a:xfrm>
              <a:off x="8144185" y="1903908"/>
              <a:ext cx="65153" cy="321299"/>
            </a:xfrm>
            <a:custGeom>
              <a:avLst/>
              <a:gdLst>
                <a:gd name="connsiteX0" fmla="*/ 105 w 65153"/>
                <a:gd name="connsiteY0" fmla="*/ 542 h 321299"/>
                <a:gd name="connsiteX1" fmla="*/ 60430 w 65153"/>
                <a:gd name="connsiteY1" fmla="*/ 130717 h 321299"/>
                <a:gd name="connsiteX2" fmla="*/ 57255 w 65153"/>
                <a:gd name="connsiteY2" fmla="*/ 203742 h 321299"/>
                <a:gd name="connsiteX3" fmla="*/ 25505 w 65153"/>
                <a:gd name="connsiteY3" fmla="*/ 321217 h 321299"/>
                <a:gd name="connsiteX4" fmla="*/ 44555 w 65153"/>
                <a:gd name="connsiteY4" fmla="*/ 184692 h 321299"/>
                <a:gd name="connsiteX5" fmla="*/ 105 w 65153"/>
                <a:gd name="connsiteY5" fmla="*/ 542 h 3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53" h="321299">
                  <a:moveTo>
                    <a:pt x="105" y="542"/>
                  </a:moveTo>
                  <a:cubicBezTo>
                    <a:pt x="2751" y="-8454"/>
                    <a:pt x="50905" y="96850"/>
                    <a:pt x="60430" y="130717"/>
                  </a:cubicBezTo>
                  <a:cubicBezTo>
                    <a:pt x="69955" y="164584"/>
                    <a:pt x="63076" y="171992"/>
                    <a:pt x="57255" y="203742"/>
                  </a:cubicBezTo>
                  <a:cubicBezTo>
                    <a:pt x="51434" y="235492"/>
                    <a:pt x="27622" y="324392"/>
                    <a:pt x="25505" y="321217"/>
                  </a:cubicBezTo>
                  <a:cubicBezTo>
                    <a:pt x="23388" y="318042"/>
                    <a:pt x="43497" y="233375"/>
                    <a:pt x="44555" y="184692"/>
                  </a:cubicBezTo>
                  <a:cubicBezTo>
                    <a:pt x="45613" y="136009"/>
                    <a:pt x="-2541" y="9538"/>
                    <a:pt x="105" y="542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3A7B0C4-7E86-42C8-AA19-56E8F73B0C68}"/>
                </a:ext>
              </a:extLst>
            </p:cNvPr>
            <p:cNvSpPr/>
            <p:nvPr/>
          </p:nvSpPr>
          <p:spPr>
            <a:xfrm>
              <a:off x="8127068" y="2192300"/>
              <a:ext cx="77541" cy="232281"/>
            </a:xfrm>
            <a:custGeom>
              <a:avLst/>
              <a:gdLst>
                <a:gd name="connsiteX0" fmla="*/ 76879 w 77541"/>
                <a:gd name="connsiteY0" fmla="*/ 175 h 232281"/>
                <a:gd name="connsiteX1" fmla="*/ 51479 w 77541"/>
                <a:gd name="connsiteY1" fmla="*/ 127175 h 232281"/>
                <a:gd name="connsiteX2" fmla="*/ 679 w 77541"/>
                <a:gd name="connsiteY2" fmla="*/ 231950 h 232281"/>
                <a:gd name="connsiteX3" fmla="*/ 26079 w 77541"/>
                <a:gd name="connsiteY3" fmla="*/ 155750 h 232281"/>
                <a:gd name="connsiteX4" fmla="*/ 76879 w 77541"/>
                <a:gd name="connsiteY4" fmla="*/ 175 h 2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1" h="232281">
                  <a:moveTo>
                    <a:pt x="76879" y="175"/>
                  </a:moveTo>
                  <a:cubicBezTo>
                    <a:pt x="81112" y="-4587"/>
                    <a:pt x="64179" y="88546"/>
                    <a:pt x="51479" y="127175"/>
                  </a:cubicBezTo>
                  <a:cubicBezTo>
                    <a:pt x="38779" y="165804"/>
                    <a:pt x="4912" y="227188"/>
                    <a:pt x="679" y="231950"/>
                  </a:cubicBezTo>
                  <a:cubicBezTo>
                    <a:pt x="-3554" y="236712"/>
                    <a:pt x="12850" y="189087"/>
                    <a:pt x="26079" y="155750"/>
                  </a:cubicBezTo>
                  <a:cubicBezTo>
                    <a:pt x="39308" y="122413"/>
                    <a:pt x="72646" y="4937"/>
                    <a:pt x="76879" y="175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8054CE96-D0DF-427E-A6E7-B3283B800955}"/>
                </a:ext>
              </a:extLst>
            </p:cNvPr>
            <p:cNvSpPr/>
            <p:nvPr/>
          </p:nvSpPr>
          <p:spPr>
            <a:xfrm>
              <a:off x="6761495" y="1498249"/>
              <a:ext cx="446380" cy="1005075"/>
            </a:xfrm>
            <a:custGeom>
              <a:avLst/>
              <a:gdLst>
                <a:gd name="connsiteX0" fmla="*/ 445755 w 446380"/>
                <a:gd name="connsiteY0" fmla="*/ 351 h 1005075"/>
                <a:gd name="connsiteX1" fmla="*/ 210805 w 446380"/>
                <a:gd name="connsiteY1" fmla="*/ 149576 h 1005075"/>
                <a:gd name="connsiteX2" fmla="*/ 23480 w 446380"/>
                <a:gd name="connsiteY2" fmla="*/ 463901 h 1005075"/>
                <a:gd name="connsiteX3" fmla="*/ 7605 w 446380"/>
                <a:gd name="connsiteY3" fmla="*/ 705201 h 1005075"/>
                <a:gd name="connsiteX4" fmla="*/ 67930 w 446380"/>
                <a:gd name="connsiteY4" fmla="*/ 994126 h 1005075"/>
                <a:gd name="connsiteX5" fmla="*/ 39355 w 446380"/>
                <a:gd name="connsiteY5" fmla="*/ 908401 h 1005075"/>
                <a:gd name="connsiteX6" fmla="*/ 20305 w 446380"/>
                <a:gd name="connsiteY6" fmla="*/ 571851 h 1005075"/>
                <a:gd name="connsiteX7" fmla="*/ 86980 w 446380"/>
                <a:gd name="connsiteY7" fmla="*/ 317851 h 1005075"/>
                <a:gd name="connsiteX8" fmla="*/ 274305 w 446380"/>
                <a:gd name="connsiteY8" fmla="*/ 114651 h 1005075"/>
                <a:gd name="connsiteX9" fmla="*/ 445755 w 446380"/>
                <a:gd name="connsiteY9" fmla="*/ 351 h 10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80" h="1005075">
                  <a:moveTo>
                    <a:pt x="445755" y="351"/>
                  </a:moveTo>
                  <a:cubicBezTo>
                    <a:pt x="435172" y="6172"/>
                    <a:pt x="281184" y="72318"/>
                    <a:pt x="210805" y="149576"/>
                  </a:cubicBezTo>
                  <a:cubicBezTo>
                    <a:pt x="140426" y="226834"/>
                    <a:pt x="57347" y="371297"/>
                    <a:pt x="23480" y="463901"/>
                  </a:cubicBezTo>
                  <a:cubicBezTo>
                    <a:pt x="-10387" y="556505"/>
                    <a:pt x="197" y="616830"/>
                    <a:pt x="7605" y="705201"/>
                  </a:cubicBezTo>
                  <a:cubicBezTo>
                    <a:pt x="15013" y="793572"/>
                    <a:pt x="62638" y="960259"/>
                    <a:pt x="67930" y="994126"/>
                  </a:cubicBezTo>
                  <a:cubicBezTo>
                    <a:pt x="73222" y="1027993"/>
                    <a:pt x="47292" y="978780"/>
                    <a:pt x="39355" y="908401"/>
                  </a:cubicBezTo>
                  <a:cubicBezTo>
                    <a:pt x="31418" y="838022"/>
                    <a:pt x="12367" y="670276"/>
                    <a:pt x="20305" y="571851"/>
                  </a:cubicBezTo>
                  <a:cubicBezTo>
                    <a:pt x="28242" y="473426"/>
                    <a:pt x="44647" y="394051"/>
                    <a:pt x="86980" y="317851"/>
                  </a:cubicBezTo>
                  <a:cubicBezTo>
                    <a:pt x="129313" y="241651"/>
                    <a:pt x="218743" y="167038"/>
                    <a:pt x="274305" y="114651"/>
                  </a:cubicBezTo>
                  <a:cubicBezTo>
                    <a:pt x="329867" y="62264"/>
                    <a:pt x="456338" y="-5470"/>
                    <a:pt x="445755" y="351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31074C27-A958-4D71-9734-82B2F749DC9F}"/>
                </a:ext>
              </a:extLst>
            </p:cNvPr>
            <p:cNvSpPr/>
            <p:nvPr/>
          </p:nvSpPr>
          <p:spPr>
            <a:xfrm>
              <a:off x="7039347" y="2678774"/>
              <a:ext cx="874870" cy="238360"/>
            </a:xfrm>
            <a:custGeom>
              <a:avLst/>
              <a:gdLst>
                <a:gd name="connsiteX0" fmla="*/ 2803 w 874870"/>
                <a:gd name="connsiteY0" fmla="*/ 19976 h 238360"/>
                <a:gd name="connsiteX1" fmla="*/ 164728 w 874870"/>
                <a:gd name="connsiteY1" fmla="*/ 137451 h 238360"/>
                <a:gd name="connsiteX2" fmla="*/ 450478 w 874870"/>
                <a:gd name="connsiteY2" fmla="*/ 210476 h 238360"/>
                <a:gd name="connsiteX3" fmla="*/ 606053 w 874870"/>
                <a:gd name="connsiteY3" fmla="*/ 223176 h 238360"/>
                <a:gd name="connsiteX4" fmla="*/ 869578 w 874870"/>
                <a:gd name="connsiteY4" fmla="*/ 4101 h 238360"/>
                <a:gd name="connsiteX5" fmla="*/ 774328 w 874870"/>
                <a:gd name="connsiteY5" fmla="*/ 83476 h 238360"/>
                <a:gd name="connsiteX6" fmla="*/ 675903 w 874870"/>
                <a:gd name="connsiteY6" fmla="*/ 124751 h 238360"/>
                <a:gd name="connsiteX7" fmla="*/ 466353 w 874870"/>
                <a:gd name="connsiteY7" fmla="*/ 172376 h 238360"/>
                <a:gd name="connsiteX8" fmla="*/ 294903 w 874870"/>
                <a:gd name="connsiteY8" fmla="*/ 156501 h 238360"/>
                <a:gd name="connsiteX9" fmla="*/ 2803 w 874870"/>
                <a:gd name="connsiteY9" fmla="*/ 19976 h 2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870" h="238360">
                  <a:moveTo>
                    <a:pt x="2803" y="19976"/>
                  </a:moveTo>
                  <a:cubicBezTo>
                    <a:pt x="-18893" y="16801"/>
                    <a:pt x="90116" y="105701"/>
                    <a:pt x="164728" y="137451"/>
                  </a:cubicBezTo>
                  <a:cubicBezTo>
                    <a:pt x="239341" y="169201"/>
                    <a:pt x="376924" y="196189"/>
                    <a:pt x="450478" y="210476"/>
                  </a:cubicBezTo>
                  <a:cubicBezTo>
                    <a:pt x="524032" y="224764"/>
                    <a:pt x="536203" y="257572"/>
                    <a:pt x="606053" y="223176"/>
                  </a:cubicBezTo>
                  <a:cubicBezTo>
                    <a:pt x="675903" y="188780"/>
                    <a:pt x="869578" y="4101"/>
                    <a:pt x="869578" y="4101"/>
                  </a:cubicBezTo>
                  <a:cubicBezTo>
                    <a:pt x="897624" y="-19182"/>
                    <a:pt x="806607" y="63368"/>
                    <a:pt x="774328" y="83476"/>
                  </a:cubicBezTo>
                  <a:cubicBezTo>
                    <a:pt x="742049" y="103584"/>
                    <a:pt x="727232" y="109934"/>
                    <a:pt x="675903" y="124751"/>
                  </a:cubicBezTo>
                  <a:cubicBezTo>
                    <a:pt x="624574" y="139568"/>
                    <a:pt x="529853" y="167084"/>
                    <a:pt x="466353" y="172376"/>
                  </a:cubicBezTo>
                  <a:cubicBezTo>
                    <a:pt x="402853" y="177668"/>
                    <a:pt x="368986" y="177138"/>
                    <a:pt x="294903" y="156501"/>
                  </a:cubicBezTo>
                  <a:cubicBezTo>
                    <a:pt x="220820" y="135864"/>
                    <a:pt x="24499" y="23151"/>
                    <a:pt x="2803" y="1997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AC5E3B1-6322-40A2-B176-2B12F35F06BE}"/>
                </a:ext>
              </a:extLst>
            </p:cNvPr>
            <p:cNvSpPr/>
            <p:nvPr/>
          </p:nvSpPr>
          <p:spPr>
            <a:xfrm>
              <a:off x="7590937" y="1416959"/>
              <a:ext cx="321285" cy="170383"/>
            </a:xfrm>
            <a:custGeom>
              <a:avLst/>
              <a:gdLst>
                <a:gd name="connsiteX0" fmla="*/ 1 w 321285"/>
                <a:gd name="connsiteY0" fmla="*/ 346 h 170383"/>
                <a:gd name="connsiteX1" fmla="*/ 209551 w 321285"/>
                <a:gd name="connsiteY1" fmla="*/ 79721 h 170383"/>
                <a:gd name="connsiteX2" fmla="*/ 317501 w 321285"/>
                <a:gd name="connsiteY2" fmla="*/ 168621 h 170383"/>
                <a:gd name="connsiteX3" fmla="*/ 288926 w 321285"/>
                <a:gd name="connsiteY3" fmla="*/ 136871 h 170383"/>
                <a:gd name="connsiteX4" fmla="*/ 212726 w 321285"/>
                <a:gd name="connsiteY4" fmla="*/ 111471 h 170383"/>
                <a:gd name="connsiteX5" fmla="*/ 1 w 321285"/>
                <a:gd name="connsiteY5" fmla="*/ 346 h 17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85" h="170383">
                  <a:moveTo>
                    <a:pt x="1" y="346"/>
                  </a:moveTo>
                  <a:cubicBezTo>
                    <a:pt x="-528" y="-4946"/>
                    <a:pt x="156634" y="51675"/>
                    <a:pt x="209551" y="79721"/>
                  </a:cubicBezTo>
                  <a:cubicBezTo>
                    <a:pt x="262468" y="107767"/>
                    <a:pt x="304272" y="159096"/>
                    <a:pt x="317501" y="168621"/>
                  </a:cubicBezTo>
                  <a:cubicBezTo>
                    <a:pt x="330730" y="178146"/>
                    <a:pt x="306389" y="146396"/>
                    <a:pt x="288926" y="136871"/>
                  </a:cubicBezTo>
                  <a:cubicBezTo>
                    <a:pt x="271464" y="127346"/>
                    <a:pt x="254001" y="131579"/>
                    <a:pt x="212726" y="111471"/>
                  </a:cubicBezTo>
                  <a:cubicBezTo>
                    <a:pt x="171451" y="91363"/>
                    <a:pt x="530" y="5638"/>
                    <a:pt x="1" y="346"/>
                  </a:cubicBezTo>
                  <a:close/>
                </a:path>
              </a:pathLst>
            </a:custGeom>
            <a:solidFill>
              <a:srgbClr val="D9423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85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</Words>
  <Application>Microsoft Office PowerPoint</Application>
  <PresentationFormat>ワイド画面</PresentationFormat>
  <Paragraphs>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HGP創英ﾌﾟﾚｾﾞﾝｽEB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31</cp:revision>
  <dcterms:created xsi:type="dcterms:W3CDTF">2021-04-28T23:51:27Z</dcterms:created>
  <dcterms:modified xsi:type="dcterms:W3CDTF">2021-04-29T07:43:07Z</dcterms:modified>
</cp:coreProperties>
</file>